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21"/>
  </p:notesMasterIdLst>
  <p:sldIdLst>
    <p:sldId id="256" r:id="rId3"/>
    <p:sldId id="257" r:id="rId4"/>
    <p:sldId id="258" r:id="rId5"/>
    <p:sldId id="348" r:id="rId6"/>
    <p:sldId id="349" r:id="rId7"/>
    <p:sldId id="263" r:id="rId8"/>
    <p:sldId id="350" r:id="rId9"/>
    <p:sldId id="273" r:id="rId10"/>
    <p:sldId id="352" r:id="rId11"/>
    <p:sldId id="353" r:id="rId12"/>
    <p:sldId id="354" r:id="rId13"/>
    <p:sldId id="355" r:id="rId14"/>
    <p:sldId id="356" r:id="rId15"/>
    <p:sldId id="357" r:id="rId16"/>
    <p:sldId id="358" r:id="rId17"/>
    <p:sldId id="359" r:id="rId18"/>
    <p:sldId id="347" r:id="rId19"/>
    <p:sldId id="339"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87CB"/>
    <a:srgbClr val="703881"/>
    <a:srgbClr val="814195"/>
    <a:srgbClr val="B57BC7"/>
    <a:srgbClr val="974BAF"/>
    <a:srgbClr val="D3B1DD"/>
    <a:srgbClr val="A45EBA"/>
    <a:srgbClr val="E8D7ED"/>
    <a:srgbClr val="D6B6E0"/>
    <a:srgbClr val="F5ED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94637"/>
  </p:normalViewPr>
  <p:slideViewPr>
    <p:cSldViewPr snapToGrid="0" showGuides="1">
      <p:cViewPr varScale="1">
        <p:scale>
          <a:sx n="104" d="100"/>
          <a:sy n="104" d="100"/>
        </p:scale>
        <p:origin x="268" y="76"/>
      </p:cViewPr>
      <p:guideLst>
        <p:guide orient="horz" pos="2224"/>
        <p:guide pos="3840"/>
      </p:guideLst>
    </p:cSldViewPr>
  </p:slideViewPr>
  <p:notesTextViewPr>
    <p:cViewPr>
      <p:scale>
        <a:sx n="1" d="1"/>
        <a:sy n="1" d="1"/>
      </p:scale>
      <p:origin x="0" y="0"/>
    </p:cViewPr>
  </p:notesTextViewPr>
  <p:sorterViewPr>
    <p:cViewPr>
      <p:scale>
        <a:sx n="80" d="100"/>
        <a:sy n="80" d="100"/>
      </p:scale>
      <p:origin x="0" y="-8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C7A92-BE57-4643-A063-067DD9EBF662}" type="datetimeFigureOut">
              <a:rPr lang="zh-CN" altLang="en-US" smtClean="0"/>
              <a:t>2023/5/6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0A2F5-961A-45DC-9B56-8438DF619636}"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40A2F5-961A-45DC-9B56-8438DF619636}" type="slidenum">
              <a:rPr lang="zh-CN" altLang="en-US" smtClean="0"/>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40A2F5-961A-45DC-9B56-8438DF619636}" type="slidenum">
              <a:rPr lang="zh-CN" altLang="en-US" smtClean="0"/>
              <a:t>10</a:t>
            </a:fld>
            <a:endParaRPr lang="zh-CN" altLang="en-US" dirty="0"/>
          </a:p>
        </p:txBody>
      </p:sp>
    </p:spTree>
    <p:extLst>
      <p:ext uri="{BB962C8B-B14F-4D97-AF65-F5344CB8AC3E}">
        <p14:creationId xmlns:p14="http://schemas.microsoft.com/office/powerpoint/2010/main" val="1546298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E9BB75-9EB3-4665-8B5F-619C123C9110}" type="slidenum">
              <a:rPr lang="zh-CN" altLang="en-US" smtClean="0"/>
              <a:t>11</a:t>
            </a:fld>
            <a:endParaRPr lang="zh-CN" altLang="en-US" dirty="0"/>
          </a:p>
        </p:txBody>
      </p:sp>
    </p:spTree>
    <p:extLst>
      <p:ext uri="{BB962C8B-B14F-4D97-AF65-F5344CB8AC3E}">
        <p14:creationId xmlns:p14="http://schemas.microsoft.com/office/powerpoint/2010/main" val="391363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E9BB75-9EB3-4665-8B5F-619C123C9110}" type="slidenum">
              <a:rPr lang="zh-CN" altLang="en-US" smtClean="0"/>
              <a:t>12</a:t>
            </a:fld>
            <a:endParaRPr lang="zh-CN" altLang="en-US" dirty="0"/>
          </a:p>
        </p:txBody>
      </p:sp>
    </p:spTree>
    <p:extLst>
      <p:ext uri="{BB962C8B-B14F-4D97-AF65-F5344CB8AC3E}">
        <p14:creationId xmlns:p14="http://schemas.microsoft.com/office/powerpoint/2010/main" val="1167458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40A2F5-961A-45DC-9B56-8438DF619636}" type="slidenum">
              <a:rPr lang="zh-CN" altLang="en-US" smtClean="0"/>
              <a:t>13</a:t>
            </a:fld>
            <a:endParaRPr lang="zh-CN" altLang="en-US" dirty="0"/>
          </a:p>
        </p:txBody>
      </p:sp>
    </p:spTree>
    <p:extLst>
      <p:ext uri="{BB962C8B-B14F-4D97-AF65-F5344CB8AC3E}">
        <p14:creationId xmlns:p14="http://schemas.microsoft.com/office/powerpoint/2010/main" val="637313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E9BB75-9EB3-4665-8B5F-619C123C9110}" type="slidenum">
              <a:rPr lang="zh-CN" altLang="en-US" smtClean="0"/>
              <a:t>14</a:t>
            </a:fld>
            <a:endParaRPr lang="zh-CN" altLang="en-US" dirty="0"/>
          </a:p>
        </p:txBody>
      </p:sp>
    </p:spTree>
    <p:extLst>
      <p:ext uri="{BB962C8B-B14F-4D97-AF65-F5344CB8AC3E}">
        <p14:creationId xmlns:p14="http://schemas.microsoft.com/office/powerpoint/2010/main" val="3048543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E9BB75-9EB3-4665-8B5F-619C123C9110}" type="slidenum">
              <a:rPr lang="zh-CN" altLang="en-US" smtClean="0"/>
              <a:t>15</a:t>
            </a:fld>
            <a:endParaRPr lang="zh-CN" altLang="en-US" dirty="0"/>
          </a:p>
        </p:txBody>
      </p:sp>
    </p:spTree>
    <p:extLst>
      <p:ext uri="{BB962C8B-B14F-4D97-AF65-F5344CB8AC3E}">
        <p14:creationId xmlns:p14="http://schemas.microsoft.com/office/powerpoint/2010/main" val="8222377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E9BB75-9EB3-4665-8B5F-619C123C9110}" type="slidenum">
              <a:rPr lang="zh-CN" altLang="en-US" smtClean="0"/>
              <a:t>16</a:t>
            </a:fld>
            <a:endParaRPr lang="zh-CN" altLang="en-US" dirty="0"/>
          </a:p>
        </p:txBody>
      </p:sp>
    </p:spTree>
    <p:extLst>
      <p:ext uri="{BB962C8B-B14F-4D97-AF65-F5344CB8AC3E}">
        <p14:creationId xmlns:p14="http://schemas.microsoft.com/office/powerpoint/2010/main" val="17147845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E88DC4C-01A5-41C1-B58F-1E1BC96F39F0}" type="slidenum">
              <a:rPr lang="zh-CN" altLang="en-US" smtClean="0"/>
              <a:t>17</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40A2F5-961A-45DC-9B56-8438DF619636}" type="slidenum">
              <a:rPr lang="zh-CN" altLang="en-US" smtClean="0"/>
              <a:t>18</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40A2F5-961A-45DC-9B56-8438DF619636}" type="slidenum">
              <a:rPr lang="zh-CN" altLang="en-US" smtClean="0"/>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40A2F5-961A-45DC-9B56-8438DF619636}" type="slidenum">
              <a:rPr lang="zh-CN" altLang="en-US" smtClean="0"/>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40A2F5-961A-45DC-9B56-8438DF619636}" type="slidenum">
              <a:rPr lang="zh-CN" altLang="en-US" smtClean="0"/>
              <a:t>4</a:t>
            </a:fld>
            <a:endParaRPr lang="zh-CN" altLang="en-US" dirty="0"/>
          </a:p>
        </p:txBody>
      </p:sp>
    </p:spTree>
    <p:extLst>
      <p:ext uri="{BB962C8B-B14F-4D97-AF65-F5344CB8AC3E}">
        <p14:creationId xmlns:p14="http://schemas.microsoft.com/office/powerpoint/2010/main" val="2370760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40A2F5-961A-45DC-9B56-8438DF619636}" type="slidenum">
              <a:rPr lang="zh-CN" altLang="en-US" smtClean="0"/>
              <a:t>5</a:t>
            </a:fld>
            <a:endParaRPr lang="zh-CN" altLang="en-US" dirty="0"/>
          </a:p>
        </p:txBody>
      </p:sp>
    </p:spTree>
    <p:extLst>
      <p:ext uri="{BB962C8B-B14F-4D97-AF65-F5344CB8AC3E}">
        <p14:creationId xmlns:p14="http://schemas.microsoft.com/office/powerpoint/2010/main" val="2696857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6E9BB75-9EB3-4665-8B5F-619C123C9110}" type="slidenum">
              <a:rPr lang="zh-CN" altLang="en-US" smtClean="0"/>
              <a:t>6</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40A2F5-961A-45DC-9B56-8438DF619636}" type="slidenum">
              <a:rPr lang="zh-CN" altLang="en-US" smtClean="0"/>
              <a:t>7</a:t>
            </a:fld>
            <a:endParaRPr lang="zh-CN" altLang="en-US" dirty="0"/>
          </a:p>
        </p:txBody>
      </p:sp>
    </p:spTree>
    <p:extLst>
      <p:ext uri="{BB962C8B-B14F-4D97-AF65-F5344CB8AC3E}">
        <p14:creationId xmlns:p14="http://schemas.microsoft.com/office/powerpoint/2010/main" val="3215434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88DC4C-01A5-41C1-B58F-1E1BC96F39F0}" type="slidenum">
              <a:rPr lang="zh-CN" altLang="en-US" smtClean="0"/>
              <a:t>8</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E88DC4C-01A5-41C1-B58F-1E1BC96F39F0}" type="slidenum">
              <a:rPr lang="zh-CN" altLang="en-US" smtClean="0"/>
              <a:t>9</a:t>
            </a:fld>
            <a:endParaRPr lang="zh-CN" altLang="en-US" dirty="0"/>
          </a:p>
        </p:txBody>
      </p:sp>
    </p:spTree>
    <p:extLst>
      <p:ext uri="{BB962C8B-B14F-4D97-AF65-F5344CB8AC3E}">
        <p14:creationId xmlns:p14="http://schemas.microsoft.com/office/powerpoint/2010/main" val="110782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C962DF9-00AF-416F-9C59-A3BD35613327}" type="datetimeFigureOut">
              <a:rPr lang="zh-CN" altLang="en-US" smtClean="0"/>
              <a:t>2023/5/6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C9A65-7F13-4F33-94A7-04C9691DC7BD}" type="slidenum">
              <a:rPr lang="zh-CN" altLang="en-US" smtClean="0"/>
              <a:t>‹#›</a:t>
            </a:fld>
            <a:endParaRPr lang="zh-CN" altLang="en-US" dirty="0"/>
          </a:p>
        </p:txBody>
      </p:sp>
    </p:spTree>
  </p:cSld>
  <p:clrMapOvr>
    <a:masterClrMapping/>
  </p:clrMapOvr>
  <p:transition spd="slow" advClick="0" advTm="2000">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C962DF9-00AF-416F-9C59-A3BD35613327}" type="datetimeFigureOut">
              <a:rPr lang="zh-CN" altLang="en-US" smtClean="0"/>
              <a:t>2023/5/6</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C9A65-7F13-4F33-94A7-04C9691DC7BD}" type="slidenum">
              <a:rPr lang="zh-CN" altLang="en-US" smtClean="0"/>
              <a:t>‹#›</a:t>
            </a:fld>
            <a:endParaRPr lang="zh-CN" altLang="en-US" dirty="0"/>
          </a:p>
        </p:txBody>
      </p:sp>
    </p:spTree>
  </p:cSld>
  <p:clrMapOvr>
    <a:masterClrMapping/>
  </p:clrMapOvr>
  <p:transition spd="slow" advClick="0" advTm="2000">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C962DF9-00AF-416F-9C59-A3BD35613327}" type="datetimeFigureOut">
              <a:rPr lang="zh-CN" altLang="en-US" smtClean="0"/>
              <a:t>2023/5/6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C9A65-7F13-4F33-94A7-04C9691DC7BD}" type="slidenum">
              <a:rPr lang="zh-CN" altLang="en-US" smtClean="0"/>
              <a:t>‹#›</a:t>
            </a:fld>
            <a:endParaRPr lang="zh-CN" altLang="en-US" dirty="0"/>
          </a:p>
        </p:txBody>
      </p:sp>
    </p:spTree>
  </p:cSld>
  <p:clrMapOvr>
    <a:masterClrMapping/>
  </p:clrMapOvr>
  <p:transition spd="slow" advClick="0" advTm="2000">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C962DF9-00AF-416F-9C59-A3BD35613327}" type="datetimeFigureOut">
              <a:rPr lang="zh-CN" altLang="en-US" smtClean="0"/>
              <a:t>2023/5/6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C9A65-7F13-4F33-94A7-04C9691DC7BD}" type="slidenum">
              <a:rPr lang="zh-CN" altLang="en-US" smtClean="0"/>
              <a:t>‹#›</a:t>
            </a:fld>
            <a:endParaRPr lang="zh-CN" altLang="en-US" dirty="0"/>
          </a:p>
        </p:txBody>
      </p:sp>
    </p:spTree>
  </p:cSld>
  <p:clrMapOvr>
    <a:masterClrMapping/>
  </p:clrMapOvr>
  <p:transition spd="slow" advClick="0" advTm="2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cxnSp>
        <p:nvCxnSpPr>
          <p:cNvPr id="10" name="直接连接符 9"/>
          <p:cNvCxnSpPr/>
          <p:nvPr userDrawn="1"/>
        </p:nvCxnSpPr>
        <p:spPr>
          <a:xfrm>
            <a:off x="2438400" y="464457"/>
            <a:ext cx="9753600" cy="0"/>
          </a:xfrm>
          <a:prstGeom prst="line">
            <a:avLst/>
          </a:prstGeom>
          <a:ln>
            <a:solidFill>
              <a:srgbClr val="367AB9"/>
            </a:solidFill>
            <a:headEnd type="oval"/>
          </a:ln>
        </p:spPr>
        <p:style>
          <a:lnRef idx="1">
            <a:schemeClr val="accent1"/>
          </a:lnRef>
          <a:fillRef idx="0">
            <a:schemeClr val="accent1"/>
          </a:fillRef>
          <a:effectRef idx="0">
            <a:schemeClr val="accent1"/>
          </a:effectRef>
          <a:fontRef idx="minor">
            <a:schemeClr val="tx1"/>
          </a:fontRef>
        </p:style>
      </p:cxnSp>
      <p:sp>
        <p:nvSpPr>
          <p:cNvPr id="11" name="文本框 10"/>
          <p:cNvSpPr txBox="1"/>
          <p:nvPr userDrawn="1"/>
        </p:nvSpPr>
        <p:spPr>
          <a:xfrm>
            <a:off x="203200" y="217714"/>
            <a:ext cx="2235200" cy="400110"/>
          </a:xfrm>
          <a:prstGeom prst="rect">
            <a:avLst/>
          </a:prstGeom>
          <a:noFill/>
        </p:spPr>
        <p:txBody>
          <a:bodyPr wrap="square" rtlCol="0">
            <a:spAutoFit/>
          </a:bodyPr>
          <a:lstStyle/>
          <a:p>
            <a:r>
              <a:rPr lang="en-US" altLang="zh-CN" sz="2000" b="1" dirty="0">
                <a:solidFill>
                  <a:srgbClr val="367AB9"/>
                </a:solidFill>
                <a:latin typeface="微软雅黑" panose="020B0503020204020204" pitchFamily="34" charset="-122"/>
                <a:ea typeface="微软雅黑" panose="020B0503020204020204" pitchFamily="34" charset="-122"/>
              </a:rPr>
              <a:t>04 </a:t>
            </a:r>
            <a:r>
              <a:rPr lang="zh-CN" altLang="en-US" sz="2000" b="1" dirty="0">
                <a:solidFill>
                  <a:srgbClr val="367AB9"/>
                </a:solidFill>
                <a:latin typeface="微软雅黑" panose="020B0503020204020204" pitchFamily="34" charset="-122"/>
                <a:ea typeface="微软雅黑" panose="020B0503020204020204" pitchFamily="34" charset="-122"/>
              </a:rPr>
              <a:t>输入标题文字</a:t>
            </a:r>
          </a:p>
        </p:txBody>
      </p:sp>
    </p:spTree>
  </p:cSld>
  <p:clrMapOvr>
    <a:masterClrMapping/>
  </p:clrMapOvr>
  <p:transition spd="slow" advClick="0" advTm="2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cxnSp>
        <p:nvCxnSpPr>
          <p:cNvPr id="7" name="直接连接符 6"/>
          <p:cNvCxnSpPr/>
          <p:nvPr userDrawn="1"/>
        </p:nvCxnSpPr>
        <p:spPr>
          <a:xfrm>
            <a:off x="2438400" y="464457"/>
            <a:ext cx="9753600" cy="0"/>
          </a:xfrm>
          <a:prstGeom prst="line">
            <a:avLst/>
          </a:prstGeom>
          <a:ln>
            <a:solidFill>
              <a:srgbClr val="367AB9"/>
            </a:solidFill>
            <a:headEnd type="oval"/>
          </a:ln>
        </p:spPr>
        <p:style>
          <a:lnRef idx="1">
            <a:schemeClr val="accent1"/>
          </a:lnRef>
          <a:fillRef idx="0">
            <a:schemeClr val="accent1"/>
          </a:fillRef>
          <a:effectRef idx="0">
            <a:schemeClr val="accent1"/>
          </a:effectRef>
          <a:fontRef idx="minor">
            <a:schemeClr val="tx1"/>
          </a:fontRef>
        </p:style>
      </p:cxnSp>
      <p:sp>
        <p:nvSpPr>
          <p:cNvPr id="8" name="文本框 7"/>
          <p:cNvSpPr txBox="1"/>
          <p:nvPr userDrawn="1"/>
        </p:nvSpPr>
        <p:spPr>
          <a:xfrm>
            <a:off x="203200" y="217714"/>
            <a:ext cx="2235200" cy="400110"/>
          </a:xfrm>
          <a:prstGeom prst="rect">
            <a:avLst/>
          </a:prstGeom>
          <a:noFill/>
        </p:spPr>
        <p:txBody>
          <a:bodyPr wrap="square" rtlCol="0">
            <a:spAutoFit/>
          </a:bodyPr>
          <a:lstStyle/>
          <a:p>
            <a:r>
              <a:rPr lang="en-US" altLang="zh-CN" sz="2000" b="1" dirty="0">
                <a:solidFill>
                  <a:srgbClr val="367AB9"/>
                </a:solidFill>
                <a:latin typeface="微软雅黑" panose="020B0503020204020204" pitchFamily="34" charset="-122"/>
                <a:ea typeface="微软雅黑" panose="020B0503020204020204" pitchFamily="34" charset="-122"/>
              </a:rPr>
              <a:t>02 </a:t>
            </a:r>
            <a:r>
              <a:rPr lang="zh-CN" altLang="en-US" sz="2000" b="1" dirty="0">
                <a:solidFill>
                  <a:srgbClr val="367AB9"/>
                </a:solidFill>
                <a:latin typeface="微软雅黑" panose="020B0503020204020204" pitchFamily="34" charset="-122"/>
                <a:ea typeface="微软雅黑" panose="020B0503020204020204" pitchFamily="34" charset="-122"/>
              </a:rPr>
              <a:t>输入标题文字</a:t>
            </a:r>
          </a:p>
        </p:txBody>
      </p:sp>
    </p:spTree>
  </p:cSld>
  <p:clrMapOvr>
    <a:masterClrMapping/>
  </p:clrMapOvr>
  <p:transition spd="slow" advClick="0" advTm="2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2023/5/6</a:t>
            </a:fld>
            <a:endParaRPr lang="zh-CN" altLang="en-US" dirty="0">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dirty="0">
              <a:solidFill>
                <a:prstClr val="black"/>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2023/5/6</a:t>
            </a:fld>
            <a:endParaRPr lang="zh-CN" altLang="en-US" dirty="0">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dirty="0">
              <a:solidFill>
                <a:prstClr val="black"/>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C962DF9-00AF-416F-9C59-A3BD35613327}" type="datetimeFigureOut">
              <a:rPr lang="zh-CN" altLang="en-US" smtClean="0"/>
              <a:t>2023/5/6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C9A65-7F13-4F33-94A7-04C9691DC7BD}" type="slidenum">
              <a:rPr lang="zh-CN" altLang="en-US" smtClean="0"/>
              <a:t>‹#›</a:t>
            </a:fld>
            <a:endParaRPr lang="zh-CN" altLang="en-US" dirty="0"/>
          </a:p>
        </p:txBody>
      </p:sp>
    </p:spTree>
  </p:cSld>
  <p:clrMapOvr>
    <a:masterClrMapping/>
  </p:clrMapOvr>
  <p:transition spd="slow" advClick="0" advTm="2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C962DF9-00AF-416F-9C59-A3BD35613327}" type="datetimeFigureOut">
              <a:rPr lang="zh-CN" altLang="en-US" smtClean="0"/>
              <a:t>2023/5/6</a:t>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E6C9A65-7F13-4F33-94A7-04C9691DC7BD}" type="slidenum">
              <a:rPr lang="zh-CN" altLang="en-US" smtClean="0"/>
              <a:t>‹#›</a:t>
            </a:fld>
            <a:endParaRPr lang="zh-CN" altLang="en-US" dirty="0"/>
          </a:p>
        </p:txBody>
      </p:sp>
    </p:spTree>
  </p:cSld>
  <p:clrMapOvr>
    <a:masterClrMapping/>
  </p:clrMapOvr>
  <p:transition spd="slow" advClick="0" advTm="2000">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C962DF9-00AF-416F-9C59-A3BD35613327}" type="datetimeFigureOut">
              <a:rPr lang="zh-CN" altLang="en-US" smtClean="0"/>
              <a:t>2023/5/6</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C9A65-7F13-4F33-94A7-04C9691DC7BD}" type="slidenum">
              <a:rPr lang="zh-CN" altLang="en-US" smtClean="0"/>
              <a:t>‹#›</a:t>
            </a:fld>
            <a:endParaRPr lang="zh-CN" altLang="en-US" dirty="0"/>
          </a:p>
        </p:txBody>
      </p:sp>
    </p:spTree>
  </p:cSld>
  <p:clrMapOvr>
    <a:masterClrMapping/>
  </p:clrMapOvr>
  <p:transition spd="slow" advClick="0" advTm="2000">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C962DF9-00AF-416F-9C59-A3BD35613327}" type="datetimeFigureOut">
              <a:rPr lang="zh-CN" altLang="en-US" smtClean="0"/>
              <a:t>2023/5/6</a:t>
            </a:fld>
            <a:endParaRPr lang="zh-CN" altLang="en-US" dirty="0"/>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6C9A65-7F13-4F33-94A7-04C9691DC7BD}" type="slidenum">
              <a:rPr lang="zh-CN" altLang="en-US" smtClean="0"/>
              <a:t>‹#›</a:t>
            </a:fld>
            <a:endParaRPr lang="zh-CN" altLang="en-US" dirty="0"/>
          </a:p>
        </p:txBody>
      </p:sp>
    </p:spTree>
  </p:cSld>
  <p:clrMapOvr>
    <a:masterClrMapping/>
  </p:clrMapOvr>
  <p:transition spd="slow" advClick="0" advTm="2000">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2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C962DF9-00AF-416F-9C59-A3BD35613327}" type="datetimeFigureOut">
              <a:rPr lang="zh-CN" altLang="en-US" smtClean="0"/>
              <a:t>2023/5/6</a:t>
            </a:fld>
            <a:endParaRPr lang="zh-CN" altLang="en-US" dirty="0"/>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E6C9A65-7F13-4F33-94A7-04C9691DC7BD}" type="slidenum">
              <a:rPr lang="zh-CN" altLang="en-US" smtClean="0"/>
              <a:t>‹#›</a:t>
            </a:fld>
            <a:endParaRPr lang="zh-CN" altLang="en-US" dirty="0"/>
          </a:p>
        </p:txBody>
      </p:sp>
      <p:sp>
        <p:nvSpPr>
          <p:cNvPr id="11" name="TextBox 10"/>
          <p:cNvSpPr txBox="1"/>
          <p:nvPr userDrawn="1"/>
        </p:nvSpPr>
        <p:spPr>
          <a:xfrm>
            <a:off x="1907704"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p:transition spd="slow" advClick="0" advTm="2000">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C962DF9-00AF-416F-9C59-A3BD35613327}" type="datetimeFigureOut">
              <a:rPr lang="zh-CN" altLang="en-US" smtClean="0"/>
              <a:t>2023/5/6</a:t>
            </a:fld>
            <a:endParaRPr lang="zh-CN" altLang="en-US" dirty="0"/>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E6C9A65-7F13-4F33-94A7-04C9691DC7BD}" type="slidenum">
              <a:rPr lang="zh-CN" altLang="en-US" smtClean="0"/>
              <a:t>‹#›</a:t>
            </a:fld>
            <a:endParaRPr lang="zh-CN" altLang="en-US" dirty="0"/>
          </a:p>
        </p:txBody>
      </p:sp>
    </p:spTree>
  </p:cSld>
  <p:clrMapOvr>
    <a:masterClrMapping/>
  </p:clrMapOvr>
  <p:transition spd="slow" advClick="0" advTm="2000">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C962DF9-00AF-416F-9C59-A3BD35613327}" type="datetimeFigureOut">
              <a:rPr lang="zh-CN" altLang="en-US" smtClean="0"/>
              <a:t>2023/5/6</a:t>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E6C9A65-7F13-4F33-94A7-04C9691DC7BD}" type="slidenum">
              <a:rPr lang="zh-CN" altLang="en-US" smtClean="0"/>
              <a:t>‹#›</a:t>
            </a:fld>
            <a:endParaRPr lang="zh-CN" altLang="en-US" dirty="0"/>
          </a:p>
        </p:txBody>
      </p:sp>
    </p:spTree>
  </p:cSld>
  <p:clrMapOvr>
    <a:masterClrMapping/>
  </p:clrMapOvr>
  <p:transition spd="slow" advClick="0" advTm="2000">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C962DF9-00AF-416F-9C59-A3BD35613327}" type="datetimeFigureOut">
              <a:rPr lang="zh-CN" altLang="en-US" smtClean="0"/>
              <a:t>2023/5/6</a:t>
            </a:fld>
            <a:endParaRPr lang="zh-CN" altLang="en-US" dirty="0"/>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E6C9A65-7F13-4F33-94A7-04C9691DC7BD}" type="slidenum">
              <a:rPr lang="zh-CN" altLang="en-US" smtClean="0"/>
              <a:t>‹#›</a:t>
            </a:fld>
            <a:endParaRPr lang="zh-CN" altLang="en-US" dirty="0"/>
          </a:p>
        </p:txBody>
      </p:sp>
    </p:spTree>
  </p:cSld>
  <p:clrMapOvr>
    <a:masterClrMapping/>
  </p:clrMapOvr>
  <p:transition spd="slow" advClick="0" advTm="2000">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62DF9-00AF-416F-9C59-A3BD35613327}" type="datetimeFigureOut">
              <a:rPr lang="zh-CN" altLang="en-US" smtClean="0"/>
              <a:t>2023/5/6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6C9A65-7F13-4F33-94A7-04C9691DC7BD}"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ransition spd="slow" advClick="0" advTm="2000">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6.gif"/><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矩形 163"/>
          <p:cNvSpPr/>
          <p:nvPr/>
        </p:nvSpPr>
        <p:spPr>
          <a:xfrm>
            <a:off x="5348343" y="0"/>
            <a:ext cx="3336800" cy="6858000"/>
          </a:xfrm>
          <a:prstGeom prst="rect">
            <a:avLst/>
          </a:prstGeom>
          <a:solidFill>
            <a:srgbClr val="E8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cs typeface="+mn-ea"/>
              <a:sym typeface="+mn-lt"/>
            </a:endParaRPr>
          </a:p>
        </p:txBody>
      </p:sp>
      <p:sp>
        <p:nvSpPr>
          <p:cNvPr id="4" name="矩形 3"/>
          <p:cNvSpPr/>
          <p:nvPr/>
        </p:nvSpPr>
        <p:spPr>
          <a:xfrm>
            <a:off x="8647614" y="0"/>
            <a:ext cx="3544386"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FF0000"/>
              </a:solidFill>
              <a:cs typeface="+mn-ea"/>
              <a:sym typeface="+mn-lt"/>
            </a:endParaRPr>
          </a:p>
        </p:txBody>
      </p:sp>
      <p:cxnSp>
        <p:nvCxnSpPr>
          <p:cNvPr id="6" name="直接连接符 5"/>
          <p:cNvCxnSpPr/>
          <p:nvPr/>
        </p:nvCxnSpPr>
        <p:spPr>
          <a:xfrm>
            <a:off x="0" y="161364"/>
            <a:ext cx="6096000" cy="0"/>
          </a:xfrm>
          <a:prstGeom prst="line">
            <a:avLst/>
          </a:prstGeom>
          <a:ln w="3175">
            <a:solidFill>
              <a:srgbClr val="F5EDF7"/>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0" y="28950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0" y="417649"/>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0" y="54579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0" y="673934"/>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0" y="80207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0" y="93022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0" y="105836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0" y="118650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0" y="131464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0" y="144279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0" y="157093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0" y="169907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0" y="182721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0" y="195536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0" y="208350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0" y="221164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0" y="233978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0" y="246793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0" y="259607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0" y="2724216"/>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0" y="285235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0" y="298050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0" y="3108644"/>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0" y="3236786"/>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0" y="3364929"/>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0" y="349307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0" y="3621214"/>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0" y="3749356"/>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0" y="3877499"/>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0" y="400564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0" y="413378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0" y="426192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0" y="439007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0" y="451821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0" y="464635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0" y="477449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0" y="490264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0" y="503078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0" y="515892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0" y="528706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0" y="541521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0" y="554335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0" y="567149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0" y="579963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0" y="592778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0" y="605592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0" y="6184066"/>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0" y="6312209"/>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0" y="644035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0" y="6568494"/>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0" y="6696636"/>
            <a:ext cx="6096000" cy="0"/>
          </a:xfrm>
          <a:prstGeom prst="line">
            <a:avLst/>
          </a:prstGeom>
          <a:ln w="3175">
            <a:solidFill>
              <a:srgbClr val="F5EDF7"/>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143436" y="0"/>
            <a:ext cx="0" cy="6858000"/>
          </a:xfrm>
          <a:prstGeom prst="line">
            <a:avLst/>
          </a:prstGeom>
          <a:ln>
            <a:solidFill>
              <a:srgbClr val="F5EDF7"/>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25716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37089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48462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598351"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712080"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82580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939537"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1053266"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16699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28072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139445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1508181"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62190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173563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1849367"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963096"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07682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219055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230428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418011"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53173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64546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2759197"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287292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298665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310038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321411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327840"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344156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355529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69026"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378275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389648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01021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412394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4237670"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435139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46512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4578857"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469258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480631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492004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5033771"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5147500"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526122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537495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5488686"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60241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571614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582987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943601" y="0"/>
            <a:ext cx="0" cy="6858000"/>
          </a:xfrm>
          <a:prstGeom prst="line">
            <a:avLst/>
          </a:prstGeom>
          <a:ln>
            <a:solidFill>
              <a:srgbClr val="F5EDF7"/>
            </a:solidFill>
          </a:ln>
        </p:spPr>
        <p:style>
          <a:lnRef idx="1">
            <a:schemeClr val="accent1"/>
          </a:lnRef>
          <a:fillRef idx="0">
            <a:schemeClr val="accent1"/>
          </a:fillRef>
          <a:effectRef idx="0">
            <a:schemeClr val="accent1"/>
          </a:effectRef>
          <a:fontRef idx="minor">
            <a:schemeClr val="tx1"/>
          </a:fontRef>
        </p:style>
      </p:cxnSp>
      <p:sp>
        <p:nvSpPr>
          <p:cNvPr id="163" name="矩形: 圆角 162"/>
          <p:cNvSpPr/>
          <p:nvPr/>
        </p:nvSpPr>
        <p:spPr>
          <a:xfrm>
            <a:off x="705925" y="545790"/>
            <a:ext cx="10540373" cy="5791205"/>
          </a:xfrm>
          <a:prstGeom prst="roundRect">
            <a:avLst>
              <a:gd name="adj" fmla="val 6751"/>
            </a:avLst>
          </a:prstGeom>
          <a:solidFill>
            <a:schemeClr val="bg1"/>
          </a:solidFill>
          <a:ln>
            <a:noFill/>
          </a:ln>
          <a:effectLst>
            <a:outerShdw blurRad="190500" dist="25400" sx="102000" sy="102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5" name="文本框 184"/>
          <p:cNvSpPr txBox="1"/>
          <p:nvPr/>
        </p:nvSpPr>
        <p:spPr>
          <a:xfrm>
            <a:off x="6140835" y="1459403"/>
            <a:ext cx="4701550" cy="369332"/>
          </a:xfrm>
          <a:prstGeom prst="rect">
            <a:avLst/>
          </a:prstGeom>
          <a:noFill/>
        </p:spPr>
        <p:txBody>
          <a:bodyPr wrap="square" rtlCol="0">
            <a:spAutoFit/>
          </a:bodyPr>
          <a:lstStyle/>
          <a:p>
            <a:endParaRPr lang="zh-CN" altLang="en-US" dirty="0">
              <a:latin typeface="思源宋体 Heavy" panose="02020900000000000000" pitchFamily="18" charset="-122"/>
              <a:ea typeface="思源宋体 Heavy" panose="02020900000000000000" pitchFamily="18" charset="-122"/>
              <a:cs typeface="+mn-ea"/>
              <a:sym typeface="+mn-lt"/>
            </a:endParaRPr>
          </a:p>
        </p:txBody>
      </p:sp>
      <p:sp>
        <p:nvSpPr>
          <p:cNvPr id="193" name="文本框 192"/>
          <p:cNvSpPr txBox="1"/>
          <p:nvPr/>
        </p:nvSpPr>
        <p:spPr>
          <a:xfrm>
            <a:off x="4207447" y="1689065"/>
            <a:ext cx="3633398" cy="923330"/>
          </a:xfrm>
          <a:prstGeom prst="rect">
            <a:avLst/>
          </a:prstGeom>
          <a:noFill/>
        </p:spPr>
        <p:txBody>
          <a:bodyPr wrap="square" rtlCol="0">
            <a:spAutoFit/>
          </a:bodyPr>
          <a:lstStyle/>
          <a:p>
            <a:pPr algn="ctr"/>
            <a:r>
              <a:rPr lang="zh-CN" altLang="en-US" sz="5400" b="1" dirty="0">
                <a:ln>
                  <a:solidFill>
                    <a:srgbClr val="703881"/>
                  </a:solidFill>
                </a:ln>
                <a:noFill/>
                <a:latin typeface="思源宋体 Heavy" panose="02020900000000000000" pitchFamily="18" charset="-122"/>
                <a:ea typeface="思源宋体 Heavy" panose="02020900000000000000" pitchFamily="18" charset="-122"/>
                <a:cs typeface="+mn-ea"/>
                <a:sym typeface="+mn-lt"/>
              </a:rPr>
              <a:t>切尔诺贝利</a:t>
            </a:r>
          </a:p>
        </p:txBody>
      </p:sp>
      <p:sp>
        <p:nvSpPr>
          <p:cNvPr id="2" name="文本框 1"/>
          <p:cNvSpPr txBox="1"/>
          <p:nvPr/>
        </p:nvSpPr>
        <p:spPr>
          <a:xfrm>
            <a:off x="1566885" y="2742348"/>
            <a:ext cx="8519882" cy="1200329"/>
          </a:xfrm>
          <a:prstGeom prst="rect">
            <a:avLst/>
          </a:prstGeom>
          <a:noFill/>
        </p:spPr>
        <p:txBody>
          <a:bodyPr wrap="square" rtlCol="0">
            <a:spAutoFit/>
          </a:bodyPr>
          <a:lstStyle/>
          <a:p>
            <a:pPr algn="ctr"/>
            <a:r>
              <a:rPr lang="zh-CN" altLang="en-US" sz="3600" dirty="0"/>
              <a:t>切尔诺贝利事件中苏联政治体制如何影响信息传递</a:t>
            </a:r>
            <a:r>
              <a:rPr lang="en-US" altLang="zh-CN" sz="3600" dirty="0"/>
              <a:t>---</a:t>
            </a:r>
            <a:r>
              <a:rPr lang="zh-CN" altLang="en-US" sz="3600" dirty="0"/>
              <a:t>基于”</a:t>
            </a:r>
            <a:r>
              <a:rPr lang="en-US" altLang="zh-CN" sz="3600" dirty="0"/>
              <a:t>5W”</a:t>
            </a:r>
            <a:r>
              <a:rPr lang="zh-CN" altLang="en-US" sz="3600" dirty="0"/>
              <a:t>传播模式分析</a:t>
            </a:r>
            <a:endParaRPr lang="zh-CN" altLang="en-US" sz="3600" b="1" dirty="0">
              <a:solidFill>
                <a:srgbClr val="703881"/>
              </a:solidFill>
              <a:latin typeface="思源宋体 Heavy" panose="02020900000000000000" pitchFamily="18" charset="-122"/>
              <a:ea typeface="思源宋体 Heavy" panose="02020900000000000000" pitchFamily="18" charset="-122"/>
              <a:cs typeface="+mn-ea"/>
              <a:sym typeface="+mn-lt"/>
            </a:endParaRPr>
          </a:p>
        </p:txBody>
      </p:sp>
      <p:sp>
        <p:nvSpPr>
          <p:cNvPr id="9" name="矩形 8"/>
          <p:cNvSpPr/>
          <p:nvPr/>
        </p:nvSpPr>
        <p:spPr>
          <a:xfrm>
            <a:off x="1171351" y="4263334"/>
            <a:ext cx="9547761" cy="369253"/>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华文宋体" panose="02010600040101010101" pitchFamily="2" charset="-122"/>
              <a:ea typeface="华文宋体" panose="02010600040101010101" pitchFamily="2" charset="-122"/>
              <a:cs typeface="+mn-ea"/>
              <a:sym typeface="+mn-lt"/>
            </a:endParaRPr>
          </a:p>
        </p:txBody>
      </p:sp>
      <p:grpSp>
        <p:nvGrpSpPr>
          <p:cNvPr id="166" name="组合 165"/>
          <p:cNvGrpSpPr>
            <a:grpSpLocks noChangeAspect="1"/>
          </p:cNvGrpSpPr>
          <p:nvPr/>
        </p:nvGrpSpPr>
        <p:grpSpPr>
          <a:xfrm>
            <a:off x="8643259" y="810628"/>
            <a:ext cx="2040560" cy="614084"/>
            <a:chOff x="2685028" y="2876682"/>
            <a:chExt cx="5502784" cy="1656004"/>
          </a:xfrm>
        </p:grpSpPr>
        <p:sp>
          <p:nvSpPr>
            <p:cNvPr id="167" name="i$ľïdê"/>
            <p:cNvSpPr/>
            <p:nvPr userDrawn="1"/>
          </p:nvSpPr>
          <p:spPr>
            <a:xfrm>
              <a:off x="4486927" y="2876682"/>
              <a:ext cx="3699559" cy="1174043"/>
            </a:xfrm>
            <a:custGeom>
              <a:avLst/>
              <a:gdLst>
                <a:gd name="connsiteX0" fmla="*/ 3528743 w 3812022"/>
                <a:gd name="connsiteY0" fmla="*/ 1166183 h 1325394"/>
                <a:gd name="connsiteX1" fmla="*/ 3537795 w 3812022"/>
                <a:gd name="connsiteY1" fmla="*/ 1178430 h 1325394"/>
                <a:gd name="connsiteX2" fmla="*/ 3528743 w 3812022"/>
                <a:gd name="connsiteY2" fmla="*/ 1258302 h 1325394"/>
                <a:gd name="connsiteX3" fmla="*/ 3234282 w 3812022"/>
                <a:gd name="connsiteY3" fmla="*/ 1082322 h 1325394"/>
                <a:gd name="connsiteX4" fmla="*/ 3234282 w 3812022"/>
                <a:gd name="connsiteY4" fmla="*/ 1163814 h 1325394"/>
                <a:gd name="connsiteX5" fmla="*/ 3194545 w 3812022"/>
                <a:gd name="connsiteY5" fmla="*/ 1145948 h 1325394"/>
                <a:gd name="connsiteX6" fmla="*/ 3179436 w 3812022"/>
                <a:gd name="connsiteY6" fmla="*/ 1110272 h 1325394"/>
                <a:gd name="connsiteX7" fmla="*/ 3429169 w 3812022"/>
                <a:gd name="connsiteY7" fmla="*/ 1002179 h 1325394"/>
                <a:gd name="connsiteX8" fmla="*/ 3528210 w 3812022"/>
                <a:gd name="connsiteY8" fmla="*/ 1004309 h 1325394"/>
                <a:gd name="connsiteX9" fmla="*/ 3528210 w 3812022"/>
                <a:gd name="connsiteY9" fmla="*/ 1113467 h 1325394"/>
                <a:gd name="connsiteX10" fmla="*/ 3528210 w 3812022"/>
                <a:gd name="connsiteY10" fmla="*/ 1166183 h 1325394"/>
                <a:gd name="connsiteX11" fmla="*/ 3528210 w 3812022"/>
                <a:gd name="connsiteY11" fmla="*/ 1258302 h 1325394"/>
                <a:gd name="connsiteX12" fmla="*/ 3467508 w 3812022"/>
                <a:gd name="connsiteY12" fmla="*/ 1325394 h 1325394"/>
                <a:gd name="connsiteX13" fmla="*/ 3260373 w 3812022"/>
                <a:gd name="connsiteY13" fmla="*/ 1211443 h 1325394"/>
                <a:gd name="connsiteX14" fmla="*/ 3440351 w 3812022"/>
                <a:gd name="connsiteY14" fmla="*/ 1243925 h 1325394"/>
                <a:gd name="connsiteX15" fmla="*/ 3440351 w 3812022"/>
                <a:gd name="connsiteY15" fmla="*/ 1117727 h 1325394"/>
                <a:gd name="connsiteX16" fmla="*/ 3310959 w 3812022"/>
                <a:gd name="connsiteY16" fmla="*/ 1173105 h 1325394"/>
                <a:gd name="connsiteX17" fmla="*/ 3234282 w 3812022"/>
                <a:gd name="connsiteY17" fmla="*/ 1164053 h 1325394"/>
                <a:gd name="connsiteX18" fmla="*/ 3234282 w 3812022"/>
                <a:gd name="connsiteY18" fmla="*/ 1163814 h 1325394"/>
                <a:gd name="connsiteX19" fmla="*/ 3234814 w 3812022"/>
                <a:gd name="connsiteY19" fmla="*/ 1164053 h 1325394"/>
                <a:gd name="connsiteX20" fmla="*/ 3234814 w 3812022"/>
                <a:gd name="connsiteY20" fmla="*/ 1082051 h 1325394"/>
                <a:gd name="connsiteX21" fmla="*/ 3234282 w 3812022"/>
                <a:gd name="connsiteY21" fmla="*/ 1082322 h 1325394"/>
                <a:gd name="connsiteX22" fmla="*/ 3234282 w 3812022"/>
                <a:gd name="connsiteY22" fmla="*/ 1082051 h 1325394"/>
                <a:gd name="connsiteX23" fmla="*/ 3391896 w 3812022"/>
                <a:gd name="connsiteY23" fmla="*/ 1031465 h 1325394"/>
                <a:gd name="connsiteX24" fmla="*/ 3429169 w 3812022"/>
                <a:gd name="connsiteY24" fmla="*/ 1002179 h 1325394"/>
                <a:gd name="connsiteX25" fmla="*/ 3580394 w 3812022"/>
                <a:gd name="connsiteY25" fmla="*/ 994192 h 1325394"/>
                <a:gd name="connsiteX26" fmla="*/ 3644824 w 3812022"/>
                <a:gd name="connsiteY26" fmla="*/ 1024543 h 1325394"/>
                <a:gd name="connsiteX27" fmla="*/ 3528743 w 3812022"/>
                <a:gd name="connsiteY27" fmla="*/ 1113467 h 1325394"/>
                <a:gd name="connsiteX28" fmla="*/ 3528743 w 3812022"/>
                <a:gd name="connsiteY28" fmla="*/ 1004309 h 1325394"/>
                <a:gd name="connsiteX29" fmla="*/ 3580394 w 3812022"/>
                <a:gd name="connsiteY29" fmla="*/ 994192 h 1325394"/>
                <a:gd name="connsiteX30" fmla="*/ 2529346 w 3812022"/>
                <a:gd name="connsiteY30" fmla="*/ 901606 h 1325394"/>
                <a:gd name="connsiteX31" fmla="*/ 2547916 w 3812022"/>
                <a:gd name="connsiteY31" fmla="*/ 909528 h 1325394"/>
                <a:gd name="connsiteX32" fmla="*/ 2608619 w 3812022"/>
                <a:gd name="connsiteY32" fmla="*/ 977152 h 1325394"/>
                <a:gd name="connsiteX33" fmla="*/ 2718842 w 3812022"/>
                <a:gd name="connsiteY33" fmla="*/ 1051700 h 1325394"/>
                <a:gd name="connsiteX34" fmla="*/ 2803506 w 3812022"/>
                <a:gd name="connsiteY34" fmla="*/ 1057557 h 1325394"/>
                <a:gd name="connsiteX35" fmla="*/ 2668256 w 3812022"/>
                <a:gd name="connsiteY35" fmla="*/ 1154468 h 1325394"/>
                <a:gd name="connsiteX36" fmla="*/ 2629918 w 3812022"/>
                <a:gd name="connsiteY36" fmla="*/ 1145416 h 1325394"/>
                <a:gd name="connsiteX37" fmla="*/ 2608619 w 3812022"/>
                <a:gd name="connsiteY37" fmla="*/ 1124649 h 1325394"/>
                <a:gd name="connsiteX38" fmla="*/ 2518629 w 3812022"/>
                <a:gd name="connsiteY38" fmla="*/ 951061 h 1325394"/>
                <a:gd name="connsiteX39" fmla="*/ 2517565 w 3812022"/>
                <a:gd name="connsiteY39" fmla="*/ 903670 h 1325394"/>
                <a:gd name="connsiteX40" fmla="*/ 2529346 w 3812022"/>
                <a:gd name="connsiteY40" fmla="*/ 901606 h 1325394"/>
                <a:gd name="connsiteX41" fmla="*/ 1595483 w 3812022"/>
                <a:gd name="connsiteY41" fmla="*/ 881273 h 1325394"/>
                <a:gd name="connsiteX42" fmla="*/ 1578801 w 3812022"/>
                <a:gd name="connsiteY42" fmla="*/ 881839 h 1325394"/>
                <a:gd name="connsiteX43" fmla="*/ 1563892 w 3812022"/>
                <a:gd name="connsiteY43" fmla="*/ 881839 h 1325394"/>
                <a:gd name="connsiteX44" fmla="*/ 1552710 w 3812022"/>
                <a:gd name="connsiteY44" fmla="*/ 890358 h 1325394"/>
                <a:gd name="connsiteX45" fmla="*/ 1529281 w 3812022"/>
                <a:gd name="connsiteY45" fmla="*/ 1001647 h 1325394"/>
                <a:gd name="connsiteX46" fmla="*/ 1552710 w 3812022"/>
                <a:gd name="connsiteY46" fmla="*/ 992595 h 1325394"/>
                <a:gd name="connsiteX47" fmla="*/ 1578801 w 3812022"/>
                <a:gd name="connsiteY47" fmla="*/ 977685 h 1325394"/>
                <a:gd name="connsiteX48" fmla="*/ 1630452 w 3812022"/>
                <a:gd name="connsiteY48" fmla="*/ 922307 h 1325394"/>
                <a:gd name="connsiteX49" fmla="*/ 1595483 w 3812022"/>
                <a:gd name="connsiteY49" fmla="*/ 881273 h 1325394"/>
                <a:gd name="connsiteX50" fmla="*/ 578273 w 3812022"/>
                <a:gd name="connsiteY50" fmla="*/ 855746 h 1325394"/>
                <a:gd name="connsiteX51" fmla="*/ 576143 w 3812022"/>
                <a:gd name="connsiteY51" fmla="*/ 870122 h 1325394"/>
                <a:gd name="connsiteX52" fmla="*/ 577208 w 3812022"/>
                <a:gd name="connsiteY52" fmla="*/ 885032 h 1325394"/>
                <a:gd name="connsiteX53" fmla="*/ 577208 w 3812022"/>
                <a:gd name="connsiteY53" fmla="*/ 899409 h 1325394"/>
                <a:gd name="connsiteX54" fmla="*/ 583065 w 3812022"/>
                <a:gd name="connsiteY54" fmla="*/ 911656 h 1325394"/>
                <a:gd name="connsiteX55" fmla="*/ 609157 w 3812022"/>
                <a:gd name="connsiteY55" fmla="*/ 921773 h 1325394"/>
                <a:gd name="connsiteX56" fmla="*/ 610222 w 3812022"/>
                <a:gd name="connsiteY56" fmla="*/ 922838 h 1325394"/>
                <a:gd name="connsiteX57" fmla="*/ 610222 w 3812022"/>
                <a:gd name="connsiteY57" fmla="*/ 869058 h 1325394"/>
                <a:gd name="connsiteX58" fmla="*/ 609157 w 3812022"/>
                <a:gd name="connsiteY58" fmla="*/ 866928 h 1325394"/>
                <a:gd name="connsiteX59" fmla="*/ 578273 w 3812022"/>
                <a:gd name="connsiteY59" fmla="*/ 855746 h 1325394"/>
                <a:gd name="connsiteX60" fmla="*/ 3589446 w 3812022"/>
                <a:gd name="connsiteY60" fmla="*/ 757771 h 1325394"/>
                <a:gd name="connsiteX61" fmla="*/ 3566017 w 3812022"/>
                <a:gd name="connsiteY61" fmla="*/ 760965 h 1325394"/>
                <a:gd name="connsiteX62" fmla="*/ 3528743 w 3812022"/>
                <a:gd name="connsiteY62" fmla="*/ 790252 h 1325394"/>
                <a:gd name="connsiteX63" fmla="*/ 3528743 w 3812022"/>
                <a:gd name="connsiteY63" fmla="*/ 790784 h 1325394"/>
                <a:gd name="connsiteX64" fmla="*/ 3469105 w 3812022"/>
                <a:gd name="connsiteY64" fmla="*/ 863734 h 1325394"/>
                <a:gd name="connsiteX65" fmla="*/ 3528743 w 3812022"/>
                <a:gd name="connsiteY65" fmla="*/ 824331 h 1325394"/>
                <a:gd name="connsiteX66" fmla="*/ 3589446 w 3812022"/>
                <a:gd name="connsiteY66" fmla="*/ 757771 h 1325394"/>
                <a:gd name="connsiteX67" fmla="*/ 600104 w 3812022"/>
                <a:gd name="connsiteY67" fmla="*/ 741795 h 1325394"/>
                <a:gd name="connsiteX68" fmla="*/ 601169 w 3812022"/>
                <a:gd name="connsiteY68" fmla="*/ 782796 h 1325394"/>
                <a:gd name="connsiteX69" fmla="*/ 609157 w 3812022"/>
                <a:gd name="connsiteY69" fmla="*/ 785991 h 1325394"/>
                <a:gd name="connsiteX70" fmla="*/ 616079 w 3812022"/>
                <a:gd name="connsiteY70" fmla="*/ 790250 h 1325394"/>
                <a:gd name="connsiteX71" fmla="*/ 620339 w 3812022"/>
                <a:gd name="connsiteY71" fmla="*/ 749782 h 1325394"/>
                <a:gd name="connsiteX72" fmla="*/ 609157 w 3812022"/>
                <a:gd name="connsiteY72" fmla="*/ 742860 h 1325394"/>
                <a:gd name="connsiteX73" fmla="*/ 600104 w 3812022"/>
                <a:gd name="connsiteY73" fmla="*/ 741795 h 1325394"/>
                <a:gd name="connsiteX74" fmla="*/ 3661538 w 3812022"/>
                <a:gd name="connsiteY74" fmla="*/ 687708 h 1325394"/>
                <a:gd name="connsiteX75" fmla="*/ 3722566 w 3812022"/>
                <a:gd name="connsiteY75" fmla="*/ 730614 h 1325394"/>
                <a:gd name="connsiteX76" fmla="*/ 3618732 w 3812022"/>
                <a:gd name="connsiteY76" fmla="*/ 834448 h 1325394"/>
                <a:gd name="connsiteX77" fmla="*/ 3528743 w 3812022"/>
                <a:gd name="connsiteY77" fmla="*/ 887163 h 1325394"/>
                <a:gd name="connsiteX78" fmla="*/ 3402545 w 3812022"/>
                <a:gd name="connsiteY78" fmla="*/ 978217 h 1325394"/>
                <a:gd name="connsiteX79" fmla="*/ 3385506 w 3812022"/>
                <a:gd name="connsiteY79" fmla="*/ 977152 h 1325394"/>
                <a:gd name="connsiteX80" fmla="*/ 3460053 w 3812022"/>
                <a:gd name="connsiteY80" fmla="*/ 875981 h 1325394"/>
                <a:gd name="connsiteX81" fmla="*/ 3455793 w 3812022"/>
                <a:gd name="connsiteY81" fmla="*/ 867994 h 1325394"/>
                <a:gd name="connsiteX82" fmla="*/ 3356752 w 3812022"/>
                <a:gd name="connsiteY82" fmla="*/ 919644 h 1325394"/>
                <a:gd name="connsiteX83" fmla="*/ 3263568 w 3812022"/>
                <a:gd name="connsiteY83" fmla="*/ 925502 h 1325394"/>
                <a:gd name="connsiteX84" fmla="*/ 3238542 w 3812022"/>
                <a:gd name="connsiteY84" fmla="*/ 916450 h 1325394"/>
                <a:gd name="connsiteX85" fmla="*/ 3249724 w 3812022"/>
                <a:gd name="connsiteY85" fmla="*/ 890358 h 1325394"/>
                <a:gd name="connsiteX86" fmla="*/ 3509574 w 3812022"/>
                <a:gd name="connsiteY86" fmla="*/ 757771 h 1325394"/>
                <a:gd name="connsiteX87" fmla="*/ 3528743 w 3812022"/>
                <a:gd name="connsiteY87" fmla="*/ 746588 h 1325394"/>
                <a:gd name="connsiteX88" fmla="*/ 3634706 w 3812022"/>
                <a:gd name="connsiteY88" fmla="*/ 690146 h 1325394"/>
                <a:gd name="connsiteX89" fmla="*/ 3661538 w 3812022"/>
                <a:gd name="connsiteY89" fmla="*/ 687708 h 1325394"/>
                <a:gd name="connsiteX90" fmla="*/ 3106487 w 3812022"/>
                <a:gd name="connsiteY90" fmla="*/ 648612 h 1325394"/>
                <a:gd name="connsiteX91" fmla="*/ 3233749 w 3812022"/>
                <a:gd name="connsiteY91" fmla="*/ 667781 h 1325394"/>
                <a:gd name="connsiteX92" fmla="*/ 3234814 w 3812022"/>
                <a:gd name="connsiteY92" fmla="*/ 665652 h 1325394"/>
                <a:gd name="connsiteX93" fmla="*/ 3234814 w 3812022"/>
                <a:gd name="connsiteY93" fmla="*/ 750848 h 1325394"/>
                <a:gd name="connsiteX94" fmla="*/ 3225762 w 3812022"/>
                <a:gd name="connsiteY94" fmla="*/ 789187 h 1325394"/>
                <a:gd name="connsiteX95" fmla="*/ 3208723 w 3812022"/>
                <a:gd name="connsiteY95" fmla="*/ 792382 h 1325394"/>
                <a:gd name="connsiteX96" fmla="*/ 3106487 w 3812022"/>
                <a:gd name="connsiteY96" fmla="*/ 661924 h 1325394"/>
                <a:gd name="connsiteX97" fmla="*/ 3106487 w 3812022"/>
                <a:gd name="connsiteY97" fmla="*/ 651807 h 1325394"/>
                <a:gd name="connsiteX98" fmla="*/ 3106487 w 3812022"/>
                <a:gd name="connsiteY98" fmla="*/ 648612 h 1325394"/>
                <a:gd name="connsiteX99" fmla="*/ 1575074 w 3812022"/>
                <a:gd name="connsiteY99" fmla="*/ 608144 h 1325394"/>
                <a:gd name="connsiteX100" fmla="*/ 1552710 w 3812022"/>
                <a:gd name="connsiteY100" fmla="*/ 616131 h 1325394"/>
                <a:gd name="connsiteX101" fmla="*/ 1527684 w 3812022"/>
                <a:gd name="connsiteY101" fmla="*/ 671509 h 1325394"/>
                <a:gd name="connsiteX102" fmla="*/ 1552710 w 3812022"/>
                <a:gd name="connsiteY102" fmla="*/ 655535 h 1325394"/>
                <a:gd name="connsiteX103" fmla="*/ 1575074 w 3812022"/>
                <a:gd name="connsiteY103" fmla="*/ 608144 h 1325394"/>
                <a:gd name="connsiteX104" fmla="*/ 2635775 w 3812022"/>
                <a:gd name="connsiteY104" fmla="*/ 472893 h 1325394"/>
                <a:gd name="connsiteX105" fmla="*/ 2689556 w 3812022"/>
                <a:gd name="connsiteY105" fmla="*/ 508037 h 1325394"/>
                <a:gd name="connsiteX106" fmla="*/ 2608619 w 3812022"/>
                <a:gd name="connsiteY106" fmla="*/ 661392 h 1325394"/>
                <a:gd name="connsiteX107" fmla="*/ 2608619 w 3812022"/>
                <a:gd name="connsiteY107" fmla="*/ 553830 h 1325394"/>
                <a:gd name="connsiteX108" fmla="*/ 2635775 w 3812022"/>
                <a:gd name="connsiteY108" fmla="*/ 472893 h 1325394"/>
                <a:gd name="connsiteX109" fmla="*/ 1655479 w 3812022"/>
                <a:gd name="connsiteY109" fmla="*/ 448932 h 1325394"/>
                <a:gd name="connsiteX110" fmla="*/ 1578801 w 3812022"/>
                <a:gd name="connsiteY110" fmla="*/ 495257 h 1325394"/>
                <a:gd name="connsiteX111" fmla="*/ 1552710 w 3812022"/>
                <a:gd name="connsiteY111" fmla="*/ 523480 h 1325394"/>
                <a:gd name="connsiteX112" fmla="*/ 1542061 w 3812022"/>
                <a:gd name="connsiteY112" fmla="*/ 562351 h 1325394"/>
                <a:gd name="connsiteX113" fmla="*/ 1552177 w 3812022"/>
                <a:gd name="connsiteY113" fmla="*/ 558091 h 1325394"/>
                <a:gd name="connsiteX114" fmla="*/ 1578269 w 3812022"/>
                <a:gd name="connsiteY114" fmla="*/ 545844 h 1325394"/>
                <a:gd name="connsiteX115" fmla="*/ 1642699 w 3812022"/>
                <a:gd name="connsiteY115" fmla="*/ 481413 h 1325394"/>
                <a:gd name="connsiteX116" fmla="*/ 1667726 w 3812022"/>
                <a:gd name="connsiteY116" fmla="*/ 461179 h 1325394"/>
                <a:gd name="connsiteX117" fmla="*/ 1666661 w 3812022"/>
                <a:gd name="connsiteY117" fmla="*/ 449997 h 1325394"/>
                <a:gd name="connsiteX118" fmla="*/ 1655479 w 3812022"/>
                <a:gd name="connsiteY118" fmla="*/ 448932 h 1325394"/>
                <a:gd name="connsiteX119" fmla="*/ 3171982 w 3812022"/>
                <a:gd name="connsiteY119" fmla="*/ 389826 h 1325394"/>
                <a:gd name="connsiteX120" fmla="*/ 3189021 w 3812022"/>
                <a:gd name="connsiteY120" fmla="*/ 403138 h 1325394"/>
                <a:gd name="connsiteX121" fmla="*/ 3234814 w 3812022"/>
                <a:gd name="connsiteY121" fmla="*/ 454789 h 1325394"/>
                <a:gd name="connsiteX122" fmla="*/ 3313621 w 3812022"/>
                <a:gd name="connsiteY122" fmla="*/ 520285 h 1325394"/>
                <a:gd name="connsiteX123" fmla="*/ 3234814 w 3812022"/>
                <a:gd name="connsiteY123" fmla="*/ 600156 h 1325394"/>
                <a:gd name="connsiteX124" fmla="*/ 3233749 w 3812022"/>
                <a:gd name="connsiteY124" fmla="*/ 600156 h 1325394"/>
                <a:gd name="connsiteX125" fmla="*/ 3230554 w 3812022"/>
                <a:gd name="connsiteY125" fmla="*/ 538389 h 1325394"/>
                <a:gd name="connsiteX126" fmla="*/ 3171982 w 3812022"/>
                <a:gd name="connsiteY126" fmla="*/ 389826 h 1325394"/>
                <a:gd name="connsiteX127" fmla="*/ 2558565 w 3812022"/>
                <a:gd name="connsiteY127" fmla="*/ 235940 h 1325394"/>
                <a:gd name="connsiteX128" fmla="*/ 2599034 w 3812022"/>
                <a:gd name="connsiteY128" fmla="*/ 279603 h 1325394"/>
                <a:gd name="connsiteX129" fmla="*/ 2550578 w 3812022"/>
                <a:gd name="connsiteY129" fmla="*/ 565545 h 1325394"/>
                <a:gd name="connsiteX130" fmla="*/ 2551643 w 3812022"/>
                <a:gd name="connsiteY130" fmla="*/ 586845 h 1325394"/>
                <a:gd name="connsiteX131" fmla="*/ 2608086 w 3812022"/>
                <a:gd name="connsiteY131" fmla="*/ 553298 h 1325394"/>
                <a:gd name="connsiteX132" fmla="*/ 2608086 w 3812022"/>
                <a:gd name="connsiteY132" fmla="*/ 660327 h 1325394"/>
                <a:gd name="connsiteX133" fmla="*/ 2497863 w 3812022"/>
                <a:gd name="connsiteY133" fmla="*/ 743394 h 1325394"/>
                <a:gd name="connsiteX134" fmla="*/ 2447277 w 3812022"/>
                <a:gd name="connsiteY134" fmla="*/ 890891 h 1325394"/>
                <a:gd name="connsiteX135" fmla="*/ 2113411 w 3812022"/>
                <a:gd name="connsiteY135" fmla="*/ 1193339 h 1325394"/>
                <a:gd name="connsiteX136" fmla="*/ 2110217 w 3812022"/>
                <a:gd name="connsiteY136" fmla="*/ 1183222 h 1325394"/>
                <a:gd name="connsiteX137" fmla="*/ 2114476 w 3812022"/>
                <a:gd name="connsiteY137" fmla="*/ 1174170 h 1325394"/>
                <a:gd name="connsiteX138" fmla="*/ 2394562 w 3812022"/>
                <a:gd name="connsiteY138" fmla="*/ 811551 h 1325394"/>
                <a:gd name="connsiteX139" fmla="*/ 2393497 w 3812022"/>
                <a:gd name="connsiteY139" fmla="*/ 801434 h 1325394"/>
                <a:gd name="connsiteX140" fmla="*/ 2250259 w 3812022"/>
                <a:gd name="connsiteY140" fmla="*/ 827526 h 1325394"/>
                <a:gd name="connsiteX141" fmla="*/ 2286467 w 3812022"/>
                <a:gd name="connsiteY141" fmla="*/ 748719 h 1325394"/>
                <a:gd name="connsiteX142" fmla="*/ 2433965 w 3812022"/>
                <a:gd name="connsiteY142" fmla="*/ 653937 h 1325394"/>
                <a:gd name="connsiteX143" fmla="*/ 2525019 w 3812022"/>
                <a:gd name="connsiteY143" fmla="*/ 300370 h 1325394"/>
                <a:gd name="connsiteX144" fmla="*/ 2558565 w 3812022"/>
                <a:gd name="connsiteY144" fmla="*/ 235940 h 1325394"/>
                <a:gd name="connsiteX145" fmla="*/ 3528210 w 3812022"/>
                <a:gd name="connsiteY145" fmla="*/ 194459 h 1325394"/>
                <a:gd name="connsiteX146" fmla="*/ 3528210 w 3812022"/>
                <a:gd name="connsiteY146" fmla="*/ 484076 h 1325394"/>
                <a:gd name="connsiteX147" fmla="*/ 3528743 w 3812022"/>
                <a:gd name="connsiteY147" fmla="*/ 483543 h 1325394"/>
                <a:gd name="connsiteX148" fmla="*/ 3528743 w 3812022"/>
                <a:gd name="connsiteY148" fmla="*/ 484076 h 1325394"/>
                <a:gd name="connsiteX149" fmla="*/ 3495197 w 3812022"/>
                <a:gd name="connsiteY149" fmla="*/ 562883 h 1325394"/>
                <a:gd name="connsiteX150" fmla="*/ 3517161 w 3812022"/>
                <a:gd name="connsiteY150" fmla="*/ 553165 h 1325394"/>
                <a:gd name="connsiteX151" fmla="*/ 3528210 w 3812022"/>
                <a:gd name="connsiteY151" fmla="*/ 540085 h 1325394"/>
                <a:gd name="connsiteX152" fmla="*/ 3528210 w 3812022"/>
                <a:gd name="connsiteY152" fmla="*/ 656599 h 1325394"/>
                <a:gd name="connsiteX153" fmla="*/ 3528743 w 3812022"/>
                <a:gd name="connsiteY153" fmla="*/ 656327 h 1325394"/>
                <a:gd name="connsiteX154" fmla="*/ 3528743 w 3812022"/>
                <a:gd name="connsiteY154" fmla="*/ 656599 h 1325394"/>
                <a:gd name="connsiteX155" fmla="*/ 3406273 w 3812022"/>
                <a:gd name="connsiteY155" fmla="*/ 719432 h 1325394"/>
                <a:gd name="connsiteX156" fmla="*/ 3403078 w 3812022"/>
                <a:gd name="connsiteY156" fmla="*/ 707185 h 1325394"/>
                <a:gd name="connsiteX157" fmla="*/ 3496262 w 3812022"/>
                <a:gd name="connsiteY157" fmla="*/ 620391 h 1325394"/>
                <a:gd name="connsiteX158" fmla="*/ 3394026 w 3812022"/>
                <a:gd name="connsiteY158" fmla="*/ 629443 h 1325394"/>
                <a:gd name="connsiteX159" fmla="*/ 3246529 w 3812022"/>
                <a:gd name="connsiteY159" fmla="*/ 710380 h 1325394"/>
                <a:gd name="connsiteX160" fmla="*/ 3235347 w 3812022"/>
                <a:gd name="connsiteY160" fmla="*/ 750848 h 1325394"/>
                <a:gd name="connsiteX161" fmla="*/ 3235347 w 3812022"/>
                <a:gd name="connsiteY161" fmla="*/ 665652 h 1325394"/>
                <a:gd name="connsiteX162" fmla="*/ 3367934 w 3812022"/>
                <a:gd name="connsiteY162" fmla="*/ 560753 h 1325394"/>
                <a:gd name="connsiteX163" fmla="*/ 3370064 w 3812022"/>
                <a:gd name="connsiteY163" fmla="*/ 524544 h 1325394"/>
                <a:gd name="connsiteX164" fmla="*/ 3419585 w 3812022"/>
                <a:gd name="connsiteY164" fmla="*/ 520285 h 1325394"/>
                <a:gd name="connsiteX165" fmla="*/ 3511704 w 3812022"/>
                <a:gd name="connsiteY165" fmla="*/ 329123 h 1325394"/>
                <a:gd name="connsiteX166" fmla="*/ 3411598 w 3812022"/>
                <a:gd name="connsiteY166" fmla="*/ 341370 h 1325394"/>
                <a:gd name="connsiteX167" fmla="*/ 3447806 w 3812022"/>
                <a:gd name="connsiteY167" fmla="*/ 282798 h 1325394"/>
                <a:gd name="connsiteX168" fmla="*/ 52315 w 3812022"/>
                <a:gd name="connsiteY168" fmla="*/ 184090 h 1325394"/>
                <a:gd name="connsiteX169" fmla="*/ 88391 w 3812022"/>
                <a:gd name="connsiteY169" fmla="*/ 188017 h 1325394"/>
                <a:gd name="connsiteX170" fmla="*/ 158146 w 3812022"/>
                <a:gd name="connsiteY170" fmla="*/ 272682 h 1325394"/>
                <a:gd name="connsiteX171" fmla="*/ 137912 w 3812022"/>
                <a:gd name="connsiteY171" fmla="*/ 296111 h 1325394"/>
                <a:gd name="connsiteX172" fmla="*/ 102768 w 3812022"/>
                <a:gd name="connsiteY172" fmla="*/ 308358 h 1325394"/>
                <a:gd name="connsiteX173" fmla="*/ 88391 w 3812022"/>
                <a:gd name="connsiteY173" fmla="*/ 309423 h 1325394"/>
                <a:gd name="connsiteX174" fmla="*/ 81469 w 3812022"/>
                <a:gd name="connsiteY174" fmla="*/ 309423 h 1325394"/>
                <a:gd name="connsiteX175" fmla="*/ 65494 w 3812022"/>
                <a:gd name="connsiteY175" fmla="*/ 299306 h 1325394"/>
                <a:gd name="connsiteX176" fmla="*/ 18636 w 3812022"/>
                <a:gd name="connsiteY176" fmla="*/ 186952 h 1325394"/>
                <a:gd name="connsiteX177" fmla="*/ 52315 w 3812022"/>
                <a:gd name="connsiteY177" fmla="*/ 184090 h 1325394"/>
                <a:gd name="connsiteX178" fmla="*/ 697548 w 3812022"/>
                <a:gd name="connsiteY178" fmla="*/ 95897 h 1325394"/>
                <a:gd name="connsiteX179" fmla="*/ 698613 w 3812022"/>
                <a:gd name="connsiteY179" fmla="*/ 166717 h 1325394"/>
                <a:gd name="connsiteX180" fmla="*/ 712990 w 3812022"/>
                <a:gd name="connsiteY180" fmla="*/ 157665 h 1325394"/>
                <a:gd name="connsiteX181" fmla="*/ 727367 w 3812022"/>
                <a:gd name="connsiteY181" fmla="*/ 144353 h 1325394"/>
                <a:gd name="connsiteX182" fmla="*/ 712990 w 3812022"/>
                <a:gd name="connsiteY182" fmla="*/ 99092 h 1325394"/>
                <a:gd name="connsiteX183" fmla="*/ 697548 w 3812022"/>
                <a:gd name="connsiteY183" fmla="*/ 95897 h 1325394"/>
                <a:gd name="connsiteX184" fmla="*/ 1785205 w 3812022"/>
                <a:gd name="connsiteY184" fmla="*/ 42774 h 1325394"/>
                <a:gd name="connsiteX185" fmla="*/ 1825341 w 3812022"/>
                <a:gd name="connsiteY185" fmla="*/ 84183 h 1325394"/>
                <a:gd name="connsiteX186" fmla="*/ 1779015 w 3812022"/>
                <a:gd name="connsiteY186" fmla="*/ 158730 h 1325394"/>
                <a:gd name="connsiteX187" fmla="*/ 1835458 w 3812022"/>
                <a:gd name="connsiteY187" fmla="*/ 118262 h 1325394"/>
                <a:gd name="connsiteX188" fmla="*/ 1895628 w 3812022"/>
                <a:gd name="connsiteY188" fmla="*/ 150211 h 1325394"/>
                <a:gd name="connsiteX189" fmla="*/ 1895628 w 3812022"/>
                <a:gd name="connsiteY189" fmla="*/ 158198 h 1325394"/>
                <a:gd name="connsiteX190" fmla="*/ 1873264 w 3812022"/>
                <a:gd name="connsiteY190" fmla="*/ 191744 h 1325394"/>
                <a:gd name="connsiteX191" fmla="*/ 1646959 w 3812022"/>
                <a:gd name="connsiteY191" fmla="*/ 304097 h 1325394"/>
                <a:gd name="connsiteX192" fmla="*/ 1578269 w 3812022"/>
                <a:gd name="connsiteY192" fmla="*/ 388761 h 1325394"/>
                <a:gd name="connsiteX193" fmla="*/ 1552177 w 3812022"/>
                <a:gd name="connsiteY193" fmla="*/ 408996 h 1325394"/>
                <a:gd name="connsiteX194" fmla="*/ 1536203 w 3812022"/>
                <a:gd name="connsiteY194" fmla="*/ 450529 h 1325394"/>
                <a:gd name="connsiteX195" fmla="*/ 1552177 w 3812022"/>
                <a:gd name="connsiteY195" fmla="*/ 446269 h 1325394"/>
                <a:gd name="connsiteX196" fmla="*/ 1578269 w 3812022"/>
                <a:gd name="connsiteY196" fmla="*/ 432957 h 1325394"/>
                <a:gd name="connsiteX197" fmla="*/ 1765170 w 3812022"/>
                <a:gd name="connsiteY197" fmla="*/ 431892 h 1325394"/>
                <a:gd name="connsiteX198" fmla="*/ 1742807 w 3812022"/>
                <a:gd name="connsiteY198" fmla="*/ 521882 h 1325394"/>
                <a:gd name="connsiteX199" fmla="*/ 1578269 w 3812022"/>
                <a:gd name="connsiteY199" fmla="*/ 711978 h 1325394"/>
                <a:gd name="connsiteX200" fmla="*/ 1552177 w 3812022"/>
                <a:gd name="connsiteY200" fmla="*/ 732212 h 1325394"/>
                <a:gd name="connsiteX201" fmla="*/ 1552177 w 3812022"/>
                <a:gd name="connsiteY201" fmla="*/ 744459 h 1325394"/>
                <a:gd name="connsiteX202" fmla="*/ 1578269 w 3812022"/>
                <a:gd name="connsiteY202" fmla="*/ 737537 h 1325394"/>
                <a:gd name="connsiteX203" fmla="*/ 1734819 w 3812022"/>
                <a:gd name="connsiteY203" fmla="*/ 654470 h 1325394"/>
                <a:gd name="connsiteX204" fmla="*/ 1767300 w 3812022"/>
                <a:gd name="connsiteY204" fmla="*/ 708250 h 1325394"/>
                <a:gd name="connsiteX205" fmla="*/ 1648024 w 3812022"/>
                <a:gd name="connsiteY205" fmla="*/ 823266 h 1325394"/>
                <a:gd name="connsiteX206" fmla="*/ 1726832 w 3812022"/>
                <a:gd name="connsiteY206" fmla="*/ 893021 h 1325394"/>
                <a:gd name="connsiteX207" fmla="*/ 1578269 w 3812022"/>
                <a:gd name="connsiteY207" fmla="*/ 1037323 h 1325394"/>
                <a:gd name="connsiteX208" fmla="*/ 1552177 w 3812022"/>
                <a:gd name="connsiteY208" fmla="*/ 1054362 h 1325394"/>
                <a:gd name="connsiteX209" fmla="*/ 1528749 w 3812022"/>
                <a:gd name="connsiteY209" fmla="*/ 1070337 h 1325394"/>
                <a:gd name="connsiteX210" fmla="*/ 1518631 w 3812022"/>
                <a:gd name="connsiteY210" fmla="*/ 1185352 h 1325394"/>
                <a:gd name="connsiteX211" fmla="*/ 1521826 w 3812022"/>
                <a:gd name="connsiteY211" fmla="*/ 1284393 h 1325394"/>
                <a:gd name="connsiteX212" fmla="*/ 1499462 w 3812022"/>
                <a:gd name="connsiteY212" fmla="*/ 1313680 h 1325394"/>
                <a:gd name="connsiteX213" fmla="*/ 1437694 w 3812022"/>
                <a:gd name="connsiteY213" fmla="*/ 1117727 h 1325394"/>
                <a:gd name="connsiteX214" fmla="*/ 1380187 w 3812022"/>
                <a:gd name="connsiteY214" fmla="*/ 1071402 h 1325394"/>
                <a:gd name="connsiteX215" fmla="*/ 1437694 w 3812022"/>
                <a:gd name="connsiteY215" fmla="*/ 1051167 h 1325394"/>
                <a:gd name="connsiteX216" fmla="*/ 1434500 w 3812022"/>
                <a:gd name="connsiteY216" fmla="*/ 916982 h 1325394"/>
                <a:gd name="connsiteX217" fmla="*/ 1285938 w 3812022"/>
                <a:gd name="connsiteY217" fmla="*/ 1011764 h 1325394"/>
                <a:gd name="connsiteX218" fmla="*/ 1167727 w 3812022"/>
                <a:gd name="connsiteY218" fmla="*/ 1035193 h 1325394"/>
                <a:gd name="connsiteX219" fmla="*/ 1169857 w 3812022"/>
                <a:gd name="connsiteY219" fmla="*/ 1024011 h 1325394"/>
                <a:gd name="connsiteX220" fmla="*/ 1422253 w 3812022"/>
                <a:gd name="connsiteY220" fmla="*/ 824863 h 1325394"/>
                <a:gd name="connsiteX221" fmla="*/ 1397226 w 3812022"/>
                <a:gd name="connsiteY221" fmla="*/ 814746 h 1325394"/>
                <a:gd name="connsiteX222" fmla="*/ 1397226 w 3812022"/>
                <a:gd name="connsiteY222" fmla="*/ 802499 h 1325394"/>
                <a:gd name="connsiteX223" fmla="*/ 1427577 w 3812022"/>
                <a:gd name="connsiteY223" fmla="*/ 779070 h 1325394"/>
                <a:gd name="connsiteX224" fmla="*/ 1435565 w 3812022"/>
                <a:gd name="connsiteY224" fmla="*/ 692276 h 1325394"/>
                <a:gd name="connsiteX225" fmla="*/ 1289133 w 3812022"/>
                <a:gd name="connsiteY225" fmla="*/ 782265 h 1325394"/>
                <a:gd name="connsiteX226" fmla="*/ 1153883 w 3812022"/>
                <a:gd name="connsiteY226" fmla="*/ 833916 h 1325394"/>
                <a:gd name="connsiteX227" fmla="*/ 1156013 w 3812022"/>
                <a:gd name="connsiteY227" fmla="*/ 808889 h 1325394"/>
                <a:gd name="connsiteX228" fmla="*/ 1263041 w 3812022"/>
                <a:gd name="connsiteY228" fmla="*/ 748186 h 1325394"/>
                <a:gd name="connsiteX229" fmla="*/ 1306704 w 3812022"/>
                <a:gd name="connsiteY229" fmla="*/ 656067 h 1325394"/>
                <a:gd name="connsiteX230" fmla="*/ 1323744 w 3812022"/>
                <a:gd name="connsiteY230" fmla="*/ 676302 h 1325394"/>
                <a:gd name="connsiteX231" fmla="*/ 1440889 w 3812022"/>
                <a:gd name="connsiteY231" fmla="*/ 435620 h 1325394"/>
                <a:gd name="connsiteX232" fmla="*/ 1523956 w 3812022"/>
                <a:gd name="connsiteY232" fmla="*/ 343501 h 1325394"/>
                <a:gd name="connsiteX233" fmla="*/ 1376459 w 3812022"/>
                <a:gd name="connsiteY233" fmla="*/ 458516 h 1325394"/>
                <a:gd name="connsiteX234" fmla="*/ 1348238 w 3812022"/>
                <a:gd name="connsiteY234" fmla="*/ 446269 h 1325394"/>
                <a:gd name="connsiteX235" fmla="*/ 1161337 w 3812022"/>
                <a:gd name="connsiteY235" fmla="*/ 469698 h 1325394"/>
                <a:gd name="connsiteX236" fmla="*/ 1161337 w 3812022"/>
                <a:gd name="connsiteY236" fmla="*/ 459581 h 1325394"/>
                <a:gd name="connsiteX237" fmla="*/ 1337056 w 3812022"/>
                <a:gd name="connsiteY237" fmla="*/ 376514 h 1325394"/>
                <a:gd name="connsiteX238" fmla="*/ 1363147 w 3812022"/>
                <a:gd name="connsiteY238" fmla="*/ 194406 h 1325394"/>
                <a:gd name="connsiteX239" fmla="*/ 1453136 w 3812022"/>
                <a:gd name="connsiteY239" fmla="*/ 312617 h 1325394"/>
                <a:gd name="connsiteX240" fmla="*/ 1552177 w 3812022"/>
                <a:gd name="connsiteY240" fmla="*/ 273213 h 1325394"/>
                <a:gd name="connsiteX241" fmla="*/ 1578269 w 3812022"/>
                <a:gd name="connsiteY241" fmla="*/ 263096 h 1325394"/>
                <a:gd name="connsiteX242" fmla="*/ 1596374 w 3812022"/>
                <a:gd name="connsiteY242" fmla="*/ 256174 h 1325394"/>
                <a:gd name="connsiteX243" fmla="*/ 1760911 w 3812022"/>
                <a:gd name="connsiteY243" fmla="*/ 45844 h 1325394"/>
                <a:gd name="connsiteX244" fmla="*/ 1785205 w 3812022"/>
                <a:gd name="connsiteY244" fmla="*/ 42774 h 1325394"/>
                <a:gd name="connsiteX245" fmla="*/ 677122 w 3812022"/>
                <a:gd name="connsiteY245" fmla="*/ 5334 h 1325394"/>
                <a:gd name="connsiteX246" fmla="*/ 708198 w 3812022"/>
                <a:gd name="connsiteY246" fmla="*/ 55428 h 1325394"/>
                <a:gd name="connsiteX247" fmla="*/ 712458 w 3812022"/>
                <a:gd name="connsiteY247" fmla="*/ 55428 h 1325394"/>
                <a:gd name="connsiteX248" fmla="*/ 836526 w 3812022"/>
                <a:gd name="connsiteY248" fmla="*/ 143288 h 1325394"/>
                <a:gd name="connsiteX249" fmla="*/ 712458 w 3812022"/>
                <a:gd name="connsiteY249" fmla="*/ 269485 h 1325394"/>
                <a:gd name="connsiteX250" fmla="*/ 690094 w 3812022"/>
                <a:gd name="connsiteY250" fmla="*/ 280667 h 1325394"/>
                <a:gd name="connsiteX251" fmla="*/ 668794 w 3812022"/>
                <a:gd name="connsiteY251" fmla="*/ 420177 h 1325394"/>
                <a:gd name="connsiteX252" fmla="*/ 666664 w 3812022"/>
                <a:gd name="connsiteY252" fmla="*/ 435086 h 1325394"/>
                <a:gd name="connsiteX253" fmla="*/ 662405 w 3812022"/>
                <a:gd name="connsiteY253" fmla="*/ 440944 h 1325394"/>
                <a:gd name="connsiteX254" fmla="*/ 608624 w 3812022"/>
                <a:gd name="connsiteY254" fmla="*/ 524011 h 1325394"/>
                <a:gd name="connsiteX255" fmla="*/ 579338 w 3812022"/>
                <a:gd name="connsiteY255" fmla="*/ 591636 h 1325394"/>
                <a:gd name="connsiteX256" fmla="*/ 608624 w 3812022"/>
                <a:gd name="connsiteY256" fmla="*/ 570336 h 1325394"/>
                <a:gd name="connsiteX257" fmla="*/ 712458 w 3812022"/>
                <a:gd name="connsiteY257" fmla="*/ 512829 h 1325394"/>
                <a:gd name="connsiteX258" fmla="*/ 716718 w 3812022"/>
                <a:gd name="connsiteY258" fmla="*/ 511764 h 1325394"/>
                <a:gd name="connsiteX259" fmla="*/ 712458 w 3812022"/>
                <a:gd name="connsiteY259" fmla="*/ 579389 h 1325394"/>
                <a:gd name="connsiteX260" fmla="*/ 660807 w 3812022"/>
                <a:gd name="connsiteY260" fmla="*/ 645949 h 1325394"/>
                <a:gd name="connsiteX261" fmla="*/ 704471 w 3812022"/>
                <a:gd name="connsiteY261" fmla="*/ 713573 h 1325394"/>
                <a:gd name="connsiteX262" fmla="*/ 710328 w 3812022"/>
                <a:gd name="connsiteY262" fmla="*/ 1175233 h 1325394"/>
                <a:gd name="connsiteX263" fmla="*/ 625663 w 3812022"/>
                <a:gd name="connsiteY263" fmla="*/ 1217832 h 1325394"/>
                <a:gd name="connsiteX264" fmla="*/ 608624 w 3812022"/>
                <a:gd name="connsiteY264" fmla="*/ 1200792 h 1325394"/>
                <a:gd name="connsiteX265" fmla="*/ 561233 w 3812022"/>
                <a:gd name="connsiteY265" fmla="*/ 1090569 h 1325394"/>
                <a:gd name="connsiteX266" fmla="*/ 608624 w 3812022"/>
                <a:gd name="connsiteY266" fmla="*/ 1105479 h 1325394"/>
                <a:gd name="connsiteX267" fmla="*/ 610754 w 3812022"/>
                <a:gd name="connsiteY267" fmla="*/ 1105479 h 1325394"/>
                <a:gd name="connsiteX268" fmla="*/ 608624 w 3812022"/>
                <a:gd name="connsiteY268" fmla="*/ 1008567 h 1325394"/>
                <a:gd name="connsiteX269" fmla="*/ 606494 w 3812022"/>
                <a:gd name="connsiteY269" fmla="*/ 1005372 h 1325394"/>
                <a:gd name="connsiteX270" fmla="*/ 555909 w 3812022"/>
                <a:gd name="connsiteY270" fmla="*/ 972891 h 1325394"/>
                <a:gd name="connsiteX271" fmla="*/ 543662 w 3812022"/>
                <a:gd name="connsiteY271" fmla="*/ 973956 h 1325394"/>
                <a:gd name="connsiteX272" fmla="*/ 518635 w 3812022"/>
                <a:gd name="connsiteY272" fmla="*/ 1072997 h 1325394"/>
                <a:gd name="connsiteX273" fmla="*/ 449945 w 3812022"/>
                <a:gd name="connsiteY273" fmla="*/ 1246586 h 1325394"/>
                <a:gd name="connsiteX274" fmla="*/ 419594 w 3812022"/>
                <a:gd name="connsiteY274" fmla="*/ 1188013 h 1325394"/>
                <a:gd name="connsiteX275" fmla="*/ 500531 w 3812022"/>
                <a:gd name="connsiteY275" fmla="*/ 866928 h 1325394"/>
                <a:gd name="connsiteX276" fmla="*/ 542064 w 3812022"/>
                <a:gd name="connsiteY276" fmla="*/ 734340 h 1325394"/>
                <a:gd name="connsiteX277" fmla="*/ 438230 w 3812022"/>
                <a:gd name="connsiteY277" fmla="*/ 730080 h 1325394"/>
                <a:gd name="connsiteX278" fmla="*/ 439296 w 3812022"/>
                <a:gd name="connsiteY278" fmla="*/ 709846 h 1325394"/>
                <a:gd name="connsiteX279" fmla="*/ 487751 w 3812022"/>
                <a:gd name="connsiteY279" fmla="*/ 504841 h 1325394"/>
                <a:gd name="connsiteX280" fmla="*/ 494673 w 3812022"/>
                <a:gd name="connsiteY280" fmla="*/ 487802 h 1325394"/>
                <a:gd name="connsiteX281" fmla="*/ 520765 w 3812022"/>
                <a:gd name="connsiteY281" fmla="*/ 410060 h 1325394"/>
                <a:gd name="connsiteX282" fmla="*/ 410542 w 3812022"/>
                <a:gd name="connsiteY282" fmla="*/ 492062 h 1325394"/>
                <a:gd name="connsiteX283" fmla="*/ 317358 w 3812022"/>
                <a:gd name="connsiteY283" fmla="*/ 562882 h 1325394"/>
                <a:gd name="connsiteX284" fmla="*/ 217251 w 3812022"/>
                <a:gd name="connsiteY284" fmla="*/ 666715 h 1325394"/>
                <a:gd name="connsiteX285" fmla="*/ 155484 w 3812022"/>
                <a:gd name="connsiteY285" fmla="*/ 1054893 h 1325394"/>
                <a:gd name="connsiteX286" fmla="*/ 136314 w 3812022"/>
                <a:gd name="connsiteY286" fmla="*/ 1180026 h 1325394"/>
                <a:gd name="connsiteX287" fmla="*/ 100106 w 3812022"/>
                <a:gd name="connsiteY287" fmla="*/ 1312613 h 1325394"/>
                <a:gd name="connsiteX288" fmla="*/ 87859 w 3812022"/>
                <a:gd name="connsiteY288" fmla="*/ 1305691 h 1325394"/>
                <a:gd name="connsiteX289" fmla="*/ 21299 w 3812022"/>
                <a:gd name="connsiteY289" fmla="*/ 1256170 h 1325394"/>
                <a:gd name="connsiteX290" fmla="*/ 1064 w 3812022"/>
                <a:gd name="connsiteY290" fmla="*/ 1121985 h 1325394"/>
                <a:gd name="connsiteX291" fmla="*/ 2129 w 3812022"/>
                <a:gd name="connsiteY291" fmla="*/ 1009632 h 1325394"/>
                <a:gd name="connsiteX292" fmla="*/ 6389 w 3812022"/>
                <a:gd name="connsiteY292" fmla="*/ 796640 h 1325394"/>
                <a:gd name="connsiteX293" fmla="*/ 4259 w 3812022"/>
                <a:gd name="connsiteY293" fmla="*/ 718898 h 1325394"/>
                <a:gd name="connsiteX294" fmla="*/ 0 w 3812022"/>
                <a:gd name="connsiteY294" fmla="*/ 639026 h 1325394"/>
                <a:gd name="connsiteX295" fmla="*/ 0 w 3812022"/>
                <a:gd name="connsiteY295" fmla="*/ 632104 h 1325394"/>
                <a:gd name="connsiteX296" fmla="*/ 65495 w 3812022"/>
                <a:gd name="connsiteY296" fmla="*/ 504841 h 1325394"/>
                <a:gd name="connsiteX297" fmla="*/ 87859 w 3812022"/>
                <a:gd name="connsiteY297" fmla="*/ 536258 h 1325394"/>
                <a:gd name="connsiteX298" fmla="*/ 116080 w 3812022"/>
                <a:gd name="connsiteY298" fmla="*/ 617195 h 1325394"/>
                <a:gd name="connsiteX299" fmla="*/ 144302 w 3812022"/>
                <a:gd name="connsiteY299" fmla="*/ 775874 h 1325394"/>
                <a:gd name="connsiteX300" fmla="*/ 165601 w 3812022"/>
                <a:gd name="connsiteY300" fmla="*/ 702924 h 1325394"/>
                <a:gd name="connsiteX301" fmla="*/ 223109 w 3812022"/>
                <a:gd name="connsiteY301" fmla="*/ 498984 h 1325394"/>
                <a:gd name="connsiteX302" fmla="*/ 339189 w 3812022"/>
                <a:gd name="connsiteY302" fmla="*/ 424437 h 1325394"/>
                <a:gd name="connsiteX303" fmla="*/ 536207 w 3812022"/>
                <a:gd name="connsiteY303" fmla="*/ 310486 h 1325394"/>
                <a:gd name="connsiteX304" fmla="*/ 609157 w 3812022"/>
                <a:gd name="connsiteY304" fmla="*/ 91105 h 1325394"/>
                <a:gd name="connsiteX305" fmla="*/ 656547 w 3812022"/>
                <a:gd name="connsiteY305" fmla="*/ 8038 h 1325394"/>
                <a:gd name="connsiteX306" fmla="*/ 677122 w 3812022"/>
                <a:gd name="connsiteY306" fmla="*/ 5334 h 1325394"/>
                <a:gd name="connsiteX307" fmla="*/ 3645157 w 3812022"/>
                <a:gd name="connsiteY307" fmla="*/ 983 h 1325394"/>
                <a:gd name="connsiteX308" fmla="*/ 3704994 w 3812022"/>
                <a:gd name="connsiteY308" fmla="*/ 31467 h 1325394"/>
                <a:gd name="connsiteX309" fmla="*/ 3640564 w 3812022"/>
                <a:gd name="connsiteY309" fmla="*/ 159795 h 1325394"/>
                <a:gd name="connsiteX310" fmla="*/ 3543652 w 3812022"/>
                <a:gd name="connsiteY310" fmla="*/ 268953 h 1325394"/>
                <a:gd name="connsiteX311" fmla="*/ 3544718 w 3812022"/>
                <a:gd name="connsiteY311" fmla="*/ 279070 h 1325394"/>
                <a:gd name="connsiteX312" fmla="*/ 3621394 w 3812022"/>
                <a:gd name="connsiteY312" fmla="*/ 334448 h 1325394"/>
                <a:gd name="connsiteX313" fmla="*/ 3587849 w 3812022"/>
                <a:gd name="connsiteY313" fmla="*/ 419112 h 1325394"/>
                <a:gd name="connsiteX314" fmla="*/ 3812022 w 3812022"/>
                <a:gd name="connsiteY314" fmla="*/ 414853 h 1325394"/>
                <a:gd name="connsiteX315" fmla="*/ 3812022 w 3812022"/>
                <a:gd name="connsiteY315" fmla="*/ 421242 h 1325394"/>
                <a:gd name="connsiteX316" fmla="*/ 3812022 w 3812022"/>
                <a:gd name="connsiteY316" fmla="*/ 443606 h 1325394"/>
                <a:gd name="connsiteX317" fmla="*/ 3680500 w 3812022"/>
                <a:gd name="connsiteY317" fmla="*/ 594299 h 1325394"/>
                <a:gd name="connsiteX318" fmla="*/ 3654409 w 3812022"/>
                <a:gd name="connsiteY318" fmla="*/ 611339 h 1325394"/>
                <a:gd name="connsiteX319" fmla="*/ 3588713 w 3812022"/>
                <a:gd name="connsiteY319" fmla="*/ 625782 h 1325394"/>
                <a:gd name="connsiteX320" fmla="*/ 3528743 w 3812022"/>
                <a:gd name="connsiteY320" fmla="*/ 656327 h 1325394"/>
                <a:gd name="connsiteX321" fmla="*/ 3528743 w 3812022"/>
                <a:gd name="connsiteY321" fmla="*/ 539454 h 1325394"/>
                <a:gd name="connsiteX322" fmla="*/ 3528210 w 3812022"/>
                <a:gd name="connsiteY322" fmla="*/ 540085 h 1325394"/>
                <a:gd name="connsiteX323" fmla="*/ 3528210 w 3812022"/>
                <a:gd name="connsiteY323" fmla="*/ 539454 h 1325394"/>
                <a:gd name="connsiteX324" fmla="*/ 3607018 w 3812022"/>
                <a:gd name="connsiteY324" fmla="*/ 543714 h 1325394"/>
                <a:gd name="connsiteX325" fmla="*/ 3715111 w 3812022"/>
                <a:gd name="connsiteY325" fmla="*/ 446801 h 1325394"/>
                <a:gd name="connsiteX326" fmla="*/ 3537263 w 3812022"/>
                <a:gd name="connsiteY326" fmla="*/ 475024 h 1325394"/>
                <a:gd name="connsiteX327" fmla="*/ 3528743 w 3812022"/>
                <a:gd name="connsiteY327" fmla="*/ 483543 h 1325394"/>
                <a:gd name="connsiteX328" fmla="*/ 3528743 w 3812022"/>
                <a:gd name="connsiteY328" fmla="*/ 193873 h 1325394"/>
                <a:gd name="connsiteX329" fmla="*/ 3528210 w 3812022"/>
                <a:gd name="connsiteY329" fmla="*/ 194459 h 1325394"/>
                <a:gd name="connsiteX330" fmla="*/ 3528210 w 3812022"/>
                <a:gd name="connsiteY330" fmla="*/ 193873 h 1325394"/>
                <a:gd name="connsiteX331" fmla="*/ 3608082 w 3812022"/>
                <a:gd name="connsiteY331" fmla="*/ 30402 h 1325394"/>
                <a:gd name="connsiteX332" fmla="*/ 3645157 w 3812022"/>
                <a:gd name="connsiteY332" fmla="*/ 983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3812022" h="1325394">
                  <a:moveTo>
                    <a:pt x="3528743" y="1166183"/>
                  </a:moveTo>
                  <a:cubicBezTo>
                    <a:pt x="3531938" y="1169377"/>
                    <a:pt x="3534601" y="1174170"/>
                    <a:pt x="3537795" y="1178430"/>
                  </a:cubicBezTo>
                  <a:cubicBezTo>
                    <a:pt x="3538860" y="1199729"/>
                    <a:pt x="3537795" y="1230080"/>
                    <a:pt x="3528743" y="1258302"/>
                  </a:cubicBezTo>
                  <a:close/>
                  <a:moveTo>
                    <a:pt x="3234282" y="1082322"/>
                  </a:moveTo>
                  <a:lnTo>
                    <a:pt x="3234282" y="1163814"/>
                  </a:lnTo>
                  <a:lnTo>
                    <a:pt x="3194545" y="1145948"/>
                  </a:lnTo>
                  <a:cubicBezTo>
                    <a:pt x="3184361" y="1137428"/>
                    <a:pt x="3178371" y="1125980"/>
                    <a:pt x="3179436" y="1110272"/>
                  </a:cubicBezTo>
                  <a:close/>
                  <a:moveTo>
                    <a:pt x="3429169" y="1002179"/>
                  </a:moveTo>
                  <a:cubicBezTo>
                    <a:pt x="3447274" y="1016556"/>
                    <a:pt x="3489872" y="1011231"/>
                    <a:pt x="3528210" y="1004309"/>
                  </a:cubicBezTo>
                  <a:lnTo>
                    <a:pt x="3528210" y="1113467"/>
                  </a:lnTo>
                  <a:cubicBezTo>
                    <a:pt x="3515964" y="1125714"/>
                    <a:pt x="3513834" y="1141688"/>
                    <a:pt x="3528210" y="1166183"/>
                  </a:cubicBezTo>
                  <a:lnTo>
                    <a:pt x="3528210" y="1258302"/>
                  </a:lnTo>
                  <a:cubicBezTo>
                    <a:pt x="3519691" y="1290250"/>
                    <a:pt x="3500522" y="1318472"/>
                    <a:pt x="3467508" y="1325394"/>
                  </a:cubicBezTo>
                  <a:cubicBezTo>
                    <a:pt x="3423844" y="1313147"/>
                    <a:pt x="3233217" y="1258834"/>
                    <a:pt x="3260373" y="1211443"/>
                  </a:cubicBezTo>
                  <a:cubicBezTo>
                    <a:pt x="3304036" y="1210378"/>
                    <a:pt x="3374324" y="1252977"/>
                    <a:pt x="3440351" y="1243925"/>
                  </a:cubicBezTo>
                  <a:cubicBezTo>
                    <a:pt x="3461650" y="1213573"/>
                    <a:pt x="3451534" y="1144883"/>
                    <a:pt x="3440351" y="1117727"/>
                  </a:cubicBezTo>
                  <a:cubicBezTo>
                    <a:pt x="3378584" y="1119857"/>
                    <a:pt x="3357284" y="1157130"/>
                    <a:pt x="3310959" y="1173105"/>
                  </a:cubicBezTo>
                  <a:cubicBezTo>
                    <a:pt x="3288595" y="1170975"/>
                    <a:pt x="3259308" y="1169910"/>
                    <a:pt x="3234282" y="1164053"/>
                  </a:cubicBezTo>
                  <a:lnTo>
                    <a:pt x="3234282" y="1163814"/>
                  </a:lnTo>
                  <a:lnTo>
                    <a:pt x="3234814" y="1164053"/>
                  </a:lnTo>
                  <a:lnTo>
                    <a:pt x="3234814" y="1082051"/>
                  </a:lnTo>
                  <a:lnTo>
                    <a:pt x="3234282" y="1082322"/>
                  </a:lnTo>
                  <a:lnTo>
                    <a:pt x="3234282" y="1082051"/>
                  </a:lnTo>
                  <a:cubicBezTo>
                    <a:pt x="3283802" y="1061816"/>
                    <a:pt x="3340245" y="1046907"/>
                    <a:pt x="3391896" y="1031465"/>
                  </a:cubicBezTo>
                  <a:cubicBezTo>
                    <a:pt x="3415325" y="1013361"/>
                    <a:pt x="3380714" y="997919"/>
                    <a:pt x="3429169" y="1002179"/>
                  </a:cubicBezTo>
                  <a:close/>
                  <a:moveTo>
                    <a:pt x="3580394" y="994192"/>
                  </a:moveTo>
                  <a:cubicBezTo>
                    <a:pt x="3600628" y="1000049"/>
                    <a:pt x="3616603" y="1004309"/>
                    <a:pt x="3644824" y="1024543"/>
                  </a:cubicBezTo>
                  <a:cubicBezTo>
                    <a:pt x="3645889" y="1077258"/>
                    <a:pt x="3560159" y="1084181"/>
                    <a:pt x="3528743" y="1113467"/>
                  </a:cubicBezTo>
                  <a:lnTo>
                    <a:pt x="3528743" y="1004309"/>
                  </a:lnTo>
                  <a:cubicBezTo>
                    <a:pt x="3547913" y="1001114"/>
                    <a:pt x="3567082" y="996321"/>
                    <a:pt x="3580394" y="994192"/>
                  </a:cubicBezTo>
                  <a:close/>
                  <a:moveTo>
                    <a:pt x="2529346" y="901606"/>
                  </a:moveTo>
                  <a:cubicBezTo>
                    <a:pt x="2533006" y="901673"/>
                    <a:pt x="2537799" y="903404"/>
                    <a:pt x="2547916" y="909528"/>
                  </a:cubicBezTo>
                  <a:cubicBezTo>
                    <a:pt x="2555903" y="927632"/>
                    <a:pt x="2579332" y="953723"/>
                    <a:pt x="2608619" y="977152"/>
                  </a:cubicBezTo>
                  <a:cubicBezTo>
                    <a:pt x="2644827" y="1008569"/>
                    <a:pt x="2689556" y="1038920"/>
                    <a:pt x="2718842" y="1051700"/>
                  </a:cubicBezTo>
                  <a:cubicBezTo>
                    <a:pt x="2747063" y="1053829"/>
                    <a:pt x="2775285" y="1055959"/>
                    <a:pt x="2803506" y="1057557"/>
                  </a:cubicBezTo>
                  <a:cubicBezTo>
                    <a:pt x="2804571" y="1095895"/>
                    <a:pt x="2702335" y="1149676"/>
                    <a:pt x="2668256" y="1154468"/>
                  </a:cubicBezTo>
                  <a:cubicBezTo>
                    <a:pt x="2656009" y="1151273"/>
                    <a:pt x="2642165" y="1147546"/>
                    <a:pt x="2629918" y="1145416"/>
                  </a:cubicBezTo>
                  <a:cubicBezTo>
                    <a:pt x="2622463" y="1139559"/>
                    <a:pt x="2615541" y="1132637"/>
                    <a:pt x="2608619" y="1124649"/>
                  </a:cubicBezTo>
                  <a:cubicBezTo>
                    <a:pt x="2568150" y="1077259"/>
                    <a:pt x="2533539" y="993659"/>
                    <a:pt x="2518629" y="951061"/>
                  </a:cubicBezTo>
                  <a:cubicBezTo>
                    <a:pt x="2517565" y="935087"/>
                    <a:pt x="2517565" y="919645"/>
                    <a:pt x="2517565" y="903670"/>
                  </a:cubicBezTo>
                  <a:cubicBezTo>
                    <a:pt x="2523156" y="903137"/>
                    <a:pt x="2525685" y="901540"/>
                    <a:pt x="2529346" y="901606"/>
                  </a:cubicBezTo>
                  <a:close/>
                  <a:moveTo>
                    <a:pt x="1595483" y="881273"/>
                  </a:moveTo>
                  <a:cubicBezTo>
                    <a:pt x="1591148" y="880907"/>
                    <a:pt x="1585857" y="881306"/>
                    <a:pt x="1578801" y="881839"/>
                  </a:cubicBezTo>
                  <a:cubicBezTo>
                    <a:pt x="1575074" y="881839"/>
                    <a:pt x="1569750" y="881839"/>
                    <a:pt x="1563892" y="881839"/>
                  </a:cubicBezTo>
                  <a:cubicBezTo>
                    <a:pt x="1559632" y="883969"/>
                    <a:pt x="1555905" y="887164"/>
                    <a:pt x="1552710" y="890358"/>
                  </a:cubicBezTo>
                  <a:cubicBezTo>
                    <a:pt x="1518099" y="915917"/>
                    <a:pt x="1528216" y="955321"/>
                    <a:pt x="1529281" y="1001647"/>
                  </a:cubicBezTo>
                  <a:cubicBezTo>
                    <a:pt x="1535671" y="999517"/>
                    <a:pt x="1543658" y="996854"/>
                    <a:pt x="1552710" y="992595"/>
                  </a:cubicBezTo>
                  <a:cubicBezTo>
                    <a:pt x="1560697" y="987802"/>
                    <a:pt x="1569750" y="983542"/>
                    <a:pt x="1578801" y="977685"/>
                  </a:cubicBezTo>
                  <a:cubicBezTo>
                    <a:pt x="1602231" y="962776"/>
                    <a:pt x="1624595" y="943606"/>
                    <a:pt x="1630452" y="922307"/>
                  </a:cubicBezTo>
                  <a:cubicBezTo>
                    <a:pt x="1612881" y="890358"/>
                    <a:pt x="1608488" y="882371"/>
                    <a:pt x="1595483" y="881273"/>
                  </a:cubicBezTo>
                  <a:close/>
                  <a:moveTo>
                    <a:pt x="578273" y="855746"/>
                  </a:moveTo>
                  <a:lnTo>
                    <a:pt x="576143" y="870122"/>
                  </a:lnTo>
                  <a:lnTo>
                    <a:pt x="577208" y="885032"/>
                  </a:lnTo>
                  <a:lnTo>
                    <a:pt x="577208" y="899409"/>
                  </a:lnTo>
                  <a:lnTo>
                    <a:pt x="583065" y="911656"/>
                  </a:lnTo>
                  <a:lnTo>
                    <a:pt x="609157" y="921773"/>
                  </a:lnTo>
                  <a:lnTo>
                    <a:pt x="610222" y="922838"/>
                  </a:lnTo>
                  <a:cubicBezTo>
                    <a:pt x="609157" y="905266"/>
                    <a:pt x="609157" y="887162"/>
                    <a:pt x="610222" y="869058"/>
                  </a:cubicBezTo>
                  <a:cubicBezTo>
                    <a:pt x="610222" y="867993"/>
                    <a:pt x="609157" y="867993"/>
                    <a:pt x="609157" y="866928"/>
                  </a:cubicBezTo>
                  <a:cubicBezTo>
                    <a:pt x="601169" y="862668"/>
                    <a:pt x="585727" y="855746"/>
                    <a:pt x="578273" y="855746"/>
                  </a:cubicBezTo>
                  <a:close/>
                  <a:moveTo>
                    <a:pt x="3589446" y="757771"/>
                  </a:moveTo>
                  <a:cubicBezTo>
                    <a:pt x="3581458" y="757771"/>
                    <a:pt x="3573471" y="759900"/>
                    <a:pt x="3566017" y="760965"/>
                  </a:cubicBezTo>
                  <a:cubicBezTo>
                    <a:pt x="3558030" y="766823"/>
                    <a:pt x="3544718" y="778005"/>
                    <a:pt x="3528743" y="790252"/>
                  </a:cubicBezTo>
                  <a:lnTo>
                    <a:pt x="3528743" y="790784"/>
                  </a:lnTo>
                  <a:cubicBezTo>
                    <a:pt x="3500522" y="815278"/>
                    <a:pt x="3468041" y="846695"/>
                    <a:pt x="3469105" y="863734"/>
                  </a:cubicBezTo>
                  <a:cubicBezTo>
                    <a:pt x="3482417" y="853617"/>
                    <a:pt x="3506379" y="840305"/>
                    <a:pt x="3528743" y="824331"/>
                  </a:cubicBezTo>
                  <a:cubicBezTo>
                    <a:pt x="3560159" y="803031"/>
                    <a:pt x="3590511" y="779070"/>
                    <a:pt x="3589446" y="757771"/>
                  </a:cubicBezTo>
                  <a:close/>
                  <a:moveTo>
                    <a:pt x="600104" y="741795"/>
                  </a:moveTo>
                  <a:cubicBezTo>
                    <a:pt x="595845" y="756704"/>
                    <a:pt x="592650" y="779068"/>
                    <a:pt x="601169" y="782796"/>
                  </a:cubicBezTo>
                  <a:cubicBezTo>
                    <a:pt x="602234" y="782796"/>
                    <a:pt x="605962" y="783861"/>
                    <a:pt x="609157" y="785991"/>
                  </a:cubicBezTo>
                  <a:cubicBezTo>
                    <a:pt x="611819" y="788121"/>
                    <a:pt x="615014" y="790250"/>
                    <a:pt x="616079" y="790250"/>
                  </a:cubicBezTo>
                  <a:cubicBezTo>
                    <a:pt x="617144" y="785991"/>
                    <a:pt x="622469" y="755639"/>
                    <a:pt x="620339" y="749782"/>
                  </a:cubicBezTo>
                  <a:cubicBezTo>
                    <a:pt x="619274" y="748717"/>
                    <a:pt x="613416" y="744990"/>
                    <a:pt x="609157" y="742860"/>
                  </a:cubicBezTo>
                  <a:cubicBezTo>
                    <a:pt x="604364" y="741795"/>
                    <a:pt x="602234" y="740730"/>
                    <a:pt x="600104" y="741795"/>
                  </a:cubicBezTo>
                  <a:close/>
                  <a:moveTo>
                    <a:pt x="3661538" y="687708"/>
                  </a:moveTo>
                  <a:cubicBezTo>
                    <a:pt x="3691615" y="686285"/>
                    <a:pt x="3726559" y="691077"/>
                    <a:pt x="3722566" y="730614"/>
                  </a:cubicBezTo>
                  <a:cubicBezTo>
                    <a:pt x="3692214" y="743926"/>
                    <a:pt x="3640564" y="808356"/>
                    <a:pt x="3618732" y="834448"/>
                  </a:cubicBezTo>
                  <a:cubicBezTo>
                    <a:pt x="3587316" y="850954"/>
                    <a:pt x="3558030" y="869059"/>
                    <a:pt x="3528743" y="887163"/>
                  </a:cubicBezTo>
                  <a:cubicBezTo>
                    <a:pt x="3484547" y="915385"/>
                    <a:pt x="3443014" y="945736"/>
                    <a:pt x="3402545" y="978217"/>
                  </a:cubicBezTo>
                  <a:cubicBezTo>
                    <a:pt x="3396688" y="977152"/>
                    <a:pt x="3391363" y="977152"/>
                    <a:pt x="3385506" y="977152"/>
                  </a:cubicBezTo>
                  <a:cubicBezTo>
                    <a:pt x="3384441" y="944671"/>
                    <a:pt x="3435026" y="899410"/>
                    <a:pt x="3460053" y="875981"/>
                  </a:cubicBezTo>
                  <a:cubicBezTo>
                    <a:pt x="3464846" y="871189"/>
                    <a:pt x="3462716" y="864799"/>
                    <a:pt x="3455793" y="867994"/>
                  </a:cubicBezTo>
                  <a:cubicBezTo>
                    <a:pt x="3422247" y="884501"/>
                    <a:pt x="3398286" y="922839"/>
                    <a:pt x="3356752" y="919644"/>
                  </a:cubicBezTo>
                  <a:cubicBezTo>
                    <a:pt x="3325336" y="921242"/>
                    <a:pt x="3293920" y="923372"/>
                    <a:pt x="3263568" y="925502"/>
                  </a:cubicBezTo>
                  <a:cubicBezTo>
                    <a:pt x="3251854" y="924437"/>
                    <a:pt x="3251854" y="924437"/>
                    <a:pt x="3238542" y="916450"/>
                  </a:cubicBezTo>
                  <a:cubicBezTo>
                    <a:pt x="3237476" y="898345"/>
                    <a:pt x="3238542" y="900475"/>
                    <a:pt x="3249724" y="890358"/>
                  </a:cubicBezTo>
                  <a:cubicBezTo>
                    <a:pt x="3333855" y="850954"/>
                    <a:pt x="3421714" y="797174"/>
                    <a:pt x="3509574" y="757771"/>
                  </a:cubicBezTo>
                  <a:cubicBezTo>
                    <a:pt x="3516496" y="754576"/>
                    <a:pt x="3522886" y="749783"/>
                    <a:pt x="3528743" y="746588"/>
                  </a:cubicBezTo>
                  <a:cubicBezTo>
                    <a:pt x="3563887" y="727419"/>
                    <a:pt x="3598498" y="709315"/>
                    <a:pt x="3634706" y="690146"/>
                  </a:cubicBezTo>
                  <a:cubicBezTo>
                    <a:pt x="3642028" y="689347"/>
                    <a:pt x="3651513" y="688182"/>
                    <a:pt x="3661538" y="687708"/>
                  </a:cubicBezTo>
                  <a:close/>
                  <a:moveTo>
                    <a:pt x="3106487" y="648612"/>
                  </a:moveTo>
                  <a:cubicBezTo>
                    <a:pt x="3152812" y="647547"/>
                    <a:pt x="3159202" y="700263"/>
                    <a:pt x="3233749" y="667781"/>
                  </a:cubicBezTo>
                  <a:cubicBezTo>
                    <a:pt x="3233749" y="666716"/>
                    <a:pt x="3234814" y="665652"/>
                    <a:pt x="3234814" y="665652"/>
                  </a:cubicBezTo>
                  <a:lnTo>
                    <a:pt x="3234814" y="750848"/>
                  </a:lnTo>
                  <a:cubicBezTo>
                    <a:pt x="3232684" y="765758"/>
                    <a:pt x="3228957" y="780135"/>
                    <a:pt x="3225762" y="789187"/>
                  </a:cubicBezTo>
                  <a:cubicBezTo>
                    <a:pt x="3219905" y="790252"/>
                    <a:pt x="3214580" y="791317"/>
                    <a:pt x="3208723" y="792382"/>
                  </a:cubicBezTo>
                  <a:cubicBezTo>
                    <a:pt x="3145890" y="762030"/>
                    <a:pt x="3108617" y="714640"/>
                    <a:pt x="3106487" y="661924"/>
                  </a:cubicBezTo>
                  <a:lnTo>
                    <a:pt x="3106487" y="651807"/>
                  </a:lnTo>
                  <a:cubicBezTo>
                    <a:pt x="3106487" y="650742"/>
                    <a:pt x="3106487" y="649677"/>
                    <a:pt x="3106487" y="648612"/>
                  </a:cubicBezTo>
                  <a:close/>
                  <a:moveTo>
                    <a:pt x="1575074" y="608144"/>
                  </a:moveTo>
                  <a:cubicBezTo>
                    <a:pt x="1566022" y="610274"/>
                    <a:pt x="1558567" y="612936"/>
                    <a:pt x="1552710" y="616131"/>
                  </a:cubicBezTo>
                  <a:cubicBezTo>
                    <a:pt x="1533541" y="625184"/>
                    <a:pt x="1526618" y="640625"/>
                    <a:pt x="1527684" y="671509"/>
                  </a:cubicBezTo>
                  <a:cubicBezTo>
                    <a:pt x="1533541" y="670444"/>
                    <a:pt x="1543658" y="663522"/>
                    <a:pt x="1552710" y="655535"/>
                  </a:cubicBezTo>
                  <a:cubicBezTo>
                    <a:pt x="1567087" y="640625"/>
                    <a:pt x="1581997" y="621456"/>
                    <a:pt x="1575074" y="608144"/>
                  </a:cubicBezTo>
                  <a:close/>
                  <a:moveTo>
                    <a:pt x="2635775" y="472893"/>
                  </a:moveTo>
                  <a:cubicBezTo>
                    <a:pt x="2661867" y="492062"/>
                    <a:pt x="2661867" y="492062"/>
                    <a:pt x="2689556" y="508037"/>
                  </a:cubicBezTo>
                  <a:cubicBezTo>
                    <a:pt x="2720972" y="548505"/>
                    <a:pt x="2667191" y="610274"/>
                    <a:pt x="2608619" y="661392"/>
                  </a:cubicBezTo>
                  <a:lnTo>
                    <a:pt x="2608619" y="553830"/>
                  </a:lnTo>
                  <a:cubicBezTo>
                    <a:pt x="2619801" y="526674"/>
                    <a:pt x="2619801" y="490997"/>
                    <a:pt x="2635775" y="472893"/>
                  </a:cubicBezTo>
                  <a:close/>
                  <a:moveTo>
                    <a:pt x="1655479" y="448932"/>
                  </a:moveTo>
                  <a:cubicBezTo>
                    <a:pt x="1629387" y="465971"/>
                    <a:pt x="1601166" y="478218"/>
                    <a:pt x="1578801" y="495257"/>
                  </a:cubicBezTo>
                  <a:cubicBezTo>
                    <a:pt x="1568685" y="503246"/>
                    <a:pt x="1558567" y="512298"/>
                    <a:pt x="1552710" y="523480"/>
                  </a:cubicBezTo>
                  <a:cubicBezTo>
                    <a:pt x="1545788" y="534662"/>
                    <a:pt x="1542593" y="547441"/>
                    <a:pt x="1542061" y="562351"/>
                  </a:cubicBezTo>
                  <a:cubicBezTo>
                    <a:pt x="1545255" y="561286"/>
                    <a:pt x="1548983" y="560221"/>
                    <a:pt x="1552177" y="558091"/>
                  </a:cubicBezTo>
                  <a:cubicBezTo>
                    <a:pt x="1561230" y="554896"/>
                    <a:pt x="1570282" y="550104"/>
                    <a:pt x="1578269" y="545844"/>
                  </a:cubicBezTo>
                  <a:cubicBezTo>
                    <a:pt x="1604361" y="532000"/>
                    <a:pt x="1626725" y="514960"/>
                    <a:pt x="1642699" y="481413"/>
                  </a:cubicBezTo>
                  <a:cubicBezTo>
                    <a:pt x="1656544" y="473426"/>
                    <a:pt x="1656544" y="473426"/>
                    <a:pt x="1667726" y="461179"/>
                  </a:cubicBezTo>
                  <a:cubicBezTo>
                    <a:pt x="1666661" y="456919"/>
                    <a:pt x="1666661" y="452127"/>
                    <a:pt x="1666661" y="449997"/>
                  </a:cubicBezTo>
                  <a:cubicBezTo>
                    <a:pt x="1662401" y="448932"/>
                    <a:pt x="1658673" y="448932"/>
                    <a:pt x="1655479" y="448932"/>
                  </a:cubicBezTo>
                  <a:close/>
                  <a:moveTo>
                    <a:pt x="3171982" y="389826"/>
                  </a:moveTo>
                  <a:cubicBezTo>
                    <a:pt x="3177839" y="394086"/>
                    <a:pt x="3183164" y="398878"/>
                    <a:pt x="3189021" y="403138"/>
                  </a:cubicBezTo>
                  <a:cubicBezTo>
                    <a:pt x="3195411" y="419112"/>
                    <a:pt x="3213515" y="436684"/>
                    <a:pt x="3234814" y="454789"/>
                  </a:cubicBezTo>
                  <a:cubicBezTo>
                    <a:pt x="3261971" y="478751"/>
                    <a:pt x="3292322" y="501115"/>
                    <a:pt x="3313621" y="520285"/>
                  </a:cubicBezTo>
                  <a:cubicBezTo>
                    <a:pt x="3315751" y="575130"/>
                    <a:pt x="3283270" y="591104"/>
                    <a:pt x="3234814" y="600156"/>
                  </a:cubicBezTo>
                  <a:lnTo>
                    <a:pt x="3233749" y="600156"/>
                  </a:lnTo>
                  <a:cubicBezTo>
                    <a:pt x="3231619" y="578857"/>
                    <a:pt x="3231619" y="558623"/>
                    <a:pt x="3230554" y="538389"/>
                  </a:cubicBezTo>
                  <a:cubicBezTo>
                    <a:pt x="3204463" y="506973"/>
                    <a:pt x="3123526" y="421242"/>
                    <a:pt x="3171982" y="389826"/>
                  </a:cubicBezTo>
                  <a:close/>
                  <a:moveTo>
                    <a:pt x="2558565" y="235940"/>
                  </a:moveTo>
                  <a:cubicBezTo>
                    <a:pt x="2573475" y="244992"/>
                    <a:pt x="2588917" y="248187"/>
                    <a:pt x="2599034" y="279603"/>
                  </a:cubicBezTo>
                  <a:cubicBezTo>
                    <a:pt x="2586787" y="368527"/>
                    <a:pt x="2575605" y="468633"/>
                    <a:pt x="2550578" y="565545"/>
                  </a:cubicBezTo>
                  <a:cubicBezTo>
                    <a:pt x="2550578" y="572467"/>
                    <a:pt x="2550578" y="578858"/>
                    <a:pt x="2551643" y="586845"/>
                  </a:cubicBezTo>
                  <a:cubicBezTo>
                    <a:pt x="2584125" y="586845"/>
                    <a:pt x="2599034" y="571934"/>
                    <a:pt x="2608086" y="553298"/>
                  </a:cubicBezTo>
                  <a:lnTo>
                    <a:pt x="2608086" y="660327"/>
                  </a:lnTo>
                  <a:cubicBezTo>
                    <a:pt x="2562825" y="698665"/>
                    <a:pt x="2513305" y="731147"/>
                    <a:pt x="2497863" y="743394"/>
                  </a:cubicBezTo>
                  <a:cubicBezTo>
                    <a:pt x="2480823" y="791849"/>
                    <a:pt x="2464317" y="841370"/>
                    <a:pt x="2447277" y="890891"/>
                  </a:cubicBezTo>
                  <a:cubicBezTo>
                    <a:pt x="2350898" y="1040517"/>
                    <a:pt x="2280077" y="1158728"/>
                    <a:pt x="2113411" y="1193339"/>
                  </a:cubicBezTo>
                  <a:cubicBezTo>
                    <a:pt x="2112346" y="1190144"/>
                    <a:pt x="2111281" y="1186417"/>
                    <a:pt x="2110217" y="1183222"/>
                  </a:cubicBezTo>
                  <a:cubicBezTo>
                    <a:pt x="2111281" y="1180027"/>
                    <a:pt x="2112346" y="1176300"/>
                    <a:pt x="2114476" y="1174170"/>
                  </a:cubicBezTo>
                  <a:cubicBezTo>
                    <a:pt x="2253986" y="1123584"/>
                    <a:pt x="2366873" y="964905"/>
                    <a:pt x="2394562" y="811551"/>
                  </a:cubicBezTo>
                  <a:cubicBezTo>
                    <a:pt x="2393497" y="808356"/>
                    <a:pt x="2393497" y="804629"/>
                    <a:pt x="2393497" y="801434"/>
                  </a:cubicBezTo>
                  <a:cubicBezTo>
                    <a:pt x="2341846" y="808356"/>
                    <a:pt x="2295520" y="826461"/>
                    <a:pt x="2250259" y="827526"/>
                  </a:cubicBezTo>
                  <a:cubicBezTo>
                    <a:pt x="2159204" y="774810"/>
                    <a:pt x="2212985" y="762031"/>
                    <a:pt x="2286467" y="748719"/>
                  </a:cubicBezTo>
                  <a:cubicBezTo>
                    <a:pt x="2337054" y="723692"/>
                    <a:pt x="2387639" y="694938"/>
                    <a:pt x="2433965" y="653937"/>
                  </a:cubicBezTo>
                  <a:cubicBezTo>
                    <a:pt x="2470174" y="535726"/>
                    <a:pt x="2509577" y="416450"/>
                    <a:pt x="2525019" y="300370"/>
                  </a:cubicBezTo>
                  <a:cubicBezTo>
                    <a:pt x="2546318" y="276941"/>
                    <a:pt x="2513837" y="252979"/>
                    <a:pt x="2558565" y="235940"/>
                  </a:cubicBezTo>
                  <a:close/>
                  <a:moveTo>
                    <a:pt x="3528210" y="194459"/>
                  </a:moveTo>
                  <a:lnTo>
                    <a:pt x="3528210" y="484076"/>
                  </a:lnTo>
                  <a:lnTo>
                    <a:pt x="3528743" y="483543"/>
                  </a:lnTo>
                  <a:lnTo>
                    <a:pt x="3528743" y="484076"/>
                  </a:lnTo>
                  <a:cubicBezTo>
                    <a:pt x="3508509" y="505375"/>
                    <a:pt x="3468041" y="540519"/>
                    <a:pt x="3495197" y="562883"/>
                  </a:cubicBezTo>
                  <a:cubicBezTo>
                    <a:pt x="3505314" y="561285"/>
                    <a:pt x="3512103" y="557558"/>
                    <a:pt x="3517161" y="553165"/>
                  </a:cubicBezTo>
                  <a:lnTo>
                    <a:pt x="3528210" y="540085"/>
                  </a:lnTo>
                  <a:lnTo>
                    <a:pt x="3528210" y="656599"/>
                  </a:lnTo>
                  <a:lnTo>
                    <a:pt x="3528743" y="656327"/>
                  </a:lnTo>
                  <a:lnTo>
                    <a:pt x="3528743" y="656599"/>
                  </a:lnTo>
                  <a:cubicBezTo>
                    <a:pt x="3488274" y="681626"/>
                    <a:pt x="3448871" y="708250"/>
                    <a:pt x="3406273" y="719432"/>
                  </a:cubicBezTo>
                  <a:cubicBezTo>
                    <a:pt x="3405208" y="715172"/>
                    <a:pt x="3403078" y="711445"/>
                    <a:pt x="3403078" y="707185"/>
                  </a:cubicBezTo>
                  <a:cubicBezTo>
                    <a:pt x="3430235" y="686951"/>
                    <a:pt x="3492002" y="651807"/>
                    <a:pt x="3496262" y="620391"/>
                  </a:cubicBezTo>
                  <a:cubicBezTo>
                    <a:pt x="3436624" y="593234"/>
                    <a:pt x="3443547" y="596962"/>
                    <a:pt x="3394026" y="629443"/>
                  </a:cubicBezTo>
                  <a:cubicBezTo>
                    <a:pt x="3321076" y="652872"/>
                    <a:pt x="3292855" y="661924"/>
                    <a:pt x="3246529" y="710380"/>
                  </a:cubicBezTo>
                  <a:cubicBezTo>
                    <a:pt x="3242269" y="722627"/>
                    <a:pt x="3238542" y="737536"/>
                    <a:pt x="3235347" y="750848"/>
                  </a:cubicBezTo>
                  <a:lnTo>
                    <a:pt x="3235347" y="665652"/>
                  </a:lnTo>
                  <a:cubicBezTo>
                    <a:pt x="3275815" y="624118"/>
                    <a:pt x="3325336" y="599092"/>
                    <a:pt x="3367934" y="560753"/>
                  </a:cubicBezTo>
                  <a:cubicBezTo>
                    <a:pt x="3368999" y="548506"/>
                    <a:pt x="3368999" y="535726"/>
                    <a:pt x="3370064" y="524544"/>
                  </a:cubicBezTo>
                  <a:cubicBezTo>
                    <a:pt x="3386039" y="523479"/>
                    <a:pt x="3402545" y="522414"/>
                    <a:pt x="3419585" y="520285"/>
                  </a:cubicBezTo>
                  <a:cubicBezTo>
                    <a:pt x="3457923" y="476621"/>
                    <a:pt x="3518626" y="380774"/>
                    <a:pt x="3511704" y="329123"/>
                  </a:cubicBezTo>
                  <a:cubicBezTo>
                    <a:pt x="3474430" y="329123"/>
                    <a:pt x="3438754" y="354150"/>
                    <a:pt x="3411598" y="341370"/>
                  </a:cubicBezTo>
                  <a:cubicBezTo>
                    <a:pt x="3410532" y="301967"/>
                    <a:pt x="3417455" y="305162"/>
                    <a:pt x="3447806" y="282798"/>
                  </a:cubicBezTo>
                  <a:close/>
                  <a:moveTo>
                    <a:pt x="52315" y="184090"/>
                  </a:moveTo>
                  <a:cubicBezTo>
                    <a:pt x="64296" y="184023"/>
                    <a:pt x="76676" y="185088"/>
                    <a:pt x="88391" y="188017"/>
                  </a:cubicBezTo>
                  <a:cubicBezTo>
                    <a:pt x="129925" y="196004"/>
                    <a:pt x="167198" y="221030"/>
                    <a:pt x="158146" y="272682"/>
                  </a:cubicBezTo>
                  <a:cubicBezTo>
                    <a:pt x="156016" y="288124"/>
                    <a:pt x="149094" y="290254"/>
                    <a:pt x="137912" y="296111"/>
                  </a:cubicBezTo>
                  <a:cubicBezTo>
                    <a:pt x="125132" y="301436"/>
                    <a:pt x="113950" y="306228"/>
                    <a:pt x="102768" y="308358"/>
                  </a:cubicBezTo>
                  <a:cubicBezTo>
                    <a:pt x="98508" y="309423"/>
                    <a:pt x="92651" y="309423"/>
                    <a:pt x="88391" y="309423"/>
                  </a:cubicBezTo>
                  <a:cubicBezTo>
                    <a:pt x="85729" y="309423"/>
                    <a:pt x="83599" y="309423"/>
                    <a:pt x="81469" y="309423"/>
                  </a:cubicBezTo>
                  <a:cubicBezTo>
                    <a:pt x="75612" y="306228"/>
                    <a:pt x="69754" y="303566"/>
                    <a:pt x="65494" y="299306"/>
                  </a:cubicBezTo>
                  <a:cubicBezTo>
                    <a:pt x="29286" y="271617"/>
                    <a:pt x="10117" y="229550"/>
                    <a:pt x="18636" y="186952"/>
                  </a:cubicBezTo>
                  <a:cubicBezTo>
                    <a:pt x="28753" y="185354"/>
                    <a:pt x="40334" y="184156"/>
                    <a:pt x="52315" y="184090"/>
                  </a:cubicBezTo>
                  <a:close/>
                  <a:moveTo>
                    <a:pt x="697548" y="95897"/>
                  </a:moveTo>
                  <a:cubicBezTo>
                    <a:pt x="698613" y="118261"/>
                    <a:pt x="698613" y="141690"/>
                    <a:pt x="698613" y="166717"/>
                  </a:cubicBezTo>
                  <a:cubicBezTo>
                    <a:pt x="703938" y="163522"/>
                    <a:pt x="708730" y="160859"/>
                    <a:pt x="712990" y="157665"/>
                  </a:cubicBezTo>
                  <a:cubicBezTo>
                    <a:pt x="717250" y="154470"/>
                    <a:pt x="721510" y="150210"/>
                    <a:pt x="727367" y="144353"/>
                  </a:cubicBezTo>
                  <a:cubicBezTo>
                    <a:pt x="727367" y="122521"/>
                    <a:pt x="723107" y="107079"/>
                    <a:pt x="712990" y="99092"/>
                  </a:cubicBezTo>
                  <a:cubicBezTo>
                    <a:pt x="708198" y="96962"/>
                    <a:pt x="703938" y="95897"/>
                    <a:pt x="697548" y="95897"/>
                  </a:cubicBezTo>
                  <a:close/>
                  <a:moveTo>
                    <a:pt x="1785205" y="42774"/>
                  </a:moveTo>
                  <a:cubicBezTo>
                    <a:pt x="1804873" y="40852"/>
                    <a:pt x="1812561" y="45445"/>
                    <a:pt x="1825341" y="84183"/>
                  </a:cubicBezTo>
                  <a:cubicBezTo>
                    <a:pt x="1816289" y="113469"/>
                    <a:pt x="1785937" y="129444"/>
                    <a:pt x="1779015" y="158730"/>
                  </a:cubicBezTo>
                  <a:cubicBezTo>
                    <a:pt x="1800314" y="148613"/>
                    <a:pt x="1820548" y="141691"/>
                    <a:pt x="1835458" y="118262"/>
                  </a:cubicBezTo>
                  <a:cubicBezTo>
                    <a:pt x="1858887" y="111339"/>
                    <a:pt x="1892966" y="127314"/>
                    <a:pt x="1895628" y="150211"/>
                  </a:cubicBezTo>
                  <a:lnTo>
                    <a:pt x="1895628" y="158198"/>
                  </a:lnTo>
                  <a:cubicBezTo>
                    <a:pt x="1893498" y="168315"/>
                    <a:pt x="1887641" y="179497"/>
                    <a:pt x="1873264" y="191744"/>
                  </a:cubicBezTo>
                  <a:cubicBezTo>
                    <a:pt x="1795522" y="219433"/>
                    <a:pt x="1708728" y="253512"/>
                    <a:pt x="1646959" y="304097"/>
                  </a:cubicBezTo>
                  <a:cubicBezTo>
                    <a:pt x="1623530" y="332319"/>
                    <a:pt x="1600633" y="360540"/>
                    <a:pt x="1578269" y="388761"/>
                  </a:cubicBezTo>
                  <a:cubicBezTo>
                    <a:pt x="1564425" y="398879"/>
                    <a:pt x="1556438" y="404736"/>
                    <a:pt x="1552177" y="408996"/>
                  </a:cubicBezTo>
                  <a:cubicBezTo>
                    <a:pt x="1544190" y="418048"/>
                    <a:pt x="1543126" y="424438"/>
                    <a:pt x="1536203" y="450529"/>
                  </a:cubicBezTo>
                  <a:cubicBezTo>
                    <a:pt x="1540996" y="449464"/>
                    <a:pt x="1546320" y="448399"/>
                    <a:pt x="1552177" y="446269"/>
                  </a:cubicBezTo>
                  <a:cubicBezTo>
                    <a:pt x="1560165" y="443074"/>
                    <a:pt x="1569217" y="438815"/>
                    <a:pt x="1578269" y="432957"/>
                  </a:cubicBezTo>
                  <a:cubicBezTo>
                    <a:pt x="1645894" y="395684"/>
                    <a:pt x="1747066" y="322734"/>
                    <a:pt x="1765170" y="431892"/>
                  </a:cubicBezTo>
                  <a:cubicBezTo>
                    <a:pt x="1802444" y="468101"/>
                    <a:pt x="1780080" y="479283"/>
                    <a:pt x="1742807" y="521882"/>
                  </a:cubicBezTo>
                  <a:cubicBezTo>
                    <a:pt x="1680505" y="573533"/>
                    <a:pt x="1641102" y="655535"/>
                    <a:pt x="1578269" y="711978"/>
                  </a:cubicBezTo>
                  <a:cubicBezTo>
                    <a:pt x="1570282" y="719965"/>
                    <a:pt x="1561230" y="726355"/>
                    <a:pt x="1552177" y="732212"/>
                  </a:cubicBezTo>
                  <a:cubicBezTo>
                    <a:pt x="1552177" y="735407"/>
                    <a:pt x="1552177" y="740199"/>
                    <a:pt x="1552177" y="744459"/>
                  </a:cubicBezTo>
                  <a:cubicBezTo>
                    <a:pt x="1559100" y="744459"/>
                    <a:pt x="1568152" y="741797"/>
                    <a:pt x="1578269" y="737537"/>
                  </a:cubicBezTo>
                  <a:cubicBezTo>
                    <a:pt x="1624595" y="718900"/>
                    <a:pt x="1705533" y="668847"/>
                    <a:pt x="1734819" y="654470"/>
                  </a:cubicBezTo>
                  <a:cubicBezTo>
                    <a:pt x="1760378" y="662990"/>
                    <a:pt x="1767300" y="669912"/>
                    <a:pt x="1767300" y="708250"/>
                  </a:cubicBezTo>
                  <a:cubicBezTo>
                    <a:pt x="1722572" y="744459"/>
                    <a:pt x="1679440" y="774810"/>
                    <a:pt x="1648024" y="823266"/>
                  </a:cubicBezTo>
                  <a:cubicBezTo>
                    <a:pt x="1648024" y="866929"/>
                    <a:pt x="1683168" y="866929"/>
                    <a:pt x="1726832" y="893021"/>
                  </a:cubicBezTo>
                  <a:cubicBezTo>
                    <a:pt x="1753988" y="933489"/>
                    <a:pt x="1649089" y="994724"/>
                    <a:pt x="1578269" y="1037323"/>
                  </a:cubicBezTo>
                  <a:cubicBezTo>
                    <a:pt x="1569217" y="1043180"/>
                    <a:pt x="1560165" y="1048505"/>
                    <a:pt x="1552177" y="1054362"/>
                  </a:cubicBezTo>
                  <a:cubicBezTo>
                    <a:pt x="1542061" y="1060219"/>
                    <a:pt x="1534606" y="1066077"/>
                    <a:pt x="1528749" y="1070337"/>
                  </a:cubicBezTo>
                  <a:cubicBezTo>
                    <a:pt x="1524489" y="1079389"/>
                    <a:pt x="1524489" y="1079389"/>
                    <a:pt x="1518631" y="1185352"/>
                  </a:cubicBezTo>
                  <a:cubicBezTo>
                    <a:pt x="1518631" y="1217833"/>
                    <a:pt x="1520761" y="1250847"/>
                    <a:pt x="1521826" y="1284393"/>
                  </a:cubicBezTo>
                  <a:cubicBezTo>
                    <a:pt x="1521826" y="1296641"/>
                    <a:pt x="1512774" y="1310485"/>
                    <a:pt x="1499462" y="1313680"/>
                  </a:cubicBezTo>
                  <a:cubicBezTo>
                    <a:pt x="1444617" y="1265224"/>
                    <a:pt x="1447812" y="1175235"/>
                    <a:pt x="1437694" y="1117727"/>
                  </a:cubicBezTo>
                  <a:cubicBezTo>
                    <a:pt x="1387109" y="1109740"/>
                    <a:pt x="1384446" y="1111870"/>
                    <a:pt x="1380187" y="1071402"/>
                  </a:cubicBezTo>
                  <a:cubicBezTo>
                    <a:pt x="1410538" y="1064479"/>
                    <a:pt x="1410538" y="1064479"/>
                    <a:pt x="1437694" y="1051167"/>
                  </a:cubicBezTo>
                  <a:cubicBezTo>
                    <a:pt x="1451539" y="1021881"/>
                    <a:pt x="1442487" y="936152"/>
                    <a:pt x="1434500" y="916982"/>
                  </a:cubicBezTo>
                  <a:cubicBezTo>
                    <a:pt x="1383914" y="918047"/>
                    <a:pt x="1327471" y="990465"/>
                    <a:pt x="1285938" y="1011764"/>
                  </a:cubicBezTo>
                  <a:cubicBezTo>
                    <a:pt x="1239612" y="1064479"/>
                    <a:pt x="1219378" y="1061284"/>
                    <a:pt x="1167727" y="1035193"/>
                  </a:cubicBezTo>
                  <a:cubicBezTo>
                    <a:pt x="1168792" y="1030933"/>
                    <a:pt x="1169857" y="1027206"/>
                    <a:pt x="1169857" y="1024011"/>
                  </a:cubicBezTo>
                  <a:cubicBezTo>
                    <a:pt x="1220975" y="1004842"/>
                    <a:pt x="1411070" y="886631"/>
                    <a:pt x="1422253" y="824863"/>
                  </a:cubicBezTo>
                  <a:cubicBezTo>
                    <a:pt x="1408408" y="822733"/>
                    <a:pt x="1408408" y="822733"/>
                    <a:pt x="1397226" y="814746"/>
                  </a:cubicBezTo>
                  <a:cubicBezTo>
                    <a:pt x="1397226" y="810486"/>
                    <a:pt x="1397226" y="805694"/>
                    <a:pt x="1397226" y="802499"/>
                  </a:cubicBezTo>
                  <a:cubicBezTo>
                    <a:pt x="1406278" y="795045"/>
                    <a:pt x="1417460" y="787057"/>
                    <a:pt x="1427577" y="779070"/>
                  </a:cubicBezTo>
                  <a:cubicBezTo>
                    <a:pt x="1435565" y="760966"/>
                    <a:pt x="1443552" y="703458"/>
                    <a:pt x="1435565" y="692276"/>
                  </a:cubicBezTo>
                  <a:cubicBezTo>
                    <a:pt x="1378057" y="692276"/>
                    <a:pt x="1354628" y="803564"/>
                    <a:pt x="1289133" y="782265"/>
                  </a:cubicBezTo>
                  <a:cubicBezTo>
                    <a:pt x="1253989" y="803564"/>
                    <a:pt x="1192221" y="854150"/>
                    <a:pt x="1153883" y="833916"/>
                  </a:cubicBezTo>
                  <a:cubicBezTo>
                    <a:pt x="1153883" y="824863"/>
                    <a:pt x="1154948" y="816876"/>
                    <a:pt x="1156013" y="808889"/>
                  </a:cubicBezTo>
                  <a:cubicBezTo>
                    <a:pt x="1188494" y="793447"/>
                    <a:pt x="1216715" y="771615"/>
                    <a:pt x="1263041" y="748186"/>
                  </a:cubicBezTo>
                  <a:cubicBezTo>
                    <a:pt x="1285405" y="708783"/>
                    <a:pt x="1263041" y="666184"/>
                    <a:pt x="1306704" y="656067"/>
                  </a:cubicBezTo>
                  <a:cubicBezTo>
                    <a:pt x="1312562" y="662990"/>
                    <a:pt x="1316822" y="669379"/>
                    <a:pt x="1323744" y="676302"/>
                  </a:cubicBezTo>
                  <a:cubicBezTo>
                    <a:pt x="1436630" y="675237"/>
                    <a:pt x="1438759" y="507505"/>
                    <a:pt x="1440889" y="435620"/>
                  </a:cubicBezTo>
                  <a:cubicBezTo>
                    <a:pt x="1463254" y="394086"/>
                    <a:pt x="1518099" y="401009"/>
                    <a:pt x="1523956" y="343501"/>
                  </a:cubicBezTo>
                  <a:cubicBezTo>
                    <a:pt x="1433967" y="356280"/>
                    <a:pt x="1443019" y="445204"/>
                    <a:pt x="1376459" y="458516"/>
                  </a:cubicBezTo>
                  <a:cubicBezTo>
                    <a:pt x="1366342" y="454256"/>
                    <a:pt x="1357290" y="450529"/>
                    <a:pt x="1348238" y="446269"/>
                  </a:cubicBezTo>
                  <a:cubicBezTo>
                    <a:pt x="1270496" y="446269"/>
                    <a:pt x="1234287" y="529337"/>
                    <a:pt x="1161337" y="469698"/>
                  </a:cubicBezTo>
                  <a:cubicBezTo>
                    <a:pt x="1161337" y="466503"/>
                    <a:pt x="1161337" y="462776"/>
                    <a:pt x="1161337" y="459581"/>
                  </a:cubicBezTo>
                  <a:cubicBezTo>
                    <a:pt x="1269431" y="405801"/>
                    <a:pt x="1269431" y="405801"/>
                    <a:pt x="1337056" y="376514"/>
                  </a:cubicBezTo>
                  <a:cubicBezTo>
                    <a:pt x="1385511" y="333916"/>
                    <a:pt x="1353030" y="247122"/>
                    <a:pt x="1363147" y="194406"/>
                  </a:cubicBezTo>
                  <a:cubicBezTo>
                    <a:pt x="1417993" y="193341"/>
                    <a:pt x="1415863" y="282265"/>
                    <a:pt x="1453136" y="312617"/>
                  </a:cubicBezTo>
                  <a:cubicBezTo>
                    <a:pt x="1485617" y="299305"/>
                    <a:pt x="1518631" y="285460"/>
                    <a:pt x="1552177" y="273213"/>
                  </a:cubicBezTo>
                  <a:cubicBezTo>
                    <a:pt x="1561230" y="270018"/>
                    <a:pt x="1569217" y="266291"/>
                    <a:pt x="1578269" y="263096"/>
                  </a:cubicBezTo>
                  <a:cubicBezTo>
                    <a:pt x="1584126" y="260434"/>
                    <a:pt x="1590516" y="258304"/>
                    <a:pt x="1596374" y="256174"/>
                  </a:cubicBezTo>
                  <a:cubicBezTo>
                    <a:pt x="1649622" y="190147"/>
                    <a:pt x="1705533" y="112404"/>
                    <a:pt x="1760911" y="45844"/>
                  </a:cubicBezTo>
                  <a:cubicBezTo>
                    <a:pt x="1770762" y="44779"/>
                    <a:pt x="1778649" y="43415"/>
                    <a:pt x="1785205" y="42774"/>
                  </a:cubicBezTo>
                  <a:close/>
                  <a:moveTo>
                    <a:pt x="677122" y="5334"/>
                  </a:moveTo>
                  <a:cubicBezTo>
                    <a:pt x="695418" y="7505"/>
                    <a:pt x="706600" y="24278"/>
                    <a:pt x="708198" y="55428"/>
                  </a:cubicBezTo>
                  <a:cubicBezTo>
                    <a:pt x="710328" y="55428"/>
                    <a:pt x="711393" y="55428"/>
                    <a:pt x="712458" y="55428"/>
                  </a:cubicBezTo>
                  <a:cubicBezTo>
                    <a:pt x="749731" y="57558"/>
                    <a:pt x="810434" y="104949"/>
                    <a:pt x="836526" y="143288"/>
                  </a:cubicBezTo>
                  <a:cubicBezTo>
                    <a:pt x="831733" y="191743"/>
                    <a:pt x="761978" y="242329"/>
                    <a:pt x="712458" y="269485"/>
                  </a:cubicBezTo>
                  <a:cubicBezTo>
                    <a:pt x="703406" y="273745"/>
                    <a:pt x="697016" y="277472"/>
                    <a:pt x="690094" y="280667"/>
                  </a:cubicBezTo>
                  <a:cubicBezTo>
                    <a:pt x="638443" y="327526"/>
                    <a:pt x="659742" y="366929"/>
                    <a:pt x="668794" y="420177"/>
                  </a:cubicBezTo>
                  <a:cubicBezTo>
                    <a:pt x="670924" y="428164"/>
                    <a:pt x="670924" y="429229"/>
                    <a:pt x="666664" y="435086"/>
                  </a:cubicBezTo>
                  <a:cubicBezTo>
                    <a:pt x="665599" y="437749"/>
                    <a:pt x="663470" y="439879"/>
                    <a:pt x="662405" y="440944"/>
                  </a:cubicBezTo>
                  <a:cubicBezTo>
                    <a:pt x="645898" y="465438"/>
                    <a:pt x="624599" y="494724"/>
                    <a:pt x="608624" y="524011"/>
                  </a:cubicBezTo>
                  <a:cubicBezTo>
                    <a:pt x="596377" y="546375"/>
                    <a:pt x="585195" y="569271"/>
                    <a:pt x="579338" y="591636"/>
                  </a:cubicBezTo>
                  <a:cubicBezTo>
                    <a:pt x="589455" y="584713"/>
                    <a:pt x="598507" y="577259"/>
                    <a:pt x="608624" y="570336"/>
                  </a:cubicBezTo>
                  <a:cubicBezTo>
                    <a:pt x="640573" y="545310"/>
                    <a:pt x="674119" y="521881"/>
                    <a:pt x="712458" y="512829"/>
                  </a:cubicBezTo>
                  <a:cubicBezTo>
                    <a:pt x="713523" y="511764"/>
                    <a:pt x="714588" y="511764"/>
                    <a:pt x="716718" y="511764"/>
                  </a:cubicBezTo>
                  <a:cubicBezTo>
                    <a:pt x="743874" y="531998"/>
                    <a:pt x="731627" y="555959"/>
                    <a:pt x="712458" y="579389"/>
                  </a:cubicBezTo>
                  <a:cubicBezTo>
                    <a:pt x="693288" y="603350"/>
                    <a:pt x="666664" y="626779"/>
                    <a:pt x="660807" y="645949"/>
                  </a:cubicBezTo>
                  <a:cubicBezTo>
                    <a:pt x="666132" y="664053"/>
                    <a:pt x="697548" y="660858"/>
                    <a:pt x="704471" y="713573"/>
                  </a:cubicBezTo>
                  <a:cubicBezTo>
                    <a:pt x="667729" y="863200"/>
                    <a:pt x="684236" y="1013360"/>
                    <a:pt x="710328" y="1175233"/>
                  </a:cubicBezTo>
                  <a:cubicBezTo>
                    <a:pt x="702341" y="1210910"/>
                    <a:pt x="652820" y="1217832"/>
                    <a:pt x="625663" y="1217832"/>
                  </a:cubicBezTo>
                  <a:cubicBezTo>
                    <a:pt x="619806" y="1213040"/>
                    <a:pt x="614481" y="1207715"/>
                    <a:pt x="608624" y="1200792"/>
                  </a:cubicBezTo>
                  <a:cubicBezTo>
                    <a:pt x="581468" y="1169376"/>
                    <a:pt x="558038" y="1116661"/>
                    <a:pt x="561233" y="1090569"/>
                  </a:cubicBezTo>
                  <a:cubicBezTo>
                    <a:pt x="592650" y="1103349"/>
                    <a:pt x="594247" y="1104414"/>
                    <a:pt x="608624" y="1105479"/>
                  </a:cubicBezTo>
                  <a:cubicBezTo>
                    <a:pt x="608624" y="1105479"/>
                    <a:pt x="609689" y="1105479"/>
                    <a:pt x="610754" y="1105479"/>
                  </a:cubicBezTo>
                  <a:cubicBezTo>
                    <a:pt x="620871" y="1076192"/>
                    <a:pt x="617676" y="1029866"/>
                    <a:pt x="608624" y="1008567"/>
                  </a:cubicBezTo>
                  <a:cubicBezTo>
                    <a:pt x="607559" y="1007502"/>
                    <a:pt x="606494" y="1006437"/>
                    <a:pt x="606494" y="1005372"/>
                  </a:cubicBezTo>
                  <a:cubicBezTo>
                    <a:pt x="572948" y="994190"/>
                    <a:pt x="567091" y="994190"/>
                    <a:pt x="555909" y="972891"/>
                  </a:cubicBezTo>
                  <a:cubicBezTo>
                    <a:pt x="551649" y="972891"/>
                    <a:pt x="546856" y="972891"/>
                    <a:pt x="543662" y="973956"/>
                  </a:cubicBezTo>
                  <a:cubicBezTo>
                    <a:pt x="534609" y="995255"/>
                    <a:pt x="531947" y="1026672"/>
                    <a:pt x="518635" y="1072997"/>
                  </a:cubicBezTo>
                  <a:cubicBezTo>
                    <a:pt x="514375" y="1104946"/>
                    <a:pt x="518635" y="1256703"/>
                    <a:pt x="449945" y="1246586"/>
                  </a:cubicBezTo>
                  <a:cubicBezTo>
                    <a:pt x="417464" y="1219429"/>
                    <a:pt x="420659" y="1221559"/>
                    <a:pt x="419594" y="1188013"/>
                  </a:cubicBezTo>
                  <a:cubicBezTo>
                    <a:pt x="441958" y="1074062"/>
                    <a:pt x="465387" y="975021"/>
                    <a:pt x="500531" y="866928"/>
                  </a:cubicBezTo>
                  <a:cubicBezTo>
                    <a:pt x="503726" y="815277"/>
                    <a:pt x="529817" y="776939"/>
                    <a:pt x="542064" y="734340"/>
                  </a:cubicBezTo>
                  <a:cubicBezTo>
                    <a:pt x="499998" y="734340"/>
                    <a:pt x="463257" y="778536"/>
                    <a:pt x="438230" y="730080"/>
                  </a:cubicBezTo>
                  <a:cubicBezTo>
                    <a:pt x="438230" y="723158"/>
                    <a:pt x="438230" y="716768"/>
                    <a:pt x="439296" y="709846"/>
                  </a:cubicBezTo>
                  <a:cubicBezTo>
                    <a:pt x="497868" y="644351"/>
                    <a:pt x="505855" y="583648"/>
                    <a:pt x="487751" y="504841"/>
                  </a:cubicBezTo>
                  <a:cubicBezTo>
                    <a:pt x="486686" y="498984"/>
                    <a:pt x="492543" y="492062"/>
                    <a:pt x="494673" y="487802"/>
                  </a:cubicBezTo>
                  <a:cubicBezTo>
                    <a:pt x="508518" y="462775"/>
                    <a:pt x="528752" y="433489"/>
                    <a:pt x="520765" y="410060"/>
                  </a:cubicBezTo>
                  <a:cubicBezTo>
                    <a:pt x="481361" y="410060"/>
                    <a:pt x="436633" y="468633"/>
                    <a:pt x="410542" y="492062"/>
                  </a:cubicBezTo>
                  <a:cubicBezTo>
                    <a:pt x="350904" y="535725"/>
                    <a:pt x="344514" y="545842"/>
                    <a:pt x="317358" y="562882"/>
                  </a:cubicBezTo>
                  <a:cubicBezTo>
                    <a:pt x="230563" y="587908"/>
                    <a:pt x="229498" y="586843"/>
                    <a:pt x="217251" y="666715"/>
                  </a:cubicBezTo>
                  <a:cubicBezTo>
                    <a:pt x="223109" y="787056"/>
                    <a:pt x="199147" y="934553"/>
                    <a:pt x="155484" y="1054893"/>
                  </a:cubicBezTo>
                  <a:cubicBezTo>
                    <a:pt x="148561" y="1096959"/>
                    <a:pt x="143237" y="1138492"/>
                    <a:pt x="136314" y="1180026"/>
                  </a:cubicBezTo>
                  <a:cubicBezTo>
                    <a:pt x="136314" y="1218897"/>
                    <a:pt x="147496" y="1292379"/>
                    <a:pt x="100106" y="1312613"/>
                  </a:cubicBezTo>
                  <a:cubicBezTo>
                    <a:pt x="95846" y="1309951"/>
                    <a:pt x="91054" y="1307821"/>
                    <a:pt x="87859" y="1305691"/>
                  </a:cubicBezTo>
                  <a:cubicBezTo>
                    <a:pt x="58572" y="1289717"/>
                    <a:pt x="38338" y="1276405"/>
                    <a:pt x="21299" y="1256170"/>
                  </a:cubicBezTo>
                  <a:cubicBezTo>
                    <a:pt x="9052" y="1192805"/>
                    <a:pt x="9052" y="1192805"/>
                    <a:pt x="1064" y="1121985"/>
                  </a:cubicBezTo>
                  <a:cubicBezTo>
                    <a:pt x="1064" y="1084179"/>
                    <a:pt x="2129" y="1045841"/>
                    <a:pt x="2129" y="1009632"/>
                  </a:cubicBezTo>
                  <a:cubicBezTo>
                    <a:pt x="4259" y="937215"/>
                    <a:pt x="5324" y="866395"/>
                    <a:pt x="6389" y="796640"/>
                  </a:cubicBezTo>
                  <a:cubicBezTo>
                    <a:pt x="5324" y="770549"/>
                    <a:pt x="5324" y="744990"/>
                    <a:pt x="4259" y="718898"/>
                  </a:cubicBezTo>
                  <a:cubicBezTo>
                    <a:pt x="2129" y="692807"/>
                    <a:pt x="0" y="666183"/>
                    <a:pt x="0" y="639026"/>
                  </a:cubicBezTo>
                  <a:lnTo>
                    <a:pt x="0" y="632104"/>
                  </a:lnTo>
                  <a:cubicBezTo>
                    <a:pt x="0" y="576726"/>
                    <a:pt x="12779" y="526141"/>
                    <a:pt x="65495" y="504841"/>
                  </a:cubicBezTo>
                  <a:cubicBezTo>
                    <a:pt x="76677" y="510166"/>
                    <a:pt x="82001" y="521881"/>
                    <a:pt x="87859" y="536258"/>
                  </a:cubicBezTo>
                  <a:cubicBezTo>
                    <a:pt x="95846" y="559687"/>
                    <a:pt x="100106" y="590038"/>
                    <a:pt x="116080" y="617195"/>
                  </a:cubicBezTo>
                  <a:cubicBezTo>
                    <a:pt x="177848" y="637429"/>
                    <a:pt x="144302" y="715171"/>
                    <a:pt x="144302" y="775874"/>
                  </a:cubicBezTo>
                  <a:cubicBezTo>
                    <a:pt x="157614" y="754574"/>
                    <a:pt x="162406" y="724223"/>
                    <a:pt x="165601" y="702924"/>
                  </a:cubicBezTo>
                  <a:cubicBezTo>
                    <a:pt x="173588" y="601220"/>
                    <a:pt x="165601" y="565544"/>
                    <a:pt x="223109" y="498984"/>
                  </a:cubicBezTo>
                  <a:cubicBezTo>
                    <a:pt x="258252" y="476087"/>
                    <a:pt x="313098" y="445736"/>
                    <a:pt x="339189" y="424437"/>
                  </a:cubicBezTo>
                  <a:cubicBezTo>
                    <a:pt x="521830" y="322733"/>
                    <a:pt x="521830" y="322733"/>
                    <a:pt x="536207" y="310486"/>
                  </a:cubicBezTo>
                  <a:cubicBezTo>
                    <a:pt x="577740" y="245524"/>
                    <a:pt x="584130" y="161924"/>
                    <a:pt x="609157" y="91105"/>
                  </a:cubicBezTo>
                  <a:cubicBezTo>
                    <a:pt x="619274" y="60753"/>
                    <a:pt x="634183" y="31467"/>
                    <a:pt x="656547" y="8038"/>
                  </a:cubicBezTo>
                  <a:cubicBezTo>
                    <a:pt x="664135" y="5509"/>
                    <a:pt x="671024" y="4610"/>
                    <a:pt x="677122" y="5334"/>
                  </a:cubicBezTo>
                  <a:close/>
                  <a:moveTo>
                    <a:pt x="3645157" y="983"/>
                  </a:moveTo>
                  <a:cubicBezTo>
                    <a:pt x="3663860" y="4710"/>
                    <a:pt x="3686358" y="18421"/>
                    <a:pt x="3704994" y="31467"/>
                  </a:cubicBezTo>
                  <a:cubicBezTo>
                    <a:pt x="3740138" y="88975"/>
                    <a:pt x="3691682" y="112404"/>
                    <a:pt x="3640564" y="159795"/>
                  </a:cubicBezTo>
                  <a:cubicBezTo>
                    <a:pt x="3611278" y="197068"/>
                    <a:pt x="3580926" y="237537"/>
                    <a:pt x="3543652" y="268953"/>
                  </a:cubicBezTo>
                  <a:cubicBezTo>
                    <a:pt x="3543652" y="271083"/>
                    <a:pt x="3544718" y="275875"/>
                    <a:pt x="3544718" y="279070"/>
                  </a:cubicBezTo>
                  <a:cubicBezTo>
                    <a:pt x="3595303" y="289187"/>
                    <a:pt x="3619265" y="274810"/>
                    <a:pt x="3621394" y="334448"/>
                  </a:cubicBezTo>
                  <a:cubicBezTo>
                    <a:pt x="3606485" y="359475"/>
                    <a:pt x="3580926" y="382904"/>
                    <a:pt x="3587849" y="419112"/>
                  </a:cubicBezTo>
                  <a:cubicBezTo>
                    <a:pt x="3663460" y="393021"/>
                    <a:pt x="3731086" y="354682"/>
                    <a:pt x="3812022" y="414853"/>
                  </a:cubicBezTo>
                  <a:cubicBezTo>
                    <a:pt x="3812022" y="416450"/>
                    <a:pt x="3812022" y="419112"/>
                    <a:pt x="3812022" y="421242"/>
                  </a:cubicBezTo>
                  <a:lnTo>
                    <a:pt x="3812022" y="443606"/>
                  </a:lnTo>
                  <a:cubicBezTo>
                    <a:pt x="3804035" y="511232"/>
                    <a:pt x="3718306" y="538389"/>
                    <a:pt x="3680500" y="594299"/>
                  </a:cubicBezTo>
                  <a:cubicBezTo>
                    <a:pt x="3671448" y="598559"/>
                    <a:pt x="3662396" y="604416"/>
                    <a:pt x="3654409" y="611339"/>
                  </a:cubicBezTo>
                  <a:cubicBezTo>
                    <a:pt x="3631245" y="611871"/>
                    <a:pt x="3609547" y="617462"/>
                    <a:pt x="3588713" y="625782"/>
                  </a:cubicBezTo>
                  <a:lnTo>
                    <a:pt x="3528743" y="656327"/>
                  </a:lnTo>
                  <a:lnTo>
                    <a:pt x="3528743" y="539454"/>
                  </a:lnTo>
                  <a:lnTo>
                    <a:pt x="3528210" y="540085"/>
                  </a:lnTo>
                  <a:lnTo>
                    <a:pt x="3528210" y="539454"/>
                  </a:lnTo>
                  <a:cubicBezTo>
                    <a:pt x="3539393" y="525077"/>
                    <a:pt x="3549510" y="514427"/>
                    <a:pt x="3607018" y="543714"/>
                  </a:cubicBezTo>
                  <a:cubicBezTo>
                    <a:pt x="3662396" y="536791"/>
                    <a:pt x="3687954" y="488336"/>
                    <a:pt x="3715111" y="446801"/>
                  </a:cubicBezTo>
                  <a:cubicBezTo>
                    <a:pt x="3702864" y="404203"/>
                    <a:pt x="3566549" y="469165"/>
                    <a:pt x="3537263" y="475024"/>
                  </a:cubicBezTo>
                  <a:lnTo>
                    <a:pt x="3528743" y="483543"/>
                  </a:lnTo>
                  <a:lnTo>
                    <a:pt x="3528743" y="193873"/>
                  </a:lnTo>
                  <a:lnTo>
                    <a:pt x="3528210" y="194459"/>
                  </a:lnTo>
                  <a:lnTo>
                    <a:pt x="3528210" y="193873"/>
                  </a:lnTo>
                  <a:cubicBezTo>
                    <a:pt x="3574537" y="146483"/>
                    <a:pt x="3615005" y="96962"/>
                    <a:pt x="3608082" y="30402"/>
                  </a:cubicBezTo>
                  <a:cubicBezTo>
                    <a:pt x="3611543" y="3512"/>
                    <a:pt x="3626453" y="-2745"/>
                    <a:pt x="3645157" y="983"/>
                  </a:cubicBezTo>
                  <a:close/>
                </a:path>
              </a:pathLst>
            </a:custGeom>
            <a:solidFill>
              <a:srgbClr val="81308C"/>
            </a:solidFill>
            <a:ln w="5325" cap="flat">
              <a:noFill/>
              <a:prstDash val="solid"/>
              <a:miter/>
            </a:ln>
          </p:spPr>
          <p:txBody>
            <a:bodyPr rtlCol="0" anchor="ctr"/>
            <a:lstStyle/>
            <a:p>
              <a:endParaRPr lang="zh-CN" altLang="en-US"/>
            </a:p>
          </p:txBody>
        </p:sp>
        <p:sp>
          <p:nvSpPr>
            <p:cNvPr id="168" name="îṥlîḋê"/>
            <p:cNvSpPr/>
            <p:nvPr userDrawn="1"/>
          </p:nvSpPr>
          <p:spPr>
            <a:xfrm>
              <a:off x="4486927" y="4159426"/>
              <a:ext cx="3700885" cy="373260"/>
            </a:xfrm>
            <a:custGeom>
              <a:avLst/>
              <a:gdLst>
                <a:gd name="connsiteX0" fmla="*/ 2873364 w 3817880"/>
                <a:gd name="connsiteY0" fmla="*/ 329175 h 420659"/>
                <a:gd name="connsiteX1" fmla="*/ 2873364 w 3817880"/>
                <a:gd name="connsiteY1" fmla="*/ 302019 h 420659"/>
                <a:gd name="connsiteX2" fmla="*/ 2893598 w 3817880"/>
                <a:gd name="connsiteY2" fmla="*/ 304149 h 420659"/>
                <a:gd name="connsiteX3" fmla="*/ 2926080 w 3817880"/>
                <a:gd name="connsiteY3" fmla="*/ 298291 h 420659"/>
                <a:gd name="connsiteX4" fmla="*/ 2962288 w 3817880"/>
                <a:gd name="connsiteY4" fmla="*/ 278057 h 420659"/>
                <a:gd name="connsiteX5" fmla="*/ 2962288 w 3817880"/>
                <a:gd name="connsiteY5" fmla="*/ 303084 h 420659"/>
                <a:gd name="connsiteX6" fmla="*/ 2921820 w 3817880"/>
                <a:gd name="connsiteY6" fmla="*/ 322253 h 420659"/>
                <a:gd name="connsiteX7" fmla="*/ 2880286 w 3817880"/>
                <a:gd name="connsiteY7" fmla="*/ 329175 h 420659"/>
                <a:gd name="connsiteX8" fmla="*/ 2873364 w 3817880"/>
                <a:gd name="connsiteY8" fmla="*/ 329175 h 420659"/>
                <a:gd name="connsiteX9" fmla="*/ 2873364 w 3817880"/>
                <a:gd name="connsiteY9" fmla="*/ 329175 h 420659"/>
                <a:gd name="connsiteX10" fmla="*/ 2873364 w 3817880"/>
                <a:gd name="connsiteY10" fmla="*/ 209367 h 420659"/>
                <a:gd name="connsiteX11" fmla="*/ 2873364 w 3817880"/>
                <a:gd name="connsiteY11" fmla="*/ 191263 h 420659"/>
                <a:gd name="connsiteX12" fmla="*/ 2922885 w 3817880"/>
                <a:gd name="connsiteY12" fmla="*/ 191263 h 420659"/>
                <a:gd name="connsiteX13" fmla="*/ 2922885 w 3817880"/>
                <a:gd name="connsiteY13" fmla="*/ 184341 h 420659"/>
                <a:gd name="connsiteX14" fmla="*/ 2911703 w 3817880"/>
                <a:gd name="connsiteY14" fmla="*/ 143872 h 420659"/>
                <a:gd name="connsiteX15" fmla="*/ 2878156 w 3817880"/>
                <a:gd name="connsiteY15" fmla="*/ 128963 h 420659"/>
                <a:gd name="connsiteX16" fmla="*/ 2873897 w 3817880"/>
                <a:gd name="connsiteY16" fmla="*/ 128963 h 420659"/>
                <a:gd name="connsiteX17" fmla="*/ 2873897 w 3817880"/>
                <a:gd name="connsiteY17" fmla="*/ 109794 h 420659"/>
                <a:gd name="connsiteX18" fmla="*/ 2884014 w 3817880"/>
                <a:gd name="connsiteY18" fmla="*/ 108729 h 420659"/>
                <a:gd name="connsiteX19" fmla="*/ 2941522 w 3817880"/>
                <a:gd name="connsiteY19" fmla="*/ 132158 h 420659"/>
                <a:gd name="connsiteX20" fmla="*/ 2962821 w 3817880"/>
                <a:gd name="connsiteY20" fmla="*/ 194990 h 420659"/>
                <a:gd name="connsiteX21" fmla="*/ 2962821 w 3817880"/>
                <a:gd name="connsiteY21" fmla="*/ 202978 h 420659"/>
                <a:gd name="connsiteX22" fmla="*/ 2962821 w 3817880"/>
                <a:gd name="connsiteY22" fmla="*/ 208835 h 420659"/>
                <a:gd name="connsiteX23" fmla="*/ 2873364 w 3817880"/>
                <a:gd name="connsiteY23" fmla="*/ 208835 h 420659"/>
                <a:gd name="connsiteX24" fmla="*/ 2873364 w 3817880"/>
                <a:gd name="connsiteY24" fmla="*/ 209367 h 420659"/>
                <a:gd name="connsiteX25" fmla="*/ 2994770 w 3817880"/>
                <a:gd name="connsiteY25" fmla="*/ 325448 h 420659"/>
                <a:gd name="connsiteX26" fmla="*/ 2994770 w 3817880"/>
                <a:gd name="connsiteY26" fmla="*/ 309473 h 420659"/>
                <a:gd name="connsiteX27" fmla="*/ 3017134 w 3817880"/>
                <a:gd name="connsiteY27" fmla="*/ 307343 h 420659"/>
                <a:gd name="connsiteX28" fmla="*/ 3025121 w 3817880"/>
                <a:gd name="connsiteY28" fmla="*/ 299356 h 420659"/>
                <a:gd name="connsiteX29" fmla="*/ 3025121 w 3817880"/>
                <a:gd name="connsiteY29" fmla="*/ 141742 h 420659"/>
                <a:gd name="connsiteX30" fmla="*/ 2994770 w 3817880"/>
                <a:gd name="connsiteY30" fmla="*/ 141742 h 420659"/>
                <a:gd name="connsiteX31" fmla="*/ 2994770 w 3817880"/>
                <a:gd name="connsiteY31" fmla="*/ 127365 h 420659"/>
                <a:gd name="connsiteX32" fmla="*/ 3045355 w 3817880"/>
                <a:gd name="connsiteY32" fmla="*/ 112456 h 420659"/>
                <a:gd name="connsiteX33" fmla="*/ 3062395 w 3817880"/>
                <a:gd name="connsiteY33" fmla="*/ 112456 h 420659"/>
                <a:gd name="connsiteX34" fmla="*/ 3062395 w 3817880"/>
                <a:gd name="connsiteY34" fmla="*/ 152924 h 420659"/>
                <a:gd name="connsiteX35" fmla="*/ 3083694 w 3817880"/>
                <a:gd name="connsiteY35" fmla="*/ 131625 h 420659"/>
                <a:gd name="connsiteX36" fmla="*/ 3108720 w 3817880"/>
                <a:gd name="connsiteY36" fmla="*/ 110326 h 420659"/>
                <a:gd name="connsiteX37" fmla="*/ 3112980 w 3817880"/>
                <a:gd name="connsiteY37" fmla="*/ 110326 h 420659"/>
                <a:gd name="connsiteX38" fmla="*/ 3119902 w 3817880"/>
                <a:gd name="connsiteY38" fmla="*/ 109261 h 420659"/>
                <a:gd name="connsiteX39" fmla="*/ 3132149 w 3817880"/>
                <a:gd name="connsiteY39" fmla="*/ 111391 h 420659"/>
                <a:gd name="connsiteX40" fmla="*/ 3145461 w 3817880"/>
                <a:gd name="connsiteY40" fmla="*/ 115651 h 420659"/>
                <a:gd name="connsiteX41" fmla="*/ 3145461 w 3817880"/>
                <a:gd name="connsiteY41" fmla="*/ 152924 h 420659"/>
                <a:gd name="connsiteX42" fmla="*/ 3132149 w 3817880"/>
                <a:gd name="connsiteY42" fmla="*/ 152924 h 420659"/>
                <a:gd name="connsiteX43" fmla="*/ 3122032 w 3817880"/>
                <a:gd name="connsiteY43" fmla="*/ 144937 h 420659"/>
                <a:gd name="connsiteX44" fmla="*/ 3109785 w 3817880"/>
                <a:gd name="connsiteY44" fmla="*/ 142807 h 420659"/>
                <a:gd name="connsiteX45" fmla="*/ 3087421 w 3817880"/>
                <a:gd name="connsiteY45" fmla="*/ 150794 h 420659"/>
                <a:gd name="connsiteX46" fmla="*/ 3062395 w 3817880"/>
                <a:gd name="connsiteY46" fmla="*/ 174223 h 420659"/>
                <a:gd name="connsiteX47" fmla="*/ 3062395 w 3817880"/>
                <a:gd name="connsiteY47" fmla="*/ 299356 h 420659"/>
                <a:gd name="connsiteX48" fmla="*/ 3069317 w 3817880"/>
                <a:gd name="connsiteY48" fmla="*/ 307343 h 420659"/>
                <a:gd name="connsiteX49" fmla="*/ 3099668 w 3817880"/>
                <a:gd name="connsiteY49" fmla="*/ 309473 h 420659"/>
                <a:gd name="connsiteX50" fmla="*/ 3099668 w 3817880"/>
                <a:gd name="connsiteY50" fmla="*/ 325448 h 420659"/>
                <a:gd name="connsiteX51" fmla="*/ 2994770 w 3817880"/>
                <a:gd name="connsiteY51" fmla="*/ 325448 h 420659"/>
                <a:gd name="connsiteX52" fmla="*/ 2994770 w 3817880"/>
                <a:gd name="connsiteY52" fmla="*/ 325448 h 420659"/>
                <a:gd name="connsiteX53" fmla="*/ 3299880 w 3817880"/>
                <a:gd name="connsiteY53" fmla="*/ 119378 h 420659"/>
                <a:gd name="connsiteX54" fmla="*/ 3299880 w 3817880"/>
                <a:gd name="connsiteY54" fmla="*/ 168899 h 420659"/>
                <a:gd name="connsiteX55" fmla="*/ 3277516 w 3817880"/>
                <a:gd name="connsiteY55" fmla="*/ 168899 h 420659"/>
                <a:gd name="connsiteX56" fmla="*/ 3274322 w 3817880"/>
                <a:gd name="connsiteY56" fmla="*/ 138547 h 420659"/>
                <a:gd name="connsiteX57" fmla="*/ 3257282 w 3817880"/>
                <a:gd name="connsiteY57" fmla="*/ 130560 h 420659"/>
                <a:gd name="connsiteX58" fmla="*/ 3241308 w 3817880"/>
                <a:gd name="connsiteY58" fmla="*/ 128430 h 420659"/>
                <a:gd name="connsiteX59" fmla="*/ 3215216 w 3817880"/>
                <a:gd name="connsiteY59" fmla="*/ 137482 h 420659"/>
                <a:gd name="connsiteX60" fmla="*/ 3205099 w 3817880"/>
                <a:gd name="connsiteY60" fmla="*/ 159847 h 420659"/>
                <a:gd name="connsiteX61" fmla="*/ 3213086 w 3817880"/>
                <a:gd name="connsiteY61" fmla="*/ 181146 h 420659"/>
                <a:gd name="connsiteX62" fmla="*/ 3242373 w 3817880"/>
                <a:gd name="connsiteY62" fmla="*/ 200315 h 420659"/>
                <a:gd name="connsiteX63" fmla="*/ 3253555 w 3817880"/>
                <a:gd name="connsiteY63" fmla="*/ 204575 h 420659"/>
                <a:gd name="connsiteX64" fmla="*/ 3288699 w 3817880"/>
                <a:gd name="connsiteY64" fmla="*/ 224809 h 420659"/>
                <a:gd name="connsiteX65" fmla="*/ 3300946 w 3817880"/>
                <a:gd name="connsiteY65" fmla="*/ 241848 h 420659"/>
                <a:gd name="connsiteX66" fmla="*/ 3305205 w 3817880"/>
                <a:gd name="connsiteY66" fmla="*/ 263148 h 420659"/>
                <a:gd name="connsiteX67" fmla="*/ 3283906 w 3817880"/>
                <a:gd name="connsiteY67" fmla="*/ 311603 h 420659"/>
                <a:gd name="connsiteX68" fmla="*/ 3223203 w 3817880"/>
                <a:gd name="connsiteY68" fmla="*/ 328643 h 420659"/>
                <a:gd name="connsiteX69" fmla="*/ 3193917 w 3817880"/>
                <a:gd name="connsiteY69" fmla="*/ 326513 h 420659"/>
                <a:gd name="connsiteX70" fmla="*/ 3166761 w 3817880"/>
                <a:gd name="connsiteY70" fmla="*/ 319591 h 420659"/>
                <a:gd name="connsiteX71" fmla="*/ 3166761 w 3817880"/>
                <a:gd name="connsiteY71" fmla="*/ 262083 h 420659"/>
                <a:gd name="connsiteX72" fmla="*/ 3188060 w 3817880"/>
                <a:gd name="connsiteY72" fmla="*/ 262083 h 420659"/>
                <a:gd name="connsiteX73" fmla="*/ 3192319 w 3817880"/>
                <a:gd name="connsiteY73" fmla="*/ 299356 h 420659"/>
                <a:gd name="connsiteX74" fmla="*/ 3211489 w 3817880"/>
                <a:gd name="connsiteY74" fmla="*/ 307343 h 420659"/>
                <a:gd name="connsiteX75" fmla="*/ 3229593 w 3817880"/>
                <a:gd name="connsiteY75" fmla="*/ 310538 h 420659"/>
                <a:gd name="connsiteX76" fmla="*/ 3259944 w 3817880"/>
                <a:gd name="connsiteY76" fmla="*/ 300421 h 420659"/>
                <a:gd name="connsiteX77" fmla="*/ 3271126 w 3817880"/>
                <a:gd name="connsiteY77" fmla="*/ 274330 h 420659"/>
                <a:gd name="connsiteX78" fmla="*/ 3263139 w 3817880"/>
                <a:gd name="connsiteY78" fmla="*/ 253031 h 420659"/>
                <a:gd name="connsiteX79" fmla="*/ 3225866 w 3817880"/>
                <a:gd name="connsiteY79" fmla="*/ 230666 h 420659"/>
                <a:gd name="connsiteX80" fmla="*/ 3182203 w 3817880"/>
                <a:gd name="connsiteY80" fmla="*/ 203510 h 420659"/>
                <a:gd name="connsiteX81" fmla="*/ 3169955 w 3817880"/>
                <a:gd name="connsiteY81" fmla="*/ 171029 h 420659"/>
                <a:gd name="connsiteX82" fmla="*/ 3190190 w 3817880"/>
                <a:gd name="connsiteY82" fmla="*/ 125768 h 420659"/>
                <a:gd name="connsiteX83" fmla="*/ 3247698 w 3817880"/>
                <a:gd name="connsiteY83" fmla="*/ 108729 h 420659"/>
                <a:gd name="connsiteX84" fmla="*/ 3274854 w 3817880"/>
                <a:gd name="connsiteY84" fmla="*/ 111923 h 420659"/>
                <a:gd name="connsiteX85" fmla="*/ 3299880 w 3817880"/>
                <a:gd name="connsiteY85" fmla="*/ 119378 h 420659"/>
                <a:gd name="connsiteX86" fmla="*/ 3299880 w 3817880"/>
                <a:gd name="connsiteY86" fmla="*/ 119378 h 420659"/>
                <a:gd name="connsiteX87" fmla="*/ 3389870 w 3817880"/>
                <a:gd name="connsiteY87" fmla="*/ 112988 h 420659"/>
                <a:gd name="connsiteX88" fmla="*/ 3406909 w 3817880"/>
                <a:gd name="connsiteY88" fmla="*/ 112988 h 420659"/>
                <a:gd name="connsiteX89" fmla="*/ 3406909 w 3817880"/>
                <a:gd name="connsiteY89" fmla="*/ 299889 h 420659"/>
                <a:gd name="connsiteX90" fmla="*/ 3413831 w 3817880"/>
                <a:gd name="connsiteY90" fmla="*/ 307876 h 420659"/>
                <a:gd name="connsiteX91" fmla="*/ 3437261 w 3817880"/>
                <a:gd name="connsiteY91" fmla="*/ 310006 h 420659"/>
                <a:gd name="connsiteX92" fmla="*/ 3437261 w 3817880"/>
                <a:gd name="connsiteY92" fmla="*/ 325980 h 420659"/>
                <a:gd name="connsiteX93" fmla="*/ 3339284 w 3817880"/>
                <a:gd name="connsiteY93" fmla="*/ 325980 h 420659"/>
                <a:gd name="connsiteX94" fmla="*/ 3339284 w 3817880"/>
                <a:gd name="connsiteY94" fmla="*/ 310006 h 420659"/>
                <a:gd name="connsiteX95" fmla="*/ 3361648 w 3817880"/>
                <a:gd name="connsiteY95" fmla="*/ 307876 h 420659"/>
                <a:gd name="connsiteX96" fmla="*/ 3369635 w 3817880"/>
                <a:gd name="connsiteY96" fmla="*/ 299889 h 420659"/>
                <a:gd name="connsiteX97" fmla="*/ 3369635 w 3817880"/>
                <a:gd name="connsiteY97" fmla="*/ 142275 h 420659"/>
                <a:gd name="connsiteX98" fmla="*/ 3339284 w 3817880"/>
                <a:gd name="connsiteY98" fmla="*/ 142275 h 420659"/>
                <a:gd name="connsiteX99" fmla="*/ 3339284 w 3817880"/>
                <a:gd name="connsiteY99" fmla="*/ 127365 h 420659"/>
                <a:gd name="connsiteX100" fmla="*/ 3389870 w 3817880"/>
                <a:gd name="connsiteY100" fmla="*/ 112988 h 420659"/>
                <a:gd name="connsiteX101" fmla="*/ 3389870 w 3817880"/>
                <a:gd name="connsiteY101" fmla="*/ 112988 h 420659"/>
                <a:gd name="connsiteX102" fmla="*/ 3390934 w 3817880"/>
                <a:gd name="connsiteY102" fmla="*/ 15012 h 420659"/>
                <a:gd name="connsiteX103" fmla="*/ 3409039 w 3817880"/>
                <a:gd name="connsiteY103" fmla="*/ 22999 h 420659"/>
                <a:gd name="connsiteX104" fmla="*/ 3417026 w 3817880"/>
                <a:gd name="connsiteY104" fmla="*/ 41104 h 420659"/>
                <a:gd name="connsiteX105" fmla="*/ 3409039 w 3817880"/>
                <a:gd name="connsiteY105" fmla="*/ 58143 h 420659"/>
                <a:gd name="connsiteX106" fmla="*/ 3390934 w 3817880"/>
                <a:gd name="connsiteY106" fmla="*/ 66130 h 420659"/>
                <a:gd name="connsiteX107" fmla="*/ 3372830 w 3817880"/>
                <a:gd name="connsiteY107" fmla="*/ 58143 h 420659"/>
                <a:gd name="connsiteX108" fmla="*/ 3365908 w 3817880"/>
                <a:gd name="connsiteY108" fmla="*/ 41104 h 420659"/>
                <a:gd name="connsiteX109" fmla="*/ 3372830 w 3817880"/>
                <a:gd name="connsiteY109" fmla="*/ 22999 h 420659"/>
                <a:gd name="connsiteX110" fmla="*/ 3390934 w 3817880"/>
                <a:gd name="connsiteY110" fmla="*/ 15012 h 420659"/>
                <a:gd name="connsiteX111" fmla="*/ 3390934 w 3817880"/>
                <a:gd name="connsiteY111" fmla="*/ 15012 h 420659"/>
                <a:gd name="connsiteX112" fmla="*/ 3484651 w 3817880"/>
                <a:gd name="connsiteY112" fmla="*/ 140677 h 420659"/>
                <a:gd name="connsiteX113" fmla="*/ 3457494 w 3817880"/>
                <a:gd name="connsiteY113" fmla="*/ 140677 h 420659"/>
                <a:gd name="connsiteX114" fmla="*/ 3457494 w 3817880"/>
                <a:gd name="connsiteY114" fmla="*/ 127365 h 420659"/>
                <a:gd name="connsiteX115" fmla="*/ 3485716 w 3817880"/>
                <a:gd name="connsiteY115" fmla="*/ 114053 h 420659"/>
                <a:gd name="connsiteX116" fmla="*/ 3504885 w 3817880"/>
                <a:gd name="connsiteY116" fmla="*/ 73585 h 420659"/>
                <a:gd name="connsiteX117" fmla="*/ 3521924 w 3817880"/>
                <a:gd name="connsiteY117" fmla="*/ 73585 h 420659"/>
                <a:gd name="connsiteX118" fmla="*/ 3521924 w 3817880"/>
                <a:gd name="connsiteY118" fmla="*/ 120975 h 420659"/>
                <a:gd name="connsiteX119" fmla="*/ 3588484 w 3817880"/>
                <a:gd name="connsiteY119" fmla="*/ 120975 h 420659"/>
                <a:gd name="connsiteX120" fmla="*/ 3588484 w 3817880"/>
                <a:gd name="connsiteY120" fmla="*/ 141210 h 420659"/>
                <a:gd name="connsiteX121" fmla="*/ 3521924 w 3817880"/>
                <a:gd name="connsiteY121" fmla="*/ 141210 h 420659"/>
                <a:gd name="connsiteX122" fmla="*/ 3521924 w 3817880"/>
                <a:gd name="connsiteY122" fmla="*/ 256225 h 420659"/>
                <a:gd name="connsiteX123" fmla="*/ 3529912 w 3817880"/>
                <a:gd name="connsiteY123" fmla="*/ 294564 h 420659"/>
                <a:gd name="connsiteX124" fmla="*/ 3558133 w 3817880"/>
                <a:gd name="connsiteY124" fmla="*/ 304681 h 420659"/>
                <a:gd name="connsiteX125" fmla="*/ 3573043 w 3817880"/>
                <a:gd name="connsiteY125" fmla="*/ 303616 h 420659"/>
                <a:gd name="connsiteX126" fmla="*/ 3589017 w 3817880"/>
                <a:gd name="connsiteY126" fmla="*/ 301486 h 420659"/>
                <a:gd name="connsiteX127" fmla="*/ 3589017 w 3817880"/>
                <a:gd name="connsiteY127" fmla="*/ 317461 h 420659"/>
                <a:gd name="connsiteX128" fmla="*/ 3559731 w 3817880"/>
                <a:gd name="connsiteY128" fmla="*/ 325448 h 420659"/>
                <a:gd name="connsiteX129" fmla="*/ 3531509 w 3817880"/>
                <a:gd name="connsiteY129" fmla="*/ 327578 h 420659"/>
                <a:gd name="connsiteX130" fmla="*/ 3495300 w 3817880"/>
                <a:gd name="connsiteY130" fmla="*/ 317461 h 420659"/>
                <a:gd name="connsiteX131" fmla="*/ 3485184 w 3817880"/>
                <a:gd name="connsiteY131" fmla="*/ 282317 h 420659"/>
                <a:gd name="connsiteX132" fmla="*/ 3485184 w 3817880"/>
                <a:gd name="connsiteY132" fmla="*/ 140677 h 420659"/>
                <a:gd name="connsiteX133" fmla="*/ 3484651 w 3817880"/>
                <a:gd name="connsiteY133" fmla="*/ 140677 h 420659"/>
                <a:gd name="connsiteX134" fmla="*/ 3592744 w 3817880"/>
                <a:gd name="connsiteY134" fmla="*/ 114053 h 420659"/>
                <a:gd name="connsiteX135" fmla="*/ 3687526 w 3817880"/>
                <a:gd name="connsiteY135" fmla="*/ 114053 h 420659"/>
                <a:gd name="connsiteX136" fmla="*/ 3687526 w 3817880"/>
                <a:gd name="connsiteY136" fmla="*/ 131093 h 420659"/>
                <a:gd name="connsiteX137" fmla="*/ 3665162 w 3817880"/>
                <a:gd name="connsiteY137" fmla="*/ 132158 h 420659"/>
                <a:gd name="connsiteX138" fmla="*/ 3659304 w 3817880"/>
                <a:gd name="connsiteY138" fmla="*/ 140145 h 420659"/>
                <a:gd name="connsiteX139" fmla="*/ 3712020 w 3817880"/>
                <a:gd name="connsiteY139" fmla="*/ 276460 h 420659"/>
                <a:gd name="connsiteX140" fmla="*/ 3765800 w 3817880"/>
                <a:gd name="connsiteY140" fmla="*/ 140145 h 420659"/>
                <a:gd name="connsiteX141" fmla="*/ 3762606 w 3817880"/>
                <a:gd name="connsiteY141" fmla="*/ 132158 h 420659"/>
                <a:gd name="connsiteX142" fmla="*/ 3739176 w 3817880"/>
                <a:gd name="connsiteY142" fmla="*/ 131093 h 420659"/>
                <a:gd name="connsiteX143" fmla="*/ 3739176 w 3817880"/>
                <a:gd name="connsiteY143" fmla="*/ 114053 h 420659"/>
                <a:gd name="connsiteX144" fmla="*/ 3817984 w 3817880"/>
                <a:gd name="connsiteY144" fmla="*/ 114053 h 420659"/>
                <a:gd name="connsiteX145" fmla="*/ 3817984 w 3817880"/>
                <a:gd name="connsiteY145" fmla="*/ 131093 h 420659"/>
                <a:gd name="connsiteX146" fmla="*/ 3791892 w 3817880"/>
                <a:gd name="connsiteY146" fmla="*/ 134287 h 420659"/>
                <a:gd name="connsiteX147" fmla="*/ 3704033 w 3817880"/>
                <a:gd name="connsiteY147" fmla="*/ 347279 h 420659"/>
                <a:gd name="connsiteX148" fmla="*/ 3671552 w 3817880"/>
                <a:gd name="connsiteY148" fmla="*/ 403722 h 420659"/>
                <a:gd name="connsiteX149" fmla="*/ 3634278 w 3817880"/>
                <a:gd name="connsiteY149" fmla="*/ 420762 h 420659"/>
                <a:gd name="connsiteX150" fmla="*/ 3611914 w 3817880"/>
                <a:gd name="connsiteY150" fmla="*/ 413839 h 420659"/>
                <a:gd name="connsiteX151" fmla="*/ 3603926 w 3817880"/>
                <a:gd name="connsiteY151" fmla="*/ 396800 h 420659"/>
                <a:gd name="connsiteX152" fmla="*/ 3606056 w 3817880"/>
                <a:gd name="connsiteY152" fmla="*/ 384553 h 420659"/>
                <a:gd name="connsiteX153" fmla="*/ 3615108 w 3817880"/>
                <a:gd name="connsiteY153" fmla="*/ 373371 h 420659"/>
                <a:gd name="connsiteX154" fmla="*/ 3656642 w 3817880"/>
                <a:gd name="connsiteY154" fmla="*/ 389345 h 420659"/>
                <a:gd name="connsiteX155" fmla="*/ 3675811 w 3817880"/>
                <a:gd name="connsiteY155" fmla="*/ 362189 h 420659"/>
                <a:gd name="connsiteX156" fmla="*/ 3692851 w 3817880"/>
                <a:gd name="connsiteY156" fmla="*/ 323850 h 420659"/>
                <a:gd name="connsiteX157" fmla="*/ 3618304 w 3817880"/>
                <a:gd name="connsiteY157" fmla="*/ 133755 h 420659"/>
                <a:gd name="connsiteX158" fmla="*/ 3592212 w 3817880"/>
                <a:gd name="connsiteY158" fmla="*/ 131625 h 420659"/>
                <a:gd name="connsiteX159" fmla="*/ 3592212 w 3817880"/>
                <a:gd name="connsiteY159" fmla="*/ 114053 h 420659"/>
                <a:gd name="connsiteX160" fmla="*/ 2548019 w 3817880"/>
                <a:gd name="connsiteY160" fmla="*/ 114053 h 420659"/>
                <a:gd name="connsiteX161" fmla="*/ 2643865 w 3817880"/>
                <a:gd name="connsiteY161" fmla="*/ 114053 h 420659"/>
                <a:gd name="connsiteX162" fmla="*/ 2643865 w 3817880"/>
                <a:gd name="connsiteY162" fmla="*/ 131093 h 420659"/>
                <a:gd name="connsiteX163" fmla="*/ 2620436 w 3817880"/>
                <a:gd name="connsiteY163" fmla="*/ 132158 h 420659"/>
                <a:gd name="connsiteX164" fmla="*/ 2616176 w 3817880"/>
                <a:gd name="connsiteY164" fmla="*/ 140145 h 420659"/>
                <a:gd name="connsiteX165" fmla="*/ 2666762 w 3817880"/>
                <a:gd name="connsiteY165" fmla="*/ 283382 h 420659"/>
                <a:gd name="connsiteX166" fmla="*/ 2723205 w 3817880"/>
                <a:gd name="connsiteY166" fmla="*/ 140145 h 420659"/>
                <a:gd name="connsiteX167" fmla="*/ 2720010 w 3817880"/>
                <a:gd name="connsiteY167" fmla="*/ 132158 h 420659"/>
                <a:gd name="connsiteX168" fmla="*/ 2696581 w 3817880"/>
                <a:gd name="connsiteY168" fmla="*/ 131093 h 420659"/>
                <a:gd name="connsiteX169" fmla="*/ 2696581 w 3817880"/>
                <a:gd name="connsiteY169" fmla="*/ 114053 h 420659"/>
                <a:gd name="connsiteX170" fmla="*/ 2773258 w 3817880"/>
                <a:gd name="connsiteY170" fmla="*/ 114053 h 420659"/>
                <a:gd name="connsiteX171" fmla="*/ 2773258 w 3817880"/>
                <a:gd name="connsiteY171" fmla="*/ 131093 h 420659"/>
                <a:gd name="connsiteX172" fmla="*/ 2748231 w 3817880"/>
                <a:gd name="connsiteY172" fmla="*/ 134287 h 420659"/>
                <a:gd name="connsiteX173" fmla="*/ 2671554 w 3817880"/>
                <a:gd name="connsiteY173" fmla="*/ 325448 h 420659"/>
                <a:gd name="connsiteX174" fmla="*/ 2646528 w 3817880"/>
                <a:gd name="connsiteY174" fmla="*/ 325448 h 420659"/>
                <a:gd name="connsiteX175" fmla="*/ 2575708 w 3817880"/>
                <a:gd name="connsiteY175" fmla="*/ 132690 h 420659"/>
                <a:gd name="connsiteX176" fmla="*/ 2548552 w 3817880"/>
                <a:gd name="connsiteY176" fmla="*/ 130560 h 420659"/>
                <a:gd name="connsiteX177" fmla="*/ 2548552 w 3817880"/>
                <a:gd name="connsiteY177" fmla="*/ 114053 h 420659"/>
                <a:gd name="connsiteX178" fmla="*/ 2548019 w 3817880"/>
                <a:gd name="connsiteY178" fmla="*/ 114053 h 420659"/>
                <a:gd name="connsiteX179" fmla="*/ 2873364 w 3817880"/>
                <a:gd name="connsiteY179" fmla="*/ 110326 h 420659"/>
                <a:gd name="connsiteX180" fmla="*/ 2873364 w 3817880"/>
                <a:gd name="connsiteY180" fmla="*/ 129495 h 420659"/>
                <a:gd name="connsiteX181" fmla="*/ 2839818 w 3817880"/>
                <a:gd name="connsiteY181" fmla="*/ 147599 h 420659"/>
                <a:gd name="connsiteX182" fmla="*/ 2822779 w 3817880"/>
                <a:gd name="connsiteY182" fmla="*/ 191263 h 420659"/>
                <a:gd name="connsiteX183" fmla="*/ 2873364 w 3817880"/>
                <a:gd name="connsiteY183" fmla="*/ 191263 h 420659"/>
                <a:gd name="connsiteX184" fmla="*/ 2873364 w 3817880"/>
                <a:gd name="connsiteY184" fmla="*/ 209367 h 420659"/>
                <a:gd name="connsiteX185" fmla="*/ 2820649 w 3817880"/>
                <a:gd name="connsiteY185" fmla="*/ 209367 h 420659"/>
                <a:gd name="connsiteX186" fmla="*/ 2820649 w 3817880"/>
                <a:gd name="connsiteY186" fmla="*/ 215224 h 420659"/>
                <a:gd name="connsiteX187" fmla="*/ 2839818 w 3817880"/>
                <a:gd name="connsiteY187" fmla="*/ 280719 h 420659"/>
                <a:gd name="connsiteX188" fmla="*/ 2873364 w 3817880"/>
                <a:gd name="connsiteY188" fmla="*/ 302019 h 420659"/>
                <a:gd name="connsiteX189" fmla="*/ 2873364 w 3817880"/>
                <a:gd name="connsiteY189" fmla="*/ 329175 h 420659"/>
                <a:gd name="connsiteX190" fmla="*/ 2808934 w 3817880"/>
                <a:gd name="connsiteY190" fmla="*/ 299889 h 420659"/>
                <a:gd name="connsiteX191" fmla="*/ 2781778 w 3817880"/>
                <a:gd name="connsiteY191" fmla="*/ 221082 h 420659"/>
                <a:gd name="connsiteX192" fmla="*/ 2809999 w 3817880"/>
                <a:gd name="connsiteY192" fmla="*/ 141210 h 420659"/>
                <a:gd name="connsiteX193" fmla="*/ 2873364 w 3817880"/>
                <a:gd name="connsiteY193" fmla="*/ 110326 h 420659"/>
                <a:gd name="connsiteX194" fmla="*/ 2873364 w 3817880"/>
                <a:gd name="connsiteY194" fmla="*/ 110326 h 420659"/>
                <a:gd name="connsiteX195" fmla="*/ 1632686 w 3817880"/>
                <a:gd name="connsiteY195" fmla="*/ 323318 h 420659"/>
                <a:gd name="connsiteX196" fmla="*/ 1632686 w 3817880"/>
                <a:gd name="connsiteY196" fmla="*/ 304149 h 420659"/>
                <a:gd name="connsiteX197" fmla="*/ 1647063 w 3817880"/>
                <a:gd name="connsiteY197" fmla="*/ 299889 h 420659"/>
                <a:gd name="connsiteX198" fmla="*/ 1677414 w 3817880"/>
                <a:gd name="connsiteY198" fmla="*/ 285512 h 420659"/>
                <a:gd name="connsiteX199" fmla="*/ 1677414 w 3817880"/>
                <a:gd name="connsiteY199" fmla="*/ 207237 h 420659"/>
                <a:gd name="connsiteX200" fmla="*/ 1632153 w 3817880"/>
                <a:gd name="connsiteY200" fmla="*/ 222147 h 420659"/>
                <a:gd name="connsiteX201" fmla="*/ 1632153 w 3817880"/>
                <a:gd name="connsiteY201" fmla="*/ 204042 h 420659"/>
                <a:gd name="connsiteX202" fmla="*/ 1677414 w 3817880"/>
                <a:gd name="connsiteY202" fmla="*/ 192860 h 420659"/>
                <a:gd name="connsiteX203" fmla="*/ 1677414 w 3817880"/>
                <a:gd name="connsiteY203" fmla="*/ 178483 h 420659"/>
                <a:gd name="connsiteX204" fmla="*/ 1668362 w 3817880"/>
                <a:gd name="connsiteY204" fmla="*/ 140145 h 420659"/>
                <a:gd name="connsiteX205" fmla="*/ 1636946 w 3817880"/>
                <a:gd name="connsiteY205" fmla="*/ 130028 h 420659"/>
                <a:gd name="connsiteX206" fmla="*/ 1632686 w 3817880"/>
                <a:gd name="connsiteY206" fmla="*/ 130028 h 420659"/>
                <a:gd name="connsiteX207" fmla="*/ 1632686 w 3817880"/>
                <a:gd name="connsiteY207" fmla="*/ 110858 h 420659"/>
                <a:gd name="connsiteX208" fmla="*/ 1648660 w 3817880"/>
                <a:gd name="connsiteY208" fmla="*/ 109794 h 420659"/>
                <a:gd name="connsiteX209" fmla="*/ 1699246 w 3817880"/>
                <a:gd name="connsiteY209" fmla="*/ 125768 h 420659"/>
                <a:gd name="connsiteX210" fmla="*/ 1715220 w 3817880"/>
                <a:gd name="connsiteY210" fmla="*/ 174223 h 420659"/>
                <a:gd name="connsiteX211" fmla="*/ 1715220 w 3817880"/>
                <a:gd name="connsiteY211" fmla="*/ 300421 h 420659"/>
                <a:gd name="connsiteX212" fmla="*/ 1722143 w 3817880"/>
                <a:gd name="connsiteY212" fmla="*/ 308408 h 420659"/>
                <a:gd name="connsiteX213" fmla="*/ 1745572 w 3817880"/>
                <a:gd name="connsiteY213" fmla="*/ 310538 h 420659"/>
                <a:gd name="connsiteX214" fmla="*/ 1745572 w 3817880"/>
                <a:gd name="connsiteY214" fmla="*/ 326513 h 420659"/>
                <a:gd name="connsiteX215" fmla="*/ 1683804 w 3817880"/>
                <a:gd name="connsiteY215" fmla="*/ 326513 h 420659"/>
                <a:gd name="connsiteX216" fmla="*/ 1677947 w 3817880"/>
                <a:gd name="connsiteY216" fmla="*/ 300421 h 420659"/>
                <a:gd name="connsiteX217" fmla="*/ 1638543 w 3817880"/>
                <a:gd name="connsiteY217" fmla="*/ 321720 h 420659"/>
                <a:gd name="connsiteX218" fmla="*/ 1632686 w 3817880"/>
                <a:gd name="connsiteY218" fmla="*/ 323318 h 420659"/>
                <a:gd name="connsiteX219" fmla="*/ 1632686 w 3817880"/>
                <a:gd name="connsiteY219" fmla="*/ 323318 h 420659"/>
                <a:gd name="connsiteX220" fmla="*/ 2494771 w 3817880"/>
                <a:gd name="connsiteY220" fmla="*/ 15012 h 420659"/>
                <a:gd name="connsiteX221" fmla="*/ 2512875 w 3817880"/>
                <a:gd name="connsiteY221" fmla="*/ 22999 h 420659"/>
                <a:gd name="connsiteX222" fmla="*/ 2520862 w 3817880"/>
                <a:gd name="connsiteY222" fmla="*/ 41104 h 420659"/>
                <a:gd name="connsiteX223" fmla="*/ 2512875 w 3817880"/>
                <a:gd name="connsiteY223" fmla="*/ 58143 h 420659"/>
                <a:gd name="connsiteX224" fmla="*/ 2494771 w 3817880"/>
                <a:gd name="connsiteY224" fmla="*/ 66130 h 420659"/>
                <a:gd name="connsiteX225" fmla="*/ 2477731 w 3817880"/>
                <a:gd name="connsiteY225" fmla="*/ 58143 h 420659"/>
                <a:gd name="connsiteX226" fmla="*/ 2469744 w 3817880"/>
                <a:gd name="connsiteY226" fmla="*/ 41104 h 420659"/>
                <a:gd name="connsiteX227" fmla="*/ 2477731 w 3817880"/>
                <a:gd name="connsiteY227" fmla="*/ 22999 h 420659"/>
                <a:gd name="connsiteX228" fmla="*/ 2494771 w 3817880"/>
                <a:gd name="connsiteY228" fmla="*/ 15012 h 420659"/>
                <a:gd name="connsiteX229" fmla="*/ 2494771 w 3817880"/>
                <a:gd name="connsiteY229" fmla="*/ 15012 h 420659"/>
                <a:gd name="connsiteX230" fmla="*/ 2493706 w 3817880"/>
                <a:gd name="connsiteY230" fmla="*/ 112988 h 420659"/>
                <a:gd name="connsiteX231" fmla="*/ 2510745 w 3817880"/>
                <a:gd name="connsiteY231" fmla="*/ 112988 h 420659"/>
                <a:gd name="connsiteX232" fmla="*/ 2510745 w 3817880"/>
                <a:gd name="connsiteY232" fmla="*/ 299889 h 420659"/>
                <a:gd name="connsiteX233" fmla="*/ 2518732 w 3817880"/>
                <a:gd name="connsiteY233" fmla="*/ 307876 h 420659"/>
                <a:gd name="connsiteX234" fmla="*/ 2542162 w 3817880"/>
                <a:gd name="connsiteY234" fmla="*/ 310006 h 420659"/>
                <a:gd name="connsiteX235" fmla="*/ 2542162 w 3817880"/>
                <a:gd name="connsiteY235" fmla="*/ 325980 h 420659"/>
                <a:gd name="connsiteX236" fmla="*/ 2443120 w 3817880"/>
                <a:gd name="connsiteY236" fmla="*/ 325980 h 420659"/>
                <a:gd name="connsiteX237" fmla="*/ 2443120 w 3817880"/>
                <a:gd name="connsiteY237" fmla="*/ 310006 h 420659"/>
                <a:gd name="connsiteX238" fmla="*/ 2466549 w 3817880"/>
                <a:gd name="connsiteY238" fmla="*/ 307876 h 420659"/>
                <a:gd name="connsiteX239" fmla="*/ 2473472 w 3817880"/>
                <a:gd name="connsiteY239" fmla="*/ 299889 h 420659"/>
                <a:gd name="connsiteX240" fmla="*/ 2473472 w 3817880"/>
                <a:gd name="connsiteY240" fmla="*/ 142275 h 420659"/>
                <a:gd name="connsiteX241" fmla="*/ 2443120 w 3817880"/>
                <a:gd name="connsiteY241" fmla="*/ 142275 h 420659"/>
                <a:gd name="connsiteX242" fmla="*/ 2443120 w 3817880"/>
                <a:gd name="connsiteY242" fmla="*/ 127365 h 420659"/>
                <a:gd name="connsiteX243" fmla="*/ 2493706 w 3817880"/>
                <a:gd name="connsiteY243" fmla="*/ 112988 h 420659"/>
                <a:gd name="connsiteX244" fmla="*/ 2493706 w 3817880"/>
                <a:gd name="connsiteY244" fmla="*/ 112988 h 420659"/>
                <a:gd name="connsiteX245" fmla="*/ 2191790 w 3817880"/>
                <a:gd name="connsiteY245" fmla="*/ 325448 h 420659"/>
                <a:gd name="connsiteX246" fmla="*/ 2191790 w 3817880"/>
                <a:gd name="connsiteY246" fmla="*/ 309473 h 420659"/>
                <a:gd name="connsiteX247" fmla="*/ 2215219 w 3817880"/>
                <a:gd name="connsiteY247" fmla="*/ 307343 h 420659"/>
                <a:gd name="connsiteX248" fmla="*/ 2223206 w 3817880"/>
                <a:gd name="connsiteY248" fmla="*/ 299356 h 420659"/>
                <a:gd name="connsiteX249" fmla="*/ 2223206 w 3817880"/>
                <a:gd name="connsiteY249" fmla="*/ 141742 h 420659"/>
                <a:gd name="connsiteX250" fmla="*/ 2191790 w 3817880"/>
                <a:gd name="connsiteY250" fmla="*/ 141742 h 420659"/>
                <a:gd name="connsiteX251" fmla="*/ 2191790 w 3817880"/>
                <a:gd name="connsiteY251" fmla="*/ 127365 h 420659"/>
                <a:gd name="connsiteX252" fmla="*/ 2242376 w 3817880"/>
                <a:gd name="connsiteY252" fmla="*/ 112456 h 420659"/>
                <a:gd name="connsiteX253" fmla="*/ 2259415 w 3817880"/>
                <a:gd name="connsiteY253" fmla="*/ 112456 h 420659"/>
                <a:gd name="connsiteX254" fmla="*/ 2259415 w 3817880"/>
                <a:gd name="connsiteY254" fmla="*/ 135885 h 420659"/>
                <a:gd name="connsiteX255" fmla="*/ 2302013 w 3817880"/>
                <a:gd name="connsiteY255" fmla="*/ 115651 h 420659"/>
                <a:gd name="connsiteX256" fmla="*/ 2330235 w 3817880"/>
                <a:gd name="connsiteY256" fmla="*/ 108729 h 420659"/>
                <a:gd name="connsiteX257" fmla="*/ 2373898 w 3817880"/>
                <a:gd name="connsiteY257" fmla="*/ 126833 h 420659"/>
                <a:gd name="connsiteX258" fmla="*/ 2388275 w 3817880"/>
                <a:gd name="connsiteY258" fmla="*/ 176354 h 420659"/>
                <a:gd name="connsiteX259" fmla="*/ 2388275 w 3817880"/>
                <a:gd name="connsiteY259" fmla="*/ 298824 h 420659"/>
                <a:gd name="connsiteX260" fmla="*/ 2396262 w 3817880"/>
                <a:gd name="connsiteY260" fmla="*/ 306811 h 420659"/>
                <a:gd name="connsiteX261" fmla="*/ 2419691 w 3817880"/>
                <a:gd name="connsiteY261" fmla="*/ 308941 h 420659"/>
                <a:gd name="connsiteX262" fmla="*/ 2419691 w 3817880"/>
                <a:gd name="connsiteY262" fmla="*/ 324915 h 420659"/>
                <a:gd name="connsiteX263" fmla="*/ 2323845 w 3817880"/>
                <a:gd name="connsiteY263" fmla="*/ 324915 h 420659"/>
                <a:gd name="connsiteX264" fmla="*/ 2323845 w 3817880"/>
                <a:gd name="connsiteY264" fmla="*/ 308941 h 420659"/>
                <a:gd name="connsiteX265" fmla="*/ 2344079 w 3817880"/>
                <a:gd name="connsiteY265" fmla="*/ 306811 h 420659"/>
                <a:gd name="connsiteX266" fmla="*/ 2352066 w 3817880"/>
                <a:gd name="connsiteY266" fmla="*/ 298824 h 420659"/>
                <a:gd name="connsiteX267" fmla="*/ 2352066 w 3817880"/>
                <a:gd name="connsiteY267" fmla="*/ 182743 h 420659"/>
                <a:gd name="connsiteX268" fmla="*/ 2341949 w 3817880"/>
                <a:gd name="connsiteY268" fmla="*/ 147599 h 420659"/>
                <a:gd name="connsiteX269" fmla="*/ 2308403 w 3817880"/>
                <a:gd name="connsiteY269" fmla="*/ 137482 h 420659"/>
                <a:gd name="connsiteX270" fmla="*/ 2284974 w 3817880"/>
                <a:gd name="connsiteY270" fmla="*/ 140677 h 420659"/>
                <a:gd name="connsiteX271" fmla="*/ 2258882 w 3817880"/>
                <a:gd name="connsiteY271" fmla="*/ 151859 h 420659"/>
                <a:gd name="connsiteX272" fmla="*/ 2258882 w 3817880"/>
                <a:gd name="connsiteY272" fmla="*/ 298291 h 420659"/>
                <a:gd name="connsiteX273" fmla="*/ 2266870 w 3817880"/>
                <a:gd name="connsiteY273" fmla="*/ 306279 h 420659"/>
                <a:gd name="connsiteX274" fmla="*/ 2287104 w 3817880"/>
                <a:gd name="connsiteY274" fmla="*/ 308408 h 420659"/>
                <a:gd name="connsiteX275" fmla="*/ 2287104 w 3817880"/>
                <a:gd name="connsiteY275" fmla="*/ 324383 h 420659"/>
                <a:gd name="connsiteX276" fmla="*/ 2191790 w 3817880"/>
                <a:gd name="connsiteY276" fmla="*/ 324383 h 420659"/>
                <a:gd name="connsiteX277" fmla="*/ 2191790 w 3817880"/>
                <a:gd name="connsiteY277" fmla="*/ 325448 h 420659"/>
                <a:gd name="connsiteX278" fmla="*/ 1885614 w 3817880"/>
                <a:gd name="connsiteY278" fmla="*/ 31519 h 420659"/>
                <a:gd name="connsiteX279" fmla="*/ 1992642 w 3817880"/>
                <a:gd name="connsiteY279" fmla="*/ 31519 h 420659"/>
                <a:gd name="connsiteX280" fmla="*/ 1992642 w 3817880"/>
                <a:gd name="connsiteY280" fmla="*/ 48558 h 420659"/>
                <a:gd name="connsiteX281" fmla="*/ 1965486 w 3817880"/>
                <a:gd name="connsiteY281" fmla="*/ 50688 h 420659"/>
                <a:gd name="connsiteX282" fmla="*/ 1958563 w 3817880"/>
                <a:gd name="connsiteY282" fmla="*/ 57610 h 420659"/>
                <a:gd name="connsiteX283" fmla="*/ 1958563 w 3817880"/>
                <a:gd name="connsiteY283" fmla="*/ 216289 h 420659"/>
                <a:gd name="connsiteX284" fmla="*/ 1976668 w 3817880"/>
                <a:gd name="connsiteY284" fmla="*/ 282849 h 420659"/>
                <a:gd name="connsiteX285" fmla="*/ 2036306 w 3817880"/>
                <a:gd name="connsiteY285" fmla="*/ 303084 h 420659"/>
                <a:gd name="connsiteX286" fmla="*/ 2095944 w 3817880"/>
                <a:gd name="connsiteY286" fmla="*/ 282849 h 420659"/>
                <a:gd name="connsiteX287" fmla="*/ 2114048 w 3817880"/>
                <a:gd name="connsiteY287" fmla="*/ 216289 h 420659"/>
                <a:gd name="connsiteX288" fmla="*/ 2114048 w 3817880"/>
                <a:gd name="connsiteY288" fmla="*/ 60805 h 420659"/>
                <a:gd name="connsiteX289" fmla="*/ 2106061 w 3817880"/>
                <a:gd name="connsiteY289" fmla="*/ 52818 h 420659"/>
                <a:gd name="connsiteX290" fmla="*/ 2078904 w 3817880"/>
                <a:gd name="connsiteY290" fmla="*/ 48558 h 420659"/>
                <a:gd name="connsiteX291" fmla="*/ 2078904 w 3817880"/>
                <a:gd name="connsiteY291" fmla="*/ 31519 h 420659"/>
                <a:gd name="connsiteX292" fmla="*/ 2172088 w 3817880"/>
                <a:gd name="connsiteY292" fmla="*/ 31519 h 420659"/>
                <a:gd name="connsiteX293" fmla="*/ 2172088 w 3817880"/>
                <a:gd name="connsiteY293" fmla="*/ 48558 h 420659"/>
                <a:gd name="connsiteX294" fmla="*/ 2144932 w 3817880"/>
                <a:gd name="connsiteY294" fmla="*/ 52818 h 420659"/>
                <a:gd name="connsiteX295" fmla="*/ 2136944 w 3817880"/>
                <a:gd name="connsiteY295" fmla="*/ 60805 h 420659"/>
                <a:gd name="connsiteX296" fmla="*/ 2136944 w 3817880"/>
                <a:gd name="connsiteY296" fmla="*/ 219484 h 420659"/>
                <a:gd name="connsiteX297" fmla="*/ 2132685 w 3817880"/>
                <a:gd name="connsiteY297" fmla="*/ 267940 h 420659"/>
                <a:gd name="connsiteX298" fmla="*/ 2118308 w 3817880"/>
                <a:gd name="connsiteY298" fmla="*/ 297226 h 420659"/>
                <a:gd name="connsiteX299" fmla="*/ 2081034 w 3817880"/>
                <a:gd name="connsiteY299" fmla="*/ 320655 h 420659"/>
                <a:gd name="connsiteX300" fmla="*/ 2028319 w 3817880"/>
                <a:gd name="connsiteY300" fmla="*/ 329708 h 420659"/>
                <a:gd name="connsiteX301" fmla="*/ 1974538 w 3817880"/>
                <a:gd name="connsiteY301" fmla="*/ 320655 h 420659"/>
                <a:gd name="connsiteX302" fmla="*/ 1937264 w 3817880"/>
                <a:gd name="connsiteY302" fmla="*/ 297226 h 420659"/>
                <a:gd name="connsiteX303" fmla="*/ 1922888 w 3817880"/>
                <a:gd name="connsiteY303" fmla="*/ 267940 h 420659"/>
                <a:gd name="connsiteX304" fmla="*/ 1918627 w 3817880"/>
                <a:gd name="connsiteY304" fmla="*/ 219484 h 420659"/>
                <a:gd name="connsiteX305" fmla="*/ 1918627 w 3817880"/>
                <a:gd name="connsiteY305" fmla="*/ 57610 h 420659"/>
                <a:gd name="connsiteX306" fmla="*/ 1910640 w 3817880"/>
                <a:gd name="connsiteY306" fmla="*/ 50688 h 420659"/>
                <a:gd name="connsiteX307" fmla="*/ 1885614 w 3817880"/>
                <a:gd name="connsiteY307" fmla="*/ 48558 h 420659"/>
                <a:gd name="connsiteX308" fmla="*/ 1885614 w 3817880"/>
                <a:gd name="connsiteY308" fmla="*/ 31519 h 420659"/>
                <a:gd name="connsiteX309" fmla="*/ 1632686 w 3817880"/>
                <a:gd name="connsiteY309" fmla="*/ 110326 h 420659"/>
                <a:gd name="connsiteX310" fmla="*/ 1632686 w 3817880"/>
                <a:gd name="connsiteY310" fmla="*/ 129495 h 420659"/>
                <a:gd name="connsiteX311" fmla="*/ 1621504 w 3817880"/>
                <a:gd name="connsiteY311" fmla="*/ 130560 h 420659"/>
                <a:gd name="connsiteX312" fmla="*/ 1604464 w 3817880"/>
                <a:gd name="connsiteY312" fmla="*/ 136418 h 420659"/>
                <a:gd name="connsiteX313" fmla="*/ 1604464 w 3817880"/>
                <a:gd name="connsiteY313" fmla="*/ 173691 h 420659"/>
                <a:gd name="connsiteX314" fmla="*/ 1574113 w 3817880"/>
                <a:gd name="connsiteY314" fmla="*/ 173691 h 420659"/>
                <a:gd name="connsiteX315" fmla="*/ 1562931 w 3817880"/>
                <a:gd name="connsiteY315" fmla="*/ 170496 h 420659"/>
                <a:gd name="connsiteX316" fmla="*/ 1560801 w 3817880"/>
                <a:gd name="connsiteY316" fmla="*/ 160379 h 420659"/>
                <a:gd name="connsiteX317" fmla="*/ 1584230 w 3817880"/>
                <a:gd name="connsiteY317" fmla="*/ 124170 h 420659"/>
                <a:gd name="connsiteX318" fmla="*/ 1632686 w 3817880"/>
                <a:gd name="connsiteY318" fmla="*/ 110326 h 420659"/>
                <a:gd name="connsiteX319" fmla="*/ 1632686 w 3817880"/>
                <a:gd name="connsiteY319" fmla="*/ 110326 h 420659"/>
                <a:gd name="connsiteX320" fmla="*/ 1632686 w 3817880"/>
                <a:gd name="connsiteY320" fmla="*/ 204042 h 420659"/>
                <a:gd name="connsiteX321" fmla="*/ 1632686 w 3817880"/>
                <a:gd name="connsiteY321" fmla="*/ 222147 h 420659"/>
                <a:gd name="connsiteX322" fmla="*/ 1605529 w 3817880"/>
                <a:gd name="connsiteY322" fmla="*/ 235459 h 420659"/>
                <a:gd name="connsiteX323" fmla="*/ 1587425 w 3817880"/>
                <a:gd name="connsiteY323" fmla="*/ 269005 h 420659"/>
                <a:gd name="connsiteX324" fmla="*/ 1597542 w 3817880"/>
                <a:gd name="connsiteY324" fmla="*/ 295096 h 420659"/>
                <a:gd name="connsiteX325" fmla="*/ 1623634 w 3817880"/>
                <a:gd name="connsiteY325" fmla="*/ 304149 h 420659"/>
                <a:gd name="connsiteX326" fmla="*/ 1632686 w 3817880"/>
                <a:gd name="connsiteY326" fmla="*/ 304149 h 420659"/>
                <a:gd name="connsiteX327" fmla="*/ 1632686 w 3817880"/>
                <a:gd name="connsiteY327" fmla="*/ 323318 h 420659"/>
                <a:gd name="connsiteX328" fmla="*/ 1605529 w 3817880"/>
                <a:gd name="connsiteY328" fmla="*/ 327578 h 420659"/>
                <a:gd name="connsiteX329" fmla="*/ 1565061 w 3817880"/>
                <a:gd name="connsiteY329" fmla="*/ 313201 h 420659"/>
                <a:gd name="connsiteX330" fmla="*/ 1549087 w 3817880"/>
                <a:gd name="connsiteY330" fmla="*/ 272732 h 420659"/>
                <a:gd name="connsiteX331" fmla="*/ 1572516 w 3817880"/>
                <a:gd name="connsiteY331" fmla="*/ 227471 h 420659"/>
                <a:gd name="connsiteX332" fmla="*/ 1632686 w 3817880"/>
                <a:gd name="connsiteY332" fmla="*/ 204042 h 420659"/>
                <a:gd name="connsiteX333" fmla="*/ 1632686 w 3817880"/>
                <a:gd name="connsiteY333" fmla="*/ 204042 h 420659"/>
                <a:gd name="connsiteX334" fmla="*/ 913306 w 3817880"/>
                <a:gd name="connsiteY334" fmla="*/ 420229 h 420659"/>
                <a:gd name="connsiteX335" fmla="*/ 913306 w 3817880"/>
                <a:gd name="connsiteY335" fmla="*/ 401060 h 420659"/>
                <a:gd name="connsiteX336" fmla="*/ 917565 w 3817880"/>
                <a:gd name="connsiteY336" fmla="*/ 401060 h 420659"/>
                <a:gd name="connsiteX337" fmla="*/ 963891 w 3817880"/>
                <a:gd name="connsiteY337" fmla="*/ 387748 h 420659"/>
                <a:gd name="connsiteX338" fmla="*/ 983061 w 3817880"/>
                <a:gd name="connsiteY338" fmla="*/ 354202 h 420659"/>
                <a:gd name="connsiteX339" fmla="*/ 975073 w 3817880"/>
                <a:gd name="connsiteY339" fmla="*/ 332903 h 420659"/>
                <a:gd name="connsiteX340" fmla="*/ 937800 w 3817880"/>
                <a:gd name="connsiteY340" fmla="*/ 320655 h 420659"/>
                <a:gd name="connsiteX341" fmla="*/ 912773 w 3817880"/>
                <a:gd name="connsiteY341" fmla="*/ 316396 h 420659"/>
                <a:gd name="connsiteX342" fmla="*/ 912773 w 3817880"/>
                <a:gd name="connsiteY342" fmla="*/ 284979 h 420659"/>
                <a:gd name="connsiteX343" fmla="*/ 940995 w 3817880"/>
                <a:gd name="connsiteY343" fmla="*/ 289239 h 420659"/>
                <a:gd name="connsiteX344" fmla="*/ 998502 w 3817880"/>
                <a:gd name="connsiteY344" fmla="*/ 308408 h 420659"/>
                <a:gd name="connsiteX345" fmla="*/ 1015542 w 3817880"/>
                <a:gd name="connsiteY345" fmla="*/ 343552 h 420659"/>
                <a:gd name="connsiteX346" fmla="*/ 1008620 w 3817880"/>
                <a:gd name="connsiteY346" fmla="*/ 369644 h 420659"/>
                <a:gd name="connsiteX347" fmla="*/ 988385 w 3817880"/>
                <a:gd name="connsiteY347" fmla="*/ 393073 h 420659"/>
                <a:gd name="connsiteX348" fmla="*/ 948982 w 3817880"/>
                <a:gd name="connsiteY348" fmla="*/ 414372 h 420659"/>
                <a:gd name="connsiteX349" fmla="*/ 913306 w 3817880"/>
                <a:gd name="connsiteY349" fmla="*/ 420229 h 420659"/>
                <a:gd name="connsiteX350" fmla="*/ 913306 w 3817880"/>
                <a:gd name="connsiteY350" fmla="*/ 420229 h 420659"/>
                <a:gd name="connsiteX351" fmla="*/ 913306 w 3817880"/>
                <a:gd name="connsiteY351" fmla="*/ 252498 h 420659"/>
                <a:gd name="connsiteX352" fmla="*/ 913306 w 3817880"/>
                <a:gd name="connsiteY352" fmla="*/ 234394 h 420659"/>
                <a:gd name="connsiteX353" fmla="*/ 913306 w 3817880"/>
                <a:gd name="connsiteY353" fmla="*/ 234394 h 420659"/>
                <a:gd name="connsiteX354" fmla="*/ 944722 w 3817880"/>
                <a:gd name="connsiteY354" fmla="*/ 219484 h 420659"/>
                <a:gd name="connsiteX355" fmla="*/ 955904 w 3817880"/>
                <a:gd name="connsiteY355" fmla="*/ 181146 h 420659"/>
                <a:gd name="connsiteX356" fmla="*/ 944722 w 3817880"/>
                <a:gd name="connsiteY356" fmla="*/ 141742 h 420659"/>
                <a:gd name="connsiteX357" fmla="*/ 913306 w 3817880"/>
                <a:gd name="connsiteY357" fmla="*/ 127365 h 420659"/>
                <a:gd name="connsiteX358" fmla="*/ 913306 w 3817880"/>
                <a:gd name="connsiteY358" fmla="*/ 127365 h 420659"/>
                <a:gd name="connsiteX359" fmla="*/ 913306 w 3817880"/>
                <a:gd name="connsiteY359" fmla="*/ 110326 h 420659"/>
                <a:gd name="connsiteX360" fmla="*/ 917565 w 3817880"/>
                <a:gd name="connsiteY360" fmla="*/ 109261 h 420659"/>
                <a:gd name="connsiteX361" fmla="*/ 942592 w 3817880"/>
                <a:gd name="connsiteY361" fmla="*/ 112456 h 420659"/>
                <a:gd name="connsiteX362" fmla="*/ 967619 w 3817880"/>
                <a:gd name="connsiteY362" fmla="*/ 122573 h 420659"/>
                <a:gd name="connsiteX363" fmla="*/ 1030451 w 3817880"/>
                <a:gd name="connsiteY363" fmla="*/ 122573 h 420659"/>
                <a:gd name="connsiteX364" fmla="*/ 1030451 w 3817880"/>
                <a:gd name="connsiteY364" fmla="*/ 142807 h 420659"/>
                <a:gd name="connsiteX365" fmla="*/ 981996 w 3817880"/>
                <a:gd name="connsiteY365" fmla="*/ 142807 h 420659"/>
                <a:gd name="connsiteX366" fmla="*/ 991048 w 3817880"/>
                <a:gd name="connsiteY366" fmla="*/ 161976 h 420659"/>
                <a:gd name="connsiteX367" fmla="*/ 994243 w 3817880"/>
                <a:gd name="connsiteY367" fmla="*/ 183276 h 420659"/>
                <a:gd name="connsiteX368" fmla="*/ 970813 w 3817880"/>
                <a:gd name="connsiteY368" fmla="*/ 232796 h 420659"/>
                <a:gd name="connsiteX369" fmla="*/ 913306 w 3817880"/>
                <a:gd name="connsiteY369" fmla="*/ 252498 h 420659"/>
                <a:gd name="connsiteX370" fmla="*/ 913306 w 3817880"/>
                <a:gd name="connsiteY370" fmla="*/ 252498 h 420659"/>
                <a:gd name="connsiteX371" fmla="*/ 1344082 w 3817880"/>
                <a:gd name="connsiteY371" fmla="*/ 109261 h 420659"/>
                <a:gd name="connsiteX372" fmla="*/ 1361121 w 3817880"/>
                <a:gd name="connsiteY372" fmla="*/ 109261 h 420659"/>
                <a:gd name="connsiteX373" fmla="*/ 1361121 w 3817880"/>
                <a:gd name="connsiteY373" fmla="*/ 254628 h 420659"/>
                <a:gd name="connsiteX374" fmla="*/ 1371238 w 3817880"/>
                <a:gd name="connsiteY374" fmla="*/ 290837 h 420659"/>
                <a:gd name="connsiteX375" fmla="*/ 1402655 w 3817880"/>
                <a:gd name="connsiteY375" fmla="*/ 302019 h 420659"/>
                <a:gd name="connsiteX376" fmla="*/ 1427681 w 3817880"/>
                <a:gd name="connsiteY376" fmla="*/ 298824 h 420659"/>
                <a:gd name="connsiteX377" fmla="*/ 1453773 w 3817880"/>
                <a:gd name="connsiteY377" fmla="*/ 288707 h 420659"/>
                <a:gd name="connsiteX378" fmla="*/ 1453773 w 3817880"/>
                <a:gd name="connsiteY378" fmla="*/ 140145 h 420659"/>
                <a:gd name="connsiteX379" fmla="*/ 1422889 w 3817880"/>
                <a:gd name="connsiteY379" fmla="*/ 140145 h 420659"/>
                <a:gd name="connsiteX380" fmla="*/ 1422889 w 3817880"/>
                <a:gd name="connsiteY380" fmla="*/ 126833 h 420659"/>
                <a:gd name="connsiteX381" fmla="*/ 1473474 w 3817880"/>
                <a:gd name="connsiteY381" fmla="*/ 109794 h 420659"/>
                <a:gd name="connsiteX382" fmla="*/ 1490514 w 3817880"/>
                <a:gd name="connsiteY382" fmla="*/ 109794 h 420659"/>
                <a:gd name="connsiteX383" fmla="*/ 1490514 w 3817880"/>
                <a:gd name="connsiteY383" fmla="*/ 299889 h 420659"/>
                <a:gd name="connsiteX384" fmla="*/ 1498501 w 3817880"/>
                <a:gd name="connsiteY384" fmla="*/ 307876 h 420659"/>
                <a:gd name="connsiteX385" fmla="*/ 1518735 w 3817880"/>
                <a:gd name="connsiteY385" fmla="*/ 310006 h 420659"/>
                <a:gd name="connsiteX386" fmla="*/ 1518735 w 3817880"/>
                <a:gd name="connsiteY386" fmla="*/ 325980 h 420659"/>
                <a:gd name="connsiteX387" fmla="*/ 1453240 w 3817880"/>
                <a:gd name="connsiteY387" fmla="*/ 325980 h 420659"/>
                <a:gd name="connsiteX388" fmla="*/ 1453240 w 3817880"/>
                <a:gd name="connsiteY388" fmla="*/ 300954 h 420659"/>
                <a:gd name="connsiteX389" fmla="*/ 1415967 w 3817880"/>
                <a:gd name="connsiteY389" fmla="*/ 322253 h 420659"/>
                <a:gd name="connsiteX390" fmla="*/ 1382421 w 3817880"/>
                <a:gd name="connsiteY390" fmla="*/ 329175 h 420659"/>
                <a:gd name="connsiteX391" fmla="*/ 1339822 w 3817880"/>
                <a:gd name="connsiteY391" fmla="*/ 312136 h 420659"/>
                <a:gd name="connsiteX392" fmla="*/ 1323848 w 3817880"/>
                <a:gd name="connsiteY392" fmla="*/ 262615 h 420659"/>
                <a:gd name="connsiteX393" fmla="*/ 1323848 w 3817880"/>
                <a:gd name="connsiteY393" fmla="*/ 140145 h 420659"/>
                <a:gd name="connsiteX394" fmla="*/ 1292431 w 3817880"/>
                <a:gd name="connsiteY394" fmla="*/ 140145 h 420659"/>
                <a:gd name="connsiteX395" fmla="*/ 1292431 w 3817880"/>
                <a:gd name="connsiteY395" fmla="*/ 126833 h 420659"/>
                <a:gd name="connsiteX396" fmla="*/ 1344082 w 3817880"/>
                <a:gd name="connsiteY396" fmla="*/ 109261 h 420659"/>
                <a:gd name="connsiteX397" fmla="*/ 1344082 w 3817880"/>
                <a:gd name="connsiteY397" fmla="*/ 109261 h 420659"/>
                <a:gd name="connsiteX398" fmla="*/ 1096479 w 3817880"/>
                <a:gd name="connsiteY398" fmla="*/ 2233 h 420659"/>
                <a:gd name="connsiteX399" fmla="*/ 1113518 w 3817880"/>
                <a:gd name="connsiteY399" fmla="*/ 2233 h 420659"/>
                <a:gd name="connsiteX400" fmla="*/ 1113518 w 3817880"/>
                <a:gd name="connsiteY400" fmla="*/ 136418 h 420659"/>
                <a:gd name="connsiteX401" fmla="*/ 1155052 w 3817880"/>
                <a:gd name="connsiteY401" fmla="*/ 116183 h 420659"/>
                <a:gd name="connsiteX402" fmla="*/ 1184338 w 3817880"/>
                <a:gd name="connsiteY402" fmla="*/ 109261 h 420659"/>
                <a:gd name="connsiteX403" fmla="*/ 1228001 w 3817880"/>
                <a:gd name="connsiteY403" fmla="*/ 127365 h 420659"/>
                <a:gd name="connsiteX404" fmla="*/ 1242911 w 3817880"/>
                <a:gd name="connsiteY404" fmla="*/ 176886 h 420659"/>
                <a:gd name="connsiteX405" fmla="*/ 1242911 w 3817880"/>
                <a:gd name="connsiteY405" fmla="*/ 299356 h 420659"/>
                <a:gd name="connsiteX406" fmla="*/ 1250898 w 3817880"/>
                <a:gd name="connsiteY406" fmla="*/ 307343 h 420659"/>
                <a:gd name="connsiteX407" fmla="*/ 1273262 w 3817880"/>
                <a:gd name="connsiteY407" fmla="*/ 309473 h 420659"/>
                <a:gd name="connsiteX408" fmla="*/ 1273262 w 3817880"/>
                <a:gd name="connsiteY408" fmla="*/ 325448 h 420659"/>
                <a:gd name="connsiteX409" fmla="*/ 1178480 w 3817880"/>
                <a:gd name="connsiteY409" fmla="*/ 325448 h 420659"/>
                <a:gd name="connsiteX410" fmla="*/ 1178480 w 3817880"/>
                <a:gd name="connsiteY410" fmla="*/ 309473 h 420659"/>
                <a:gd name="connsiteX411" fmla="*/ 1198715 w 3817880"/>
                <a:gd name="connsiteY411" fmla="*/ 307343 h 420659"/>
                <a:gd name="connsiteX412" fmla="*/ 1205637 w 3817880"/>
                <a:gd name="connsiteY412" fmla="*/ 299356 h 420659"/>
                <a:gd name="connsiteX413" fmla="*/ 1205637 w 3817880"/>
                <a:gd name="connsiteY413" fmla="*/ 183276 h 420659"/>
                <a:gd name="connsiteX414" fmla="*/ 1195520 w 3817880"/>
                <a:gd name="connsiteY414" fmla="*/ 148132 h 420659"/>
                <a:gd name="connsiteX415" fmla="*/ 1161974 w 3817880"/>
                <a:gd name="connsiteY415" fmla="*/ 138015 h 420659"/>
                <a:gd name="connsiteX416" fmla="*/ 1139610 w 3817880"/>
                <a:gd name="connsiteY416" fmla="*/ 141210 h 420659"/>
                <a:gd name="connsiteX417" fmla="*/ 1113518 w 3817880"/>
                <a:gd name="connsiteY417" fmla="*/ 152392 h 420659"/>
                <a:gd name="connsiteX418" fmla="*/ 1113518 w 3817880"/>
                <a:gd name="connsiteY418" fmla="*/ 298824 h 420659"/>
                <a:gd name="connsiteX419" fmla="*/ 1121505 w 3817880"/>
                <a:gd name="connsiteY419" fmla="*/ 306811 h 420659"/>
                <a:gd name="connsiteX420" fmla="*/ 1141740 w 3817880"/>
                <a:gd name="connsiteY420" fmla="*/ 308941 h 420659"/>
                <a:gd name="connsiteX421" fmla="*/ 1141740 w 3817880"/>
                <a:gd name="connsiteY421" fmla="*/ 324915 h 420659"/>
                <a:gd name="connsiteX422" fmla="*/ 1045893 w 3817880"/>
                <a:gd name="connsiteY422" fmla="*/ 324915 h 420659"/>
                <a:gd name="connsiteX423" fmla="*/ 1045893 w 3817880"/>
                <a:gd name="connsiteY423" fmla="*/ 308941 h 420659"/>
                <a:gd name="connsiteX424" fmla="*/ 1069322 w 3817880"/>
                <a:gd name="connsiteY424" fmla="*/ 306811 h 420659"/>
                <a:gd name="connsiteX425" fmla="*/ 1076245 w 3817880"/>
                <a:gd name="connsiteY425" fmla="*/ 298824 h 420659"/>
                <a:gd name="connsiteX426" fmla="*/ 1076245 w 3817880"/>
                <a:gd name="connsiteY426" fmla="*/ 31519 h 420659"/>
                <a:gd name="connsiteX427" fmla="*/ 1042698 w 3817880"/>
                <a:gd name="connsiteY427" fmla="*/ 31519 h 420659"/>
                <a:gd name="connsiteX428" fmla="*/ 1042698 w 3817880"/>
                <a:gd name="connsiteY428" fmla="*/ 18207 h 420659"/>
                <a:gd name="connsiteX429" fmla="*/ 1096479 w 3817880"/>
                <a:gd name="connsiteY429" fmla="*/ 2233 h 420659"/>
                <a:gd name="connsiteX430" fmla="*/ 913306 w 3817880"/>
                <a:gd name="connsiteY430" fmla="*/ 110326 h 420659"/>
                <a:gd name="connsiteX431" fmla="*/ 913306 w 3817880"/>
                <a:gd name="connsiteY431" fmla="*/ 127365 h 420659"/>
                <a:gd name="connsiteX432" fmla="*/ 881889 w 3817880"/>
                <a:gd name="connsiteY432" fmla="*/ 141742 h 420659"/>
                <a:gd name="connsiteX433" fmla="*/ 870707 w 3817880"/>
                <a:gd name="connsiteY433" fmla="*/ 181146 h 420659"/>
                <a:gd name="connsiteX434" fmla="*/ 882954 w 3817880"/>
                <a:gd name="connsiteY434" fmla="*/ 219484 h 420659"/>
                <a:gd name="connsiteX435" fmla="*/ 913306 w 3817880"/>
                <a:gd name="connsiteY435" fmla="*/ 234394 h 420659"/>
                <a:gd name="connsiteX436" fmla="*/ 913306 w 3817880"/>
                <a:gd name="connsiteY436" fmla="*/ 252498 h 420659"/>
                <a:gd name="connsiteX437" fmla="*/ 910111 w 3817880"/>
                <a:gd name="connsiteY437" fmla="*/ 252498 h 420659"/>
                <a:gd name="connsiteX438" fmla="*/ 903189 w 3817880"/>
                <a:gd name="connsiteY438" fmla="*/ 252498 h 420659"/>
                <a:gd name="connsiteX439" fmla="*/ 898929 w 3817880"/>
                <a:gd name="connsiteY439" fmla="*/ 261550 h 420659"/>
                <a:gd name="connsiteX440" fmla="*/ 897864 w 3817880"/>
                <a:gd name="connsiteY440" fmla="*/ 271667 h 420659"/>
                <a:gd name="connsiteX441" fmla="*/ 898929 w 3817880"/>
                <a:gd name="connsiteY441" fmla="*/ 278590 h 420659"/>
                <a:gd name="connsiteX442" fmla="*/ 898929 w 3817880"/>
                <a:gd name="connsiteY442" fmla="*/ 281784 h 420659"/>
                <a:gd name="connsiteX443" fmla="*/ 913838 w 3817880"/>
                <a:gd name="connsiteY443" fmla="*/ 283914 h 420659"/>
                <a:gd name="connsiteX444" fmla="*/ 913838 w 3817880"/>
                <a:gd name="connsiteY444" fmla="*/ 315331 h 420659"/>
                <a:gd name="connsiteX445" fmla="*/ 896799 w 3817880"/>
                <a:gd name="connsiteY445" fmla="*/ 312136 h 420659"/>
                <a:gd name="connsiteX446" fmla="*/ 868577 w 3817880"/>
                <a:gd name="connsiteY446" fmla="*/ 329175 h 420659"/>
                <a:gd name="connsiteX447" fmla="*/ 858460 w 3817880"/>
                <a:gd name="connsiteY447" fmla="*/ 355267 h 420659"/>
                <a:gd name="connsiteX448" fmla="*/ 875500 w 3817880"/>
                <a:gd name="connsiteY448" fmla="*/ 387748 h 420659"/>
                <a:gd name="connsiteX449" fmla="*/ 913838 w 3817880"/>
                <a:gd name="connsiteY449" fmla="*/ 401060 h 420659"/>
                <a:gd name="connsiteX450" fmla="*/ 913838 w 3817880"/>
                <a:gd name="connsiteY450" fmla="*/ 420229 h 420659"/>
                <a:gd name="connsiteX451" fmla="*/ 902656 w 3817880"/>
                <a:gd name="connsiteY451" fmla="*/ 420229 h 420659"/>
                <a:gd name="connsiteX452" fmla="*/ 845148 w 3817880"/>
                <a:gd name="connsiteY452" fmla="*/ 405852 h 420659"/>
                <a:gd name="connsiteX453" fmla="*/ 823849 w 3817880"/>
                <a:gd name="connsiteY453" fmla="*/ 364319 h 420659"/>
                <a:gd name="connsiteX454" fmla="*/ 836096 w 3817880"/>
                <a:gd name="connsiteY454" fmla="*/ 329175 h 420659"/>
                <a:gd name="connsiteX455" fmla="*/ 871240 w 3817880"/>
                <a:gd name="connsiteY455" fmla="*/ 310006 h 420659"/>
                <a:gd name="connsiteX456" fmla="*/ 868045 w 3817880"/>
                <a:gd name="connsiteY456" fmla="*/ 299889 h 420659"/>
                <a:gd name="connsiteX457" fmla="*/ 866980 w 3817880"/>
                <a:gd name="connsiteY457" fmla="*/ 289772 h 420659"/>
                <a:gd name="connsiteX458" fmla="*/ 872837 w 3817880"/>
                <a:gd name="connsiteY458" fmla="*/ 271667 h 420659"/>
                <a:gd name="connsiteX459" fmla="*/ 888812 w 3817880"/>
                <a:gd name="connsiteY459" fmla="*/ 249303 h 420659"/>
                <a:gd name="connsiteX460" fmla="*/ 848343 w 3817880"/>
                <a:gd name="connsiteY460" fmla="*/ 225874 h 420659"/>
                <a:gd name="connsiteX461" fmla="*/ 833966 w 3817880"/>
                <a:gd name="connsiteY461" fmla="*/ 183276 h 420659"/>
                <a:gd name="connsiteX462" fmla="*/ 857395 w 3817880"/>
                <a:gd name="connsiteY462" fmla="*/ 130560 h 420659"/>
                <a:gd name="connsiteX463" fmla="*/ 913306 w 3817880"/>
                <a:gd name="connsiteY463" fmla="*/ 110326 h 420659"/>
                <a:gd name="connsiteX464" fmla="*/ 913306 w 3817880"/>
                <a:gd name="connsiteY464" fmla="*/ 110326 h 420659"/>
                <a:gd name="connsiteX465" fmla="*/ 569856 w 3817880"/>
                <a:gd name="connsiteY465" fmla="*/ 325448 h 420659"/>
                <a:gd name="connsiteX466" fmla="*/ 569856 w 3817880"/>
                <a:gd name="connsiteY466" fmla="*/ 309473 h 420659"/>
                <a:gd name="connsiteX467" fmla="*/ 593285 w 3817880"/>
                <a:gd name="connsiteY467" fmla="*/ 307343 h 420659"/>
                <a:gd name="connsiteX468" fmla="*/ 601272 w 3817880"/>
                <a:gd name="connsiteY468" fmla="*/ 299356 h 420659"/>
                <a:gd name="connsiteX469" fmla="*/ 601272 w 3817880"/>
                <a:gd name="connsiteY469" fmla="*/ 141742 h 420659"/>
                <a:gd name="connsiteX470" fmla="*/ 569856 w 3817880"/>
                <a:gd name="connsiteY470" fmla="*/ 141742 h 420659"/>
                <a:gd name="connsiteX471" fmla="*/ 569856 w 3817880"/>
                <a:gd name="connsiteY471" fmla="*/ 127365 h 420659"/>
                <a:gd name="connsiteX472" fmla="*/ 620442 w 3817880"/>
                <a:gd name="connsiteY472" fmla="*/ 112456 h 420659"/>
                <a:gd name="connsiteX473" fmla="*/ 637481 w 3817880"/>
                <a:gd name="connsiteY473" fmla="*/ 112456 h 420659"/>
                <a:gd name="connsiteX474" fmla="*/ 637481 w 3817880"/>
                <a:gd name="connsiteY474" fmla="*/ 135885 h 420659"/>
                <a:gd name="connsiteX475" fmla="*/ 680079 w 3817880"/>
                <a:gd name="connsiteY475" fmla="*/ 115651 h 420659"/>
                <a:gd name="connsiteX476" fmla="*/ 708301 w 3817880"/>
                <a:gd name="connsiteY476" fmla="*/ 108729 h 420659"/>
                <a:gd name="connsiteX477" fmla="*/ 751964 w 3817880"/>
                <a:gd name="connsiteY477" fmla="*/ 126833 h 420659"/>
                <a:gd name="connsiteX478" fmla="*/ 766341 w 3817880"/>
                <a:gd name="connsiteY478" fmla="*/ 176354 h 420659"/>
                <a:gd name="connsiteX479" fmla="*/ 766341 w 3817880"/>
                <a:gd name="connsiteY479" fmla="*/ 298824 h 420659"/>
                <a:gd name="connsiteX480" fmla="*/ 774328 w 3817880"/>
                <a:gd name="connsiteY480" fmla="*/ 306811 h 420659"/>
                <a:gd name="connsiteX481" fmla="*/ 797757 w 3817880"/>
                <a:gd name="connsiteY481" fmla="*/ 308941 h 420659"/>
                <a:gd name="connsiteX482" fmla="*/ 797757 w 3817880"/>
                <a:gd name="connsiteY482" fmla="*/ 324915 h 420659"/>
                <a:gd name="connsiteX483" fmla="*/ 700846 w 3817880"/>
                <a:gd name="connsiteY483" fmla="*/ 324915 h 420659"/>
                <a:gd name="connsiteX484" fmla="*/ 700846 w 3817880"/>
                <a:gd name="connsiteY484" fmla="*/ 308941 h 420659"/>
                <a:gd name="connsiteX485" fmla="*/ 722145 w 3817880"/>
                <a:gd name="connsiteY485" fmla="*/ 306811 h 420659"/>
                <a:gd name="connsiteX486" fmla="*/ 730133 w 3817880"/>
                <a:gd name="connsiteY486" fmla="*/ 298824 h 420659"/>
                <a:gd name="connsiteX487" fmla="*/ 730133 w 3817880"/>
                <a:gd name="connsiteY487" fmla="*/ 182743 h 420659"/>
                <a:gd name="connsiteX488" fmla="*/ 720015 w 3817880"/>
                <a:gd name="connsiteY488" fmla="*/ 147599 h 420659"/>
                <a:gd name="connsiteX489" fmla="*/ 684872 w 3817880"/>
                <a:gd name="connsiteY489" fmla="*/ 137482 h 420659"/>
                <a:gd name="connsiteX490" fmla="*/ 662508 w 3817880"/>
                <a:gd name="connsiteY490" fmla="*/ 140677 h 420659"/>
                <a:gd name="connsiteX491" fmla="*/ 636416 w 3817880"/>
                <a:gd name="connsiteY491" fmla="*/ 151859 h 420659"/>
                <a:gd name="connsiteX492" fmla="*/ 636416 w 3817880"/>
                <a:gd name="connsiteY492" fmla="*/ 298291 h 420659"/>
                <a:gd name="connsiteX493" fmla="*/ 644403 w 3817880"/>
                <a:gd name="connsiteY493" fmla="*/ 306279 h 420659"/>
                <a:gd name="connsiteX494" fmla="*/ 664637 w 3817880"/>
                <a:gd name="connsiteY494" fmla="*/ 308408 h 420659"/>
                <a:gd name="connsiteX495" fmla="*/ 664637 w 3817880"/>
                <a:gd name="connsiteY495" fmla="*/ 324383 h 420659"/>
                <a:gd name="connsiteX496" fmla="*/ 569856 w 3817880"/>
                <a:gd name="connsiteY496" fmla="*/ 324383 h 420659"/>
                <a:gd name="connsiteX497" fmla="*/ 569856 w 3817880"/>
                <a:gd name="connsiteY497" fmla="*/ 325448 h 420659"/>
                <a:gd name="connsiteX498" fmla="*/ 501166 w 3817880"/>
                <a:gd name="connsiteY498" fmla="*/ 15012 h 420659"/>
                <a:gd name="connsiteX499" fmla="*/ 519270 w 3817880"/>
                <a:gd name="connsiteY499" fmla="*/ 22999 h 420659"/>
                <a:gd name="connsiteX500" fmla="*/ 527258 w 3817880"/>
                <a:gd name="connsiteY500" fmla="*/ 41104 h 420659"/>
                <a:gd name="connsiteX501" fmla="*/ 519270 w 3817880"/>
                <a:gd name="connsiteY501" fmla="*/ 58143 h 420659"/>
                <a:gd name="connsiteX502" fmla="*/ 501166 w 3817880"/>
                <a:gd name="connsiteY502" fmla="*/ 66130 h 420659"/>
                <a:gd name="connsiteX503" fmla="*/ 484127 w 3817880"/>
                <a:gd name="connsiteY503" fmla="*/ 58143 h 420659"/>
                <a:gd name="connsiteX504" fmla="*/ 476140 w 3817880"/>
                <a:gd name="connsiteY504" fmla="*/ 41104 h 420659"/>
                <a:gd name="connsiteX505" fmla="*/ 484127 w 3817880"/>
                <a:gd name="connsiteY505" fmla="*/ 22999 h 420659"/>
                <a:gd name="connsiteX506" fmla="*/ 501166 w 3817880"/>
                <a:gd name="connsiteY506" fmla="*/ 15012 h 420659"/>
                <a:gd name="connsiteX507" fmla="*/ 501166 w 3817880"/>
                <a:gd name="connsiteY507" fmla="*/ 15012 h 420659"/>
                <a:gd name="connsiteX508" fmla="*/ 500101 w 3817880"/>
                <a:gd name="connsiteY508" fmla="*/ 112988 h 420659"/>
                <a:gd name="connsiteX509" fmla="*/ 517141 w 3817880"/>
                <a:gd name="connsiteY509" fmla="*/ 112988 h 420659"/>
                <a:gd name="connsiteX510" fmla="*/ 517141 w 3817880"/>
                <a:gd name="connsiteY510" fmla="*/ 299889 h 420659"/>
                <a:gd name="connsiteX511" fmla="*/ 525128 w 3817880"/>
                <a:gd name="connsiteY511" fmla="*/ 307876 h 420659"/>
                <a:gd name="connsiteX512" fmla="*/ 547492 w 3817880"/>
                <a:gd name="connsiteY512" fmla="*/ 310006 h 420659"/>
                <a:gd name="connsiteX513" fmla="*/ 547492 w 3817880"/>
                <a:gd name="connsiteY513" fmla="*/ 325980 h 420659"/>
                <a:gd name="connsiteX514" fmla="*/ 449516 w 3817880"/>
                <a:gd name="connsiteY514" fmla="*/ 325980 h 420659"/>
                <a:gd name="connsiteX515" fmla="*/ 449516 w 3817880"/>
                <a:gd name="connsiteY515" fmla="*/ 310006 h 420659"/>
                <a:gd name="connsiteX516" fmla="*/ 472945 w 3817880"/>
                <a:gd name="connsiteY516" fmla="*/ 307876 h 420659"/>
                <a:gd name="connsiteX517" fmla="*/ 479867 w 3817880"/>
                <a:gd name="connsiteY517" fmla="*/ 299889 h 420659"/>
                <a:gd name="connsiteX518" fmla="*/ 479867 w 3817880"/>
                <a:gd name="connsiteY518" fmla="*/ 142275 h 420659"/>
                <a:gd name="connsiteX519" fmla="*/ 449516 w 3817880"/>
                <a:gd name="connsiteY519" fmla="*/ 142275 h 420659"/>
                <a:gd name="connsiteX520" fmla="*/ 449516 w 3817880"/>
                <a:gd name="connsiteY520" fmla="*/ 127365 h 420659"/>
                <a:gd name="connsiteX521" fmla="*/ 500101 w 3817880"/>
                <a:gd name="connsiteY521" fmla="*/ 112988 h 420659"/>
                <a:gd name="connsiteX522" fmla="*/ 500101 w 3817880"/>
                <a:gd name="connsiteY522" fmla="*/ 112988 h 420659"/>
                <a:gd name="connsiteX523" fmla="*/ 410112 w 3817880"/>
                <a:gd name="connsiteY523" fmla="*/ 119378 h 420659"/>
                <a:gd name="connsiteX524" fmla="*/ 410112 w 3817880"/>
                <a:gd name="connsiteY524" fmla="*/ 168899 h 420659"/>
                <a:gd name="connsiteX525" fmla="*/ 388813 w 3817880"/>
                <a:gd name="connsiteY525" fmla="*/ 168899 h 420659"/>
                <a:gd name="connsiteX526" fmla="*/ 384553 w 3817880"/>
                <a:gd name="connsiteY526" fmla="*/ 138547 h 420659"/>
                <a:gd name="connsiteX527" fmla="*/ 368579 w 3817880"/>
                <a:gd name="connsiteY527" fmla="*/ 130560 h 420659"/>
                <a:gd name="connsiteX528" fmla="*/ 352604 w 3817880"/>
                <a:gd name="connsiteY528" fmla="*/ 128430 h 420659"/>
                <a:gd name="connsiteX529" fmla="*/ 325448 w 3817880"/>
                <a:gd name="connsiteY529" fmla="*/ 137482 h 420659"/>
                <a:gd name="connsiteX530" fmla="*/ 315331 w 3817880"/>
                <a:gd name="connsiteY530" fmla="*/ 159847 h 420659"/>
                <a:gd name="connsiteX531" fmla="*/ 323318 w 3817880"/>
                <a:gd name="connsiteY531" fmla="*/ 181146 h 420659"/>
                <a:gd name="connsiteX532" fmla="*/ 352604 w 3817880"/>
                <a:gd name="connsiteY532" fmla="*/ 200315 h 420659"/>
                <a:gd name="connsiteX533" fmla="*/ 363786 w 3817880"/>
                <a:gd name="connsiteY533" fmla="*/ 204575 h 420659"/>
                <a:gd name="connsiteX534" fmla="*/ 399995 w 3817880"/>
                <a:gd name="connsiteY534" fmla="*/ 224809 h 420659"/>
                <a:gd name="connsiteX535" fmla="*/ 412242 w 3817880"/>
                <a:gd name="connsiteY535" fmla="*/ 241848 h 420659"/>
                <a:gd name="connsiteX536" fmla="*/ 415437 w 3817880"/>
                <a:gd name="connsiteY536" fmla="*/ 263148 h 420659"/>
                <a:gd name="connsiteX537" fmla="*/ 394138 w 3817880"/>
                <a:gd name="connsiteY537" fmla="*/ 311603 h 420659"/>
                <a:gd name="connsiteX538" fmla="*/ 334500 w 3817880"/>
                <a:gd name="connsiteY538" fmla="*/ 328643 h 420659"/>
                <a:gd name="connsiteX539" fmla="*/ 304149 w 3817880"/>
                <a:gd name="connsiteY539" fmla="*/ 326513 h 420659"/>
                <a:gd name="connsiteX540" fmla="*/ 276992 w 3817880"/>
                <a:gd name="connsiteY540" fmla="*/ 319591 h 420659"/>
                <a:gd name="connsiteX541" fmla="*/ 276992 w 3817880"/>
                <a:gd name="connsiteY541" fmla="*/ 262083 h 420659"/>
                <a:gd name="connsiteX542" fmla="*/ 298291 w 3817880"/>
                <a:gd name="connsiteY542" fmla="*/ 262083 h 420659"/>
                <a:gd name="connsiteX543" fmla="*/ 302551 w 3817880"/>
                <a:gd name="connsiteY543" fmla="*/ 299356 h 420659"/>
                <a:gd name="connsiteX544" fmla="*/ 321720 w 3817880"/>
                <a:gd name="connsiteY544" fmla="*/ 307343 h 420659"/>
                <a:gd name="connsiteX545" fmla="*/ 340890 w 3817880"/>
                <a:gd name="connsiteY545" fmla="*/ 310538 h 420659"/>
                <a:gd name="connsiteX546" fmla="*/ 370176 w 3817880"/>
                <a:gd name="connsiteY546" fmla="*/ 300421 h 420659"/>
                <a:gd name="connsiteX547" fmla="*/ 381358 w 3817880"/>
                <a:gd name="connsiteY547" fmla="*/ 274330 h 420659"/>
                <a:gd name="connsiteX548" fmla="*/ 373371 w 3817880"/>
                <a:gd name="connsiteY548" fmla="*/ 253031 h 420659"/>
                <a:gd name="connsiteX549" fmla="*/ 336097 w 3817880"/>
                <a:gd name="connsiteY549" fmla="*/ 230666 h 420659"/>
                <a:gd name="connsiteX550" fmla="*/ 292434 w 3817880"/>
                <a:gd name="connsiteY550" fmla="*/ 203510 h 420659"/>
                <a:gd name="connsiteX551" fmla="*/ 280187 w 3817880"/>
                <a:gd name="connsiteY551" fmla="*/ 171029 h 420659"/>
                <a:gd name="connsiteX552" fmla="*/ 300421 w 3817880"/>
                <a:gd name="connsiteY552" fmla="*/ 125768 h 420659"/>
                <a:gd name="connsiteX553" fmla="*/ 357929 w 3817880"/>
                <a:gd name="connsiteY553" fmla="*/ 108729 h 420659"/>
                <a:gd name="connsiteX554" fmla="*/ 386150 w 3817880"/>
                <a:gd name="connsiteY554" fmla="*/ 111923 h 420659"/>
                <a:gd name="connsiteX555" fmla="*/ 410112 w 3817880"/>
                <a:gd name="connsiteY555" fmla="*/ 119378 h 420659"/>
                <a:gd name="connsiteX556" fmla="*/ 410112 w 3817880"/>
                <a:gd name="connsiteY556" fmla="*/ 119378 h 420659"/>
                <a:gd name="connsiteX557" fmla="*/ 3297 w 3817880"/>
                <a:gd name="connsiteY557" fmla="*/ 31519 h 420659"/>
                <a:gd name="connsiteX558" fmla="*/ 250901 w 3817880"/>
                <a:gd name="connsiteY558" fmla="*/ 31519 h 420659"/>
                <a:gd name="connsiteX559" fmla="*/ 250901 w 3817880"/>
                <a:gd name="connsiteY559" fmla="*/ 98079 h 420659"/>
                <a:gd name="connsiteX560" fmla="*/ 227471 w 3817880"/>
                <a:gd name="connsiteY560" fmla="*/ 98079 h 420659"/>
                <a:gd name="connsiteX561" fmla="*/ 221614 w 3817880"/>
                <a:gd name="connsiteY561" fmla="*/ 57610 h 420659"/>
                <a:gd name="connsiteX562" fmla="*/ 214692 w 3817880"/>
                <a:gd name="connsiteY562" fmla="*/ 50688 h 420659"/>
                <a:gd name="connsiteX563" fmla="*/ 148132 w 3817880"/>
                <a:gd name="connsiteY563" fmla="*/ 50688 h 420659"/>
                <a:gd name="connsiteX564" fmla="*/ 148132 w 3817880"/>
                <a:gd name="connsiteY564" fmla="*/ 298291 h 420659"/>
                <a:gd name="connsiteX565" fmla="*/ 155054 w 3817880"/>
                <a:gd name="connsiteY565" fmla="*/ 305214 h 420659"/>
                <a:gd name="connsiteX566" fmla="*/ 184341 w 3817880"/>
                <a:gd name="connsiteY566" fmla="*/ 307343 h 420659"/>
                <a:gd name="connsiteX567" fmla="*/ 184341 w 3817880"/>
                <a:gd name="connsiteY567" fmla="*/ 325448 h 420659"/>
                <a:gd name="connsiteX568" fmla="*/ 70390 w 3817880"/>
                <a:gd name="connsiteY568" fmla="*/ 325448 h 420659"/>
                <a:gd name="connsiteX569" fmla="*/ 70390 w 3817880"/>
                <a:gd name="connsiteY569" fmla="*/ 307343 h 420659"/>
                <a:gd name="connsiteX570" fmla="*/ 99676 w 3817880"/>
                <a:gd name="connsiteY570" fmla="*/ 305214 h 420659"/>
                <a:gd name="connsiteX571" fmla="*/ 106598 w 3817880"/>
                <a:gd name="connsiteY571" fmla="*/ 298291 h 420659"/>
                <a:gd name="connsiteX572" fmla="*/ 106598 w 3817880"/>
                <a:gd name="connsiteY572" fmla="*/ 50688 h 420659"/>
                <a:gd name="connsiteX573" fmla="*/ 40039 w 3817880"/>
                <a:gd name="connsiteY573" fmla="*/ 50688 h 420659"/>
                <a:gd name="connsiteX574" fmla="*/ 33116 w 3817880"/>
                <a:gd name="connsiteY574" fmla="*/ 57610 h 420659"/>
                <a:gd name="connsiteX575" fmla="*/ 27259 w 3817880"/>
                <a:gd name="connsiteY575" fmla="*/ 98079 h 420659"/>
                <a:gd name="connsiteX576" fmla="*/ 2233 w 3817880"/>
                <a:gd name="connsiteY576" fmla="*/ 98079 h 420659"/>
                <a:gd name="connsiteX577" fmla="*/ 2233 w 3817880"/>
                <a:gd name="connsiteY577" fmla="*/ 31519 h 4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Lst>
              <a:rect l="l" t="t" r="r" b="b"/>
              <a:pathLst>
                <a:path w="3817880" h="420659">
                  <a:moveTo>
                    <a:pt x="2873364" y="329175"/>
                  </a:moveTo>
                  <a:lnTo>
                    <a:pt x="2873364" y="302019"/>
                  </a:lnTo>
                  <a:cubicBezTo>
                    <a:pt x="2879221" y="303084"/>
                    <a:pt x="2885611" y="304149"/>
                    <a:pt x="2893598" y="304149"/>
                  </a:cubicBezTo>
                  <a:cubicBezTo>
                    <a:pt x="2903715" y="304149"/>
                    <a:pt x="2914898" y="302019"/>
                    <a:pt x="2926080" y="298291"/>
                  </a:cubicBezTo>
                  <a:cubicBezTo>
                    <a:pt x="2937262" y="294031"/>
                    <a:pt x="2949509" y="287109"/>
                    <a:pt x="2962288" y="278057"/>
                  </a:cubicBezTo>
                  <a:lnTo>
                    <a:pt x="2962288" y="303084"/>
                  </a:lnTo>
                  <a:cubicBezTo>
                    <a:pt x="2950041" y="312136"/>
                    <a:pt x="2936197" y="317993"/>
                    <a:pt x="2921820" y="322253"/>
                  </a:cubicBezTo>
                  <a:cubicBezTo>
                    <a:pt x="2908508" y="326513"/>
                    <a:pt x="2893598" y="329175"/>
                    <a:pt x="2880286" y="329175"/>
                  </a:cubicBezTo>
                  <a:cubicBezTo>
                    <a:pt x="2877624" y="329175"/>
                    <a:pt x="2875494" y="329175"/>
                    <a:pt x="2873364" y="329175"/>
                  </a:cubicBezTo>
                  <a:lnTo>
                    <a:pt x="2873364" y="329175"/>
                  </a:lnTo>
                  <a:close/>
                  <a:moveTo>
                    <a:pt x="2873364" y="209367"/>
                  </a:moveTo>
                  <a:lnTo>
                    <a:pt x="2873364" y="191263"/>
                  </a:lnTo>
                  <a:lnTo>
                    <a:pt x="2922885" y="191263"/>
                  </a:lnTo>
                  <a:lnTo>
                    <a:pt x="2922885" y="184341"/>
                  </a:lnTo>
                  <a:cubicBezTo>
                    <a:pt x="2922885" y="166236"/>
                    <a:pt x="2919690" y="152924"/>
                    <a:pt x="2911703" y="143872"/>
                  </a:cubicBezTo>
                  <a:cubicBezTo>
                    <a:pt x="2903715" y="133755"/>
                    <a:pt x="2892533" y="128963"/>
                    <a:pt x="2878156" y="128963"/>
                  </a:cubicBezTo>
                  <a:cubicBezTo>
                    <a:pt x="2876027" y="128963"/>
                    <a:pt x="2874962" y="128963"/>
                    <a:pt x="2873897" y="128963"/>
                  </a:cubicBezTo>
                  <a:lnTo>
                    <a:pt x="2873897" y="109794"/>
                  </a:lnTo>
                  <a:cubicBezTo>
                    <a:pt x="2877091" y="109794"/>
                    <a:pt x="2880819" y="108729"/>
                    <a:pt x="2884014" y="108729"/>
                  </a:cubicBezTo>
                  <a:cubicBezTo>
                    <a:pt x="2909040" y="108729"/>
                    <a:pt x="2927677" y="116716"/>
                    <a:pt x="2941522" y="132158"/>
                  </a:cubicBezTo>
                  <a:cubicBezTo>
                    <a:pt x="2956431" y="148132"/>
                    <a:pt x="2962821" y="169431"/>
                    <a:pt x="2962821" y="194990"/>
                  </a:cubicBezTo>
                  <a:cubicBezTo>
                    <a:pt x="2962821" y="198185"/>
                    <a:pt x="2962821" y="201912"/>
                    <a:pt x="2962821" y="202978"/>
                  </a:cubicBezTo>
                  <a:cubicBezTo>
                    <a:pt x="2962821" y="205107"/>
                    <a:pt x="2962821" y="207237"/>
                    <a:pt x="2962821" y="208835"/>
                  </a:cubicBezTo>
                  <a:lnTo>
                    <a:pt x="2873364" y="208835"/>
                  </a:lnTo>
                  <a:lnTo>
                    <a:pt x="2873364" y="209367"/>
                  </a:lnTo>
                  <a:close/>
                  <a:moveTo>
                    <a:pt x="2994770" y="325448"/>
                  </a:moveTo>
                  <a:lnTo>
                    <a:pt x="2994770" y="309473"/>
                  </a:lnTo>
                  <a:lnTo>
                    <a:pt x="3017134" y="307343"/>
                  </a:lnTo>
                  <a:lnTo>
                    <a:pt x="3025121" y="299356"/>
                  </a:lnTo>
                  <a:lnTo>
                    <a:pt x="3025121" y="141742"/>
                  </a:lnTo>
                  <a:lnTo>
                    <a:pt x="2994770" y="141742"/>
                  </a:lnTo>
                  <a:lnTo>
                    <a:pt x="2994770" y="127365"/>
                  </a:lnTo>
                  <a:lnTo>
                    <a:pt x="3045355" y="112456"/>
                  </a:lnTo>
                  <a:lnTo>
                    <a:pt x="3062395" y="112456"/>
                  </a:lnTo>
                  <a:lnTo>
                    <a:pt x="3062395" y="152924"/>
                  </a:lnTo>
                  <a:cubicBezTo>
                    <a:pt x="3069317" y="146002"/>
                    <a:pt x="3077304" y="138015"/>
                    <a:pt x="3083694" y="131625"/>
                  </a:cubicBezTo>
                  <a:cubicBezTo>
                    <a:pt x="3091681" y="124703"/>
                    <a:pt x="3100733" y="116716"/>
                    <a:pt x="3108720" y="110326"/>
                  </a:cubicBezTo>
                  <a:cubicBezTo>
                    <a:pt x="3109785" y="110326"/>
                    <a:pt x="3111915" y="110326"/>
                    <a:pt x="3112980" y="110326"/>
                  </a:cubicBezTo>
                  <a:cubicBezTo>
                    <a:pt x="3114045" y="110326"/>
                    <a:pt x="3116175" y="109261"/>
                    <a:pt x="3119902" y="109261"/>
                  </a:cubicBezTo>
                  <a:cubicBezTo>
                    <a:pt x="3124162" y="109261"/>
                    <a:pt x="3128955" y="110326"/>
                    <a:pt x="3132149" y="111391"/>
                  </a:cubicBezTo>
                  <a:cubicBezTo>
                    <a:pt x="3136409" y="112456"/>
                    <a:pt x="3141202" y="113521"/>
                    <a:pt x="3145461" y="115651"/>
                  </a:cubicBezTo>
                  <a:lnTo>
                    <a:pt x="3145461" y="152924"/>
                  </a:lnTo>
                  <a:lnTo>
                    <a:pt x="3132149" y="152924"/>
                  </a:lnTo>
                  <a:cubicBezTo>
                    <a:pt x="3128955" y="149730"/>
                    <a:pt x="3125227" y="147067"/>
                    <a:pt x="3122032" y="144937"/>
                  </a:cubicBezTo>
                  <a:cubicBezTo>
                    <a:pt x="3118837" y="143872"/>
                    <a:pt x="3114045" y="142807"/>
                    <a:pt x="3109785" y="142807"/>
                  </a:cubicBezTo>
                  <a:cubicBezTo>
                    <a:pt x="3102863" y="142807"/>
                    <a:pt x="3094876" y="144937"/>
                    <a:pt x="3087421" y="150794"/>
                  </a:cubicBezTo>
                  <a:cubicBezTo>
                    <a:pt x="3079434" y="155054"/>
                    <a:pt x="3071446" y="163042"/>
                    <a:pt x="3062395" y="174223"/>
                  </a:cubicBezTo>
                  <a:lnTo>
                    <a:pt x="3062395" y="299356"/>
                  </a:lnTo>
                  <a:lnTo>
                    <a:pt x="3069317" y="307343"/>
                  </a:lnTo>
                  <a:lnTo>
                    <a:pt x="3099668" y="309473"/>
                  </a:lnTo>
                  <a:lnTo>
                    <a:pt x="3099668" y="325448"/>
                  </a:lnTo>
                  <a:lnTo>
                    <a:pt x="2994770" y="325448"/>
                  </a:lnTo>
                  <a:lnTo>
                    <a:pt x="2994770" y="325448"/>
                  </a:lnTo>
                  <a:close/>
                  <a:moveTo>
                    <a:pt x="3299880" y="119378"/>
                  </a:moveTo>
                  <a:lnTo>
                    <a:pt x="3299880" y="168899"/>
                  </a:lnTo>
                  <a:lnTo>
                    <a:pt x="3277516" y="168899"/>
                  </a:lnTo>
                  <a:lnTo>
                    <a:pt x="3274322" y="138547"/>
                  </a:lnTo>
                  <a:cubicBezTo>
                    <a:pt x="3268464" y="135353"/>
                    <a:pt x="3263139" y="132690"/>
                    <a:pt x="3257282" y="130560"/>
                  </a:cubicBezTo>
                  <a:cubicBezTo>
                    <a:pt x="3253022" y="129495"/>
                    <a:pt x="3247165" y="128430"/>
                    <a:pt x="3241308" y="128430"/>
                  </a:cubicBezTo>
                  <a:cubicBezTo>
                    <a:pt x="3230126" y="128430"/>
                    <a:pt x="3221074" y="131625"/>
                    <a:pt x="3215216" y="137482"/>
                  </a:cubicBezTo>
                  <a:cubicBezTo>
                    <a:pt x="3208294" y="143340"/>
                    <a:pt x="3205099" y="149730"/>
                    <a:pt x="3205099" y="159847"/>
                  </a:cubicBezTo>
                  <a:cubicBezTo>
                    <a:pt x="3205099" y="168899"/>
                    <a:pt x="3207229" y="175821"/>
                    <a:pt x="3213086" y="181146"/>
                  </a:cubicBezTo>
                  <a:cubicBezTo>
                    <a:pt x="3218943" y="187003"/>
                    <a:pt x="3227463" y="192328"/>
                    <a:pt x="3242373" y="200315"/>
                  </a:cubicBezTo>
                  <a:cubicBezTo>
                    <a:pt x="3244502" y="201380"/>
                    <a:pt x="3248230" y="202445"/>
                    <a:pt x="3253555" y="204575"/>
                  </a:cubicBezTo>
                  <a:cubicBezTo>
                    <a:pt x="3269529" y="212562"/>
                    <a:pt x="3281776" y="218952"/>
                    <a:pt x="3288699" y="224809"/>
                  </a:cubicBezTo>
                  <a:cubicBezTo>
                    <a:pt x="3294556" y="229069"/>
                    <a:pt x="3298815" y="234926"/>
                    <a:pt x="3300946" y="241848"/>
                  </a:cubicBezTo>
                  <a:cubicBezTo>
                    <a:pt x="3304140" y="247706"/>
                    <a:pt x="3305205" y="255160"/>
                    <a:pt x="3305205" y="263148"/>
                  </a:cubicBezTo>
                  <a:cubicBezTo>
                    <a:pt x="3305205" y="283382"/>
                    <a:pt x="3298283" y="299356"/>
                    <a:pt x="3283906" y="311603"/>
                  </a:cubicBezTo>
                  <a:cubicBezTo>
                    <a:pt x="3269529" y="322785"/>
                    <a:pt x="3248763" y="328643"/>
                    <a:pt x="3223203" y="328643"/>
                  </a:cubicBezTo>
                  <a:cubicBezTo>
                    <a:pt x="3213086" y="328643"/>
                    <a:pt x="3202969" y="327578"/>
                    <a:pt x="3193917" y="326513"/>
                  </a:cubicBezTo>
                  <a:cubicBezTo>
                    <a:pt x="3183800" y="325448"/>
                    <a:pt x="3174748" y="323318"/>
                    <a:pt x="3166761" y="319591"/>
                  </a:cubicBezTo>
                  <a:lnTo>
                    <a:pt x="3166761" y="262083"/>
                  </a:lnTo>
                  <a:lnTo>
                    <a:pt x="3188060" y="262083"/>
                  </a:lnTo>
                  <a:lnTo>
                    <a:pt x="3192319" y="299356"/>
                  </a:lnTo>
                  <a:cubicBezTo>
                    <a:pt x="3199242" y="303616"/>
                    <a:pt x="3204566" y="306279"/>
                    <a:pt x="3211489" y="307343"/>
                  </a:cubicBezTo>
                  <a:cubicBezTo>
                    <a:pt x="3217346" y="309473"/>
                    <a:pt x="3223736" y="310538"/>
                    <a:pt x="3229593" y="310538"/>
                  </a:cubicBezTo>
                  <a:cubicBezTo>
                    <a:pt x="3241840" y="310538"/>
                    <a:pt x="3251957" y="307343"/>
                    <a:pt x="3259944" y="300421"/>
                  </a:cubicBezTo>
                  <a:cubicBezTo>
                    <a:pt x="3267932" y="293499"/>
                    <a:pt x="3271126" y="285512"/>
                    <a:pt x="3271126" y="274330"/>
                  </a:cubicBezTo>
                  <a:cubicBezTo>
                    <a:pt x="3271126" y="265278"/>
                    <a:pt x="3268997" y="258355"/>
                    <a:pt x="3263139" y="253031"/>
                  </a:cubicBezTo>
                  <a:cubicBezTo>
                    <a:pt x="3257282" y="247173"/>
                    <a:pt x="3246100" y="239719"/>
                    <a:pt x="3225866" y="230666"/>
                  </a:cubicBezTo>
                  <a:cubicBezTo>
                    <a:pt x="3204566" y="221614"/>
                    <a:pt x="3189657" y="211497"/>
                    <a:pt x="3182203" y="203510"/>
                  </a:cubicBezTo>
                  <a:cubicBezTo>
                    <a:pt x="3173150" y="194458"/>
                    <a:pt x="3169955" y="183276"/>
                    <a:pt x="3169955" y="171029"/>
                  </a:cubicBezTo>
                  <a:cubicBezTo>
                    <a:pt x="3169955" y="151859"/>
                    <a:pt x="3176878" y="135885"/>
                    <a:pt x="3190190" y="125768"/>
                  </a:cubicBezTo>
                  <a:cubicBezTo>
                    <a:pt x="3203502" y="114586"/>
                    <a:pt x="3222671" y="108729"/>
                    <a:pt x="3247698" y="108729"/>
                  </a:cubicBezTo>
                  <a:cubicBezTo>
                    <a:pt x="3257814" y="108729"/>
                    <a:pt x="3266867" y="109794"/>
                    <a:pt x="3274854" y="111923"/>
                  </a:cubicBezTo>
                  <a:cubicBezTo>
                    <a:pt x="3283906" y="114053"/>
                    <a:pt x="3291893" y="116183"/>
                    <a:pt x="3299880" y="119378"/>
                  </a:cubicBezTo>
                  <a:lnTo>
                    <a:pt x="3299880" y="119378"/>
                  </a:lnTo>
                  <a:close/>
                  <a:moveTo>
                    <a:pt x="3389870" y="112988"/>
                  </a:moveTo>
                  <a:lnTo>
                    <a:pt x="3406909" y="112988"/>
                  </a:lnTo>
                  <a:lnTo>
                    <a:pt x="3406909" y="299889"/>
                  </a:lnTo>
                  <a:lnTo>
                    <a:pt x="3413831" y="307876"/>
                  </a:lnTo>
                  <a:lnTo>
                    <a:pt x="3437261" y="310006"/>
                  </a:lnTo>
                  <a:lnTo>
                    <a:pt x="3437261" y="325980"/>
                  </a:lnTo>
                  <a:lnTo>
                    <a:pt x="3339284" y="325980"/>
                  </a:lnTo>
                  <a:lnTo>
                    <a:pt x="3339284" y="310006"/>
                  </a:lnTo>
                  <a:lnTo>
                    <a:pt x="3361648" y="307876"/>
                  </a:lnTo>
                  <a:lnTo>
                    <a:pt x="3369635" y="299889"/>
                  </a:lnTo>
                  <a:lnTo>
                    <a:pt x="3369635" y="142275"/>
                  </a:lnTo>
                  <a:lnTo>
                    <a:pt x="3339284" y="142275"/>
                  </a:lnTo>
                  <a:lnTo>
                    <a:pt x="3339284" y="127365"/>
                  </a:lnTo>
                  <a:lnTo>
                    <a:pt x="3389870" y="112988"/>
                  </a:lnTo>
                  <a:lnTo>
                    <a:pt x="3389870" y="112988"/>
                  </a:lnTo>
                  <a:close/>
                  <a:moveTo>
                    <a:pt x="3390934" y="15012"/>
                  </a:moveTo>
                  <a:cubicBezTo>
                    <a:pt x="3398922" y="15012"/>
                    <a:pt x="3404246" y="17142"/>
                    <a:pt x="3409039" y="22999"/>
                  </a:cubicBezTo>
                  <a:cubicBezTo>
                    <a:pt x="3414896" y="27259"/>
                    <a:pt x="3417026" y="33116"/>
                    <a:pt x="3417026" y="41104"/>
                  </a:cubicBezTo>
                  <a:cubicBezTo>
                    <a:pt x="3417026" y="48026"/>
                    <a:pt x="3414896" y="53351"/>
                    <a:pt x="3409039" y="58143"/>
                  </a:cubicBezTo>
                  <a:cubicBezTo>
                    <a:pt x="3404779" y="64000"/>
                    <a:pt x="3398922" y="66130"/>
                    <a:pt x="3390934" y="66130"/>
                  </a:cubicBezTo>
                  <a:cubicBezTo>
                    <a:pt x="3384013" y="66130"/>
                    <a:pt x="3378688" y="64000"/>
                    <a:pt x="3372830" y="58143"/>
                  </a:cubicBezTo>
                  <a:cubicBezTo>
                    <a:pt x="3368571" y="53883"/>
                    <a:pt x="3365908" y="48026"/>
                    <a:pt x="3365908" y="41104"/>
                  </a:cubicBezTo>
                  <a:cubicBezTo>
                    <a:pt x="3365908" y="33116"/>
                    <a:pt x="3368038" y="27792"/>
                    <a:pt x="3372830" y="22999"/>
                  </a:cubicBezTo>
                  <a:cubicBezTo>
                    <a:pt x="3378688" y="17142"/>
                    <a:pt x="3384545" y="15012"/>
                    <a:pt x="3390934" y="15012"/>
                  </a:cubicBezTo>
                  <a:lnTo>
                    <a:pt x="3390934" y="15012"/>
                  </a:lnTo>
                  <a:close/>
                  <a:moveTo>
                    <a:pt x="3484651" y="140677"/>
                  </a:moveTo>
                  <a:lnTo>
                    <a:pt x="3457494" y="140677"/>
                  </a:lnTo>
                  <a:lnTo>
                    <a:pt x="3457494" y="127365"/>
                  </a:lnTo>
                  <a:lnTo>
                    <a:pt x="3485716" y="114053"/>
                  </a:lnTo>
                  <a:lnTo>
                    <a:pt x="3504885" y="73585"/>
                  </a:lnTo>
                  <a:lnTo>
                    <a:pt x="3521924" y="73585"/>
                  </a:lnTo>
                  <a:lnTo>
                    <a:pt x="3521924" y="120975"/>
                  </a:lnTo>
                  <a:lnTo>
                    <a:pt x="3588484" y="120975"/>
                  </a:lnTo>
                  <a:lnTo>
                    <a:pt x="3588484" y="141210"/>
                  </a:lnTo>
                  <a:lnTo>
                    <a:pt x="3521924" y="141210"/>
                  </a:lnTo>
                  <a:lnTo>
                    <a:pt x="3521924" y="256225"/>
                  </a:lnTo>
                  <a:cubicBezTo>
                    <a:pt x="3521924" y="275395"/>
                    <a:pt x="3524054" y="288707"/>
                    <a:pt x="3529912" y="294564"/>
                  </a:cubicBezTo>
                  <a:cubicBezTo>
                    <a:pt x="3534172" y="301486"/>
                    <a:pt x="3544821" y="304681"/>
                    <a:pt x="3558133" y="304681"/>
                  </a:cubicBezTo>
                  <a:cubicBezTo>
                    <a:pt x="3562393" y="304681"/>
                    <a:pt x="3567185" y="304681"/>
                    <a:pt x="3573043" y="303616"/>
                  </a:cubicBezTo>
                  <a:cubicBezTo>
                    <a:pt x="3577302" y="303616"/>
                    <a:pt x="3583160" y="302551"/>
                    <a:pt x="3589017" y="301486"/>
                  </a:cubicBezTo>
                  <a:lnTo>
                    <a:pt x="3589017" y="317461"/>
                  </a:lnTo>
                  <a:cubicBezTo>
                    <a:pt x="3578900" y="320655"/>
                    <a:pt x="3568783" y="323318"/>
                    <a:pt x="3559731" y="325448"/>
                  </a:cubicBezTo>
                  <a:cubicBezTo>
                    <a:pt x="3549614" y="326513"/>
                    <a:pt x="3540561" y="327578"/>
                    <a:pt x="3531509" y="327578"/>
                  </a:cubicBezTo>
                  <a:cubicBezTo>
                    <a:pt x="3514470" y="327578"/>
                    <a:pt x="3502223" y="324383"/>
                    <a:pt x="3495300" y="317461"/>
                  </a:cubicBezTo>
                  <a:cubicBezTo>
                    <a:pt x="3488378" y="311603"/>
                    <a:pt x="3485184" y="299356"/>
                    <a:pt x="3485184" y="282317"/>
                  </a:cubicBezTo>
                  <a:lnTo>
                    <a:pt x="3485184" y="140677"/>
                  </a:lnTo>
                  <a:lnTo>
                    <a:pt x="3484651" y="140677"/>
                  </a:lnTo>
                  <a:close/>
                  <a:moveTo>
                    <a:pt x="3592744" y="114053"/>
                  </a:moveTo>
                  <a:lnTo>
                    <a:pt x="3687526" y="114053"/>
                  </a:lnTo>
                  <a:lnTo>
                    <a:pt x="3687526" y="131093"/>
                  </a:lnTo>
                  <a:lnTo>
                    <a:pt x="3665162" y="132158"/>
                  </a:lnTo>
                  <a:lnTo>
                    <a:pt x="3659304" y="140145"/>
                  </a:lnTo>
                  <a:lnTo>
                    <a:pt x="3712020" y="276460"/>
                  </a:lnTo>
                  <a:lnTo>
                    <a:pt x="3765800" y="140145"/>
                  </a:lnTo>
                  <a:lnTo>
                    <a:pt x="3762606" y="132158"/>
                  </a:lnTo>
                  <a:lnTo>
                    <a:pt x="3739176" y="131093"/>
                  </a:lnTo>
                  <a:lnTo>
                    <a:pt x="3739176" y="114053"/>
                  </a:lnTo>
                  <a:lnTo>
                    <a:pt x="3817984" y="114053"/>
                  </a:lnTo>
                  <a:lnTo>
                    <a:pt x="3817984" y="131093"/>
                  </a:lnTo>
                  <a:lnTo>
                    <a:pt x="3791892" y="134287"/>
                  </a:lnTo>
                  <a:lnTo>
                    <a:pt x="3704033" y="347279"/>
                  </a:lnTo>
                  <a:cubicBezTo>
                    <a:pt x="3692851" y="373371"/>
                    <a:pt x="3682734" y="392540"/>
                    <a:pt x="3671552" y="403722"/>
                  </a:cubicBezTo>
                  <a:cubicBezTo>
                    <a:pt x="3660369" y="414904"/>
                    <a:pt x="3648122" y="420762"/>
                    <a:pt x="3634278" y="420762"/>
                  </a:cubicBezTo>
                  <a:cubicBezTo>
                    <a:pt x="3625226" y="420762"/>
                    <a:pt x="3617238" y="418632"/>
                    <a:pt x="3611914" y="413839"/>
                  </a:cubicBezTo>
                  <a:cubicBezTo>
                    <a:pt x="3606056" y="409580"/>
                    <a:pt x="3603926" y="403722"/>
                    <a:pt x="3603926" y="396800"/>
                  </a:cubicBezTo>
                  <a:cubicBezTo>
                    <a:pt x="3603926" y="392540"/>
                    <a:pt x="3604992" y="387748"/>
                    <a:pt x="3606056" y="384553"/>
                  </a:cubicBezTo>
                  <a:cubicBezTo>
                    <a:pt x="3608186" y="380293"/>
                    <a:pt x="3611914" y="376566"/>
                    <a:pt x="3615108" y="373371"/>
                  </a:cubicBezTo>
                  <a:lnTo>
                    <a:pt x="3656642" y="389345"/>
                  </a:lnTo>
                  <a:cubicBezTo>
                    <a:pt x="3663564" y="382423"/>
                    <a:pt x="3669954" y="373371"/>
                    <a:pt x="3675811" y="362189"/>
                  </a:cubicBezTo>
                  <a:cubicBezTo>
                    <a:pt x="3681668" y="351007"/>
                    <a:pt x="3686993" y="338760"/>
                    <a:pt x="3692851" y="323850"/>
                  </a:cubicBezTo>
                  <a:lnTo>
                    <a:pt x="3618304" y="133755"/>
                  </a:lnTo>
                  <a:lnTo>
                    <a:pt x="3592212" y="131625"/>
                  </a:lnTo>
                  <a:lnTo>
                    <a:pt x="3592212" y="114053"/>
                  </a:lnTo>
                  <a:close/>
                  <a:moveTo>
                    <a:pt x="2548019" y="114053"/>
                  </a:moveTo>
                  <a:lnTo>
                    <a:pt x="2643865" y="114053"/>
                  </a:lnTo>
                  <a:lnTo>
                    <a:pt x="2643865" y="131093"/>
                  </a:lnTo>
                  <a:lnTo>
                    <a:pt x="2620436" y="132158"/>
                  </a:lnTo>
                  <a:lnTo>
                    <a:pt x="2616176" y="140145"/>
                  </a:lnTo>
                  <a:lnTo>
                    <a:pt x="2666762" y="283382"/>
                  </a:lnTo>
                  <a:lnTo>
                    <a:pt x="2723205" y="140145"/>
                  </a:lnTo>
                  <a:lnTo>
                    <a:pt x="2720010" y="132158"/>
                  </a:lnTo>
                  <a:lnTo>
                    <a:pt x="2696581" y="131093"/>
                  </a:lnTo>
                  <a:lnTo>
                    <a:pt x="2696581" y="114053"/>
                  </a:lnTo>
                  <a:lnTo>
                    <a:pt x="2773258" y="114053"/>
                  </a:lnTo>
                  <a:lnTo>
                    <a:pt x="2773258" y="131093"/>
                  </a:lnTo>
                  <a:lnTo>
                    <a:pt x="2748231" y="134287"/>
                  </a:lnTo>
                  <a:lnTo>
                    <a:pt x="2671554" y="325448"/>
                  </a:lnTo>
                  <a:lnTo>
                    <a:pt x="2646528" y="325448"/>
                  </a:lnTo>
                  <a:lnTo>
                    <a:pt x="2575708" y="132690"/>
                  </a:lnTo>
                  <a:lnTo>
                    <a:pt x="2548552" y="130560"/>
                  </a:lnTo>
                  <a:lnTo>
                    <a:pt x="2548552" y="114053"/>
                  </a:lnTo>
                  <a:lnTo>
                    <a:pt x="2548019" y="114053"/>
                  </a:lnTo>
                  <a:close/>
                  <a:moveTo>
                    <a:pt x="2873364" y="110326"/>
                  </a:moveTo>
                  <a:lnTo>
                    <a:pt x="2873364" y="129495"/>
                  </a:lnTo>
                  <a:cubicBezTo>
                    <a:pt x="2860052" y="130560"/>
                    <a:pt x="2849935" y="137482"/>
                    <a:pt x="2839818" y="147599"/>
                  </a:cubicBezTo>
                  <a:cubicBezTo>
                    <a:pt x="2829701" y="158782"/>
                    <a:pt x="2823843" y="173691"/>
                    <a:pt x="2822779" y="191263"/>
                  </a:cubicBezTo>
                  <a:lnTo>
                    <a:pt x="2873364" y="191263"/>
                  </a:lnTo>
                  <a:lnTo>
                    <a:pt x="2873364" y="209367"/>
                  </a:lnTo>
                  <a:lnTo>
                    <a:pt x="2820649" y="209367"/>
                  </a:lnTo>
                  <a:lnTo>
                    <a:pt x="2820649" y="215224"/>
                  </a:lnTo>
                  <a:cubicBezTo>
                    <a:pt x="2820649" y="242381"/>
                    <a:pt x="2827571" y="263680"/>
                    <a:pt x="2839818" y="280719"/>
                  </a:cubicBezTo>
                  <a:cubicBezTo>
                    <a:pt x="2848870" y="290837"/>
                    <a:pt x="2860052" y="298824"/>
                    <a:pt x="2873364" y="302019"/>
                  </a:cubicBezTo>
                  <a:lnTo>
                    <a:pt x="2873364" y="329175"/>
                  </a:lnTo>
                  <a:cubicBezTo>
                    <a:pt x="2847273" y="328110"/>
                    <a:pt x="2825973" y="317993"/>
                    <a:pt x="2808934" y="299889"/>
                  </a:cubicBezTo>
                  <a:cubicBezTo>
                    <a:pt x="2790830" y="279655"/>
                    <a:pt x="2781778" y="253563"/>
                    <a:pt x="2781778" y="221082"/>
                  </a:cubicBezTo>
                  <a:cubicBezTo>
                    <a:pt x="2781778" y="188600"/>
                    <a:pt x="2791895" y="162509"/>
                    <a:pt x="2809999" y="141210"/>
                  </a:cubicBezTo>
                  <a:cubicBezTo>
                    <a:pt x="2827038" y="123106"/>
                    <a:pt x="2847273" y="112988"/>
                    <a:pt x="2873364" y="110326"/>
                  </a:cubicBezTo>
                  <a:lnTo>
                    <a:pt x="2873364" y="110326"/>
                  </a:lnTo>
                  <a:close/>
                  <a:moveTo>
                    <a:pt x="1632686" y="323318"/>
                  </a:moveTo>
                  <a:lnTo>
                    <a:pt x="1632686" y="304149"/>
                  </a:lnTo>
                  <a:cubicBezTo>
                    <a:pt x="1636946" y="303084"/>
                    <a:pt x="1641738" y="302019"/>
                    <a:pt x="1647063" y="299889"/>
                  </a:cubicBezTo>
                  <a:cubicBezTo>
                    <a:pt x="1656115" y="296694"/>
                    <a:pt x="1666232" y="291902"/>
                    <a:pt x="1677414" y="285512"/>
                  </a:cubicBezTo>
                  <a:lnTo>
                    <a:pt x="1677414" y="207237"/>
                  </a:lnTo>
                  <a:cubicBezTo>
                    <a:pt x="1659310" y="213095"/>
                    <a:pt x="1644933" y="217354"/>
                    <a:pt x="1632153" y="222147"/>
                  </a:cubicBezTo>
                  <a:lnTo>
                    <a:pt x="1632153" y="204042"/>
                  </a:lnTo>
                  <a:cubicBezTo>
                    <a:pt x="1645465" y="200847"/>
                    <a:pt x="1660375" y="196055"/>
                    <a:pt x="1677414" y="192860"/>
                  </a:cubicBezTo>
                  <a:lnTo>
                    <a:pt x="1677414" y="178483"/>
                  </a:lnTo>
                  <a:cubicBezTo>
                    <a:pt x="1677414" y="160379"/>
                    <a:pt x="1674219" y="148132"/>
                    <a:pt x="1668362" y="140145"/>
                  </a:cubicBezTo>
                  <a:cubicBezTo>
                    <a:pt x="1662505" y="133223"/>
                    <a:pt x="1651323" y="130028"/>
                    <a:pt x="1636946" y="130028"/>
                  </a:cubicBezTo>
                  <a:cubicBezTo>
                    <a:pt x="1635881" y="130028"/>
                    <a:pt x="1633751" y="130028"/>
                    <a:pt x="1632686" y="130028"/>
                  </a:cubicBezTo>
                  <a:lnTo>
                    <a:pt x="1632686" y="110858"/>
                  </a:lnTo>
                  <a:cubicBezTo>
                    <a:pt x="1638543" y="110858"/>
                    <a:pt x="1642803" y="109794"/>
                    <a:pt x="1648660" y="109794"/>
                  </a:cubicBezTo>
                  <a:cubicBezTo>
                    <a:pt x="1672089" y="109794"/>
                    <a:pt x="1688064" y="115651"/>
                    <a:pt x="1699246" y="125768"/>
                  </a:cubicBezTo>
                  <a:cubicBezTo>
                    <a:pt x="1709363" y="135885"/>
                    <a:pt x="1715220" y="151859"/>
                    <a:pt x="1715220" y="174223"/>
                  </a:cubicBezTo>
                  <a:lnTo>
                    <a:pt x="1715220" y="300421"/>
                  </a:lnTo>
                  <a:lnTo>
                    <a:pt x="1722143" y="308408"/>
                  </a:lnTo>
                  <a:lnTo>
                    <a:pt x="1745572" y="310538"/>
                  </a:lnTo>
                  <a:lnTo>
                    <a:pt x="1745572" y="326513"/>
                  </a:lnTo>
                  <a:lnTo>
                    <a:pt x="1683804" y="326513"/>
                  </a:lnTo>
                  <a:lnTo>
                    <a:pt x="1677947" y="300421"/>
                  </a:lnTo>
                  <a:cubicBezTo>
                    <a:pt x="1663570" y="310538"/>
                    <a:pt x="1650790" y="317461"/>
                    <a:pt x="1638543" y="321720"/>
                  </a:cubicBezTo>
                  <a:cubicBezTo>
                    <a:pt x="1636946" y="322253"/>
                    <a:pt x="1634816" y="322253"/>
                    <a:pt x="1632686" y="323318"/>
                  </a:cubicBezTo>
                  <a:lnTo>
                    <a:pt x="1632686" y="323318"/>
                  </a:lnTo>
                  <a:close/>
                  <a:moveTo>
                    <a:pt x="2494771" y="15012"/>
                  </a:moveTo>
                  <a:cubicBezTo>
                    <a:pt x="2502758" y="15012"/>
                    <a:pt x="2508083" y="17142"/>
                    <a:pt x="2512875" y="22999"/>
                  </a:cubicBezTo>
                  <a:cubicBezTo>
                    <a:pt x="2518732" y="27259"/>
                    <a:pt x="2520862" y="33116"/>
                    <a:pt x="2520862" y="41104"/>
                  </a:cubicBezTo>
                  <a:cubicBezTo>
                    <a:pt x="2520862" y="48026"/>
                    <a:pt x="2518732" y="53351"/>
                    <a:pt x="2512875" y="58143"/>
                  </a:cubicBezTo>
                  <a:cubicBezTo>
                    <a:pt x="2508616" y="64000"/>
                    <a:pt x="2502758" y="66130"/>
                    <a:pt x="2494771" y="66130"/>
                  </a:cubicBezTo>
                  <a:cubicBezTo>
                    <a:pt x="2487849" y="66130"/>
                    <a:pt x="2482524" y="64000"/>
                    <a:pt x="2477731" y="58143"/>
                  </a:cubicBezTo>
                  <a:cubicBezTo>
                    <a:pt x="2471874" y="53883"/>
                    <a:pt x="2469744" y="48026"/>
                    <a:pt x="2469744" y="41104"/>
                  </a:cubicBezTo>
                  <a:cubicBezTo>
                    <a:pt x="2469744" y="33116"/>
                    <a:pt x="2471874" y="27792"/>
                    <a:pt x="2477731" y="22999"/>
                  </a:cubicBezTo>
                  <a:cubicBezTo>
                    <a:pt x="2482524" y="17142"/>
                    <a:pt x="2488381" y="15012"/>
                    <a:pt x="2494771" y="15012"/>
                  </a:cubicBezTo>
                  <a:lnTo>
                    <a:pt x="2494771" y="15012"/>
                  </a:lnTo>
                  <a:close/>
                  <a:moveTo>
                    <a:pt x="2493706" y="112988"/>
                  </a:moveTo>
                  <a:lnTo>
                    <a:pt x="2510745" y="112988"/>
                  </a:lnTo>
                  <a:lnTo>
                    <a:pt x="2510745" y="299889"/>
                  </a:lnTo>
                  <a:lnTo>
                    <a:pt x="2518732" y="307876"/>
                  </a:lnTo>
                  <a:lnTo>
                    <a:pt x="2542162" y="310006"/>
                  </a:lnTo>
                  <a:lnTo>
                    <a:pt x="2542162" y="325980"/>
                  </a:lnTo>
                  <a:lnTo>
                    <a:pt x="2443120" y="325980"/>
                  </a:lnTo>
                  <a:lnTo>
                    <a:pt x="2443120" y="310006"/>
                  </a:lnTo>
                  <a:lnTo>
                    <a:pt x="2466549" y="307876"/>
                  </a:lnTo>
                  <a:lnTo>
                    <a:pt x="2473472" y="299889"/>
                  </a:lnTo>
                  <a:lnTo>
                    <a:pt x="2473472" y="142275"/>
                  </a:lnTo>
                  <a:lnTo>
                    <a:pt x="2443120" y="142275"/>
                  </a:lnTo>
                  <a:lnTo>
                    <a:pt x="2443120" y="127365"/>
                  </a:lnTo>
                  <a:lnTo>
                    <a:pt x="2493706" y="112988"/>
                  </a:lnTo>
                  <a:lnTo>
                    <a:pt x="2493706" y="112988"/>
                  </a:lnTo>
                  <a:close/>
                  <a:moveTo>
                    <a:pt x="2191790" y="325448"/>
                  </a:moveTo>
                  <a:lnTo>
                    <a:pt x="2191790" y="309473"/>
                  </a:lnTo>
                  <a:lnTo>
                    <a:pt x="2215219" y="307343"/>
                  </a:lnTo>
                  <a:lnTo>
                    <a:pt x="2223206" y="299356"/>
                  </a:lnTo>
                  <a:lnTo>
                    <a:pt x="2223206" y="141742"/>
                  </a:lnTo>
                  <a:lnTo>
                    <a:pt x="2191790" y="141742"/>
                  </a:lnTo>
                  <a:lnTo>
                    <a:pt x="2191790" y="127365"/>
                  </a:lnTo>
                  <a:lnTo>
                    <a:pt x="2242376" y="112456"/>
                  </a:lnTo>
                  <a:lnTo>
                    <a:pt x="2259415" y="112456"/>
                  </a:lnTo>
                  <a:lnTo>
                    <a:pt x="2259415" y="135885"/>
                  </a:lnTo>
                  <a:cubicBezTo>
                    <a:pt x="2277519" y="125768"/>
                    <a:pt x="2290831" y="118846"/>
                    <a:pt x="2302013" y="115651"/>
                  </a:cubicBezTo>
                  <a:cubicBezTo>
                    <a:pt x="2312130" y="111391"/>
                    <a:pt x="2321183" y="108729"/>
                    <a:pt x="2330235" y="108729"/>
                  </a:cubicBezTo>
                  <a:cubicBezTo>
                    <a:pt x="2349404" y="108729"/>
                    <a:pt x="2363781" y="115651"/>
                    <a:pt x="2373898" y="126833"/>
                  </a:cubicBezTo>
                  <a:cubicBezTo>
                    <a:pt x="2384015" y="138015"/>
                    <a:pt x="2388275" y="155054"/>
                    <a:pt x="2388275" y="176354"/>
                  </a:cubicBezTo>
                  <a:lnTo>
                    <a:pt x="2388275" y="298824"/>
                  </a:lnTo>
                  <a:lnTo>
                    <a:pt x="2396262" y="306811"/>
                  </a:lnTo>
                  <a:lnTo>
                    <a:pt x="2419691" y="308941"/>
                  </a:lnTo>
                  <a:lnTo>
                    <a:pt x="2419691" y="324915"/>
                  </a:lnTo>
                  <a:lnTo>
                    <a:pt x="2323845" y="324915"/>
                  </a:lnTo>
                  <a:lnTo>
                    <a:pt x="2323845" y="308941"/>
                  </a:lnTo>
                  <a:lnTo>
                    <a:pt x="2344079" y="306811"/>
                  </a:lnTo>
                  <a:lnTo>
                    <a:pt x="2352066" y="298824"/>
                  </a:lnTo>
                  <a:lnTo>
                    <a:pt x="2352066" y="182743"/>
                  </a:lnTo>
                  <a:cubicBezTo>
                    <a:pt x="2352066" y="166769"/>
                    <a:pt x="2348872" y="155587"/>
                    <a:pt x="2341949" y="147599"/>
                  </a:cubicBezTo>
                  <a:cubicBezTo>
                    <a:pt x="2335027" y="140677"/>
                    <a:pt x="2323845" y="137482"/>
                    <a:pt x="2308403" y="137482"/>
                  </a:cubicBezTo>
                  <a:cubicBezTo>
                    <a:pt x="2300416" y="137482"/>
                    <a:pt x="2294026" y="138547"/>
                    <a:pt x="2284974" y="140677"/>
                  </a:cubicBezTo>
                  <a:cubicBezTo>
                    <a:pt x="2276987" y="143872"/>
                    <a:pt x="2267935" y="147599"/>
                    <a:pt x="2258882" y="151859"/>
                  </a:cubicBezTo>
                  <a:lnTo>
                    <a:pt x="2258882" y="298291"/>
                  </a:lnTo>
                  <a:lnTo>
                    <a:pt x="2266870" y="306279"/>
                  </a:lnTo>
                  <a:lnTo>
                    <a:pt x="2287104" y="308408"/>
                  </a:lnTo>
                  <a:lnTo>
                    <a:pt x="2287104" y="324383"/>
                  </a:lnTo>
                  <a:lnTo>
                    <a:pt x="2191790" y="324383"/>
                  </a:lnTo>
                  <a:lnTo>
                    <a:pt x="2191790" y="325448"/>
                  </a:lnTo>
                  <a:close/>
                  <a:moveTo>
                    <a:pt x="1885614" y="31519"/>
                  </a:moveTo>
                  <a:lnTo>
                    <a:pt x="1992642" y="31519"/>
                  </a:lnTo>
                  <a:lnTo>
                    <a:pt x="1992642" y="48558"/>
                  </a:lnTo>
                  <a:lnTo>
                    <a:pt x="1965486" y="50688"/>
                  </a:lnTo>
                  <a:lnTo>
                    <a:pt x="1958563" y="57610"/>
                  </a:lnTo>
                  <a:lnTo>
                    <a:pt x="1958563" y="216289"/>
                  </a:lnTo>
                  <a:cubicBezTo>
                    <a:pt x="1958563" y="246641"/>
                    <a:pt x="1964421" y="269005"/>
                    <a:pt x="1976668" y="282849"/>
                  </a:cubicBezTo>
                  <a:cubicBezTo>
                    <a:pt x="1988915" y="296161"/>
                    <a:pt x="2009149" y="303084"/>
                    <a:pt x="2036306" y="303084"/>
                  </a:cubicBezTo>
                  <a:cubicBezTo>
                    <a:pt x="2063462" y="303084"/>
                    <a:pt x="2083696" y="296161"/>
                    <a:pt x="2095944" y="282849"/>
                  </a:cubicBezTo>
                  <a:cubicBezTo>
                    <a:pt x="2108191" y="268472"/>
                    <a:pt x="2114048" y="246641"/>
                    <a:pt x="2114048" y="216289"/>
                  </a:cubicBezTo>
                  <a:lnTo>
                    <a:pt x="2114048" y="60805"/>
                  </a:lnTo>
                  <a:lnTo>
                    <a:pt x="2106061" y="52818"/>
                  </a:lnTo>
                  <a:lnTo>
                    <a:pt x="2078904" y="48558"/>
                  </a:lnTo>
                  <a:lnTo>
                    <a:pt x="2078904" y="31519"/>
                  </a:lnTo>
                  <a:lnTo>
                    <a:pt x="2172088" y="31519"/>
                  </a:lnTo>
                  <a:lnTo>
                    <a:pt x="2172088" y="48558"/>
                  </a:lnTo>
                  <a:lnTo>
                    <a:pt x="2144932" y="52818"/>
                  </a:lnTo>
                  <a:lnTo>
                    <a:pt x="2136944" y="60805"/>
                  </a:lnTo>
                  <a:lnTo>
                    <a:pt x="2136944" y="219484"/>
                  </a:lnTo>
                  <a:cubicBezTo>
                    <a:pt x="2136944" y="240783"/>
                    <a:pt x="2135880" y="256758"/>
                    <a:pt x="2132685" y="267940"/>
                  </a:cubicBezTo>
                  <a:cubicBezTo>
                    <a:pt x="2130555" y="279122"/>
                    <a:pt x="2124697" y="288174"/>
                    <a:pt x="2118308" y="297226"/>
                  </a:cubicBezTo>
                  <a:cubicBezTo>
                    <a:pt x="2109256" y="307343"/>
                    <a:pt x="2098073" y="315331"/>
                    <a:pt x="2081034" y="320655"/>
                  </a:cubicBezTo>
                  <a:cubicBezTo>
                    <a:pt x="2065059" y="327578"/>
                    <a:pt x="2047488" y="329708"/>
                    <a:pt x="2028319" y="329708"/>
                  </a:cubicBezTo>
                  <a:cubicBezTo>
                    <a:pt x="2008084" y="329708"/>
                    <a:pt x="1989980" y="327578"/>
                    <a:pt x="1974538" y="320655"/>
                  </a:cubicBezTo>
                  <a:cubicBezTo>
                    <a:pt x="1958563" y="314798"/>
                    <a:pt x="1946317" y="307343"/>
                    <a:pt x="1937264" y="297226"/>
                  </a:cubicBezTo>
                  <a:cubicBezTo>
                    <a:pt x="1930342" y="288174"/>
                    <a:pt x="1925017" y="279122"/>
                    <a:pt x="1922888" y="267940"/>
                  </a:cubicBezTo>
                  <a:cubicBezTo>
                    <a:pt x="1919693" y="256758"/>
                    <a:pt x="1918627" y="240783"/>
                    <a:pt x="1918627" y="219484"/>
                  </a:cubicBezTo>
                  <a:lnTo>
                    <a:pt x="1918627" y="57610"/>
                  </a:lnTo>
                  <a:lnTo>
                    <a:pt x="1910640" y="50688"/>
                  </a:lnTo>
                  <a:lnTo>
                    <a:pt x="1885614" y="48558"/>
                  </a:lnTo>
                  <a:lnTo>
                    <a:pt x="1885614" y="31519"/>
                  </a:lnTo>
                  <a:close/>
                  <a:moveTo>
                    <a:pt x="1632686" y="110326"/>
                  </a:moveTo>
                  <a:lnTo>
                    <a:pt x="1632686" y="129495"/>
                  </a:lnTo>
                  <a:cubicBezTo>
                    <a:pt x="1629491" y="129495"/>
                    <a:pt x="1624699" y="130560"/>
                    <a:pt x="1621504" y="130560"/>
                  </a:cubicBezTo>
                  <a:cubicBezTo>
                    <a:pt x="1615647" y="131625"/>
                    <a:pt x="1610322" y="133755"/>
                    <a:pt x="1604464" y="136418"/>
                  </a:cubicBezTo>
                  <a:lnTo>
                    <a:pt x="1604464" y="173691"/>
                  </a:lnTo>
                  <a:lnTo>
                    <a:pt x="1574113" y="173691"/>
                  </a:lnTo>
                  <a:cubicBezTo>
                    <a:pt x="1568256" y="173691"/>
                    <a:pt x="1565061" y="172626"/>
                    <a:pt x="1562931" y="170496"/>
                  </a:cubicBezTo>
                  <a:cubicBezTo>
                    <a:pt x="1560801" y="168366"/>
                    <a:pt x="1560801" y="164639"/>
                    <a:pt x="1560801" y="160379"/>
                  </a:cubicBezTo>
                  <a:cubicBezTo>
                    <a:pt x="1560801" y="145470"/>
                    <a:pt x="1568788" y="133223"/>
                    <a:pt x="1584230" y="124170"/>
                  </a:cubicBezTo>
                  <a:cubicBezTo>
                    <a:pt x="1597542" y="116183"/>
                    <a:pt x="1613517" y="111923"/>
                    <a:pt x="1632686" y="110326"/>
                  </a:cubicBezTo>
                  <a:lnTo>
                    <a:pt x="1632686" y="110326"/>
                  </a:lnTo>
                  <a:close/>
                  <a:moveTo>
                    <a:pt x="1632686" y="204042"/>
                  </a:moveTo>
                  <a:lnTo>
                    <a:pt x="1632686" y="222147"/>
                  </a:lnTo>
                  <a:cubicBezTo>
                    <a:pt x="1620439" y="226407"/>
                    <a:pt x="1611387" y="231199"/>
                    <a:pt x="1605529" y="235459"/>
                  </a:cubicBezTo>
                  <a:cubicBezTo>
                    <a:pt x="1594347" y="244511"/>
                    <a:pt x="1587425" y="254628"/>
                    <a:pt x="1587425" y="269005"/>
                  </a:cubicBezTo>
                  <a:cubicBezTo>
                    <a:pt x="1587425" y="279122"/>
                    <a:pt x="1590620" y="288174"/>
                    <a:pt x="1597542" y="295096"/>
                  </a:cubicBezTo>
                  <a:cubicBezTo>
                    <a:pt x="1603400" y="302019"/>
                    <a:pt x="1611919" y="304149"/>
                    <a:pt x="1623634" y="304149"/>
                  </a:cubicBezTo>
                  <a:cubicBezTo>
                    <a:pt x="1625764" y="304149"/>
                    <a:pt x="1629491" y="304149"/>
                    <a:pt x="1632686" y="304149"/>
                  </a:cubicBezTo>
                  <a:lnTo>
                    <a:pt x="1632686" y="323318"/>
                  </a:lnTo>
                  <a:cubicBezTo>
                    <a:pt x="1623634" y="326513"/>
                    <a:pt x="1614582" y="327578"/>
                    <a:pt x="1605529" y="327578"/>
                  </a:cubicBezTo>
                  <a:cubicBezTo>
                    <a:pt x="1588490" y="327578"/>
                    <a:pt x="1575178" y="323318"/>
                    <a:pt x="1565061" y="313201"/>
                  </a:cubicBezTo>
                  <a:cubicBezTo>
                    <a:pt x="1554944" y="303084"/>
                    <a:pt x="1549087" y="288174"/>
                    <a:pt x="1549087" y="272732"/>
                  </a:cubicBezTo>
                  <a:cubicBezTo>
                    <a:pt x="1549087" y="253563"/>
                    <a:pt x="1557074" y="239186"/>
                    <a:pt x="1572516" y="227471"/>
                  </a:cubicBezTo>
                  <a:cubicBezTo>
                    <a:pt x="1583165" y="221082"/>
                    <a:pt x="1603400" y="213095"/>
                    <a:pt x="1632686" y="204042"/>
                  </a:cubicBezTo>
                  <a:lnTo>
                    <a:pt x="1632686" y="204042"/>
                  </a:lnTo>
                  <a:close/>
                  <a:moveTo>
                    <a:pt x="913306" y="420229"/>
                  </a:moveTo>
                  <a:lnTo>
                    <a:pt x="913306" y="401060"/>
                  </a:lnTo>
                  <a:cubicBezTo>
                    <a:pt x="914371" y="401060"/>
                    <a:pt x="916501" y="401060"/>
                    <a:pt x="917565" y="401060"/>
                  </a:cubicBezTo>
                  <a:cubicBezTo>
                    <a:pt x="936735" y="401060"/>
                    <a:pt x="951112" y="396800"/>
                    <a:pt x="963891" y="387748"/>
                  </a:cubicBezTo>
                  <a:cubicBezTo>
                    <a:pt x="976138" y="378696"/>
                    <a:pt x="983061" y="367514"/>
                    <a:pt x="983061" y="354202"/>
                  </a:cubicBezTo>
                  <a:cubicBezTo>
                    <a:pt x="983061" y="345150"/>
                    <a:pt x="980931" y="337162"/>
                    <a:pt x="975073" y="332903"/>
                  </a:cubicBezTo>
                  <a:cubicBezTo>
                    <a:pt x="969216" y="328643"/>
                    <a:pt x="956969" y="323850"/>
                    <a:pt x="937800" y="320655"/>
                  </a:cubicBezTo>
                  <a:lnTo>
                    <a:pt x="912773" y="316396"/>
                  </a:lnTo>
                  <a:lnTo>
                    <a:pt x="912773" y="284979"/>
                  </a:lnTo>
                  <a:lnTo>
                    <a:pt x="940995" y="289239"/>
                  </a:lnTo>
                  <a:cubicBezTo>
                    <a:pt x="968151" y="293499"/>
                    <a:pt x="987320" y="300421"/>
                    <a:pt x="998502" y="308408"/>
                  </a:cubicBezTo>
                  <a:cubicBezTo>
                    <a:pt x="1009685" y="316396"/>
                    <a:pt x="1015542" y="328643"/>
                    <a:pt x="1015542" y="343552"/>
                  </a:cubicBezTo>
                  <a:cubicBezTo>
                    <a:pt x="1015542" y="352604"/>
                    <a:pt x="1013412" y="360591"/>
                    <a:pt x="1008620" y="369644"/>
                  </a:cubicBezTo>
                  <a:cubicBezTo>
                    <a:pt x="1002762" y="378696"/>
                    <a:pt x="997437" y="386683"/>
                    <a:pt x="988385" y="393073"/>
                  </a:cubicBezTo>
                  <a:cubicBezTo>
                    <a:pt x="977203" y="402125"/>
                    <a:pt x="963359" y="409047"/>
                    <a:pt x="948982" y="414372"/>
                  </a:cubicBezTo>
                  <a:cubicBezTo>
                    <a:pt x="937800" y="416502"/>
                    <a:pt x="925552" y="419164"/>
                    <a:pt x="913306" y="420229"/>
                  </a:cubicBezTo>
                  <a:lnTo>
                    <a:pt x="913306" y="420229"/>
                  </a:lnTo>
                  <a:close/>
                  <a:moveTo>
                    <a:pt x="913306" y="252498"/>
                  </a:moveTo>
                  <a:lnTo>
                    <a:pt x="913306" y="234394"/>
                  </a:lnTo>
                  <a:lnTo>
                    <a:pt x="913306" y="234394"/>
                  </a:lnTo>
                  <a:cubicBezTo>
                    <a:pt x="925552" y="234394"/>
                    <a:pt x="936735" y="230134"/>
                    <a:pt x="944722" y="219484"/>
                  </a:cubicBezTo>
                  <a:cubicBezTo>
                    <a:pt x="952709" y="210432"/>
                    <a:pt x="955904" y="197120"/>
                    <a:pt x="955904" y="181146"/>
                  </a:cubicBezTo>
                  <a:cubicBezTo>
                    <a:pt x="955904" y="164106"/>
                    <a:pt x="952709" y="151859"/>
                    <a:pt x="944722" y="141742"/>
                  </a:cubicBezTo>
                  <a:cubicBezTo>
                    <a:pt x="936735" y="131625"/>
                    <a:pt x="926618" y="127365"/>
                    <a:pt x="913306" y="127365"/>
                  </a:cubicBezTo>
                  <a:lnTo>
                    <a:pt x="913306" y="127365"/>
                  </a:lnTo>
                  <a:lnTo>
                    <a:pt x="913306" y="110326"/>
                  </a:lnTo>
                  <a:cubicBezTo>
                    <a:pt x="914371" y="109261"/>
                    <a:pt x="916501" y="109261"/>
                    <a:pt x="917565" y="109261"/>
                  </a:cubicBezTo>
                  <a:cubicBezTo>
                    <a:pt x="925552" y="109261"/>
                    <a:pt x="934605" y="110326"/>
                    <a:pt x="942592" y="112456"/>
                  </a:cubicBezTo>
                  <a:cubicBezTo>
                    <a:pt x="950579" y="114586"/>
                    <a:pt x="959631" y="118313"/>
                    <a:pt x="967619" y="122573"/>
                  </a:cubicBezTo>
                  <a:lnTo>
                    <a:pt x="1030451" y="122573"/>
                  </a:lnTo>
                  <a:lnTo>
                    <a:pt x="1030451" y="142807"/>
                  </a:lnTo>
                  <a:lnTo>
                    <a:pt x="981996" y="142807"/>
                  </a:lnTo>
                  <a:cubicBezTo>
                    <a:pt x="986255" y="148665"/>
                    <a:pt x="988918" y="155054"/>
                    <a:pt x="991048" y="161976"/>
                  </a:cubicBezTo>
                  <a:cubicBezTo>
                    <a:pt x="993178" y="168899"/>
                    <a:pt x="994243" y="175288"/>
                    <a:pt x="994243" y="183276"/>
                  </a:cubicBezTo>
                  <a:cubicBezTo>
                    <a:pt x="994243" y="203510"/>
                    <a:pt x="986255" y="219484"/>
                    <a:pt x="970813" y="232796"/>
                  </a:cubicBezTo>
                  <a:cubicBezTo>
                    <a:pt x="955904" y="245576"/>
                    <a:pt x="936735" y="251433"/>
                    <a:pt x="913306" y="252498"/>
                  </a:cubicBezTo>
                  <a:lnTo>
                    <a:pt x="913306" y="252498"/>
                  </a:lnTo>
                  <a:close/>
                  <a:moveTo>
                    <a:pt x="1344082" y="109261"/>
                  </a:moveTo>
                  <a:lnTo>
                    <a:pt x="1361121" y="109261"/>
                  </a:lnTo>
                  <a:lnTo>
                    <a:pt x="1361121" y="254628"/>
                  </a:lnTo>
                  <a:cubicBezTo>
                    <a:pt x="1361121" y="271667"/>
                    <a:pt x="1364316" y="282849"/>
                    <a:pt x="1371238" y="290837"/>
                  </a:cubicBezTo>
                  <a:cubicBezTo>
                    <a:pt x="1378160" y="297759"/>
                    <a:pt x="1388278" y="302019"/>
                    <a:pt x="1402655" y="302019"/>
                  </a:cubicBezTo>
                  <a:cubicBezTo>
                    <a:pt x="1410642" y="302019"/>
                    <a:pt x="1419694" y="300954"/>
                    <a:pt x="1427681" y="298824"/>
                  </a:cubicBezTo>
                  <a:cubicBezTo>
                    <a:pt x="1436733" y="296694"/>
                    <a:pt x="1444720" y="292967"/>
                    <a:pt x="1453773" y="288707"/>
                  </a:cubicBezTo>
                  <a:lnTo>
                    <a:pt x="1453773" y="140145"/>
                  </a:lnTo>
                  <a:lnTo>
                    <a:pt x="1422889" y="140145"/>
                  </a:lnTo>
                  <a:lnTo>
                    <a:pt x="1422889" y="126833"/>
                  </a:lnTo>
                  <a:lnTo>
                    <a:pt x="1473474" y="109794"/>
                  </a:lnTo>
                  <a:lnTo>
                    <a:pt x="1490514" y="109794"/>
                  </a:lnTo>
                  <a:lnTo>
                    <a:pt x="1490514" y="299889"/>
                  </a:lnTo>
                  <a:lnTo>
                    <a:pt x="1498501" y="307876"/>
                  </a:lnTo>
                  <a:lnTo>
                    <a:pt x="1518735" y="310006"/>
                  </a:lnTo>
                  <a:lnTo>
                    <a:pt x="1518735" y="325980"/>
                  </a:lnTo>
                  <a:lnTo>
                    <a:pt x="1453240" y="325980"/>
                  </a:lnTo>
                  <a:lnTo>
                    <a:pt x="1453240" y="300954"/>
                  </a:lnTo>
                  <a:cubicBezTo>
                    <a:pt x="1439928" y="311071"/>
                    <a:pt x="1427149" y="317993"/>
                    <a:pt x="1415967" y="322253"/>
                  </a:cubicBezTo>
                  <a:cubicBezTo>
                    <a:pt x="1403720" y="326513"/>
                    <a:pt x="1393602" y="329175"/>
                    <a:pt x="1382421" y="329175"/>
                  </a:cubicBezTo>
                  <a:cubicBezTo>
                    <a:pt x="1363251" y="329175"/>
                    <a:pt x="1349939" y="323318"/>
                    <a:pt x="1339822" y="312136"/>
                  </a:cubicBezTo>
                  <a:cubicBezTo>
                    <a:pt x="1329705" y="300954"/>
                    <a:pt x="1323848" y="283914"/>
                    <a:pt x="1323848" y="262615"/>
                  </a:cubicBezTo>
                  <a:lnTo>
                    <a:pt x="1323848" y="140145"/>
                  </a:lnTo>
                  <a:lnTo>
                    <a:pt x="1292431" y="140145"/>
                  </a:lnTo>
                  <a:lnTo>
                    <a:pt x="1292431" y="126833"/>
                  </a:lnTo>
                  <a:lnTo>
                    <a:pt x="1344082" y="109261"/>
                  </a:lnTo>
                  <a:lnTo>
                    <a:pt x="1344082" y="109261"/>
                  </a:lnTo>
                  <a:close/>
                  <a:moveTo>
                    <a:pt x="1096479" y="2233"/>
                  </a:moveTo>
                  <a:lnTo>
                    <a:pt x="1113518" y="2233"/>
                  </a:lnTo>
                  <a:lnTo>
                    <a:pt x="1113518" y="136418"/>
                  </a:lnTo>
                  <a:cubicBezTo>
                    <a:pt x="1130557" y="126300"/>
                    <a:pt x="1143869" y="119378"/>
                    <a:pt x="1155052" y="116183"/>
                  </a:cubicBezTo>
                  <a:cubicBezTo>
                    <a:pt x="1166233" y="111923"/>
                    <a:pt x="1175286" y="109261"/>
                    <a:pt x="1184338" y="109261"/>
                  </a:cubicBezTo>
                  <a:cubicBezTo>
                    <a:pt x="1203507" y="109261"/>
                    <a:pt x="1217884" y="116183"/>
                    <a:pt x="1228001" y="127365"/>
                  </a:cubicBezTo>
                  <a:cubicBezTo>
                    <a:pt x="1238118" y="138547"/>
                    <a:pt x="1242911" y="155587"/>
                    <a:pt x="1242911" y="176886"/>
                  </a:cubicBezTo>
                  <a:lnTo>
                    <a:pt x="1242911" y="299356"/>
                  </a:lnTo>
                  <a:lnTo>
                    <a:pt x="1250898" y="307343"/>
                  </a:lnTo>
                  <a:lnTo>
                    <a:pt x="1273262" y="309473"/>
                  </a:lnTo>
                  <a:lnTo>
                    <a:pt x="1273262" y="325448"/>
                  </a:lnTo>
                  <a:lnTo>
                    <a:pt x="1178480" y="325448"/>
                  </a:lnTo>
                  <a:lnTo>
                    <a:pt x="1178480" y="309473"/>
                  </a:lnTo>
                  <a:lnTo>
                    <a:pt x="1198715" y="307343"/>
                  </a:lnTo>
                  <a:lnTo>
                    <a:pt x="1205637" y="299356"/>
                  </a:lnTo>
                  <a:lnTo>
                    <a:pt x="1205637" y="183276"/>
                  </a:lnTo>
                  <a:cubicBezTo>
                    <a:pt x="1205637" y="167301"/>
                    <a:pt x="1202442" y="155054"/>
                    <a:pt x="1195520" y="148132"/>
                  </a:cubicBezTo>
                  <a:cubicBezTo>
                    <a:pt x="1188598" y="141210"/>
                    <a:pt x="1177416" y="138015"/>
                    <a:pt x="1161974" y="138015"/>
                  </a:cubicBezTo>
                  <a:cubicBezTo>
                    <a:pt x="1155052" y="138015"/>
                    <a:pt x="1147597" y="139080"/>
                    <a:pt x="1139610" y="141210"/>
                  </a:cubicBezTo>
                  <a:cubicBezTo>
                    <a:pt x="1131622" y="144405"/>
                    <a:pt x="1122570" y="148132"/>
                    <a:pt x="1113518" y="152392"/>
                  </a:cubicBezTo>
                  <a:lnTo>
                    <a:pt x="1113518" y="298824"/>
                  </a:lnTo>
                  <a:lnTo>
                    <a:pt x="1121505" y="306811"/>
                  </a:lnTo>
                  <a:lnTo>
                    <a:pt x="1141740" y="308941"/>
                  </a:lnTo>
                  <a:lnTo>
                    <a:pt x="1141740" y="324915"/>
                  </a:lnTo>
                  <a:lnTo>
                    <a:pt x="1045893" y="324915"/>
                  </a:lnTo>
                  <a:lnTo>
                    <a:pt x="1045893" y="308941"/>
                  </a:lnTo>
                  <a:lnTo>
                    <a:pt x="1069322" y="306811"/>
                  </a:lnTo>
                  <a:lnTo>
                    <a:pt x="1076245" y="298824"/>
                  </a:lnTo>
                  <a:lnTo>
                    <a:pt x="1076245" y="31519"/>
                  </a:lnTo>
                  <a:lnTo>
                    <a:pt x="1042698" y="31519"/>
                  </a:lnTo>
                  <a:lnTo>
                    <a:pt x="1042698" y="18207"/>
                  </a:lnTo>
                  <a:lnTo>
                    <a:pt x="1096479" y="2233"/>
                  </a:lnTo>
                  <a:close/>
                  <a:moveTo>
                    <a:pt x="913306" y="110326"/>
                  </a:moveTo>
                  <a:lnTo>
                    <a:pt x="913306" y="127365"/>
                  </a:lnTo>
                  <a:cubicBezTo>
                    <a:pt x="899994" y="127365"/>
                    <a:pt x="889877" y="131625"/>
                    <a:pt x="881889" y="141742"/>
                  </a:cubicBezTo>
                  <a:cubicBezTo>
                    <a:pt x="873902" y="150794"/>
                    <a:pt x="870707" y="164106"/>
                    <a:pt x="870707" y="181146"/>
                  </a:cubicBezTo>
                  <a:cubicBezTo>
                    <a:pt x="870707" y="197120"/>
                    <a:pt x="873902" y="210432"/>
                    <a:pt x="882954" y="219484"/>
                  </a:cubicBezTo>
                  <a:cubicBezTo>
                    <a:pt x="890941" y="229601"/>
                    <a:pt x="901059" y="234394"/>
                    <a:pt x="913306" y="234394"/>
                  </a:cubicBezTo>
                  <a:lnTo>
                    <a:pt x="913306" y="252498"/>
                  </a:lnTo>
                  <a:cubicBezTo>
                    <a:pt x="912240" y="252498"/>
                    <a:pt x="911176" y="252498"/>
                    <a:pt x="910111" y="252498"/>
                  </a:cubicBezTo>
                  <a:lnTo>
                    <a:pt x="903189" y="252498"/>
                  </a:lnTo>
                  <a:cubicBezTo>
                    <a:pt x="901059" y="255693"/>
                    <a:pt x="899994" y="258355"/>
                    <a:pt x="898929" y="261550"/>
                  </a:cubicBezTo>
                  <a:cubicBezTo>
                    <a:pt x="898929" y="264745"/>
                    <a:pt x="897864" y="268472"/>
                    <a:pt x="897864" y="271667"/>
                  </a:cubicBezTo>
                  <a:cubicBezTo>
                    <a:pt x="897864" y="272732"/>
                    <a:pt x="898929" y="274862"/>
                    <a:pt x="898929" y="278590"/>
                  </a:cubicBezTo>
                  <a:cubicBezTo>
                    <a:pt x="898929" y="280719"/>
                    <a:pt x="898929" y="281784"/>
                    <a:pt x="898929" y="281784"/>
                  </a:cubicBezTo>
                  <a:lnTo>
                    <a:pt x="913838" y="283914"/>
                  </a:lnTo>
                  <a:lnTo>
                    <a:pt x="913838" y="315331"/>
                  </a:lnTo>
                  <a:lnTo>
                    <a:pt x="896799" y="312136"/>
                  </a:lnTo>
                  <a:cubicBezTo>
                    <a:pt x="884552" y="315331"/>
                    <a:pt x="875500" y="321188"/>
                    <a:pt x="868577" y="329175"/>
                  </a:cubicBezTo>
                  <a:cubicBezTo>
                    <a:pt x="861655" y="337162"/>
                    <a:pt x="858460" y="345150"/>
                    <a:pt x="858460" y="355267"/>
                  </a:cubicBezTo>
                  <a:cubicBezTo>
                    <a:pt x="858460" y="368579"/>
                    <a:pt x="864317" y="378696"/>
                    <a:pt x="875500" y="387748"/>
                  </a:cubicBezTo>
                  <a:cubicBezTo>
                    <a:pt x="885617" y="395735"/>
                    <a:pt x="897864" y="399995"/>
                    <a:pt x="913838" y="401060"/>
                  </a:cubicBezTo>
                  <a:lnTo>
                    <a:pt x="913838" y="420229"/>
                  </a:lnTo>
                  <a:cubicBezTo>
                    <a:pt x="910643" y="420229"/>
                    <a:pt x="906916" y="420229"/>
                    <a:pt x="902656" y="420229"/>
                  </a:cubicBezTo>
                  <a:cubicBezTo>
                    <a:pt x="877629" y="420229"/>
                    <a:pt x="858993" y="415969"/>
                    <a:pt x="845148" y="405852"/>
                  </a:cubicBezTo>
                  <a:cubicBezTo>
                    <a:pt x="830771" y="395735"/>
                    <a:pt x="823849" y="382423"/>
                    <a:pt x="823849" y="364319"/>
                  </a:cubicBezTo>
                  <a:cubicBezTo>
                    <a:pt x="823849" y="351007"/>
                    <a:pt x="828109" y="338227"/>
                    <a:pt x="836096" y="329175"/>
                  </a:cubicBezTo>
                  <a:cubicBezTo>
                    <a:pt x="845148" y="319058"/>
                    <a:pt x="856330" y="312136"/>
                    <a:pt x="871240" y="310006"/>
                  </a:cubicBezTo>
                  <a:cubicBezTo>
                    <a:pt x="870175" y="306811"/>
                    <a:pt x="869110" y="303084"/>
                    <a:pt x="868045" y="299889"/>
                  </a:cubicBezTo>
                  <a:cubicBezTo>
                    <a:pt x="866980" y="296694"/>
                    <a:pt x="866980" y="292967"/>
                    <a:pt x="866980" y="289772"/>
                  </a:cubicBezTo>
                  <a:cubicBezTo>
                    <a:pt x="866980" y="285512"/>
                    <a:pt x="869110" y="278590"/>
                    <a:pt x="872837" y="271667"/>
                  </a:cubicBezTo>
                  <a:cubicBezTo>
                    <a:pt x="876032" y="264745"/>
                    <a:pt x="880824" y="257290"/>
                    <a:pt x="888812" y="249303"/>
                  </a:cubicBezTo>
                  <a:cubicBezTo>
                    <a:pt x="871772" y="245043"/>
                    <a:pt x="858460" y="237056"/>
                    <a:pt x="848343" y="225874"/>
                  </a:cubicBezTo>
                  <a:cubicBezTo>
                    <a:pt x="839291" y="213627"/>
                    <a:pt x="833966" y="199783"/>
                    <a:pt x="833966" y="183276"/>
                  </a:cubicBezTo>
                  <a:cubicBezTo>
                    <a:pt x="833966" y="161976"/>
                    <a:pt x="841953" y="143872"/>
                    <a:pt x="857395" y="130560"/>
                  </a:cubicBezTo>
                  <a:cubicBezTo>
                    <a:pt x="870175" y="117248"/>
                    <a:pt x="889344" y="110326"/>
                    <a:pt x="913306" y="110326"/>
                  </a:cubicBezTo>
                  <a:lnTo>
                    <a:pt x="913306" y="110326"/>
                  </a:lnTo>
                  <a:close/>
                  <a:moveTo>
                    <a:pt x="569856" y="325448"/>
                  </a:moveTo>
                  <a:lnTo>
                    <a:pt x="569856" y="309473"/>
                  </a:lnTo>
                  <a:lnTo>
                    <a:pt x="593285" y="307343"/>
                  </a:lnTo>
                  <a:lnTo>
                    <a:pt x="601272" y="299356"/>
                  </a:lnTo>
                  <a:lnTo>
                    <a:pt x="601272" y="141742"/>
                  </a:lnTo>
                  <a:lnTo>
                    <a:pt x="569856" y="141742"/>
                  </a:lnTo>
                  <a:lnTo>
                    <a:pt x="569856" y="127365"/>
                  </a:lnTo>
                  <a:lnTo>
                    <a:pt x="620442" y="112456"/>
                  </a:lnTo>
                  <a:lnTo>
                    <a:pt x="637481" y="112456"/>
                  </a:lnTo>
                  <a:lnTo>
                    <a:pt x="637481" y="135885"/>
                  </a:lnTo>
                  <a:cubicBezTo>
                    <a:pt x="654520" y="125768"/>
                    <a:pt x="668897" y="118846"/>
                    <a:pt x="680079" y="115651"/>
                  </a:cubicBezTo>
                  <a:cubicBezTo>
                    <a:pt x="690197" y="111391"/>
                    <a:pt x="699249" y="108729"/>
                    <a:pt x="708301" y="108729"/>
                  </a:cubicBezTo>
                  <a:cubicBezTo>
                    <a:pt x="727470" y="108729"/>
                    <a:pt x="741847" y="115651"/>
                    <a:pt x="751964" y="126833"/>
                  </a:cubicBezTo>
                  <a:cubicBezTo>
                    <a:pt x="762081" y="138015"/>
                    <a:pt x="766341" y="155054"/>
                    <a:pt x="766341" y="176354"/>
                  </a:cubicBezTo>
                  <a:lnTo>
                    <a:pt x="766341" y="298824"/>
                  </a:lnTo>
                  <a:lnTo>
                    <a:pt x="774328" y="306811"/>
                  </a:lnTo>
                  <a:lnTo>
                    <a:pt x="797757" y="308941"/>
                  </a:lnTo>
                  <a:lnTo>
                    <a:pt x="797757" y="324915"/>
                  </a:lnTo>
                  <a:lnTo>
                    <a:pt x="700846" y="324915"/>
                  </a:lnTo>
                  <a:lnTo>
                    <a:pt x="700846" y="308941"/>
                  </a:lnTo>
                  <a:lnTo>
                    <a:pt x="722145" y="306811"/>
                  </a:lnTo>
                  <a:lnTo>
                    <a:pt x="730133" y="298824"/>
                  </a:lnTo>
                  <a:lnTo>
                    <a:pt x="730133" y="182743"/>
                  </a:lnTo>
                  <a:cubicBezTo>
                    <a:pt x="730133" y="166769"/>
                    <a:pt x="726938" y="155587"/>
                    <a:pt x="720015" y="147599"/>
                  </a:cubicBezTo>
                  <a:cubicBezTo>
                    <a:pt x="713093" y="140677"/>
                    <a:pt x="701911" y="137482"/>
                    <a:pt x="684872" y="137482"/>
                  </a:cubicBezTo>
                  <a:cubicBezTo>
                    <a:pt x="677949" y="137482"/>
                    <a:pt x="671560" y="138547"/>
                    <a:pt x="662508" y="140677"/>
                  </a:cubicBezTo>
                  <a:cubicBezTo>
                    <a:pt x="654520" y="143872"/>
                    <a:pt x="645468" y="147599"/>
                    <a:pt x="636416" y="151859"/>
                  </a:cubicBezTo>
                  <a:lnTo>
                    <a:pt x="636416" y="298291"/>
                  </a:lnTo>
                  <a:lnTo>
                    <a:pt x="644403" y="306279"/>
                  </a:lnTo>
                  <a:lnTo>
                    <a:pt x="664637" y="308408"/>
                  </a:lnTo>
                  <a:lnTo>
                    <a:pt x="664637" y="324383"/>
                  </a:lnTo>
                  <a:lnTo>
                    <a:pt x="569856" y="324383"/>
                  </a:lnTo>
                  <a:lnTo>
                    <a:pt x="569856" y="325448"/>
                  </a:lnTo>
                  <a:close/>
                  <a:moveTo>
                    <a:pt x="501166" y="15012"/>
                  </a:moveTo>
                  <a:cubicBezTo>
                    <a:pt x="509153" y="15012"/>
                    <a:pt x="514478" y="17142"/>
                    <a:pt x="519270" y="22999"/>
                  </a:cubicBezTo>
                  <a:cubicBezTo>
                    <a:pt x="525128" y="27259"/>
                    <a:pt x="527258" y="33116"/>
                    <a:pt x="527258" y="41104"/>
                  </a:cubicBezTo>
                  <a:cubicBezTo>
                    <a:pt x="527258" y="48026"/>
                    <a:pt x="525128" y="53351"/>
                    <a:pt x="519270" y="58143"/>
                  </a:cubicBezTo>
                  <a:cubicBezTo>
                    <a:pt x="515011" y="64000"/>
                    <a:pt x="509153" y="66130"/>
                    <a:pt x="501166" y="66130"/>
                  </a:cubicBezTo>
                  <a:cubicBezTo>
                    <a:pt x="494244" y="66130"/>
                    <a:pt x="488919" y="64000"/>
                    <a:pt x="484127" y="58143"/>
                  </a:cubicBezTo>
                  <a:cubicBezTo>
                    <a:pt x="478270" y="53883"/>
                    <a:pt x="476140" y="48026"/>
                    <a:pt x="476140" y="41104"/>
                  </a:cubicBezTo>
                  <a:cubicBezTo>
                    <a:pt x="476140" y="33116"/>
                    <a:pt x="478270" y="27792"/>
                    <a:pt x="484127" y="22999"/>
                  </a:cubicBezTo>
                  <a:cubicBezTo>
                    <a:pt x="488919" y="17142"/>
                    <a:pt x="494244" y="15012"/>
                    <a:pt x="501166" y="15012"/>
                  </a:cubicBezTo>
                  <a:lnTo>
                    <a:pt x="501166" y="15012"/>
                  </a:lnTo>
                  <a:close/>
                  <a:moveTo>
                    <a:pt x="500101" y="112988"/>
                  </a:moveTo>
                  <a:lnTo>
                    <a:pt x="517141" y="112988"/>
                  </a:lnTo>
                  <a:lnTo>
                    <a:pt x="517141" y="299889"/>
                  </a:lnTo>
                  <a:lnTo>
                    <a:pt x="525128" y="307876"/>
                  </a:lnTo>
                  <a:lnTo>
                    <a:pt x="547492" y="310006"/>
                  </a:lnTo>
                  <a:lnTo>
                    <a:pt x="547492" y="325980"/>
                  </a:lnTo>
                  <a:lnTo>
                    <a:pt x="449516" y="325980"/>
                  </a:lnTo>
                  <a:lnTo>
                    <a:pt x="449516" y="310006"/>
                  </a:lnTo>
                  <a:lnTo>
                    <a:pt x="472945" y="307876"/>
                  </a:lnTo>
                  <a:lnTo>
                    <a:pt x="479867" y="299889"/>
                  </a:lnTo>
                  <a:lnTo>
                    <a:pt x="479867" y="142275"/>
                  </a:lnTo>
                  <a:lnTo>
                    <a:pt x="449516" y="142275"/>
                  </a:lnTo>
                  <a:lnTo>
                    <a:pt x="449516" y="127365"/>
                  </a:lnTo>
                  <a:lnTo>
                    <a:pt x="500101" y="112988"/>
                  </a:lnTo>
                  <a:lnTo>
                    <a:pt x="500101" y="112988"/>
                  </a:lnTo>
                  <a:close/>
                  <a:moveTo>
                    <a:pt x="410112" y="119378"/>
                  </a:moveTo>
                  <a:lnTo>
                    <a:pt x="410112" y="168899"/>
                  </a:lnTo>
                  <a:lnTo>
                    <a:pt x="388813" y="168899"/>
                  </a:lnTo>
                  <a:lnTo>
                    <a:pt x="384553" y="138547"/>
                  </a:lnTo>
                  <a:cubicBezTo>
                    <a:pt x="378696" y="135353"/>
                    <a:pt x="373371" y="132690"/>
                    <a:pt x="368579" y="130560"/>
                  </a:cubicBezTo>
                  <a:cubicBezTo>
                    <a:pt x="362721" y="129495"/>
                    <a:pt x="357397" y="128430"/>
                    <a:pt x="352604" y="128430"/>
                  </a:cubicBezTo>
                  <a:cubicBezTo>
                    <a:pt x="340357" y="128430"/>
                    <a:pt x="332370" y="131625"/>
                    <a:pt x="325448" y="137482"/>
                  </a:cubicBezTo>
                  <a:cubicBezTo>
                    <a:pt x="318526" y="143340"/>
                    <a:pt x="315331" y="149730"/>
                    <a:pt x="315331" y="159847"/>
                  </a:cubicBezTo>
                  <a:cubicBezTo>
                    <a:pt x="315331" y="168899"/>
                    <a:pt x="318526" y="175821"/>
                    <a:pt x="323318" y="181146"/>
                  </a:cubicBezTo>
                  <a:cubicBezTo>
                    <a:pt x="329175" y="187003"/>
                    <a:pt x="337695" y="192328"/>
                    <a:pt x="352604" y="200315"/>
                  </a:cubicBezTo>
                  <a:cubicBezTo>
                    <a:pt x="354734" y="201380"/>
                    <a:pt x="358462" y="202445"/>
                    <a:pt x="363786" y="204575"/>
                  </a:cubicBezTo>
                  <a:cubicBezTo>
                    <a:pt x="379761" y="212562"/>
                    <a:pt x="392008" y="218952"/>
                    <a:pt x="399995" y="224809"/>
                  </a:cubicBezTo>
                  <a:cubicBezTo>
                    <a:pt x="404255" y="229069"/>
                    <a:pt x="409047" y="234926"/>
                    <a:pt x="412242" y="241848"/>
                  </a:cubicBezTo>
                  <a:cubicBezTo>
                    <a:pt x="414372" y="247706"/>
                    <a:pt x="415437" y="255160"/>
                    <a:pt x="415437" y="263148"/>
                  </a:cubicBezTo>
                  <a:cubicBezTo>
                    <a:pt x="415437" y="283382"/>
                    <a:pt x="408515" y="299356"/>
                    <a:pt x="394138" y="311603"/>
                  </a:cubicBezTo>
                  <a:cubicBezTo>
                    <a:pt x="379761" y="322785"/>
                    <a:pt x="358994" y="328643"/>
                    <a:pt x="334500" y="328643"/>
                  </a:cubicBezTo>
                  <a:cubicBezTo>
                    <a:pt x="323318" y="328643"/>
                    <a:pt x="313201" y="327578"/>
                    <a:pt x="304149" y="326513"/>
                  </a:cubicBezTo>
                  <a:cubicBezTo>
                    <a:pt x="294031" y="325448"/>
                    <a:pt x="284979" y="323318"/>
                    <a:pt x="276992" y="319591"/>
                  </a:cubicBezTo>
                  <a:lnTo>
                    <a:pt x="276992" y="262083"/>
                  </a:lnTo>
                  <a:lnTo>
                    <a:pt x="298291" y="262083"/>
                  </a:lnTo>
                  <a:lnTo>
                    <a:pt x="302551" y="299356"/>
                  </a:lnTo>
                  <a:cubicBezTo>
                    <a:pt x="309473" y="303616"/>
                    <a:pt x="314798" y="306279"/>
                    <a:pt x="321720" y="307343"/>
                  </a:cubicBezTo>
                  <a:cubicBezTo>
                    <a:pt x="327578" y="309473"/>
                    <a:pt x="333967" y="310538"/>
                    <a:pt x="340890" y="310538"/>
                  </a:cubicBezTo>
                  <a:cubicBezTo>
                    <a:pt x="353137" y="310538"/>
                    <a:pt x="362189" y="307343"/>
                    <a:pt x="370176" y="300421"/>
                  </a:cubicBezTo>
                  <a:cubicBezTo>
                    <a:pt x="378163" y="293499"/>
                    <a:pt x="381358" y="285512"/>
                    <a:pt x="381358" y="274330"/>
                  </a:cubicBezTo>
                  <a:cubicBezTo>
                    <a:pt x="381358" y="265278"/>
                    <a:pt x="379228" y="258355"/>
                    <a:pt x="373371" y="253031"/>
                  </a:cubicBezTo>
                  <a:cubicBezTo>
                    <a:pt x="369111" y="247173"/>
                    <a:pt x="356332" y="239719"/>
                    <a:pt x="336097" y="230666"/>
                  </a:cubicBezTo>
                  <a:cubicBezTo>
                    <a:pt x="314798" y="221614"/>
                    <a:pt x="299889" y="211497"/>
                    <a:pt x="292434" y="203510"/>
                  </a:cubicBezTo>
                  <a:cubicBezTo>
                    <a:pt x="284447" y="194458"/>
                    <a:pt x="280187" y="183276"/>
                    <a:pt x="280187" y="171029"/>
                  </a:cubicBezTo>
                  <a:cubicBezTo>
                    <a:pt x="280187" y="151859"/>
                    <a:pt x="287109" y="135885"/>
                    <a:pt x="300421" y="125768"/>
                  </a:cubicBezTo>
                  <a:cubicBezTo>
                    <a:pt x="313733" y="114586"/>
                    <a:pt x="332902" y="108729"/>
                    <a:pt x="357929" y="108729"/>
                  </a:cubicBezTo>
                  <a:cubicBezTo>
                    <a:pt x="368046" y="108729"/>
                    <a:pt x="377098" y="109794"/>
                    <a:pt x="386150" y="111923"/>
                  </a:cubicBezTo>
                  <a:cubicBezTo>
                    <a:pt x="394138" y="114053"/>
                    <a:pt x="402125" y="116183"/>
                    <a:pt x="410112" y="119378"/>
                  </a:cubicBezTo>
                  <a:lnTo>
                    <a:pt x="410112" y="119378"/>
                  </a:lnTo>
                  <a:close/>
                  <a:moveTo>
                    <a:pt x="3297" y="31519"/>
                  </a:moveTo>
                  <a:lnTo>
                    <a:pt x="250901" y="31519"/>
                  </a:lnTo>
                  <a:lnTo>
                    <a:pt x="250901" y="98079"/>
                  </a:lnTo>
                  <a:lnTo>
                    <a:pt x="227471" y="98079"/>
                  </a:lnTo>
                  <a:lnTo>
                    <a:pt x="221614" y="57610"/>
                  </a:lnTo>
                  <a:lnTo>
                    <a:pt x="214692" y="50688"/>
                  </a:lnTo>
                  <a:lnTo>
                    <a:pt x="148132" y="50688"/>
                  </a:lnTo>
                  <a:lnTo>
                    <a:pt x="148132" y="298291"/>
                  </a:lnTo>
                  <a:lnTo>
                    <a:pt x="155054" y="305214"/>
                  </a:lnTo>
                  <a:lnTo>
                    <a:pt x="184341" y="307343"/>
                  </a:lnTo>
                  <a:lnTo>
                    <a:pt x="184341" y="325448"/>
                  </a:lnTo>
                  <a:lnTo>
                    <a:pt x="70390" y="325448"/>
                  </a:lnTo>
                  <a:lnTo>
                    <a:pt x="70390" y="307343"/>
                  </a:lnTo>
                  <a:lnTo>
                    <a:pt x="99676" y="305214"/>
                  </a:lnTo>
                  <a:lnTo>
                    <a:pt x="106598" y="298291"/>
                  </a:lnTo>
                  <a:lnTo>
                    <a:pt x="106598" y="50688"/>
                  </a:lnTo>
                  <a:lnTo>
                    <a:pt x="40039" y="50688"/>
                  </a:lnTo>
                  <a:lnTo>
                    <a:pt x="33116" y="57610"/>
                  </a:lnTo>
                  <a:lnTo>
                    <a:pt x="27259" y="98079"/>
                  </a:lnTo>
                  <a:lnTo>
                    <a:pt x="2233" y="98079"/>
                  </a:lnTo>
                  <a:lnTo>
                    <a:pt x="2233" y="31519"/>
                  </a:lnTo>
                  <a:close/>
                </a:path>
              </a:pathLst>
            </a:custGeom>
            <a:solidFill>
              <a:srgbClr val="81308C"/>
            </a:solidFill>
            <a:ln w="5325" cap="flat">
              <a:noFill/>
              <a:prstDash val="solid"/>
              <a:miter/>
            </a:ln>
          </p:spPr>
          <p:txBody>
            <a:bodyPr rtlCol="0" anchor="ctr"/>
            <a:lstStyle/>
            <a:p>
              <a:endParaRPr lang="zh-CN" altLang="en-US" dirty="0"/>
            </a:p>
          </p:txBody>
        </p:sp>
        <p:pic>
          <p:nvPicPr>
            <p:cNvPr id="169" name="图片 16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85028" y="2913592"/>
              <a:ext cx="1584000" cy="1584000"/>
            </a:xfrm>
            <a:prstGeom prst="rect">
              <a:avLst/>
            </a:prstGeom>
          </p:spPr>
        </p:pic>
      </p:grpSp>
      <p:sp>
        <p:nvSpPr>
          <p:cNvPr id="3" name="文本框 20"/>
          <p:cNvSpPr txBox="1"/>
          <p:nvPr/>
        </p:nvSpPr>
        <p:spPr>
          <a:xfrm>
            <a:off x="5172657" y="4769836"/>
            <a:ext cx="1955201" cy="446276"/>
          </a:xfrm>
          <a:prstGeom prst="rect">
            <a:avLst/>
          </a:prstGeom>
          <a:noFill/>
        </p:spPr>
        <p:txBody>
          <a:bodyPr wrap="square" rtlCol="0">
            <a:spAutoFit/>
          </a:bodyPr>
          <a:lstStyle/>
          <a:p>
            <a:r>
              <a:rPr lang="zh-CN" altLang="en-US" sz="2300" dirty="0">
                <a:solidFill>
                  <a:schemeClr val="tx1">
                    <a:lumMod val="85000"/>
                    <a:lumOff val="15000"/>
                  </a:schemeClr>
                </a:solidFill>
                <a:cs typeface="+mn-ea"/>
                <a:sym typeface="+mn-lt"/>
              </a:rPr>
              <a:t>吴晨聪</a:t>
            </a:r>
            <a:r>
              <a:rPr lang="en-US" altLang="zh-CN" sz="2300" dirty="0">
                <a:solidFill>
                  <a:schemeClr val="tx1">
                    <a:lumMod val="85000"/>
                    <a:lumOff val="15000"/>
                  </a:schemeClr>
                </a:solidFill>
                <a:cs typeface="+mn-ea"/>
                <a:sym typeface="+mn-lt"/>
              </a:rPr>
              <a:t>-</a:t>
            </a:r>
            <a:r>
              <a:rPr lang="zh-TW" altLang="en-US" sz="2300" dirty="0">
                <a:solidFill>
                  <a:schemeClr val="tx1">
                    <a:lumMod val="85000"/>
                    <a:lumOff val="15000"/>
                  </a:schemeClr>
                </a:solidFill>
                <a:cs typeface="+mn-ea"/>
                <a:sym typeface="+mn-lt"/>
              </a:rPr>
              <a:t>能动</a:t>
            </a:r>
            <a:r>
              <a:rPr lang="en-US" altLang="zh-TW" sz="2300" dirty="0">
                <a:solidFill>
                  <a:schemeClr val="tx1">
                    <a:lumMod val="85000"/>
                    <a:lumOff val="15000"/>
                  </a:schemeClr>
                </a:solidFill>
                <a:cs typeface="+mn-ea"/>
                <a:sym typeface="+mn-lt"/>
              </a:rPr>
              <a:t>2</a:t>
            </a:r>
            <a:endParaRPr lang="zh-CN" altLang="en-US" sz="2300" dirty="0">
              <a:solidFill>
                <a:schemeClr val="tx1">
                  <a:lumMod val="85000"/>
                  <a:lumOff val="15000"/>
                </a:schemeClr>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advTm="9378"/>
    </mc:Choice>
    <mc:Fallback xmlns="">
      <p:transition advTm="93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500" fill="hold"/>
                                        <p:tgtEl>
                                          <p:spTgt spid="185"/>
                                        </p:tgtEl>
                                        <p:attrNameLst>
                                          <p:attrName>ppt_x</p:attrName>
                                        </p:attrNameLst>
                                      </p:cBhvr>
                                      <p:tavLst>
                                        <p:tav tm="0">
                                          <p:val>
                                            <p:strVal val="#ppt_x"/>
                                          </p:val>
                                        </p:tav>
                                        <p:tav tm="100000">
                                          <p:val>
                                            <p:strVal val="#ppt_x"/>
                                          </p:val>
                                        </p:tav>
                                      </p:tavLst>
                                    </p:anim>
                                    <p:anim calcmode="lin" valueType="num">
                                      <p:cBhvr additive="base">
                                        <p:cTn id="8" dur="500" fill="hold"/>
                                        <p:tgtEl>
                                          <p:spTgt spid="18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3"/>
                                        </p:tgtEl>
                                        <p:attrNameLst>
                                          <p:attrName>style.visibility</p:attrName>
                                        </p:attrNameLst>
                                      </p:cBhvr>
                                      <p:to>
                                        <p:strVal val="visible"/>
                                      </p:to>
                                    </p:set>
                                    <p:anim calcmode="lin" valueType="num">
                                      <p:cBhvr additive="base">
                                        <p:cTn id="11" dur="500" fill="hold"/>
                                        <p:tgtEl>
                                          <p:spTgt spid="193"/>
                                        </p:tgtEl>
                                        <p:attrNameLst>
                                          <p:attrName>ppt_x</p:attrName>
                                        </p:attrNameLst>
                                      </p:cBhvr>
                                      <p:tavLst>
                                        <p:tav tm="0">
                                          <p:val>
                                            <p:strVal val="#ppt_x"/>
                                          </p:val>
                                        </p:tav>
                                        <p:tav tm="100000">
                                          <p:val>
                                            <p:strVal val="#ppt_x"/>
                                          </p:val>
                                        </p:tav>
                                      </p:tavLst>
                                    </p:anim>
                                    <p:anim calcmode="lin" valueType="num">
                                      <p:cBhvr additive="base">
                                        <p:cTn id="12" dur="500" fill="hold"/>
                                        <p:tgtEl>
                                          <p:spTgt spid="19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 calcmode="lin" valueType="num">
                                      <p:cBhvr additive="base">
                                        <p:cTn id="20" dur="250" fill="hold"/>
                                        <p:tgtEl>
                                          <p:spTgt spid="9"/>
                                        </p:tgtEl>
                                        <p:attrNameLst>
                                          <p:attrName>ppt_x</p:attrName>
                                        </p:attrNameLst>
                                      </p:cBhvr>
                                      <p:tavLst>
                                        <p:tav tm="0">
                                          <p:val>
                                            <p:strVal val="#ppt_x"/>
                                          </p:val>
                                        </p:tav>
                                        <p:tav tm="100000">
                                          <p:val>
                                            <p:strVal val="#ppt_x"/>
                                          </p:val>
                                        </p:tav>
                                      </p:tavLst>
                                    </p:anim>
                                    <p:anim calcmode="lin" valueType="num">
                                      <p:cBhvr additive="base">
                                        <p:cTn id="21" dur="250" fill="hold"/>
                                        <p:tgtEl>
                                          <p:spTgt spid="9"/>
                                        </p:tgtEl>
                                        <p:attrNameLst>
                                          <p:attrName>ppt_y</p:attrName>
                                        </p:attrNameLst>
                                      </p:cBhvr>
                                      <p:tavLst>
                                        <p:tav tm="0">
                                          <p:val>
                                            <p:strVal val="1+#ppt_h/2"/>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P spid="193" grpId="0"/>
      <p:bldP spid="2" grpId="0"/>
      <p:bldP spid="9" grpId="0" animBg="1"/>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03881"/>
        </a:solidFill>
        <a:effectLst/>
      </p:bgPr>
    </p:bg>
    <p:spTree>
      <p:nvGrpSpPr>
        <p:cNvPr id="1" name=""/>
        <p:cNvGrpSpPr/>
        <p:nvPr/>
      </p:nvGrpSpPr>
      <p:grpSpPr>
        <a:xfrm>
          <a:off x="0" y="0"/>
          <a:ext cx="0" cy="0"/>
          <a:chOff x="0" y="0"/>
          <a:chExt cx="0" cy="0"/>
        </a:xfrm>
      </p:grpSpPr>
      <p:pic>
        <p:nvPicPr>
          <p:cNvPr id="1026" name="Picture 2" descr="切爾諾貝爾：傷心的兒童》（Chernobyl）他們知道你們知道他們在說謊，但他們仍然說謊| by 程思傳|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l="15136" r="7121"/>
          <a:stretch/>
        </p:blipFill>
        <p:spPr bwMode="auto">
          <a:xfrm>
            <a:off x="612858" y="2127739"/>
            <a:ext cx="5448051" cy="350385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060910" y="467591"/>
            <a:ext cx="5348310" cy="5922818"/>
          </a:xfrm>
          <a:prstGeom prst="rect">
            <a:avLst/>
          </a:prstGeom>
          <a:solidFill>
            <a:schemeClr val="bg1"/>
          </a:solidFill>
          <a:ln>
            <a:noFill/>
          </a:ln>
          <a:effectLst>
            <a:outerShdw blurRad="228600" dist="635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 name="组合 8"/>
          <p:cNvGrpSpPr/>
          <p:nvPr/>
        </p:nvGrpSpPr>
        <p:grpSpPr>
          <a:xfrm>
            <a:off x="949035" y="1143000"/>
            <a:ext cx="1414556" cy="818195"/>
            <a:chOff x="668068" y="202823"/>
            <a:chExt cx="1414556" cy="337529"/>
          </a:xfrm>
          <a:solidFill>
            <a:schemeClr val="bg1"/>
          </a:solidFill>
        </p:grpSpPr>
        <p:sp>
          <p:nvSpPr>
            <p:cNvPr id="10" name="箭头: V 形 9"/>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1" name="箭头: V 形 10"/>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2" name="箭头: V 形 11"/>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3" name="箭头: V 形 12"/>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grpSp>
      <p:sp>
        <p:nvSpPr>
          <p:cNvPr id="17" name="文本框 16"/>
          <p:cNvSpPr txBox="1"/>
          <p:nvPr/>
        </p:nvSpPr>
        <p:spPr>
          <a:xfrm>
            <a:off x="6727924" y="1633248"/>
            <a:ext cx="3697319" cy="2646878"/>
          </a:xfrm>
          <a:prstGeom prst="rect">
            <a:avLst/>
          </a:prstGeom>
          <a:noFill/>
        </p:spPr>
        <p:txBody>
          <a:bodyPr wrap="square" rtlCol="0">
            <a:spAutoFit/>
          </a:bodyPr>
          <a:lstStyle/>
          <a:p>
            <a:pPr algn="ctr"/>
            <a:r>
              <a:rPr lang="en-US" altLang="zh-CN" sz="16600" b="1" i="1" dirty="0">
                <a:ln>
                  <a:solidFill>
                    <a:srgbClr val="703881"/>
                  </a:solidFill>
                </a:ln>
                <a:noFill/>
                <a:latin typeface="思源宋体 Heavy" panose="02020900000000000000" pitchFamily="18" charset="-122"/>
                <a:ea typeface="思源宋体 Heavy" panose="02020900000000000000" pitchFamily="18" charset="-122"/>
                <a:cs typeface="+mn-ea"/>
                <a:sym typeface="+mn-lt"/>
              </a:rPr>
              <a:t>04</a:t>
            </a:r>
            <a:endParaRPr lang="zh-CN" altLang="en-US" sz="16600" b="1" i="1" dirty="0">
              <a:ln>
                <a:solidFill>
                  <a:srgbClr val="703881"/>
                </a:solidFill>
              </a:ln>
              <a:noFill/>
              <a:latin typeface="思源宋体 Heavy" panose="02020900000000000000" pitchFamily="18" charset="-122"/>
              <a:ea typeface="思源宋体 Heavy" panose="02020900000000000000" pitchFamily="18" charset="-122"/>
              <a:cs typeface="+mn-ea"/>
              <a:sym typeface="+mn-lt"/>
            </a:endParaRPr>
          </a:p>
        </p:txBody>
      </p:sp>
      <p:sp>
        <p:nvSpPr>
          <p:cNvPr id="18" name="文本框 17"/>
          <p:cNvSpPr txBox="1"/>
          <p:nvPr/>
        </p:nvSpPr>
        <p:spPr>
          <a:xfrm>
            <a:off x="6146372" y="4383101"/>
            <a:ext cx="5177385" cy="1200329"/>
          </a:xfrm>
          <a:prstGeom prst="rect">
            <a:avLst/>
          </a:prstGeom>
          <a:noFill/>
        </p:spPr>
        <p:txBody>
          <a:bodyPr wrap="square" rtlCol="0">
            <a:spAutoFit/>
          </a:bodyPr>
          <a:lstStyle/>
          <a:p>
            <a:pPr algn="ctr"/>
            <a:r>
              <a:rPr lang="zh-CN" altLang="en-US" sz="3600" b="1" dirty="0">
                <a:solidFill>
                  <a:srgbClr val="703881"/>
                </a:solidFill>
                <a:latin typeface="思源宋体 Heavy" panose="02020900000000000000" pitchFamily="18" charset="-122"/>
                <a:ea typeface="思源宋体 Heavy" panose="02020900000000000000" pitchFamily="18" charset="-122"/>
                <a:cs typeface="+mn-ea"/>
                <a:sym typeface="+mn-lt"/>
              </a:rPr>
              <a:t>前苏联政府政治体制的形成与特点</a:t>
            </a:r>
          </a:p>
        </p:txBody>
      </p:sp>
    </p:spTree>
    <p:extLst>
      <p:ext uri="{BB962C8B-B14F-4D97-AF65-F5344CB8AC3E}">
        <p14:creationId xmlns:p14="http://schemas.microsoft.com/office/powerpoint/2010/main" val="1747599350"/>
      </p:ext>
    </p:extLst>
  </p:cSld>
  <p:clrMapOvr>
    <a:masterClrMapping/>
  </p:clrMapOvr>
  <mc:AlternateContent xmlns:mc="http://schemas.openxmlformats.org/markup-compatibility/2006" xmlns:p14="http://schemas.microsoft.com/office/powerpoint/2010/main">
    <mc:Choice Requires="p14">
      <p:transition p14:dur="0" advTm="4849"/>
    </mc:Choice>
    <mc:Fallback xmlns="">
      <p:transition advTm="484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0"/>
            <a:ext cx="5486400"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矩形: 圆角 27"/>
          <p:cNvSpPr/>
          <p:nvPr/>
        </p:nvSpPr>
        <p:spPr>
          <a:xfrm>
            <a:off x="4672093" y="815500"/>
            <a:ext cx="7072491" cy="5548744"/>
          </a:xfrm>
          <a:prstGeom prst="roundRect">
            <a:avLst>
              <a:gd name="adj" fmla="val 7678"/>
            </a:avLst>
          </a:prstGeom>
          <a:solidFill>
            <a:schemeClr val="bg1"/>
          </a:solidFill>
          <a:ln>
            <a:noFill/>
          </a:ln>
          <a:effectLst>
            <a:outerShdw blurRad="228600" dist="635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3" name="iconfont-1191-801540"/>
          <p:cNvSpPr>
            <a:spLocks noChangeAspect="1"/>
          </p:cNvSpPr>
          <p:nvPr/>
        </p:nvSpPr>
        <p:spPr bwMode="auto">
          <a:xfrm>
            <a:off x="4973603" y="4355201"/>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703881"/>
          </a:solidFill>
          <a:ln>
            <a:noFill/>
          </a:ln>
        </p:spPr>
        <p:txBody>
          <a:bodyPr/>
          <a:lstStyle/>
          <a:p>
            <a:endParaRPr lang="zh-CN" altLang="en-US" dirty="0">
              <a:cs typeface="+mn-ea"/>
              <a:sym typeface="+mn-lt"/>
            </a:endParaRPr>
          </a:p>
        </p:txBody>
      </p:sp>
      <p:sp>
        <p:nvSpPr>
          <p:cNvPr id="24" name="文本框 23"/>
          <p:cNvSpPr txBox="1"/>
          <p:nvPr/>
        </p:nvSpPr>
        <p:spPr>
          <a:xfrm>
            <a:off x="5803827" y="5564024"/>
            <a:ext cx="5246952" cy="400110"/>
          </a:xfrm>
          <a:prstGeom prst="rect">
            <a:avLst/>
          </a:prstGeom>
          <a:noFill/>
        </p:spPr>
        <p:txBody>
          <a:bodyPr wrap="square" rtlCol="0">
            <a:spAutoFit/>
          </a:bodyPr>
          <a:lstStyle/>
          <a:p>
            <a:r>
              <a:rPr lang="zh-CN" altLang="en-US" sz="2000" b="1" u="sng" dirty="0"/>
              <a:t>阶层之间</a:t>
            </a:r>
            <a:r>
              <a:rPr lang="zh-TW" altLang="en-US" sz="2000" b="1" u="sng" dirty="0"/>
              <a:t>产生</a:t>
            </a:r>
            <a:r>
              <a:rPr lang="zh-CN" altLang="en-US" sz="2000" b="1" u="sng" dirty="0"/>
              <a:t>权力</a:t>
            </a:r>
            <a:r>
              <a:rPr lang="zh-TW" altLang="en-US" sz="2000" b="1" u="sng" dirty="0"/>
              <a:t>的</a:t>
            </a:r>
            <a:r>
              <a:rPr lang="zh-CN" altLang="en-US" sz="2000" b="1" u="sng" dirty="0"/>
              <a:t>分割</a:t>
            </a:r>
            <a:endParaRPr lang="zh-CN" altLang="en-US" sz="2000" b="1" u="sng" dirty="0">
              <a:cs typeface="+mn-ea"/>
            </a:endParaRPr>
          </a:p>
        </p:txBody>
      </p:sp>
      <p:sp>
        <p:nvSpPr>
          <p:cNvPr id="33" name="文本框 32"/>
          <p:cNvSpPr txBox="1"/>
          <p:nvPr/>
        </p:nvSpPr>
        <p:spPr>
          <a:xfrm>
            <a:off x="492313" y="1030922"/>
            <a:ext cx="3902014" cy="1754326"/>
          </a:xfrm>
          <a:prstGeom prst="rect">
            <a:avLst/>
          </a:prstGeom>
          <a:noFill/>
        </p:spPr>
        <p:txBody>
          <a:bodyPr wrap="square" rtlCol="0">
            <a:spAutoFit/>
          </a:bodyPr>
          <a:lstStyle/>
          <a:p>
            <a:pPr algn="ctr"/>
            <a:r>
              <a:rPr lang="zh-CN" altLang="en-US" sz="3600" b="1" dirty="0">
                <a:solidFill>
                  <a:schemeClr val="bg1"/>
                </a:solidFill>
                <a:latin typeface="思源宋体 Heavy" panose="02020900000000000000" pitchFamily="18" charset="-122"/>
                <a:ea typeface="思源宋体 Heavy" panose="02020900000000000000" pitchFamily="18" charset="-122"/>
                <a:cs typeface="+mn-ea"/>
                <a:sym typeface="+mn-lt"/>
              </a:rPr>
              <a:t>前苏联政府政治体制的形成与特点</a:t>
            </a:r>
            <a:endParaRPr lang="en-US" altLang="zh-CN" sz="3600" b="1" dirty="0">
              <a:solidFill>
                <a:schemeClr val="bg1"/>
              </a:solidFill>
              <a:latin typeface="思源宋体 Heavy" panose="02020900000000000000" pitchFamily="18" charset="-122"/>
              <a:ea typeface="思源宋体 Heavy" panose="02020900000000000000" pitchFamily="18" charset="-122"/>
              <a:cs typeface="+mn-ea"/>
              <a:sym typeface="+mn-lt"/>
            </a:endParaRPr>
          </a:p>
          <a:p>
            <a:pPr algn="ctr"/>
            <a:endParaRPr lang="zh-CN" altLang="en-US" sz="3600" b="1" dirty="0">
              <a:solidFill>
                <a:schemeClr val="bg1"/>
              </a:solidFill>
              <a:latin typeface="思源宋体 Heavy" panose="02020900000000000000" pitchFamily="18" charset="-122"/>
              <a:ea typeface="思源宋体 Heavy" panose="02020900000000000000" pitchFamily="18" charset="-122"/>
              <a:cs typeface="+mn-ea"/>
              <a:sym typeface="+mn-lt"/>
            </a:endParaRPr>
          </a:p>
        </p:txBody>
      </p:sp>
      <p:grpSp>
        <p:nvGrpSpPr>
          <p:cNvPr id="25" name="组合 24"/>
          <p:cNvGrpSpPr>
            <a:grpSpLocks noChangeAspect="1"/>
          </p:cNvGrpSpPr>
          <p:nvPr/>
        </p:nvGrpSpPr>
        <p:grpSpPr>
          <a:xfrm>
            <a:off x="9440690" y="941327"/>
            <a:ext cx="1891573" cy="569248"/>
            <a:chOff x="2685028" y="2876682"/>
            <a:chExt cx="5502784" cy="1656004"/>
          </a:xfrm>
        </p:grpSpPr>
        <p:sp>
          <p:nvSpPr>
            <p:cNvPr id="26" name="i$ľïdê"/>
            <p:cNvSpPr/>
            <p:nvPr userDrawn="1"/>
          </p:nvSpPr>
          <p:spPr>
            <a:xfrm>
              <a:off x="4486927" y="2876682"/>
              <a:ext cx="3699559" cy="1174043"/>
            </a:xfrm>
            <a:custGeom>
              <a:avLst/>
              <a:gdLst>
                <a:gd name="connsiteX0" fmla="*/ 3528743 w 3812022"/>
                <a:gd name="connsiteY0" fmla="*/ 1166183 h 1325394"/>
                <a:gd name="connsiteX1" fmla="*/ 3537795 w 3812022"/>
                <a:gd name="connsiteY1" fmla="*/ 1178430 h 1325394"/>
                <a:gd name="connsiteX2" fmla="*/ 3528743 w 3812022"/>
                <a:gd name="connsiteY2" fmla="*/ 1258302 h 1325394"/>
                <a:gd name="connsiteX3" fmla="*/ 3234282 w 3812022"/>
                <a:gd name="connsiteY3" fmla="*/ 1082322 h 1325394"/>
                <a:gd name="connsiteX4" fmla="*/ 3234282 w 3812022"/>
                <a:gd name="connsiteY4" fmla="*/ 1163814 h 1325394"/>
                <a:gd name="connsiteX5" fmla="*/ 3194545 w 3812022"/>
                <a:gd name="connsiteY5" fmla="*/ 1145948 h 1325394"/>
                <a:gd name="connsiteX6" fmla="*/ 3179436 w 3812022"/>
                <a:gd name="connsiteY6" fmla="*/ 1110272 h 1325394"/>
                <a:gd name="connsiteX7" fmla="*/ 3429169 w 3812022"/>
                <a:gd name="connsiteY7" fmla="*/ 1002179 h 1325394"/>
                <a:gd name="connsiteX8" fmla="*/ 3528210 w 3812022"/>
                <a:gd name="connsiteY8" fmla="*/ 1004309 h 1325394"/>
                <a:gd name="connsiteX9" fmla="*/ 3528210 w 3812022"/>
                <a:gd name="connsiteY9" fmla="*/ 1113467 h 1325394"/>
                <a:gd name="connsiteX10" fmla="*/ 3528210 w 3812022"/>
                <a:gd name="connsiteY10" fmla="*/ 1166183 h 1325394"/>
                <a:gd name="connsiteX11" fmla="*/ 3528210 w 3812022"/>
                <a:gd name="connsiteY11" fmla="*/ 1258302 h 1325394"/>
                <a:gd name="connsiteX12" fmla="*/ 3467508 w 3812022"/>
                <a:gd name="connsiteY12" fmla="*/ 1325394 h 1325394"/>
                <a:gd name="connsiteX13" fmla="*/ 3260373 w 3812022"/>
                <a:gd name="connsiteY13" fmla="*/ 1211443 h 1325394"/>
                <a:gd name="connsiteX14" fmla="*/ 3440351 w 3812022"/>
                <a:gd name="connsiteY14" fmla="*/ 1243925 h 1325394"/>
                <a:gd name="connsiteX15" fmla="*/ 3440351 w 3812022"/>
                <a:gd name="connsiteY15" fmla="*/ 1117727 h 1325394"/>
                <a:gd name="connsiteX16" fmla="*/ 3310959 w 3812022"/>
                <a:gd name="connsiteY16" fmla="*/ 1173105 h 1325394"/>
                <a:gd name="connsiteX17" fmla="*/ 3234282 w 3812022"/>
                <a:gd name="connsiteY17" fmla="*/ 1164053 h 1325394"/>
                <a:gd name="connsiteX18" fmla="*/ 3234282 w 3812022"/>
                <a:gd name="connsiteY18" fmla="*/ 1163814 h 1325394"/>
                <a:gd name="connsiteX19" fmla="*/ 3234814 w 3812022"/>
                <a:gd name="connsiteY19" fmla="*/ 1164053 h 1325394"/>
                <a:gd name="connsiteX20" fmla="*/ 3234814 w 3812022"/>
                <a:gd name="connsiteY20" fmla="*/ 1082051 h 1325394"/>
                <a:gd name="connsiteX21" fmla="*/ 3234282 w 3812022"/>
                <a:gd name="connsiteY21" fmla="*/ 1082322 h 1325394"/>
                <a:gd name="connsiteX22" fmla="*/ 3234282 w 3812022"/>
                <a:gd name="connsiteY22" fmla="*/ 1082051 h 1325394"/>
                <a:gd name="connsiteX23" fmla="*/ 3391896 w 3812022"/>
                <a:gd name="connsiteY23" fmla="*/ 1031465 h 1325394"/>
                <a:gd name="connsiteX24" fmla="*/ 3429169 w 3812022"/>
                <a:gd name="connsiteY24" fmla="*/ 1002179 h 1325394"/>
                <a:gd name="connsiteX25" fmla="*/ 3580394 w 3812022"/>
                <a:gd name="connsiteY25" fmla="*/ 994192 h 1325394"/>
                <a:gd name="connsiteX26" fmla="*/ 3644824 w 3812022"/>
                <a:gd name="connsiteY26" fmla="*/ 1024543 h 1325394"/>
                <a:gd name="connsiteX27" fmla="*/ 3528743 w 3812022"/>
                <a:gd name="connsiteY27" fmla="*/ 1113467 h 1325394"/>
                <a:gd name="connsiteX28" fmla="*/ 3528743 w 3812022"/>
                <a:gd name="connsiteY28" fmla="*/ 1004309 h 1325394"/>
                <a:gd name="connsiteX29" fmla="*/ 3580394 w 3812022"/>
                <a:gd name="connsiteY29" fmla="*/ 994192 h 1325394"/>
                <a:gd name="connsiteX30" fmla="*/ 2529346 w 3812022"/>
                <a:gd name="connsiteY30" fmla="*/ 901606 h 1325394"/>
                <a:gd name="connsiteX31" fmla="*/ 2547916 w 3812022"/>
                <a:gd name="connsiteY31" fmla="*/ 909528 h 1325394"/>
                <a:gd name="connsiteX32" fmla="*/ 2608619 w 3812022"/>
                <a:gd name="connsiteY32" fmla="*/ 977152 h 1325394"/>
                <a:gd name="connsiteX33" fmla="*/ 2718842 w 3812022"/>
                <a:gd name="connsiteY33" fmla="*/ 1051700 h 1325394"/>
                <a:gd name="connsiteX34" fmla="*/ 2803506 w 3812022"/>
                <a:gd name="connsiteY34" fmla="*/ 1057557 h 1325394"/>
                <a:gd name="connsiteX35" fmla="*/ 2668256 w 3812022"/>
                <a:gd name="connsiteY35" fmla="*/ 1154468 h 1325394"/>
                <a:gd name="connsiteX36" fmla="*/ 2629918 w 3812022"/>
                <a:gd name="connsiteY36" fmla="*/ 1145416 h 1325394"/>
                <a:gd name="connsiteX37" fmla="*/ 2608619 w 3812022"/>
                <a:gd name="connsiteY37" fmla="*/ 1124649 h 1325394"/>
                <a:gd name="connsiteX38" fmla="*/ 2518629 w 3812022"/>
                <a:gd name="connsiteY38" fmla="*/ 951061 h 1325394"/>
                <a:gd name="connsiteX39" fmla="*/ 2517565 w 3812022"/>
                <a:gd name="connsiteY39" fmla="*/ 903670 h 1325394"/>
                <a:gd name="connsiteX40" fmla="*/ 2529346 w 3812022"/>
                <a:gd name="connsiteY40" fmla="*/ 901606 h 1325394"/>
                <a:gd name="connsiteX41" fmla="*/ 1595483 w 3812022"/>
                <a:gd name="connsiteY41" fmla="*/ 881273 h 1325394"/>
                <a:gd name="connsiteX42" fmla="*/ 1578801 w 3812022"/>
                <a:gd name="connsiteY42" fmla="*/ 881839 h 1325394"/>
                <a:gd name="connsiteX43" fmla="*/ 1563892 w 3812022"/>
                <a:gd name="connsiteY43" fmla="*/ 881839 h 1325394"/>
                <a:gd name="connsiteX44" fmla="*/ 1552710 w 3812022"/>
                <a:gd name="connsiteY44" fmla="*/ 890358 h 1325394"/>
                <a:gd name="connsiteX45" fmla="*/ 1529281 w 3812022"/>
                <a:gd name="connsiteY45" fmla="*/ 1001647 h 1325394"/>
                <a:gd name="connsiteX46" fmla="*/ 1552710 w 3812022"/>
                <a:gd name="connsiteY46" fmla="*/ 992595 h 1325394"/>
                <a:gd name="connsiteX47" fmla="*/ 1578801 w 3812022"/>
                <a:gd name="connsiteY47" fmla="*/ 977685 h 1325394"/>
                <a:gd name="connsiteX48" fmla="*/ 1630452 w 3812022"/>
                <a:gd name="connsiteY48" fmla="*/ 922307 h 1325394"/>
                <a:gd name="connsiteX49" fmla="*/ 1595483 w 3812022"/>
                <a:gd name="connsiteY49" fmla="*/ 881273 h 1325394"/>
                <a:gd name="connsiteX50" fmla="*/ 578273 w 3812022"/>
                <a:gd name="connsiteY50" fmla="*/ 855746 h 1325394"/>
                <a:gd name="connsiteX51" fmla="*/ 576143 w 3812022"/>
                <a:gd name="connsiteY51" fmla="*/ 870122 h 1325394"/>
                <a:gd name="connsiteX52" fmla="*/ 577208 w 3812022"/>
                <a:gd name="connsiteY52" fmla="*/ 885032 h 1325394"/>
                <a:gd name="connsiteX53" fmla="*/ 577208 w 3812022"/>
                <a:gd name="connsiteY53" fmla="*/ 899409 h 1325394"/>
                <a:gd name="connsiteX54" fmla="*/ 583065 w 3812022"/>
                <a:gd name="connsiteY54" fmla="*/ 911656 h 1325394"/>
                <a:gd name="connsiteX55" fmla="*/ 609157 w 3812022"/>
                <a:gd name="connsiteY55" fmla="*/ 921773 h 1325394"/>
                <a:gd name="connsiteX56" fmla="*/ 610222 w 3812022"/>
                <a:gd name="connsiteY56" fmla="*/ 922838 h 1325394"/>
                <a:gd name="connsiteX57" fmla="*/ 610222 w 3812022"/>
                <a:gd name="connsiteY57" fmla="*/ 869058 h 1325394"/>
                <a:gd name="connsiteX58" fmla="*/ 609157 w 3812022"/>
                <a:gd name="connsiteY58" fmla="*/ 866928 h 1325394"/>
                <a:gd name="connsiteX59" fmla="*/ 578273 w 3812022"/>
                <a:gd name="connsiteY59" fmla="*/ 855746 h 1325394"/>
                <a:gd name="connsiteX60" fmla="*/ 3589446 w 3812022"/>
                <a:gd name="connsiteY60" fmla="*/ 757771 h 1325394"/>
                <a:gd name="connsiteX61" fmla="*/ 3566017 w 3812022"/>
                <a:gd name="connsiteY61" fmla="*/ 760965 h 1325394"/>
                <a:gd name="connsiteX62" fmla="*/ 3528743 w 3812022"/>
                <a:gd name="connsiteY62" fmla="*/ 790252 h 1325394"/>
                <a:gd name="connsiteX63" fmla="*/ 3528743 w 3812022"/>
                <a:gd name="connsiteY63" fmla="*/ 790784 h 1325394"/>
                <a:gd name="connsiteX64" fmla="*/ 3469105 w 3812022"/>
                <a:gd name="connsiteY64" fmla="*/ 863734 h 1325394"/>
                <a:gd name="connsiteX65" fmla="*/ 3528743 w 3812022"/>
                <a:gd name="connsiteY65" fmla="*/ 824331 h 1325394"/>
                <a:gd name="connsiteX66" fmla="*/ 3589446 w 3812022"/>
                <a:gd name="connsiteY66" fmla="*/ 757771 h 1325394"/>
                <a:gd name="connsiteX67" fmla="*/ 600104 w 3812022"/>
                <a:gd name="connsiteY67" fmla="*/ 741795 h 1325394"/>
                <a:gd name="connsiteX68" fmla="*/ 601169 w 3812022"/>
                <a:gd name="connsiteY68" fmla="*/ 782796 h 1325394"/>
                <a:gd name="connsiteX69" fmla="*/ 609157 w 3812022"/>
                <a:gd name="connsiteY69" fmla="*/ 785991 h 1325394"/>
                <a:gd name="connsiteX70" fmla="*/ 616079 w 3812022"/>
                <a:gd name="connsiteY70" fmla="*/ 790250 h 1325394"/>
                <a:gd name="connsiteX71" fmla="*/ 620339 w 3812022"/>
                <a:gd name="connsiteY71" fmla="*/ 749782 h 1325394"/>
                <a:gd name="connsiteX72" fmla="*/ 609157 w 3812022"/>
                <a:gd name="connsiteY72" fmla="*/ 742860 h 1325394"/>
                <a:gd name="connsiteX73" fmla="*/ 600104 w 3812022"/>
                <a:gd name="connsiteY73" fmla="*/ 741795 h 1325394"/>
                <a:gd name="connsiteX74" fmla="*/ 3661538 w 3812022"/>
                <a:gd name="connsiteY74" fmla="*/ 687708 h 1325394"/>
                <a:gd name="connsiteX75" fmla="*/ 3722566 w 3812022"/>
                <a:gd name="connsiteY75" fmla="*/ 730614 h 1325394"/>
                <a:gd name="connsiteX76" fmla="*/ 3618732 w 3812022"/>
                <a:gd name="connsiteY76" fmla="*/ 834448 h 1325394"/>
                <a:gd name="connsiteX77" fmla="*/ 3528743 w 3812022"/>
                <a:gd name="connsiteY77" fmla="*/ 887163 h 1325394"/>
                <a:gd name="connsiteX78" fmla="*/ 3402545 w 3812022"/>
                <a:gd name="connsiteY78" fmla="*/ 978217 h 1325394"/>
                <a:gd name="connsiteX79" fmla="*/ 3385506 w 3812022"/>
                <a:gd name="connsiteY79" fmla="*/ 977152 h 1325394"/>
                <a:gd name="connsiteX80" fmla="*/ 3460053 w 3812022"/>
                <a:gd name="connsiteY80" fmla="*/ 875981 h 1325394"/>
                <a:gd name="connsiteX81" fmla="*/ 3455793 w 3812022"/>
                <a:gd name="connsiteY81" fmla="*/ 867994 h 1325394"/>
                <a:gd name="connsiteX82" fmla="*/ 3356752 w 3812022"/>
                <a:gd name="connsiteY82" fmla="*/ 919644 h 1325394"/>
                <a:gd name="connsiteX83" fmla="*/ 3263568 w 3812022"/>
                <a:gd name="connsiteY83" fmla="*/ 925502 h 1325394"/>
                <a:gd name="connsiteX84" fmla="*/ 3238542 w 3812022"/>
                <a:gd name="connsiteY84" fmla="*/ 916450 h 1325394"/>
                <a:gd name="connsiteX85" fmla="*/ 3249724 w 3812022"/>
                <a:gd name="connsiteY85" fmla="*/ 890358 h 1325394"/>
                <a:gd name="connsiteX86" fmla="*/ 3509574 w 3812022"/>
                <a:gd name="connsiteY86" fmla="*/ 757771 h 1325394"/>
                <a:gd name="connsiteX87" fmla="*/ 3528743 w 3812022"/>
                <a:gd name="connsiteY87" fmla="*/ 746588 h 1325394"/>
                <a:gd name="connsiteX88" fmla="*/ 3634706 w 3812022"/>
                <a:gd name="connsiteY88" fmla="*/ 690146 h 1325394"/>
                <a:gd name="connsiteX89" fmla="*/ 3661538 w 3812022"/>
                <a:gd name="connsiteY89" fmla="*/ 687708 h 1325394"/>
                <a:gd name="connsiteX90" fmla="*/ 3106487 w 3812022"/>
                <a:gd name="connsiteY90" fmla="*/ 648612 h 1325394"/>
                <a:gd name="connsiteX91" fmla="*/ 3233749 w 3812022"/>
                <a:gd name="connsiteY91" fmla="*/ 667781 h 1325394"/>
                <a:gd name="connsiteX92" fmla="*/ 3234814 w 3812022"/>
                <a:gd name="connsiteY92" fmla="*/ 665652 h 1325394"/>
                <a:gd name="connsiteX93" fmla="*/ 3234814 w 3812022"/>
                <a:gd name="connsiteY93" fmla="*/ 750848 h 1325394"/>
                <a:gd name="connsiteX94" fmla="*/ 3225762 w 3812022"/>
                <a:gd name="connsiteY94" fmla="*/ 789187 h 1325394"/>
                <a:gd name="connsiteX95" fmla="*/ 3208723 w 3812022"/>
                <a:gd name="connsiteY95" fmla="*/ 792382 h 1325394"/>
                <a:gd name="connsiteX96" fmla="*/ 3106487 w 3812022"/>
                <a:gd name="connsiteY96" fmla="*/ 661924 h 1325394"/>
                <a:gd name="connsiteX97" fmla="*/ 3106487 w 3812022"/>
                <a:gd name="connsiteY97" fmla="*/ 651807 h 1325394"/>
                <a:gd name="connsiteX98" fmla="*/ 3106487 w 3812022"/>
                <a:gd name="connsiteY98" fmla="*/ 648612 h 1325394"/>
                <a:gd name="connsiteX99" fmla="*/ 1575074 w 3812022"/>
                <a:gd name="connsiteY99" fmla="*/ 608144 h 1325394"/>
                <a:gd name="connsiteX100" fmla="*/ 1552710 w 3812022"/>
                <a:gd name="connsiteY100" fmla="*/ 616131 h 1325394"/>
                <a:gd name="connsiteX101" fmla="*/ 1527684 w 3812022"/>
                <a:gd name="connsiteY101" fmla="*/ 671509 h 1325394"/>
                <a:gd name="connsiteX102" fmla="*/ 1552710 w 3812022"/>
                <a:gd name="connsiteY102" fmla="*/ 655535 h 1325394"/>
                <a:gd name="connsiteX103" fmla="*/ 1575074 w 3812022"/>
                <a:gd name="connsiteY103" fmla="*/ 608144 h 1325394"/>
                <a:gd name="connsiteX104" fmla="*/ 2635775 w 3812022"/>
                <a:gd name="connsiteY104" fmla="*/ 472893 h 1325394"/>
                <a:gd name="connsiteX105" fmla="*/ 2689556 w 3812022"/>
                <a:gd name="connsiteY105" fmla="*/ 508037 h 1325394"/>
                <a:gd name="connsiteX106" fmla="*/ 2608619 w 3812022"/>
                <a:gd name="connsiteY106" fmla="*/ 661392 h 1325394"/>
                <a:gd name="connsiteX107" fmla="*/ 2608619 w 3812022"/>
                <a:gd name="connsiteY107" fmla="*/ 553830 h 1325394"/>
                <a:gd name="connsiteX108" fmla="*/ 2635775 w 3812022"/>
                <a:gd name="connsiteY108" fmla="*/ 472893 h 1325394"/>
                <a:gd name="connsiteX109" fmla="*/ 1655479 w 3812022"/>
                <a:gd name="connsiteY109" fmla="*/ 448932 h 1325394"/>
                <a:gd name="connsiteX110" fmla="*/ 1578801 w 3812022"/>
                <a:gd name="connsiteY110" fmla="*/ 495257 h 1325394"/>
                <a:gd name="connsiteX111" fmla="*/ 1552710 w 3812022"/>
                <a:gd name="connsiteY111" fmla="*/ 523480 h 1325394"/>
                <a:gd name="connsiteX112" fmla="*/ 1542061 w 3812022"/>
                <a:gd name="connsiteY112" fmla="*/ 562351 h 1325394"/>
                <a:gd name="connsiteX113" fmla="*/ 1552177 w 3812022"/>
                <a:gd name="connsiteY113" fmla="*/ 558091 h 1325394"/>
                <a:gd name="connsiteX114" fmla="*/ 1578269 w 3812022"/>
                <a:gd name="connsiteY114" fmla="*/ 545844 h 1325394"/>
                <a:gd name="connsiteX115" fmla="*/ 1642699 w 3812022"/>
                <a:gd name="connsiteY115" fmla="*/ 481413 h 1325394"/>
                <a:gd name="connsiteX116" fmla="*/ 1667726 w 3812022"/>
                <a:gd name="connsiteY116" fmla="*/ 461179 h 1325394"/>
                <a:gd name="connsiteX117" fmla="*/ 1666661 w 3812022"/>
                <a:gd name="connsiteY117" fmla="*/ 449997 h 1325394"/>
                <a:gd name="connsiteX118" fmla="*/ 1655479 w 3812022"/>
                <a:gd name="connsiteY118" fmla="*/ 448932 h 1325394"/>
                <a:gd name="connsiteX119" fmla="*/ 3171982 w 3812022"/>
                <a:gd name="connsiteY119" fmla="*/ 389826 h 1325394"/>
                <a:gd name="connsiteX120" fmla="*/ 3189021 w 3812022"/>
                <a:gd name="connsiteY120" fmla="*/ 403138 h 1325394"/>
                <a:gd name="connsiteX121" fmla="*/ 3234814 w 3812022"/>
                <a:gd name="connsiteY121" fmla="*/ 454789 h 1325394"/>
                <a:gd name="connsiteX122" fmla="*/ 3313621 w 3812022"/>
                <a:gd name="connsiteY122" fmla="*/ 520285 h 1325394"/>
                <a:gd name="connsiteX123" fmla="*/ 3234814 w 3812022"/>
                <a:gd name="connsiteY123" fmla="*/ 600156 h 1325394"/>
                <a:gd name="connsiteX124" fmla="*/ 3233749 w 3812022"/>
                <a:gd name="connsiteY124" fmla="*/ 600156 h 1325394"/>
                <a:gd name="connsiteX125" fmla="*/ 3230554 w 3812022"/>
                <a:gd name="connsiteY125" fmla="*/ 538389 h 1325394"/>
                <a:gd name="connsiteX126" fmla="*/ 3171982 w 3812022"/>
                <a:gd name="connsiteY126" fmla="*/ 389826 h 1325394"/>
                <a:gd name="connsiteX127" fmla="*/ 2558565 w 3812022"/>
                <a:gd name="connsiteY127" fmla="*/ 235940 h 1325394"/>
                <a:gd name="connsiteX128" fmla="*/ 2599034 w 3812022"/>
                <a:gd name="connsiteY128" fmla="*/ 279603 h 1325394"/>
                <a:gd name="connsiteX129" fmla="*/ 2550578 w 3812022"/>
                <a:gd name="connsiteY129" fmla="*/ 565545 h 1325394"/>
                <a:gd name="connsiteX130" fmla="*/ 2551643 w 3812022"/>
                <a:gd name="connsiteY130" fmla="*/ 586845 h 1325394"/>
                <a:gd name="connsiteX131" fmla="*/ 2608086 w 3812022"/>
                <a:gd name="connsiteY131" fmla="*/ 553298 h 1325394"/>
                <a:gd name="connsiteX132" fmla="*/ 2608086 w 3812022"/>
                <a:gd name="connsiteY132" fmla="*/ 660327 h 1325394"/>
                <a:gd name="connsiteX133" fmla="*/ 2497863 w 3812022"/>
                <a:gd name="connsiteY133" fmla="*/ 743394 h 1325394"/>
                <a:gd name="connsiteX134" fmla="*/ 2447277 w 3812022"/>
                <a:gd name="connsiteY134" fmla="*/ 890891 h 1325394"/>
                <a:gd name="connsiteX135" fmla="*/ 2113411 w 3812022"/>
                <a:gd name="connsiteY135" fmla="*/ 1193339 h 1325394"/>
                <a:gd name="connsiteX136" fmla="*/ 2110217 w 3812022"/>
                <a:gd name="connsiteY136" fmla="*/ 1183222 h 1325394"/>
                <a:gd name="connsiteX137" fmla="*/ 2114476 w 3812022"/>
                <a:gd name="connsiteY137" fmla="*/ 1174170 h 1325394"/>
                <a:gd name="connsiteX138" fmla="*/ 2394562 w 3812022"/>
                <a:gd name="connsiteY138" fmla="*/ 811551 h 1325394"/>
                <a:gd name="connsiteX139" fmla="*/ 2393497 w 3812022"/>
                <a:gd name="connsiteY139" fmla="*/ 801434 h 1325394"/>
                <a:gd name="connsiteX140" fmla="*/ 2250259 w 3812022"/>
                <a:gd name="connsiteY140" fmla="*/ 827526 h 1325394"/>
                <a:gd name="connsiteX141" fmla="*/ 2286467 w 3812022"/>
                <a:gd name="connsiteY141" fmla="*/ 748719 h 1325394"/>
                <a:gd name="connsiteX142" fmla="*/ 2433965 w 3812022"/>
                <a:gd name="connsiteY142" fmla="*/ 653937 h 1325394"/>
                <a:gd name="connsiteX143" fmla="*/ 2525019 w 3812022"/>
                <a:gd name="connsiteY143" fmla="*/ 300370 h 1325394"/>
                <a:gd name="connsiteX144" fmla="*/ 2558565 w 3812022"/>
                <a:gd name="connsiteY144" fmla="*/ 235940 h 1325394"/>
                <a:gd name="connsiteX145" fmla="*/ 3528210 w 3812022"/>
                <a:gd name="connsiteY145" fmla="*/ 194459 h 1325394"/>
                <a:gd name="connsiteX146" fmla="*/ 3528210 w 3812022"/>
                <a:gd name="connsiteY146" fmla="*/ 484076 h 1325394"/>
                <a:gd name="connsiteX147" fmla="*/ 3528743 w 3812022"/>
                <a:gd name="connsiteY147" fmla="*/ 483543 h 1325394"/>
                <a:gd name="connsiteX148" fmla="*/ 3528743 w 3812022"/>
                <a:gd name="connsiteY148" fmla="*/ 484076 h 1325394"/>
                <a:gd name="connsiteX149" fmla="*/ 3495197 w 3812022"/>
                <a:gd name="connsiteY149" fmla="*/ 562883 h 1325394"/>
                <a:gd name="connsiteX150" fmla="*/ 3517161 w 3812022"/>
                <a:gd name="connsiteY150" fmla="*/ 553165 h 1325394"/>
                <a:gd name="connsiteX151" fmla="*/ 3528210 w 3812022"/>
                <a:gd name="connsiteY151" fmla="*/ 540085 h 1325394"/>
                <a:gd name="connsiteX152" fmla="*/ 3528210 w 3812022"/>
                <a:gd name="connsiteY152" fmla="*/ 656599 h 1325394"/>
                <a:gd name="connsiteX153" fmla="*/ 3528743 w 3812022"/>
                <a:gd name="connsiteY153" fmla="*/ 656327 h 1325394"/>
                <a:gd name="connsiteX154" fmla="*/ 3528743 w 3812022"/>
                <a:gd name="connsiteY154" fmla="*/ 656599 h 1325394"/>
                <a:gd name="connsiteX155" fmla="*/ 3406273 w 3812022"/>
                <a:gd name="connsiteY155" fmla="*/ 719432 h 1325394"/>
                <a:gd name="connsiteX156" fmla="*/ 3403078 w 3812022"/>
                <a:gd name="connsiteY156" fmla="*/ 707185 h 1325394"/>
                <a:gd name="connsiteX157" fmla="*/ 3496262 w 3812022"/>
                <a:gd name="connsiteY157" fmla="*/ 620391 h 1325394"/>
                <a:gd name="connsiteX158" fmla="*/ 3394026 w 3812022"/>
                <a:gd name="connsiteY158" fmla="*/ 629443 h 1325394"/>
                <a:gd name="connsiteX159" fmla="*/ 3246529 w 3812022"/>
                <a:gd name="connsiteY159" fmla="*/ 710380 h 1325394"/>
                <a:gd name="connsiteX160" fmla="*/ 3235347 w 3812022"/>
                <a:gd name="connsiteY160" fmla="*/ 750848 h 1325394"/>
                <a:gd name="connsiteX161" fmla="*/ 3235347 w 3812022"/>
                <a:gd name="connsiteY161" fmla="*/ 665652 h 1325394"/>
                <a:gd name="connsiteX162" fmla="*/ 3367934 w 3812022"/>
                <a:gd name="connsiteY162" fmla="*/ 560753 h 1325394"/>
                <a:gd name="connsiteX163" fmla="*/ 3370064 w 3812022"/>
                <a:gd name="connsiteY163" fmla="*/ 524544 h 1325394"/>
                <a:gd name="connsiteX164" fmla="*/ 3419585 w 3812022"/>
                <a:gd name="connsiteY164" fmla="*/ 520285 h 1325394"/>
                <a:gd name="connsiteX165" fmla="*/ 3511704 w 3812022"/>
                <a:gd name="connsiteY165" fmla="*/ 329123 h 1325394"/>
                <a:gd name="connsiteX166" fmla="*/ 3411598 w 3812022"/>
                <a:gd name="connsiteY166" fmla="*/ 341370 h 1325394"/>
                <a:gd name="connsiteX167" fmla="*/ 3447806 w 3812022"/>
                <a:gd name="connsiteY167" fmla="*/ 282798 h 1325394"/>
                <a:gd name="connsiteX168" fmla="*/ 52315 w 3812022"/>
                <a:gd name="connsiteY168" fmla="*/ 184090 h 1325394"/>
                <a:gd name="connsiteX169" fmla="*/ 88391 w 3812022"/>
                <a:gd name="connsiteY169" fmla="*/ 188017 h 1325394"/>
                <a:gd name="connsiteX170" fmla="*/ 158146 w 3812022"/>
                <a:gd name="connsiteY170" fmla="*/ 272682 h 1325394"/>
                <a:gd name="connsiteX171" fmla="*/ 137912 w 3812022"/>
                <a:gd name="connsiteY171" fmla="*/ 296111 h 1325394"/>
                <a:gd name="connsiteX172" fmla="*/ 102768 w 3812022"/>
                <a:gd name="connsiteY172" fmla="*/ 308358 h 1325394"/>
                <a:gd name="connsiteX173" fmla="*/ 88391 w 3812022"/>
                <a:gd name="connsiteY173" fmla="*/ 309423 h 1325394"/>
                <a:gd name="connsiteX174" fmla="*/ 81469 w 3812022"/>
                <a:gd name="connsiteY174" fmla="*/ 309423 h 1325394"/>
                <a:gd name="connsiteX175" fmla="*/ 65494 w 3812022"/>
                <a:gd name="connsiteY175" fmla="*/ 299306 h 1325394"/>
                <a:gd name="connsiteX176" fmla="*/ 18636 w 3812022"/>
                <a:gd name="connsiteY176" fmla="*/ 186952 h 1325394"/>
                <a:gd name="connsiteX177" fmla="*/ 52315 w 3812022"/>
                <a:gd name="connsiteY177" fmla="*/ 184090 h 1325394"/>
                <a:gd name="connsiteX178" fmla="*/ 697548 w 3812022"/>
                <a:gd name="connsiteY178" fmla="*/ 95897 h 1325394"/>
                <a:gd name="connsiteX179" fmla="*/ 698613 w 3812022"/>
                <a:gd name="connsiteY179" fmla="*/ 166717 h 1325394"/>
                <a:gd name="connsiteX180" fmla="*/ 712990 w 3812022"/>
                <a:gd name="connsiteY180" fmla="*/ 157665 h 1325394"/>
                <a:gd name="connsiteX181" fmla="*/ 727367 w 3812022"/>
                <a:gd name="connsiteY181" fmla="*/ 144353 h 1325394"/>
                <a:gd name="connsiteX182" fmla="*/ 712990 w 3812022"/>
                <a:gd name="connsiteY182" fmla="*/ 99092 h 1325394"/>
                <a:gd name="connsiteX183" fmla="*/ 697548 w 3812022"/>
                <a:gd name="connsiteY183" fmla="*/ 95897 h 1325394"/>
                <a:gd name="connsiteX184" fmla="*/ 1785205 w 3812022"/>
                <a:gd name="connsiteY184" fmla="*/ 42774 h 1325394"/>
                <a:gd name="connsiteX185" fmla="*/ 1825341 w 3812022"/>
                <a:gd name="connsiteY185" fmla="*/ 84183 h 1325394"/>
                <a:gd name="connsiteX186" fmla="*/ 1779015 w 3812022"/>
                <a:gd name="connsiteY186" fmla="*/ 158730 h 1325394"/>
                <a:gd name="connsiteX187" fmla="*/ 1835458 w 3812022"/>
                <a:gd name="connsiteY187" fmla="*/ 118262 h 1325394"/>
                <a:gd name="connsiteX188" fmla="*/ 1895628 w 3812022"/>
                <a:gd name="connsiteY188" fmla="*/ 150211 h 1325394"/>
                <a:gd name="connsiteX189" fmla="*/ 1895628 w 3812022"/>
                <a:gd name="connsiteY189" fmla="*/ 158198 h 1325394"/>
                <a:gd name="connsiteX190" fmla="*/ 1873264 w 3812022"/>
                <a:gd name="connsiteY190" fmla="*/ 191744 h 1325394"/>
                <a:gd name="connsiteX191" fmla="*/ 1646959 w 3812022"/>
                <a:gd name="connsiteY191" fmla="*/ 304097 h 1325394"/>
                <a:gd name="connsiteX192" fmla="*/ 1578269 w 3812022"/>
                <a:gd name="connsiteY192" fmla="*/ 388761 h 1325394"/>
                <a:gd name="connsiteX193" fmla="*/ 1552177 w 3812022"/>
                <a:gd name="connsiteY193" fmla="*/ 408996 h 1325394"/>
                <a:gd name="connsiteX194" fmla="*/ 1536203 w 3812022"/>
                <a:gd name="connsiteY194" fmla="*/ 450529 h 1325394"/>
                <a:gd name="connsiteX195" fmla="*/ 1552177 w 3812022"/>
                <a:gd name="connsiteY195" fmla="*/ 446269 h 1325394"/>
                <a:gd name="connsiteX196" fmla="*/ 1578269 w 3812022"/>
                <a:gd name="connsiteY196" fmla="*/ 432957 h 1325394"/>
                <a:gd name="connsiteX197" fmla="*/ 1765170 w 3812022"/>
                <a:gd name="connsiteY197" fmla="*/ 431892 h 1325394"/>
                <a:gd name="connsiteX198" fmla="*/ 1742807 w 3812022"/>
                <a:gd name="connsiteY198" fmla="*/ 521882 h 1325394"/>
                <a:gd name="connsiteX199" fmla="*/ 1578269 w 3812022"/>
                <a:gd name="connsiteY199" fmla="*/ 711978 h 1325394"/>
                <a:gd name="connsiteX200" fmla="*/ 1552177 w 3812022"/>
                <a:gd name="connsiteY200" fmla="*/ 732212 h 1325394"/>
                <a:gd name="connsiteX201" fmla="*/ 1552177 w 3812022"/>
                <a:gd name="connsiteY201" fmla="*/ 744459 h 1325394"/>
                <a:gd name="connsiteX202" fmla="*/ 1578269 w 3812022"/>
                <a:gd name="connsiteY202" fmla="*/ 737537 h 1325394"/>
                <a:gd name="connsiteX203" fmla="*/ 1734819 w 3812022"/>
                <a:gd name="connsiteY203" fmla="*/ 654470 h 1325394"/>
                <a:gd name="connsiteX204" fmla="*/ 1767300 w 3812022"/>
                <a:gd name="connsiteY204" fmla="*/ 708250 h 1325394"/>
                <a:gd name="connsiteX205" fmla="*/ 1648024 w 3812022"/>
                <a:gd name="connsiteY205" fmla="*/ 823266 h 1325394"/>
                <a:gd name="connsiteX206" fmla="*/ 1726832 w 3812022"/>
                <a:gd name="connsiteY206" fmla="*/ 893021 h 1325394"/>
                <a:gd name="connsiteX207" fmla="*/ 1578269 w 3812022"/>
                <a:gd name="connsiteY207" fmla="*/ 1037323 h 1325394"/>
                <a:gd name="connsiteX208" fmla="*/ 1552177 w 3812022"/>
                <a:gd name="connsiteY208" fmla="*/ 1054362 h 1325394"/>
                <a:gd name="connsiteX209" fmla="*/ 1528749 w 3812022"/>
                <a:gd name="connsiteY209" fmla="*/ 1070337 h 1325394"/>
                <a:gd name="connsiteX210" fmla="*/ 1518631 w 3812022"/>
                <a:gd name="connsiteY210" fmla="*/ 1185352 h 1325394"/>
                <a:gd name="connsiteX211" fmla="*/ 1521826 w 3812022"/>
                <a:gd name="connsiteY211" fmla="*/ 1284393 h 1325394"/>
                <a:gd name="connsiteX212" fmla="*/ 1499462 w 3812022"/>
                <a:gd name="connsiteY212" fmla="*/ 1313680 h 1325394"/>
                <a:gd name="connsiteX213" fmla="*/ 1437694 w 3812022"/>
                <a:gd name="connsiteY213" fmla="*/ 1117727 h 1325394"/>
                <a:gd name="connsiteX214" fmla="*/ 1380187 w 3812022"/>
                <a:gd name="connsiteY214" fmla="*/ 1071402 h 1325394"/>
                <a:gd name="connsiteX215" fmla="*/ 1437694 w 3812022"/>
                <a:gd name="connsiteY215" fmla="*/ 1051167 h 1325394"/>
                <a:gd name="connsiteX216" fmla="*/ 1434500 w 3812022"/>
                <a:gd name="connsiteY216" fmla="*/ 916982 h 1325394"/>
                <a:gd name="connsiteX217" fmla="*/ 1285938 w 3812022"/>
                <a:gd name="connsiteY217" fmla="*/ 1011764 h 1325394"/>
                <a:gd name="connsiteX218" fmla="*/ 1167727 w 3812022"/>
                <a:gd name="connsiteY218" fmla="*/ 1035193 h 1325394"/>
                <a:gd name="connsiteX219" fmla="*/ 1169857 w 3812022"/>
                <a:gd name="connsiteY219" fmla="*/ 1024011 h 1325394"/>
                <a:gd name="connsiteX220" fmla="*/ 1422253 w 3812022"/>
                <a:gd name="connsiteY220" fmla="*/ 824863 h 1325394"/>
                <a:gd name="connsiteX221" fmla="*/ 1397226 w 3812022"/>
                <a:gd name="connsiteY221" fmla="*/ 814746 h 1325394"/>
                <a:gd name="connsiteX222" fmla="*/ 1397226 w 3812022"/>
                <a:gd name="connsiteY222" fmla="*/ 802499 h 1325394"/>
                <a:gd name="connsiteX223" fmla="*/ 1427577 w 3812022"/>
                <a:gd name="connsiteY223" fmla="*/ 779070 h 1325394"/>
                <a:gd name="connsiteX224" fmla="*/ 1435565 w 3812022"/>
                <a:gd name="connsiteY224" fmla="*/ 692276 h 1325394"/>
                <a:gd name="connsiteX225" fmla="*/ 1289133 w 3812022"/>
                <a:gd name="connsiteY225" fmla="*/ 782265 h 1325394"/>
                <a:gd name="connsiteX226" fmla="*/ 1153883 w 3812022"/>
                <a:gd name="connsiteY226" fmla="*/ 833916 h 1325394"/>
                <a:gd name="connsiteX227" fmla="*/ 1156013 w 3812022"/>
                <a:gd name="connsiteY227" fmla="*/ 808889 h 1325394"/>
                <a:gd name="connsiteX228" fmla="*/ 1263041 w 3812022"/>
                <a:gd name="connsiteY228" fmla="*/ 748186 h 1325394"/>
                <a:gd name="connsiteX229" fmla="*/ 1306704 w 3812022"/>
                <a:gd name="connsiteY229" fmla="*/ 656067 h 1325394"/>
                <a:gd name="connsiteX230" fmla="*/ 1323744 w 3812022"/>
                <a:gd name="connsiteY230" fmla="*/ 676302 h 1325394"/>
                <a:gd name="connsiteX231" fmla="*/ 1440889 w 3812022"/>
                <a:gd name="connsiteY231" fmla="*/ 435620 h 1325394"/>
                <a:gd name="connsiteX232" fmla="*/ 1523956 w 3812022"/>
                <a:gd name="connsiteY232" fmla="*/ 343501 h 1325394"/>
                <a:gd name="connsiteX233" fmla="*/ 1376459 w 3812022"/>
                <a:gd name="connsiteY233" fmla="*/ 458516 h 1325394"/>
                <a:gd name="connsiteX234" fmla="*/ 1348238 w 3812022"/>
                <a:gd name="connsiteY234" fmla="*/ 446269 h 1325394"/>
                <a:gd name="connsiteX235" fmla="*/ 1161337 w 3812022"/>
                <a:gd name="connsiteY235" fmla="*/ 469698 h 1325394"/>
                <a:gd name="connsiteX236" fmla="*/ 1161337 w 3812022"/>
                <a:gd name="connsiteY236" fmla="*/ 459581 h 1325394"/>
                <a:gd name="connsiteX237" fmla="*/ 1337056 w 3812022"/>
                <a:gd name="connsiteY237" fmla="*/ 376514 h 1325394"/>
                <a:gd name="connsiteX238" fmla="*/ 1363147 w 3812022"/>
                <a:gd name="connsiteY238" fmla="*/ 194406 h 1325394"/>
                <a:gd name="connsiteX239" fmla="*/ 1453136 w 3812022"/>
                <a:gd name="connsiteY239" fmla="*/ 312617 h 1325394"/>
                <a:gd name="connsiteX240" fmla="*/ 1552177 w 3812022"/>
                <a:gd name="connsiteY240" fmla="*/ 273213 h 1325394"/>
                <a:gd name="connsiteX241" fmla="*/ 1578269 w 3812022"/>
                <a:gd name="connsiteY241" fmla="*/ 263096 h 1325394"/>
                <a:gd name="connsiteX242" fmla="*/ 1596374 w 3812022"/>
                <a:gd name="connsiteY242" fmla="*/ 256174 h 1325394"/>
                <a:gd name="connsiteX243" fmla="*/ 1760911 w 3812022"/>
                <a:gd name="connsiteY243" fmla="*/ 45844 h 1325394"/>
                <a:gd name="connsiteX244" fmla="*/ 1785205 w 3812022"/>
                <a:gd name="connsiteY244" fmla="*/ 42774 h 1325394"/>
                <a:gd name="connsiteX245" fmla="*/ 677122 w 3812022"/>
                <a:gd name="connsiteY245" fmla="*/ 5334 h 1325394"/>
                <a:gd name="connsiteX246" fmla="*/ 708198 w 3812022"/>
                <a:gd name="connsiteY246" fmla="*/ 55428 h 1325394"/>
                <a:gd name="connsiteX247" fmla="*/ 712458 w 3812022"/>
                <a:gd name="connsiteY247" fmla="*/ 55428 h 1325394"/>
                <a:gd name="connsiteX248" fmla="*/ 836526 w 3812022"/>
                <a:gd name="connsiteY248" fmla="*/ 143288 h 1325394"/>
                <a:gd name="connsiteX249" fmla="*/ 712458 w 3812022"/>
                <a:gd name="connsiteY249" fmla="*/ 269485 h 1325394"/>
                <a:gd name="connsiteX250" fmla="*/ 690094 w 3812022"/>
                <a:gd name="connsiteY250" fmla="*/ 280667 h 1325394"/>
                <a:gd name="connsiteX251" fmla="*/ 668794 w 3812022"/>
                <a:gd name="connsiteY251" fmla="*/ 420177 h 1325394"/>
                <a:gd name="connsiteX252" fmla="*/ 666664 w 3812022"/>
                <a:gd name="connsiteY252" fmla="*/ 435086 h 1325394"/>
                <a:gd name="connsiteX253" fmla="*/ 662405 w 3812022"/>
                <a:gd name="connsiteY253" fmla="*/ 440944 h 1325394"/>
                <a:gd name="connsiteX254" fmla="*/ 608624 w 3812022"/>
                <a:gd name="connsiteY254" fmla="*/ 524011 h 1325394"/>
                <a:gd name="connsiteX255" fmla="*/ 579338 w 3812022"/>
                <a:gd name="connsiteY255" fmla="*/ 591636 h 1325394"/>
                <a:gd name="connsiteX256" fmla="*/ 608624 w 3812022"/>
                <a:gd name="connsiteY256" fmla="*/ 570336 h 1325394"/>
                <a:gd name="connsiteX257" fmla="*/ 712458 w 3812022"/>
                <a:gd name="connsiteY257" fmla="*/ 512829 h 1325394"/>
                <a:gd name="connsiteX258" fmla="*/ 716718 w 3812022"/>
                <a:gd name="connsiteY258" fmla="*/ 511764 h 1325394"/>
                <a:gd name="connsiteX259" fmla="*/ 712458 w 3812022"/>
                <a:gd name="connsiteY259" fmla="*/ 579389 h 1325394"/>
                <a:gd name="connsiteX260" fmla="*/ 660807 w 3812022"/>
                <a:gd name="connsiteY260" fmla="*/ 645949 h 1325394"/>
                <a:gd name="connsiteX261" fmla="*/ 704471 w 3812022"/>
                <a:gd name="connsiteY261" fmla="*/ 713573 h 1325394"/>
                <a:gd name="connsiteX262" fmla="*/ 710328 w 3812022"/>
                <a:gd name="connsiteY262" fmla="*/ 1175233 h 1325394"/>
                <a:gd name="connsiteX263" fmla="*/ 625663 w 3812022"/>
                <a:gd name="connsiteY263" fmla="*/ 1217832 h 1325394"/>
                <a:gd name="connsiteX264" fmla="*/ 608624 w 3812022"/>
                <a:gd name="connsiteY264" fmla="*/ 1200792 h 1325394"/>
                <a:gd name="connsiteX265" fmla="*/ 561233 w 3812022"/>
                <a:gd name="connsiteY265" fmla="*/ 1090569 h 1325394"/>
                <a:gd name="connsiteX266" fmla="*/ 608624 w 3812022"/>
                <a:gd name="connsiteY266" fmla="*/ 1105479 h 1325394"/>
                <a:gd name="connsiteX267" fmla="*/ 610754 w 3812022"/>
                <a:gd name="connsiteY267" fmla="*/ 1105479 h 1325394"/>
                <a:gd name="connsiteX268" fmla="*/ 608624 w 3812022"/>
                <a:gd name="connsiteY268" fmla="*/ 1008567 h 1325394"/>
                <a:gd name="connsiteX269" fmla="*/ 606494 w 3812022"/>
                <a:gd name="connsiteY269" fmla="*/ 1005372 h 1325394"/>
                <a:gd name="connsiteX270" fmla="*/ 555909 w 3812022"/>
                <a:gd name="connsiteY270" fmla="*/ 972891 h 1325394"/>
                <a:gd name="connsiteX271" fmla="*/ 543662 w 3812022"/>
                <a:gd name="connsiteY271" fmla="*/ 973956 h 1325394"/>
                <a:gd name="connsiteX272" fmla="*/ 518635 w 3812022"/>
                <a:gd name="connsiteY272" fmla="*/ 1072997 h 1325394"/>
                <a:gd name="connsiteX273" fmla="*/ 449945 w 3812022"/>
                <a:gd name="connsiteY273" fmla="*/ 1246586 h 1325394"/>
                <a:gd name="connsiteX274" fmla="*/ 419594 w 3812022"/>
                <a:gd name="connsiteY274" fmla="*/ 1188013 h 1325394"/>
                <a:gd name="connsiteX275" fmla="*/ 500531 w 3812022"/>
                <a:gd name="connsiteY275" fmla="*/ 866928 h 1325394"/>
                <a:gd name="connsiteX276" fmla="*/ 542064 w 3812022"/>
                <a:gd name="connsiteY276" fmla="*/ 734340 h 1325394"/>
                <a:gd name="connsiteX277" fmla="*/ 438230 w 3812022"/>
                <a:gd name="connsiteY277" fmla="*/ 730080 h 1325394"/>
                <a:gd name="connsiteX278" fmla="*/ 439296 w 3812022"/>
                <a:gd name="connsiteY278" fmla="*/ 709846 h 1325394"/>
                <a:gd name="connsiteX279" fmla="*/ 487751 w 3812022"/>
                <a:gd name="connsiteY279" fmla="*/ 504841 h 1325394"/>
                <a:gd name="connsiteX280" fmla="*/ 494673 w 3812022"/>
                <a:gd name="connsiteY280" fmla="*/ 487802 h 1325394"/>
                <a:gd name="connsiteX281" fmla="*/ 520765 w 3812022"/>
                <a:gd name="connsiteY281" fmla="*/ 410060 h 1325394"/>
                <a:gd name="connsiteX282" fmla="*/ 410542 w 3812022"/>
                <a:gd name="connsiteY282" fmla="*/ 492062 h 1325394"/>
                <a:gd name="connsiteX283" fmla="*/ 317358 w 3812022"/>
                <a:gd name="connsiteY283" fmla="*/ 562882 h 1325394"/>
                <a:gd name="connsiteX284" fmla="*/ 217251 w 3812022"/>
                <a:gd name="connsiteY284" fmla="*/ 666715 h 1325394"/>
                <a:gd name="connsiteX285" fmla="*/ 155484 w 3812022"/>
                <a:gd name="connsiteY285" fmla="*/ 1054893 h 1325394"/>
                <a:gd name="connsiteX286" fmla="*/ 136314 w 3812022"/>
                <a:gd name="connsiteY286" fmla="*/ 1180026 h 1325394"/>
                <a:gd name="connsiteX287" fmla="*/ 100106 w 3812022"/>
                <a:gd name="connsiteY287" fmla="*/ 1312613 h 1325394"/>
                <a:gd name="connsiteX288" fmla="*/ 87859 w 3812022"/>
                <a:gd name="connsiteY288" fmla="*/ 1305691 h 1325394"/>
                <a:gd name="connsiteX289" fmla="*/ 21299 w 3812022"/>
                <a:gd name="connsiteY289" fmla="*/ 1256170 h 1325394"/>
                <a:gd name="connsiteX290" fmla="*/ 1064 w 3812022"/>
                <a:gd name="connsiteY290" fmla="*/ 1121985 h 1325394"/>
                <a:gd name="connsiteX291" fmla="*/ 2129 w 3812022"/>
                <a:gd name="connsiteY291" fmla="*/ 1009632 h 1325394"/>
                <a:gd name="connsiteX292" fmla="*/ 6389 w 3812022"/>
                <a:gd name="connsiteY292" fmla="*/ 796640 h 1325394"/>
                <a:gd name="connsiteX293" fmla="*/ 4259 w 3812022"/>
                <a:gd name="connsiteY293" fmla="*/ 718898 h 1325394"/>
                <a:gd name="connsiteX294" fmla="*/ 0 w 3812022"/>
                <a:gd name="connsiteY294" fmla="*/ 639026 h 1325394"/>
                <a:gd name="connsiteX295" fmla="*/ 0 w 3812022"/>
                <a:gd name="connsiteY295" fmla="*/ 632104 h 1325394"/>
                <a:gd name="connsiteX296" fmla="*/ 65495 w 3812022"/>
                <a:gd name="connsiteY296" fmla="*/ 504841 h 1325394"/>
                <a:gd name="connsiteX297" fmla="*/ 87859 w 3812022"/>
                <a:gd name="connsiteY297" fmla="*/ 536258 h 1325394"/>
                <a:gd name="connsiteX298" fmla="*/ 116080 w 3812022"/>
                <a:gd name="connsiteY298" fmla="*/ 617195 h 1325394"/>
                <a:gd name="connsiteX299" fmla="*/ 144302 w 3812022"/>
                <a:gd name="connsiteY299" fmla="*/ 775874 h 1325394"/>
                <a:gd name="connsiteX300" fmla="*/ 165601 w 3812022"/>
                <a:gd name="connsiteY300" fmla="*/ 702924 h 1325394"/>
                <a:gd name="connsiteX301" fmla="*/ 223109 w 3812022"/>
                <a:gd name="connsiteY301" fmla="*/ 498984 h 1325394"/>
                <a:gd name="connsiteX302" fmla="*/ 339189 w 3812022"/>
                <a:gd name="connsiteY302" fmla="*/ 424437 h 1325394"/>
                <a:gd name="connsiteX303" fmla="*/ 536207 w 3812022"/>
                <a:gd name="connsiteY303" fmla="*/ 310486 h 1325394"/>
                <a:gd name="connsiteX304" fmla="*/ 609157 w 3812022"/>
                <a:gd name="connsiteY304" fmla="*/ 91105 h 1325394"/>
                <a:gd name="connsiteX305" fmla="*/ 656547 w 3812022"/>
                <a:gd name="connsiteY305" fmla="*/ 8038 h 1325394"/>
                <a:gd name="connsiteX306" fmla="*/ 677122 w 3812022"/>
                <a:gd name="connsiteY306" fmla="*/ 5334 h 1325394"/>
                <a:gd name="connsiteX307" fmla="*/ 3645157 w 3812022"/>
                <a:gd name="connsiteY307" fmla="*/ 983 h 1325394"/>
                <a:gd name="connsiteX308" fmla="*/ 3704994 w 3812022"/>
                <a:gd name="connsiteY308" fmla="*/ 31467 h 1325394"/>
                <a:gd name="connsiteX309" fmla="*/ 3640564 w 3812022"/>
                <a:gd name="connsiteY309" fmla="*/ 159795 h 1325394"/>
                <a:gd name="connsiteX310" fmla="*/ 3543652 w 3812022"/>
                <a:gd name="connsiteY310" fmla="*/ 268953 h 1325394"/>
                <a:gd name="connsiteX311" fmla="*/ 3544718 w 3812022"/>
                <a:gd name="connsiteY311" fmla="*/ 279070 h 1325394"/>
                <a:gd name="connsiteX312" fmla="*/ 3621394 w 3812022"/>
                <a:gd name="connsiteY312" fmla="*/ 334448 h 1325394"/>
                <a:gd name="connsiteX313" fmla="*/ 3587849 w 3812022"/>
                <a:gd name="connsiteY313" fmla="*/ 419112 h 1325394"/>
                <a:gd name="connsiteX314" fmla="*/ 3812022 w 3812022"/>
                <a:gd name="connsiteY314" fmla="*/ 414853 h 1325394"/>
                <a:gd name="connsiteX315" fmla="*/ 3812022 w 3812022"/>
                <a:gd name="connsiteY315" fmla="*/ 421242 h 1325394"/>
                <a:gd name="connsiteX316" fmla="*/ 3812022 w 3812022"/>
                <a:gd name="connsiteY316" fmla="*/ 443606 h 1325394"/>
                <a:gd name="connsiteX317" fmla="*/ 3680500 w 3812022"/>
                <a:gd name="connsiteY317" fmla="*/ 594299 h 1325394"/>
                <a:gd name="connsiteX318" fmla="*/ 3654409 w 3812022"/>
                <a:gd name="connsiteY318" fmla="*/ 611339 h 1325394"/>
                <a:gd name="connsiteX319" fmla="*/ 3588713 w 3812022"/>
                <a:gd name="connsiteY319" fmla="*/ 625782 h 1325394"/>
                <a:gd name="connsiteX320" fmla="*/ 3528743 w 3812022"/>
                <a:gd name="connsiteY320" fmla="*/ 656327 h 1325394"/>
                <a:gd name="connsiteX321" fmla="*/ 3528743 w 3812022"/>
                <a:gd name="connsiteY321" fmla="*/ 539454 h 1325394"/>
                <a:gd name="connsiteX322" fmla="*/ 3528210 w 3812022"/>
                <a:gd name="connsiteY322" fmla="*/ 540085 h 1325394"/>
                <a:gd name="connsiteX323" fmla="*/ 3528210 w 3812022"/>
                <a:gd name="connsiteY323" fmla="*/ 539454 h 1325394"/>
                <a:gd name="connsiteX324" fmla="*/ 3607018 w 3812022"/>
                <a:gd name="connsiteY324" fmla="*/ 543714 h 1325394"/>
                <a:gd name="connsiteX325" fmla="*/ 3715111 w 3812022"/>
                <a:gd name="connsiteY325" fmla="*/ 446801 h 1325394"/>
                <a:gd name="connsiteX326" fmla="*/ 3537263 w 3812022"/>
                <a:gd name="connsiteY326" fmla="*/ 475024 h 1325394"/>
                <a:gd name="connsiteX327" fmla="*/ 3528743 w 3812022"/>
                <a:gd name="connsiteY327" fmla="*/ 483543 h 1325394"/>
                <a:gd name="connsiteX328" fmla="*/ 3528743 w 3812022"/>
                <a:gd name="connsiteY328" fmla="*/ 193873 h 1325394"/>
                <a:gd name="connsiteX329" fmla="*/ 3528210 w 3812022"/>
                <a:gd name="connsiteY329" fmla="*/ 194459 h 1325394"/>
                <a:gd name="connsiteX330" fmla="*/ 3528210 w 3812022"/>
                <a:gd name="connsiteY330" fmla="*/ 193873 h 1325394"/>
                <a:gd name="connsiteX331" fmla="*/ 3608082 w 3812022"/>
                <a:gd name="connsiteY331" fmla="*/ 30402 h 1325394"/>
                <a:gd name="connsiteX332" fmla="*/ 3645157 w 3812022"/>
                <a:gd name="connsiteY332" fmla="*/ 983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3812022" h="1325394">
                  <a:moveTo>
                    <a:pt x="3528743" y="1166183"/>
                  </a:moveTo>
                  <a:cubicBezTo>
                    <a:pt x="3531938" y="1169377"/>
                    <a:pt x="3534601" y="1174170"/>
                    <a:pt x="3537795" y="1178430"/>
                  </a:cubicBezTo>
                  <a:cubicBezTo>
                    <a:pt x="3538860" y="1199729"/>
                    <a:pt x="3537795" y="1230080"/>
                    <a:pt x="3528743" y="1258302"/>
                  </a:cubicBezTo>
                  <a:close/>
                  <a:moveTo>
                    <a:pt x="3234282" y="1082322"/>
                  </a:moveTo>
                  <a:lnTo>
                    <a:pt x="3234282" y="1163814"/>
                  </a:lnTo>
                  <a:lnTo>
                    <a:pt x="3194545" y="1145948"/>
                  </a:lnTo>
                  <a:cubicBezTo>
                    <a:pt x="3184361" y="1137428"/>
                    <a:pt x="3178371" y="1125980"/>
                    <a:pt x="3179436" y="1110272"/>
                  </a:cubicBezTo>
                  <a:close/>
                  <a:moveTo>
                    <a:pt x="3429169" y="1002179"/>
                  </a:moveTo>
                  <a:cubicBezTo>
                    <a:pt x="3447274" y="1016556"/>
                    <a:pt x="3489872" y="1011231"/>
                    <a:pt x="3528210" y="1004309"/>
                  </a:cubicBezTo>
                  <a:lnTo>
                    <a:pt x="3528210" y="1113467"/>
                  </a:lnTo>
                  <a:cubicBezTo>
                    <a:pt x="3515964" y="1125714"/>
                    <a:pt x="3513834" y="1141688"/>
                    <a:pt x="3528210" y="1166183"/>
                  </a:cubicBezTo>
                  <a:lnTo>
                    <a:pt x="3528210" y="1258302"/>
                  </a:lnTo>
                  <a:cubicBezTo>
                    <a:pt x="3519691" y="1290250"/>
                    <a:pt x="3500522" y="1318472"/>
                    <a:pt x="3467508" y="1325394"/>
                  </a:cubicBezTo>
                  <a:cubicBezTo>
                    <a:pt x="3423844" y="1313147"/>
                    <a:pt x="3233217" y="1258834"/>
                    <a:pt x="3260373" y="1211443"/>
                  </a:cubicBezTo>
                  <a:cubicBezTo>
                    <a:pt x="3304036" y="1210378"/>
                    <a:pt x="3374324" y="1252977"/>
                    <a:pt x="3440351" y="1243925"/>
                  </a:cubicBezTo>
                  <a:cubicBezTo>
                    <a:pt x="3461650" y="1213573"/>
                    <a:pt x="3451534" y="1144883"/>
                    <a:pt x="3440351" y="1117727"/>
                  </a:cubicBezTo>
                  <a:cubicBezTo>
                    <a:pt x="3378584" y="1119857"/>
                    <a:pt x="3357284" y="1157130"/>
                    <a:pt x="3310959" y="1173105"/>
                  </a:cubicBezTo>
                  <a:cubicBezTo>
                    <a:pt x="3288595" y="1170975"/>
                    <a:pt x="3259308" y="1169910"/>
                    <a:pt x="3234282" y="1164053"/>
                  </a:cubicBezTo>
                  <a:lnTo>
                    <a:pt x="3234282" y="1163814"/>
                  </a:lnTo>
                  <a:lnTo>
                    <a:pt x="3234814" y="1164053"/>
                  </a:lnTo>
                  <a:lnTo>
                    <a:pt x="3234814" y="1082051"/>
                  </a:lnTo>
                  <a:lnTo>
                    <a:pt x="3234282" y="1082322"/>
                  </a:lnTo>
                  <a:lnTo>
                    <a:pt x="3234282" y="1082051"/>
                  </a:lnTo>
                  <a:cubicBezTo>
                    <a:pt x="3283802" y="1061816"/>
                    <a:pt x="3340245" y="1046907"/>
                    <a:pt x="3391896" y="1031465"/>
                  </a:cubicBezTo>
                  <a:cubicBezTo>
                    <a:pt x="3415325" y="1013361"/>
                    <a:pt x="3380714" y="997919"/>
                    <a:pt x="3429169" y="1002179"/>
                  </a:cubicBezTo>
                  <a:close/>
                  <a:moveTo>
                    <a:pt x="3580394" y="994192"/>
                  </a:moveTo>
                  <a:cubicBezTo>
                    <a:pt x="3600628" y="1000049"/>
                    <a:pt x="3616603" y="1004309"/>
                    <a:pt x="3644824" y="1024543"/>
                  </a:cubicBezTo>
                  <a:cubicBezTo>
                    <a:pt x="3645889" y="1077258"/>
                    <a:pt x="3560159" y="1084181"/>
                    <a:pt x="3528743" y="1113467"/>
                  </a:cubicBezTo>
                  <a:lnTo>
                    <a:pt x="3528743" y="1004309"/>
                  </a:lnTo>
                  <a:cubicBezTo>
                    <a:pt x="3547913" y="1001114"/>
                    <a:pt x="3567082" y="996321"/>
                    <a:pt x="3580394" y="994192"/>
                  </a:cubicBezTo>
                  <a:close/>
                  <a:moveTo>
                    <a:pt x="2529346" y="901606"/>
                  </a:moveTo>
                  <a:cubicBezTo>
                    <a:pt x="2533006" y="901673"/>
                    <a:pt x="2537799" y="903404"/>
                    <a:pt x="2547916" y="909528"/>
                  </a:cubicBezTo>
                  <a:cubicBezTo>
                    <a:pt x="2555903" y="927632"/>
                    <a:pt x="2579332" y="953723"/>
                    <a:pt x="2608619" y="977152"/>
                  </a:cubicBezTo>
                  <a:cubicBezTo>
                    <a:pt x="2644827" y="1008569"/>
                    <a:pt x="2689556" y="1038920"/>
                    <a:pt x="2718842" y="1051700"/>
                  </a:cubicBezTo>
                  <a:cubicBezTo>
                    <a:pt x="2747063" y="1053829"/>
                    <a:pt x="2775285" y="1055959"/>
                    <a:pt x="2803506" y="1057557"/>
                  </a:cubicBezTo>
                  <a:cubicBezTo>
                    <a:pt x="2804571" y="1095895"/>
                    <a:pt x="2702335" y="1149676"/>
                    <a:pt x="2668256" y="1154468"/>
                  </a:cubicBezTo>
                  <a:cubicBezTo>
                    <a:pt x="2656009" y="1151273"/>
                    <a:pt x="2642165" y="1147546"/>
                    <a:pt x="2629918" y="1145416"/>
                  </a:cubicBezTo>
                  <a:cubicBezTo>
                    <a:pt x="2622463" y="1139559"/>
                    <a:pt x="2615541" y="1132637"/>
                    <a:pt x="2608619" y="1124649"/>
                  </a:cubicBezTo>
                  <a:cubicBezTo>
                    <a:pt x="2568150" y="1077259"/>
                    <a:pt x="2533539" y="993659"/>
                    <a:pt x="2518629" y="951061"/>
                  </a:cubicBezTo>
                  <a:cubicBezTo>
                    <a:pt x="2517565" y="935087"/>
                    <a:pt x="2517565" y="919645"/>
                    <a:pt x="2517565" y="903670"/>
                  </a:cubicBezTo>
                  <a:cubicBezTo>
                    <a:pt x="2523156" y="903137"/>
                    <a:pt x="2525685" y="901540"/>
                    <a:pt x="2529346" y="901606"/>
                  </a:cubicBezTo>
                  <a:close/>
                  <a:moveTo>
                    <a:pt x="1595483" y="881273"/>
                  </a:moveTo>
                  <a:cubicBezTo>
                    <a:pt x="1591148" y="880907"/>
                    <a:pt x="1585857" y="881306"/>
                    <a:pt x="1578801" y="881839"/>
                  </a:cubicBezTo>
                  <a:cubicBezTo>
                    <a:pt x="1575074" y="881839"/>
                    <a:pt x="1569750" y="881839"/>
                    <a:pt x="1563892" y="881839"/>
                  </a:cubicBezTo>
                  <a:cubicBezTo>
                    <a:pt x="1559632" y="883969"/>
                    <a:pt x="1555905" y="887164"/>
                    <a:pt x="1552710" y="890358"/>
                  </a:cubicBezTo>
                  <a:cubicBezTo>
                    <a:pt x="1518099" y="915917"/>
                    <a:pt x="1528216" y="955321"/>
                    <a:pt x="1529281" y="1001647"/>
                  </a:cubicBezTo>
                  <a:cubicBezTo>
                    <a:pt x="1535671" y="999517"/>
                    <a:pt x="1543658" y="996854"/>
                    <a:pt x="1552710" y="992595"/>
                  </a:cubicBezTo>
                  <a:cubicBezTo>
                    <a:pt x="1560697" y="987802"/>
                    <a:pt x="1569750" y="983542"/>
                    <a:pt x="1578801" y="977685"/>
                  </a:cubicBezTo>
                  <a:cubicBezTo>
                    <a:pt x="1602231" y="962776"/>
                    <a:pt x="1624595" y="943606"/>
                    <a:pt x="1630452" y="922307"/>
                  </a:cubicBezTo>
                  <a:cubicBezTo>
                    <a:pt x="1612881" y="890358"/>
                    <a:pt x="1608488" y="882371"/>
                    <a:pt x="1595483" y="881273"/>
                  </a:cubicBezTo>
                  <a:close/>
                  <a:moveTo>
                    <a:pt x="578273" y="855746"/>
                  </a:moveTo>
                  <a:lnTo>
                    <a:pt x="576143" y="870122"/>
                  </a:lnTo>
                  <a:lnTo>
                    <a:pt x="577208" y="885032"/>
                  </a:lnTo>
                  <a:lnTo>
                    <a:pt x="577208" y="899409"/>
                  </a:lnTo>
                  <a:lnTo>
                    <a:pt x="583065" y="911656"/>
                  </a:lnTo>
                  <a:lnTo>
                    <a:pt x="609157" y="921773"/>
                  </a:lnTo>
                  <a:lnTo>
                    <a:pt x="610222" y="922838"/>
                  </a:lnTo>
                  <a:cubicBezTo>
                    <a:pt x="609157" y="905266"/>
                    <a:pt x="609157" y="887162"/>
                    <a:pt x="610222" y="869058"/>
                  </a:cubicBezTo>
                  <a:cubicBezTo>
                    <a:pt x="610222" y="867993"/>
                    <a:pt x="609157" y="867993"/>
                    <a:pt x="609157" y="866928"/>
                  </a:cubicBezTo>
                  <a:cubicBezTo>
                    <a:pt x="601169" y="862668"/>
                    <a:pt x="585727" y="855746"/>
                    <a:pt x="578273" y="855746"/>
                  </a:cubicBezTo>
                  <a:close/>
                  <a:moveTo>
                    <a:pt x="3589446" y="757771"/>
                  </a:moveTo>
                  <a:cubicBezTo>
                    <a:pt x="3581458" y="757771"/>
                    <a:pt x="3573471" y="759900"/>
                    <a:pt x="3566017" y="760965"/>
                  </a:cubicBezTo>
                  <a:cubicBezTo>
                    <a:pt x="3558030" y="766823"/>
                    <a:pt x="3544718" y="778005"/>
                    <a:pt x="3528743" y="790252"/>
                  </a:cubicBezTo>
                  <a:lnTo>
                    <a:pt x="3528743" y="790784"/>
                  </a:lnTo>
                  <a:cubicBezTo>
                    <a:pt x="3500522" y="815278"/>
                    <a:pt x="3468041" y="846695"/>
                    <a:pt x="3469105" y="863734"/>
                  </a:cubicBezTo>
                  <a:cubicBezTo>
                    <a:pt x="3482417" y="853617"/>
                    <a:pt x="3506379" y="840305"/>
                    <a:pt x="3528743" y="824331"/>
                  </a:cubicBezTo>
                  <a:cubicBezTo>
                    <a:pt x="3560159" y="803031"/>
                    <a:pt x="3590511" y="779070"/>
                    <a:pt x="3589446" y="757771"/>
                  </a:cubicBezTo>
                  <a:close/>
                  <a:moveTo>
                    <a:pt x="600104" y="741795"/>
                  </a:moveTo>
                  <a:cubicBezTo>
                    <a:pt x="595845" y="756704"/>
                    <a:pt x="592650" y="779068"/>
                    <a:pt x="601169" y="782796"/>
                  </a:cubicBezTo>
                  <a:cubicBezTo>
                    <a:pt x="602234" y="782796"/>
                    <a:pt x="605962" y="783861"/>
                    <a:pt x="609157" y="785991"/>
                  </a:cubicBezTo>
                  <a:cubicBezTo>
                    <a:pt x="611819" y="788121"/>
                    <a:pt x="615014" y="790250"/>
                    <a:pt x="616079" y="790250"/>
                  </a:cubicBezTo>
                  <a:cubicBezTo>
                    <a:pt x="617144" y="785991"/>
                    <a:pt x="622469" y="755639"/>
                    <a:pt x="620339" y="749782"/>
                  </a:cubicBezTo>
                  <a:cubicBezTo>
                    <a:pt x="619274" y="748717"/>
                    <a:pt x="613416" y="744990"/>
                    <a:pt x="609157" y="742860"/>
                  </a:cubicBezTo>
                  <a:cubicBezTo>
                    <a:pt x="604364" y="741795"/>
                    <a:pt x="602234" y="740730"/>
                    <a:pt x="600104" y="741795"/>
                  </a:cubicBezTo>
                  <a:close/>
                  <a:moveTo>
                    <a:pt x="3661538" y="687708"/>
                  </a:moveTo>
                  <a:cubicBezTo>
                    <a:pt x="3691615" y="686285"/>
                    <a:pt x="3726559" y="691077"/>
                    <a:pt x="3722566" y="730614"/>
                  </a:cubicBezTo>
                  <a:cubicBezTo>
                    <a:pt x="3692214" y="743926"/>
                    <a:pt x="3640564" y="808356"/>
                    <a:pt x="3618732" y="834448"/>
                  </a:cubicBezTo>
                  <a:cubicBezTo>
                    <a:pt x="3587316" y="850954"/>
                    <a:pt x="3558030" y="869059"/>
                    <a:pt x="3528743" y="887163"/>
                  </a:cubicBezTo>
                  <a:cubicBezTo>
                    <a:pt x="3484547" y="915385"/>
                    <a:pt x="3443014" y="945736"/>
                    <a:pt x="3402545" y="978217"/>
                  </a:cubicBezTo>
                  <a:cubicBezTo>
                    <a:pt x="3396688" y="977152"/>
                    <a:pt x="3391363" y="977152"/>
                    <a:pt x="3385506" y="977152"/>
                  </a:cubicBezTo>
                  <a:cubicBezTo>
                    <a:pt x="3384441" y="944671"/>
                    <a:pt x="3435026" y="899410"/>
                    <a:pt x="3460053" y="875981"/>
                  </a:cubicBezTo>
                  <a:cubicBezTo>
                    <a:pt x="3464846" y="871189"/>
                    <a:pt x="3462716" y="864799"/>
                    <a:pt x="3455793" y="867994"/>
                  </a:cubicBezTo>
                  <a:cubicBezTo>
                    <a:pt x="3422247" y="884501"/>
                    <a:pt x="3398286" y="922839"/>
                    <a:pt x="3356752" y="919644"/>
                  </a:cubicBezTo>
                  <a:cubicBezTo>
                    <a:pt x="3325336" y="921242"/>
                    <a:pt x="3293920" y="923372"/>
                    <a:pt x="3263568" y="925502"/>
                  </a:cubicBezTo>
                  <a:cubicBezTo>
                    <a:pt x="3251854" y="924437"/>
                    <a:pt x="3251854" y="924437"/>
                    <a:pt x="3238542" y="916450"/>
                  </a:cubicBezTo>
                  <a:cubicBezTo>
                    <a:pt x="3237476" y="898345"/>
                    <a:pt x="3238542" y="900475"/>
                    <a:pt x="3249724" y="890358"/>
                  </a:cubicBezTo>
                  <a:cubicBezTo>
                    <a:pt x="3333855" y="850954"/>
                    <a:pt x="3421714" y="797174"/>
                    <a:pt x="3509574" y="757771"/>
                  </a:cubicBezTo>
                  <a:cubicBezTo>
                    <a:pt x="3516496" y="754576"/>
                    <a:pt x="3522886" y="749783"/>
                    <a:pt x="3528743" y="746588"/>
                  </a:cubicBezTo>
                  <a:cubicBezTo>
                    <a:pt x="3563887" y="727419"/>
                    <a:pt x="3598498" y="709315"/>
                    <a:pt x="3634706" y="690146"/>
                  </a:cubicBezTo>
                  <a:cubicBezTo>
                    <a:pt x="3642028" y="689347"/>
                    <a:pt x="3651513" y="688182"/>
                    <a:pt x="3661538" y="687708"/>
                  </a:cubicBezTo>
                  <a:close/>
                  <a:moveTo>
                    <a:pt x="3106487" y="648612"/>
                  </a:moveTo>
                  <a:cubicBezTo>
                    <a:pt x="3152812" y="647547"/>
                    <a:pt x="3159202" y="700263"/>
                    <a:pt x="3233749" y="667781"/>
                  </a:cubicBezTo>
                  <a:cubicBezTo>
                    <a:pt x="3233749" y="666716"/>
                    <a:pt x="3234814" y="665652"/>
                    <a:pt x="3234814" y="665652"/>
                  </a:cubicBezTo>
                  <a:lnTo>
                    <a:pt x="3234814" y="750848"/>
                  </a:lnTo>
                  <a:cubicBezTo>
                    <a:pt x="3232684" y="765758"/>
                    <a:pt x="3228957" y="780135"/>
                    <a:pt x="3225762" y="789187"/>
                  </a:cubicBezTo>
                  <a:cubicBezTo>
                    <a:pt x="3219905" y="790252"/>
                    <a:pt x="3214580" y="791317"/>
                    <a:pt x="3208723" y="792382"/>
                  </a:cubicBezTo>
                  <a:cubicBezTo>
                    <a:pt x="3145890" y="762030"/>
                    <a:pt x="3108617" y="714640"/>
                    <a:pt x="3106487" y="661924"/>
                  </a:cubicBezTo>
                  <a:lnTo>
                    <a:pt x="3106487" y="651807"/>
                  </a:lnTo>
                  <a:cubicBezTo>
                    <a:pt x="3106487" y="650742"/>
                    <a:pt x="3106487" y="649677"/>
                    <a:pt x="3106487" y="648612"/>
                  </a:cubicBezTo>
                  <a:close/>
                  <a:moveTo>
                    <a:pt x="1575074" y="608144"/>
                  </a:moveTo>
                  <a:cubicBezTo>
                    <a:pt x="1566022" y="610274"/>
                    <a:pt x="1558567" y="612936"/>
                    <a:pt x="1552710" y="616131"/>
                  </a:cubicBezTo>
                  <a:cubicBezTo>
                    <a:pt x="1533541" y="625184"/>
                    <a:pt x="1526618" y="640625"/>
                    <a:pt x="1527684" y="671509"/>
                  </a:cubicBezTo>
                  <a:cubicBezTo>
                    <a:pt x="1533541" y="670444"/>
                    <a:pt x="1543658" y="663522"/>
                    <a:pt x="1552710" y="655535"/>
                  </a:cubicBezTo>
                  <a:cubicBezTo>
                    <a:pt x="1567087" y="640625"/>
                    <a:pt x="1581997" y="621456"/>
                    <a:pt x="1575074" y="608144"/>
                  </a:cubicBezTo>
                  <a:close/>
                  <a:moveTo>
                    <a:pt x="2635775" y="472893"/>
                  </a:moveTo>
                  <a:cubicBezTo>
                    <a:pt x="2661867" y="492062"/>
                    <a:pt x="2661867" y="492062"/>
                    <a:pt x="2689556" y="508037"/>
                  </a:cubicBezTo>
                  <a:cubicBezTo>
                    <a:pt x="2720972" y="548505"/>
                    <a:pt x="2667191" y="610274"/>
                    <a:pt x="2608619" y="661392"/>
                  </a:cubicBezTo>
                  <a:lnTo>
                    <a:pt x="2608619" y="553830"/>
                  </a:lnTo>
                  <a:cubicBezTo>
                    <a:pt x="2619801" y="526674"/>
                    <a:pt x="2619801" y="490997"/>
                    <a:pt x="2635775" y="472893"/>
                  </a:cubicBezTo>
                  <a:close/>
                  <a:moveTo>
                    <a:pt x="1655479" y="448932"/>
                  </a:moveTo>
                  <a:cubicBezTo>
                    <a:pt x="1629387" y="465971"/>
                    <a:pt x="1601166" y="478218"/>
                    <a:pt x="1578801" y="495257"/>
                  </a:cubicBezTo>
                  <a:cubicBezTo>
                    <a:pt x="1568685" y="503246"/>
                    <a:pt x="1558567" y="512298"/>
                    <a:pt x="1552710" y="523480"/>
                  </a:cubicBezTo>
                  <a:cubicBezTo>
                    <a:pt x="1545788" y="534662"/>
                    <a:pt x="1542593" y="547441"/>
                    <a:pt x="1542061" y="562351"/>
                  </a:cubicBezTo>
                  <a:cubicBezTo>
                    <a:pt x="1545255" y="561286"/>
                    <a:pt x="1548983" y="560221"/>
                    <a:pt x="1552177" y="558091"/>
                  </a:cubicBezTo>
                  <a:cubicBezTo>
                    <a:pt x="1561230" y="554896"/>
                    <a:pt x="1570282" y="550104"/>
                    <a:pt x="1578269" y="545844"/>
                  </a:cubicBezTo>
                  <a:cubicBezTo>
                    <a:pt x="1604361" y="532000"/>
                    <a:pt x="1626725" y="514960"/>
                    <a:pt x="1642699" y="481413"/>
                  </a:cubicBezTo>
                  <a:cubicBezTo>
                    <a:pt x="1656544" y="473426"/>
                    <a:pt x="1656544" y="473426"/>
                    <a:pt x="1667726" y="461179"/>
                  </a:cubicBezTo>
                  <a:cubicBezTo>
                    <a:pt x="1666661" y="456919"/>
                    <a:pt x="1666661" y="452127"/>
                    <a:pt x="1666661" y="449997"/>
                  </a:cubicBezTo>
                  <a:cubicBezTo>
                    <a:pt x="1662401" y="448932"/>
                    <a:pt x="1658673" y="448932"/>
                    <a:pt x="1655479" y="448932"/>
                  </a:cubicBezTo>
                  <a:close/>
                  <a:moveTo>
                    <a:pt x="3171982" y="389826"/>
                  </a:moveTo>
                  <a:cubicBezTo>
                    <a:pt x="3177839" y="394086"/>
                    <a:pt x="3183164" y="398878"/>
                    <a:pt x="3189021" y="403138"/>
                  </a:cubicBezTo>
                  <a:cubicBezTo>
                    <a:pt x="3195411" y="419112"/>
                    <a:pt x="3213515" y="436684"/>
                    <a:pt x="3234814" y="454789"/>
                  </a:cubicBezTo>
                  <a:cubicBezTo>
                    <a:pt x="3261971" y="478751"/>
                    <a:pt x="3292322" y="501115"/>
                    <a:pt x="3313621" y="520285"/>
                  </a:cubicBezTo>
                  <a:cubicBezTo>
                    <a:pt x="3315751" y="575130"/>
                    <a:pt x="3283270" y="591104"/>
                    <a:pt x="3234814" y="600156"/>
                  </a:cubicBezTo>
                  <a:lnTo>
                    <a:pt x="3233749" y="600156"/>
                  </a:lnTo>
                  <a:cubicBezTo>
                    <a:pt x="3231619" y="578857"/>
                    <a:pt x="3231619" y="558623"/>
                    <a:pt x="3230554" y="538389"/>
                  </a:cubicBezTo>
                  <a:cubicBezTo>
                    <a:pt x="3204463" y="506973"/>
                    <a:pt x="3123526" y="421242"/>
                    <a:pt x="3171982" y="389826"/>
                  </a:cubicBezTo>
                  <a:close/>
                  <a:moveTo>
                    <a:pt x="2558565" y="235940"/>
                  </a:moveTo>
                  <a:cubicBezTo>
                    <a:pt x="2573475" y="244992"/>
                    <a:pt x="2588917" y="248187"/>
                    <a:pt x="2599034" y="279603"/>
                  </a:cubicBezTo>
                  <a:cubicBezTo>
                    <a:pt x="2586787" y="368527"/>
                    <a:pt x="2575605" y="468633"/>
                    <a:pt x="2550578" y="565545"/>
                  </a:cubicBezTo>
                  <a:cubicBezTo>
                    <a:pt x="2550578" y="572467"/>
                    <a:pt x="2550578" y="578858"/>
                    <a:pt x="2551643" y="586845"/>
                  </a:cubicBezTo>
                  <a:cubicBezTo>
                    <a:pt x="2584125" y="586845"/>
                    <a:pt x="2599034" y="571934"/>
                    <a:pt x="2608086" y="553298"/>
                  </a:cubicBezTo>
                  <a:lnTo>
                    <a:pt x="2608086" y="660327"/>
                  </a:lnTo>
                  <a:cubicBezTo>
                    <a:pt x="2562825" y="698665"/>
                    <a:pt x="2513305" y="731147"/>
                    <a:pt x="2497863" y="743394"/>
                  </a:cubicBezTo>
                  <a:cubicBezTo>
                    <a:pt x="2480823" y="791849"/>
                    <a:pt x="2464317" y="841370"/>
                    <a:pt x="2447277" y="890891"/>
                  </a:cubicBezTo>
                  <a:cubicBezTo>
                    <a:pt x="2350898" y="1040517"/>
                    <a:pt x="2280077" y="1158728"/>
                    <a:pt x="2113411" y="1193339"/>
                  </a:cubicBezTo>
                  <a:cubicBezTo>
                    <a:pt x="2112346" y="1190144"/>
                    <a:pt x="2111281" y="1186417"/>
                    <a:pt x="2110217" y="1183222"/>
                  </a:cubicBezTo>
                  <a:cubicBezTo>
                    <a:pt x="2111281" y="1180027"/>
                    <a:pt x="2112346" y="1176300"/>
                    <a:pt x="2114476" y="1174170"/>
                  </a:cubicBezTo>
                  <a:cubicBezTo>
                    <a:pt x="2253986" y="1123584"/>
                    <a:pt x="2366873" y="964905"/>
                    <a:pt x="2394562" y="811551"/>
                  </a:cubicBezTo>
                  <a:cubicBezTo>
                    <a:pt x="2393497" y="808356"/>
                    <a:pt x="2393497" y="804629"/>
                    <a:pt x="2393497" y="801434"/>
                  </a:cubicBezTo>
                  <a:cubicBezTo>
                    <a:pt x="2341846" y="808356"/>
                    <a:pt x="2295520" y="826461"/>
                    <a:pt x="2250259" y="827526"/>
                  </a:cubicBezTo>
                  <a:cubicBezTo>
                    <a:pt x="2159204" y="774810"/>
                    <a:pt x="2212985" y="762031"/>
                    <a:pt x="2286467" y="748719"/>
                  </a:cubicBezTo>
                  <a:cubicBezTo>
                    <a:pt x="2337054" y="723692"/>
                    <a:pt x="2387639" y="694938"/>
                    <a:pt x="2433965" y="653937"/>
                  </a:cubicBezTo>
                  <a:cubicBezTo>
                    <a:pt x="2470174" y="535726"/>
                    <a:pt x="2509577" y="416450"/>
                    <a:pt x="2525019" y="300370"/>
                  </a:cubicBezTo>
                  <a:cubicBezTo>
                    <a:pt x="2546318" y="276941"/>
                    <a:pt x="2513837" y="252979"/>
                    <a:pt x="2558565" y="235940"/>
                  </a:cubicBezTo>
                  <a:close/>
                  <a:moveTo>
                    <a:pt x="3528210" y="194459"/>
                  </a:moveTo>
                  <a:lnTo>
                    <a:pt x="3528210" y="484076"/>
                  </a:lnTo>
                  <a:lnTo>
                    <a:pt x="3528743" y="483543"/>
                  </a:lnTo>
                  <a:lnTo>
                    <a:pt x="3528743" y="484076"/>
                  </a:lnTo>
                  <a:cubicBezTo>
                    <a:pt x="3508509" y="505375"/>
                    <a:pt x="3468041" y="540519"/>
                    <a:pt x="3495197" y="562883"/>
                  </a:cubicBezTo>
                  <a:cubicBezTo>
                    <a:pt x="3505314" y="561285"/>
                    <a:pt x="3512103" y="557558"/>
                    <a:pt x="3517161" y="553165"/>
                  </a:cubicBezTo>
                  <a:lnTo>
                    <a:pt x="3528210" y="540085"/>
                  </a:lnTo>
                  <a:lnTo>
                    <a:pt x="3528210" y="656599"/>
                  </a:lnTo>
                  <a:lnTo>
                    <a:pt x="3528743" y="656327"/>
                  </a:lnTo>
                  <a:lnTo>
                    <a:pt x="3528743" y="656599"/>
                  </a:lnTo>
                  <a:cubicBezTo>
                    <a:pt x="3488274" y="681626"/>
                    <a:pt x="3448871" y="708250"/>
                    <a:pt x="3406273" y="719432"/>
                  </a:cubicBezTo>
                  <a:cubicBezTo>
                    <a:pt x="3405208" y="715172"/>
                    <a:pt x="3403078" y="711445"/>
                    <a:pt x="3403078" y="707185"/>
                  </a:cubicBezTo>
                  <a:cubicBezTo>
                    <a:pt x="3430235" y="686951"/>
                    <a:pt x="3492002" y="651807"/>
                    <a:pt x="3496262" y="620391"/>
                  </a:cubicBezTo>
                  <a:cubicBezTo>
                    <a:pt x="3436624" y="593234"/>
                    <a:pt x="3443547" y="596962"/>
                    <a:pt x="3394026" y="629443"/>
                  </a:cubicBezTo>
                  <a:cubicBezTo>
                    <a:pt x="3321076" y="652872"/>
                    <a:pt x="3292855" y="661924"/>
                    <a:pt x="3246529" y="710380"/>
                  </a:cubicBezTo>
                  <a:cubicBezTo>
                    <a:pt x="3242269" y="722627"/>
                    <a:pt x="3238542" y="737536"/>
                    <a:pt x="3235347" y="750848"/>
                  </a:cubicBezTo>
                  <a:lnTo>
                    <a:pt x="3235347" y="665652"/>
                  </a:lnTo>
                  <a:cubicBezTo>
                    <a:pt x="3275815" y="624118"/>
                    <a:pt x="3325336" y="599092"/>
                    <a:pt x="3367934" y="560753"/>
                  </a:cubicBezTo>
                  <a:cubicBezTo>
                    <a:pt x="3368999" y="548506"/>
                    <a:pt x="3368999" y="535726"/>
                    <a:pt x="3370064" y="524544"/>
                  </a:cubicBezTo>
                  <a:cubicBezTo>
                    <a:pt x="3386039" y="523479"/>
                    <a:pt x="3402545" y="522414"/>
                    <a:pt x="3419585" y="520285"/>
                  </a:cubicBezTo>
                  <a:cubicBezTo>
                    <a:pt x="3457923" y="476621"/>
                    <a:pt x="3518626" y="380774"/>
                    <a:pt x="3511704" y="329123"/>
                  </a:cubicBezTo>
                  <a:cubicBezTo>
                    <a:pt x="3474430" y="329123"/>
                    <a:pt x="3438754" y="354150"/>
                    <a:pt x="3411598" y="341370"/>
                  </a:cubicBezTo>
                  <a:cubicBezTo>
                    <a:pt x="3410532" y="301967"/>
                    <a:pt x="3417455" y="305162"/>
                    <a:pt x="3447806" y="282798"/>
                  </a:cubicBezTo>
                  <a:close/>
                  <a:moveTo>
                    <a:pt x="52315" y="184090"/>
                  </a:moveTo>
                  <a:cubicBezTo>
                    <a:pt x="64296" y="184023"/>
                    <a:pt x="76676" y="185088"/>
                    <a:pt x="88391" y="188017"/>
                  </a:cubicBezTo>
                  <a:cubicBezTo>
                    <a:pt x="129925" y="196004"/>
                    <a:pt x="167198" y="221030"/>
                    <a:pt x="158146" y="272682"/>
                  </a:cubicBezTo>
                  <a:cubicBezTo>
                    <a:pt x="156016" y="288124"/>
                    <a:pt x="149094" y="290254"/>
                    <a:pt x="137912" y="296111"/>
                  </a:cubicBezTo>
                  <a:cubicBezTo>
                    <a:pt x="125132" y="301436"/>
                    <a:pt x="113950" y="306228"/>
                    <a:pt x="102768" y="308358"/>
                  </a:cubicBezTo>
                  <a:cubicBezTo>
                    <a:pt x="98508" y="309423"/>
                    <a:pt x="92651" y="309423"/>
                    <a:pt x="88391" y="309423"/>
                  </a:cubicBezTo>
                  <a:cubicBezTo>
                    <a:pt x="85729" y="309423"/>
                    <a:pt x="83599" y="309423"/>
                    <a:pt x="81469" y="309423"/>
                  </a:cubicBezTo>
                  <a:cubicBezTo>
                    <a:pt x="75612" y="306228"/>
                    <a:pt x="69754" y="303566"/>
                    <a:pt x="65494" y="299306"/>
                  </a:cubicBezTo>
                  <a:cubicBezTo>
                    <a:pt x="29286" y="271617"/>
                    <a:pt x="10117" y="229550"/>
                    <a:pt x="18636" y="186952"/>
                  </a:cubicBezTo>
                  <a:cubicBezTo>
                    <a:pt x="28753" y="185354"/>
                    <a:pt x="40334" y="184156"/>
                    <a:pt x="52315" y="184090"/>
                  </a:cubicBezTo>
                  <a:close/>
                  <a:moveTo>
                    <a:pt x="697548" y="95897"/>
                  </a:moveTo>
                  <a:cubicBezTo>
                    <a:pt x="698613" y="118261"/>
                    <a:pt x="698613" y="141690"/>
                    <a:pt x="698613" y="166717"/>
                  </a:cubicBezTo>
                  <a:cubicBezTo>
                    <a:pt x="703938" y="163522"/>
                    <a:pt x="708730" y="160859"/>
                    <a:pt x="712990" y="157665"/>
                  </a:cubicBezTo>
                  <a:cubicBezTo>
                    <a:pt x="717250" y="154470"/>
                    <a:pt x="721510" y="150210"/>
                    <a:pt x="727367" y="144353"/>
                  </a:cubicBezTo>
                  <a:cubicBezTo>
                    <a:pt x="727367" y="122521"/>
                    <a:pt x="723107" y="107079"/>
                    <a:pt x="712990" y="99092"/>
                  </a:cubicBezTo>
                  <a:cubicBezTo>
                    <a:pt x="708198" y="96962"/>
                    <a:pt x="703938" y="95897"/>
                    <a:pt x="697548" y="95897"/>
                  </a:cubicBezTo>
                  <a:close/>
                  <a:moveTo>
                    <a:pt x="1785205" y="42774"/>
                  </a:moveTo>
                  <a:cubicBezTo>
                    <a:pt x="1804873" y="40852"/>
                    <a:pt x="1812561" y="45445"/>
                    <a:pt x="1825341" y="84183"/>
                  </a:cubicBezTo>
                  <a:cubicBezTo>
                    <a:pt x="1816289" y="113469"/>
                    <a:pt x="1785937" y="129444"/>
                    <a:pt x="1779015" y="158730"/>
                  </a:cubicBezTo>
                  <a:cubicBezTo>
                    <a:pt x="1800314" y="148613"/>
                    <a:pt x="1820548" y="141691"/>
                    <a:pt x="1835458" y="118262"/>
                  </a:cubicBezTo>
                  <a:cubicBezTo>
                    <a:pt x="1858887" y="111339"/>
                    <a:pt x="1892966" y="127314"/>
                    <a:pt x="1895628" y="150211"/>
                  </a:cubicBezTo>
                  <a:lnTo>
                    <a:pt x="1895628" y="158198"/>
                  </a:lnTo>
                  <a:cubicBezTo>
                    <a:pt x="1893498" y="168315"/>
                    <a:pt x="1887641" y="179497"/>
                    <a:pt x="1873264" y="191744"/>
                  </a:cubicBezTo>
                  <a:cubicBezTo>
                    <a:pt x="1795522" y="219433"/>
                    <a:pt x="1708728" y="253512"/>
                    <a:pt x="1646959" y="304097"/>
                  </a:cubicBezTo>
                  <a:cubicBezTo>
                    <a:pt x="1623530" y="332319"/>
                    <a:pt x="1600633" y="360540"/>
                    <a:pt x="1578269" y="388761"/>
                  </a:cubicBezTo>
                  <a:cubicBezTo>
                    <a:pt x="1564425" y="398879"/>
                    <a:pt x="1556438" y="404736"/>
                    <a:pt x="1552177" y="408996"/>
                  </a:cubicBezTo>
                  <a:cubicBezTo>
                    <a:pt x="1544190" y="418048"/>
                    <a:pt x="1543126" y="424438"/>
                    <a:pt x="1536203" y="450529"/>
                  </a:cubicBezTo>
                  <a:cubicBezTo>
                    <a:pt x="1540996" y="449464"/>
                    <a:pt x="1546320" y="448399"/>
                    <a:pt x="1552177" y="446269"/>
                  </a:cubicBezTo>
                  <a:cubicBezTo>
                    <a:pt x="1560165" y="443074"/>
                    <a:pt x="1569217" y="438815"/>
                    <a:pt x="1578269" y="432957"/>
                  </a:cubicBezTo>
                  <a:cubicBezTo>
                    <a:pt x="1645894" y="395684"/>
                    <a:pt x="1747066" y="322734"/>
                    <a:pt x="1765170" y="431892"/>
                  </a:cubicBezTo>
                  <a:cubicBezTo>
                    <a:pt x="1802444" y="468101"/>
                    <a:pt x="1780080" y="479283"/>
                    <a:pt x="1742807" y="521882"/>
                  </a:cubicBezTo>
                  <a:cubicBezTo>
                    <a:pt x="1680505" y="573533"/>
                    <a:pt x="1641102" y="655535"/>
                    <a:pt x="1578269" y="711978"/>
                  </a:cubicBezTo>
                  <a:cubicBezTo>
                    <a:pt x="1570282" y="719965"/>
                    <a:pt x="1561230" y="726355"/>
                    <a:pt x="1552177" y="732212"/>
                  </a:cubicBezTo>
                  <a:cubicBezTo>
                    <a:pt x="1552177" y="735407"/>
                    <a:pt x="1552177" y="740199"/>
                    <a:pt x="1552177" y="744459"/>
                  </a:cubicBezTo>
                  <a:cubicBezTo>
                    <a:pt x="1559100" y="744459"/>
                    <a:pt x="1568152" y="741797"/>
                    <a:pt x="1578269" y="737537"/>
                  </a:cubicBezTo>
                  <a:cubicBezTo>
                    <a:pt x="1624595" y="718900"/>
                    <a:pt x="1705533" y="668847"/>
                    <a:pt x="1734819" y="654470"/>
                  </a:cubicBezTo>
                  <a:cubicBezTo>
                    <a:pt x="1760378" y="662990"/>
                    <a:pt x="1767300" y="669912"/>
                    <a:pt x="1767300" y="708250"/>
                  </a:cubicBezTo>
                  <a:cubicBezTo>
                    <a:pt x="1722572" y="744459"/>
                    <a:pt x="1679440" y="774810"/>
                    <a:pt x="1648024" y="823266"/>
                  </a:cubicBezTo>
                  <a:cubicBezTo>
                    <a:pt x="1648024" y="866929"/>
                    <a:pt x="1683168" y="866929"/>
                    <a:pt x="1726832" y="893021"/>
                  </a:cubicBezTo>
                  <a:cubicBezTo>
                    <a:pt x="1753988" y="933489"/>
                    <a:pt x="1649089" y="994724"/>
                    <a:pt x="1578269" y="1037323"/>
                  </a:cubicBezTo>
                  <a:cubicBezTo>
                    <a:pt x="1569217" y="1043180"/>
                    <a:pt x="1560165" y="1048505"/>
                    <a:pt x="1552177" y="1054362"/>
                  </a:cubicBezTo>
                  <a:cubicBezTo>
                    <a:pt x="1542061" y="1060219"/>
                    <a:pt x="1534606" y="1066077"/>
                    <a:pt x="1528749" y="1070337"/>
                  </a:cubicBezTo>
                  <a:cubicBezTo>
                    <a:pt x="1524489" y="1079389"/>
                    <a:pt x="1524489" y="1079389"/>
                    <a:pt x="1518631" y="1185352"/>
                  </a:cubicBezTo>
                  <a:cubicBezTo>
                    <a:pt x="1518631" y="1217833"/>
                    <a:pt x="1520761" y="1250847"/>
                    <a:pt x="1521826" y="1284393"/>
                  </a:cubicBezTo>
                  <a:cubicBezTo>
                    <a:pt x="1521826" y="1296641"/>
                    <a:pt x="1512774" y="1310485"/>
                    <a:pt x="1499462" y="1313680"/>
                  </a:cubicBezTo>
                  <a:cubicBezTo>
                    <a:pt x="1444617" y="1265224"/>
                    <a:pt x="1447812" y="1175235"/>
                    <a:pt x="1437694" y="1117727"/>
                  </a:cubicBezTo>
                  <a:cubicBezTo>
                    <a:pt x="1387109" y="1109740"/>
                    <a:pt x="1384446" y="1111870"/>
                    <a:pt x="1380187" y="1071402"/>
                  </a:cubicBezTo>
                  <a:cubicBezTo>
                    <a:pt x="1410538" y="1064479"/>
                    <a:pt x="1410538" y="1064479"/>
                    <a:pt x="1437694" y="1051167"/>
                  </a:cubicBezTo>
                  <a:cubicBezTo>
                    <a:pt x="1451539" y="1021881"/>
                    <a:pt x="1442487" y="936152"/>
                    <a:pt x="1434500" y="916982"/>
                  </a:cubicBezTo>
                  <a:cubicBezTo>
                    <a:pt x="1383914" y="918047"/>
                    <a:pt x="1327471" y="990465"/>
                    <a:pt x="1285938" y="1011764"/>
                  </a:cubicBezTo>
                  <a:cubicBezTo>
                    <a:pt x="1239612" y="1064479"/>
                    <a:pt x="1219378" y="1061284"/>
                    <a:pt x="1167727" y="1035193"/>
                  </a:cubicBezTo>
                  <a:cubicBezTo>
                    <a:pt x="1168792" y="1030933"/>
                    <a:pt x="1169857" y="1027206"/>
                    <a:pt x="1169857" y="1024011"/>
                  </a:cubicBezTo>
                  <a:cubicBezTo>
                    <a:pt x="1220975" y="1004842"/>
                    <a:pt x="1411070" y="886631"/>
                    <a:pt x="1422253" y="824863"/>
                  </a:cubicBezTo>
                  <a:cubicBezTo>
                    <a:pt x="1408408" y="822733"/>
                    <a:pt x="1408408" y="822733"/>
                    <a:pt x="1397226" y="814746"/>
                  </a:cubicBezTo>
                  <a:cubicBezTo>
                    <a:pt x="1397226" y="810486"/>
                    <a:pt x="1397226" y="805694"/>
                    <a:pt x="1397226" y="802499"/>
                  </a:cubicBezTo>
                  <a:cubicBezTo>
                    <a:pt x="1406278" y="795045"/>
                    <a:pt x="1417460" y="787057"/>
                    <a:pt x="1427577" y="779070"/>
                  </a:cubicBezTo>
                  <a:cubicBezTo>
                    <a:pt x="1435565" y="760966"/>
                    <a:pt x="1443552" y="703458"/>
                    <a:pt x="1435565" y="692276"/>
                  </a:cubicBezTo>
                  <a:cubicBezTo>
                    <a:pt x="1378057" y="692276"/>
                    <a:pt x="1354628" y="803564"/>
                    <a:pt x="1289133" y="782265"/>
                  </a:cubicBezTo>
                  <a:cubicBezTo>
                    <a:pt x="1253989" y="803564"/>
                    <a:pt x="1192221" y="854150"/>
                    <a:pt x="1153883" y="833916"/>
                  </a:cubicBezTo>
                  <a:cubicBezTo>
                    <a:pt x="1153883" y="824863"/>
                    <a:pt x="1154948" y="816876"/>
                    <a:pt x="1156013" y="808889"/>
                  </a:cubicBezTo>
                  <a:cubicBezTo>
                    <a:pt x="1188494" y="793447"/>
                    <a:pt x="1216715" y="771615"/>
                    <a:pt x="1263041" y="748186"/>
                  </a:cubicBezTo>
                  <a:cubicBezTo>
                    <a:pt x="1285405" y="708783"/>
                    <a:pt x="1263041" y="666184"/>
                    <a:pt x="1306704" y="656067"/>
                  </a:cubicBezTo>
                  <a:cubicBezTo>
                    <a:pt x="1312562" y="662990"/>
                    <a:pt x="1316822" y="669379"/>
                    <a:pt x="1323744" y="676302"/>
                  </a:cubicBezTo>
                  <a:cubicBezTo>
                    <a:pt x="1436630" y="675237"/>
                    <a:pt x="1438759" y="507505"/>
                    <a:pt x="1440889" y="435620"/>
                  </a:cubicBezTo>
                  <a:cubicBezTo>
                    <a:pt x="1463254" y="394086"/>
                    <a:pt x="1518099" y="401009"/>
                    <a:pt x="1523956" y="343501"/>
                  </a:cubicBezTo>
                  <a:cubicBezTo>
                    <a:pt x="1433967" y="356280"/>
                    <a:pt x="1443019" y="445204"/>
                    <a:pt x="1376459" y="458516"/>
                  </a:cubicBezTo>
                  <a:cubicBezTo>
                    <a:pt x="1366342" y="454256"/>
                    <a:pt x="1357290" y="450529"/>
                    <a:pt x="1348238" y="446269"/>
                  </a:cubicBezTo>
                  <a:cubicBezTo>
                    <a:pt x="1270496" y="446269"/>
                    <a:pt x="1234287" y="529337"/>
                    <a:pt x="1161337" y="469698"/>
                  </a:cubicBezTo>
                  <a:cubicBezTo>
                    <a:pt x="1161337" y="466503"/>
                    <a:pt x="1161337" y="462776"/>
                    <a:pt x="1161337" y="459581"/>
                  </a:cubicBezTo>
                  <a:cubicBezTo>
                    <a:pt x="1269431" y="405801"/>
                    <a:pt x="1269431" y="405801"/>
                    <a:pt x="1337056" y="376514"/>
                  </a:cubicBezTo>
                  <a:cubicBezTo>
                    <a:pt x="1385511" y="333916"/>
                    <a:pt x="1353030" y="247122"/>
                    <a:pt x="1363147" y="194406"/>
                  </a:cubicBezTo>
                  <a:cubicBezTo>
                    <a:pt x="1417993" y="193341"/>
                    <a:pt x="1415863" y="282265"/>
                    <a:pt x="1453136" y="312617"/>
                  </a:cubicBezTo>
                  <a:cubicBezTo>
                    <a:pt x="1485617" y="299305"/>
                    <a:pt x="1518631" y="285460"/>
                    <a:pt x="1552177" y="273213"/>
                  </a:cubicBezTo>
                  <a:cubicBezTo>
                    <a:pt x="1561230" y="270018"/>
                    <a:pt x="1569217" y="266291"/>
                    <a:pt x="1578269" y="263096"/>
                  </a:cubicBezTo>
                  <a:cubicBezTo>
                    <a:pt x="1584126" y="260434"/>
                    <a:pt x="1590516" y="258304"/>
                    <a:pt x="1596374" y="256174"/>
                  </a:cubicBezTo>
                  <a:cubicBezTo>
                    <a:pt x="1649622" y="190147"/>
                    <a:pt x="1705533" y="112404"/>
                    <a:pt x="1760911" y="45844"/>
                  </a:cubicBezTo>
                  <a:cubicBezTo>
                    <a:pt x="1770762" y="44779"/>
                    <a:pt x="1778649" y="43415"/>
                    <a:pt x="1785205" y="42774"/>
                  </a:cubicBezTo>
                  <a:close/>
                  <a:moveTo>
                    <a:pt x="677122" y="5334"/>
                  </a:moveTo>
                  <a:cubicBezTo>
                    <a:pt x="695418" y="7505"/>
                    <a:pt x="706600" y="24278"/>
                    <a:pt x="708198" y="55428"/>
                  </a:cubicBezTo>
                  <a:cubicBezTo>
                    <a:pt x="710328" y="55428"/>
                    <a:pt x="711393" y="55428"/>
                    <a:pt x="712458" y="55428"/>
                  </a:cubicBezTo>
                  <a:cubicBezTo>
                    <a:pt x="749731" y="57558"/>
                    <a:pt x="810434" y="104949"/>
                    <a:pt x="836526" y="143288"/>
                  </a:cubicBezTo>
                  <a:cubicBezTo>
                    <a:pt x="831733" y="191743"/>
                    <a:pt x="761978" y="242329"/>
                    <a:pt x="712458" y="269485"/>
                  </a:cubicBezTo>
                  <a:cubicBezTo>
                    <a:pt x="703406" y="273745"/>
                    <a:pt x="697016" y="277472"/>
                    <a:pt x="690094" y="280667"/>
                  </a:cubicBezTo>
                  <a:cubicBezTo>
                    <a:pt x="638443" y="327526"/>
                    <a:pt x="659742" y="366929"/>
                    <a:pt x="668794" y="420177"/>
                  </a:cubicBezTo>
                  <a:cubicBezTo>
                    <a:pt x="670924" y="428164"/>
                    <a:pt x="670924" y="429229"/>
                    <a:pt x="666664" y="435086"/>
                  </a:cubicBezTo>
                  <a:cubicBezTo>
                    <a:pt x="665599" y="437749"/>
                    <a:pt x="663470" y="439879"/>
                    <a:pt x="662405" y="440944"/>
                  </a:cubicBezTo>
                  <a:cubicBezTo>
                    <a:pt x="645898" y="465438"/>
                    <a:pt x="624599" y="494724"/>
                    <a:pt x="608624" y="524011"/>
                  </a:cubicBezTo>
                  <a:cubicBezTo>
                    <a:pt x="596377" y="546375"/>
                    <a:pt x="585195" y="569271"/>
                    <a:pt x="579338" y="591636"/>
                  </a:cubicBezTo>
                  <a:cubicBezTo>
                    <a:pt x="589455" y="584713"/>
                    <a:pt x="598507" y="577259"/>
                    <a:pt x="608624" y="570336"/>
                  </a:cubicBezTo>
                  <a:cubicBezTo>
                    <a:pt x="640573" y="545310"/>
                    <a:pt x="674119" y="521881"/>
                    <a:pt x="712458" y="512829"/>
                  </a:cubicBezTo>
                  <a:cubicBezTo>
                    <a:pt x="713523" y="511764"/>
                    <a:pt x="714588" y="511764"/>
                    <a:pt x="716718" y="511764"/>
                  </a:cubicBezTo>
                  <a:cubicBezTo>
                    <a:pt x="743874" y="531998"/>
                    <a:pt x="731627" y="555959"/>
                    <a:pt x="712458" y="579389"/>
                  </a:cubicBezTo>
                  <a:cubicBezTo>
                    <a:pt x="693288" y="603350"/>
                    <a:pt x="666664" y="626779"/>
                    <a:pt x="660807" y="645949"/>
                  </a:cubicBezTo>
                  <a:cubicBezTo>
                    <a:pt x="666132" y="664053"/>
                    <a:pt x="697548" y="660858"/>
                    <a:pt x="704471" y="713573"/>
                  </a:cubicBezTo>
                  <a:cubicBezTo>
                    <a:pt x="667729" y="863200"/>
                    <a:pt x="684236" y="1013360"/>
                    <a:pt x="710328" y="1175233"/>
                  </a:cubicBezTo>
                  <a:cubicBezTo>
                    <a:pt x="702341" y="1210910"/>
                    <a:pt x="652820" y="1217832"/>
                    <a:pt x="625663" y="1217832"/>
                  </a:cubicBezTo>
                  <a:cubicBezTo>
                    <a:pt x="619806" y="1213040"/>
                    <a:pt x="614481" y="1207715"/>
                    <a:pt x="608624" y="1200792"/>
                  </a:cubicBezTo>
                  <a:cubicBezTo>
                    <a:pt x="581468" y="1169376"/>
                    <a:pt x="558038" y="1116661"/>
                    <a:pt x="561233" y="1090569"/>
                  </a:cubicBezTo>
                  <a:cubicBezTo>
                    <a:pt x="592650" y="1103349"/>
                    <a:pt x="594247" y="1104414"/>
                    <a:pt x="608624" y="1105479"/>
                  </a:cubicBezTo>
                  <a:cubicBezTo>
                    <a:pt x="608624" y="1105479"/>
                    <a:pt x="609689" y="1105479"/>
                    <a:pt x="610754" y="1105479"/>
                  </a:cubicBezTo>
                  <a:cubicBezTo>
                    <a:pt x="620871" y="1076192"/>
                    <a:pt x="617676" y="1029866"/>
                    <a:pt x="608624" y="1008567"/>
                  </a:cubicBezTo>
                  <a:cubicBezTo>
                    <a:pt x="607559" y="1007502"/>
                    <a:pt x="606494" y="1006437"/>
                    <a:pt x="606494" y="1005372"/>
                  </a:cubicBezTo>
                  <a:cubicBezTo>
                    <a:pt x="572948" y="994190"/>
                    <a:pt x="567091" y="994190"/>
                    <a:pt x="555909" y="972891"/>
                  </a:cubicBezTo>
                  <a:cubicBezTo>
                    <a:pt x="551649" y="972891"/>
                    <a:pt x="546856" y="972891"/>
                    <a:pt x="543662" y="973956"/>
                  </a:cubicBezTo>
                  <a:cubicBezTo>
                    <a:pt x="534609" y="995255"/>
                    <a:pt x="531947" y="1026672"/>
                    <a:pt x="518635" y="1072997"/>
                  </a:cubicBezTo>
                  <a:cubicBezTo>
                    <a:pt x="514375" y="1104946"/>
                    <a:pt x="518635" y="1256703"/>
                    <a:pt x="449945" y="1246586"/>
                  </a:cubicBezTo>
                  <a:cubicBezTo>
                    <a:pt x="417464" y="1219429"/>
                    <a:pt x="420659" y="1221559"/>
                    <a:pt x="419594" y="1188013"/>
                  </a:cubicBezTo>
                  <a:cubicBezTo>
                    <a:pt x="441958" y="1074062"/>
                    <a:pt x="465387" y="975021"/>
                    <a:pt x="500531" y="866928"/>
                  </a:cubicBezTo>
                  <a:cubicBezTo>
                    <a:pt x="503726" y="815277"/>
                    <a:pt x="529817" y="776939"/>
                    <a:pt x="542064" y="734340"/>
                  </a:cubicBezTo>
                  <a:cubicBezTo>
                    <a:pt x="499998" y="734340"/>
                    <a:pt x="463257" y="778536"/>
                    <a:pt x="438230" y="730080"/>
                  </a:cubicBezTo>
                  <a:cubicBezTo>
                    <a:pt x="438230" y="723158"/>
                    <a:pt x="438230" y="716768"/>
                    <a:pt x="439296" y="709846"/>
                  </a:cubicBezTo>
                  <a:cubicBezTo>
                    <a:pt x="497868" y="644351"/>
                    <a:pt x="505855" y="583648"/>
                    <a:pt x="487751" y="504841"/>
                  </a:cubicBezTo>
                  <a:cubicBezTo>
                    <a:pt x="486686" y="498984"/>
                    <a:pt x="492543" y="492062"/>
                    <a:pt x="494673" y="487802"/>
                  </a:cubicBezTo>
                  <a:cubicBezTo>
                    <a:pt x="508518" y="462775"/>
                    <a:pt x="528752" y="433489"/>
                    <a:pt x="520765" y="410060"/>
                  </a:cubicBezTo>
                  <a:cubicBezTo>
                    <a:pt x="481361" y="410060"/>
                    <a:pt x="436633" y="468633"/>
                    <a:pt x="410542" y="492062"/>
                  </a:cubicBezTo>
                  <a:cubicBezTo>
                    <a:pt x="350904" y="535725"/>
                    <a:pt x="344514" y="545842"/>
                    <a:pt x="317358" y="562882"/>
                  </a:cubicBezTo>
                  <a:cubicBezTo>
                    <a:pt x="230563" y="587908"/>
                    <a:pt x="229498" y="586843"/>
                    <a:pt x="217251" y="666715"/>
                  </a:cubicBezTo>
                  <a:cubicBezTo>
                    <a:pt x="223109" y="787056"/>
                    <a:pt x="199147" y="934553"/>
                    <a:pt x="155484" y="1054893"/>
                  </a:cubicBezTo>
                  <a:cubicBezTo>
                    <a:pt x="148561" y="1096959"/>
                    <a:pt x="143237" y="1138492"/>
                    <a:pt x="136314" y="1180026"/>
                  </a:cubicBezTo>
                  <a:cubicBezTo>
                    <a:pt x="136314" y="1218897"/>
                    <a:pt x="147496" y="1292379"/>
                    <a:pt x="100106" y="1312613"/>
                  </a:cubicBezTo>
                  <a:cubicBezTo>
                    <a:pt x="95846" y="1309951"/>
                    <a:pt x="91054" y="1307821"/>
                    <a:pt x="87859" y="1305691"/>
                  </a:cubicBezTo>
                  <a:cubicBezTo>
                    <a:pt x="58572" y="1289717"/>
                    <a:pt x="38338" y="1276405"/>
                    <a:pt x="21299" y="1256170"/>
                  </a:cubicBezTo>
                  <a:cubicBezTo>
                    <a:pt x="9052" y="1192805"/>
                    <a:pt x="9052" y="1192805"/>
                    <a:pt x="1064" y="1121985"/>
                  </a:cubicBezTo>
                  <a:cubicBezTo>
                    <a:pt x="1064" y="1084179"/>
                    <a:pt x="2129" y="1045841"/>
                    <a:pt x="2129" y="1009632"/>
                  </a:cubicBezTo>
                  <a:cubicBezTo>
                    <a:pt x="4259" y="937215"/>
                    <a:pt x="5324" y="866395"/>
                    <a:pt x="6389" y="796640"/>
                  </a:cubicBezTo>
                  <a:cubicBezTo>
                    <a:pt x="5324" y="770549"/>
                    <a:pt x="5324" y="744990"/>
                    <a:pt x="4259" y="718898"/>
                  </a:cubicBezTo>
                  <a:cubicBezTo>
                    <a:pt x="2129" y="692807"/>
                    <a:pt x="0" y="666183"/>
                    <a:pt x="0" y="639026"/>
                  </a:cubicBezTo>
                  <a:lnTo>
                    <a:pt x="0" y="632104"/>
                  </a:lnTo>
                  <a:cubicBezTo>
                    <a:pt x="0" y="576726"/>
                    <a:pt x="12779" y="526141"/>
                    <a:pt x="65495" y="504841"/>
                  </a:cubicBezTo>
                  <a:cubicBezTo>
                    <a:pt x="76677" y="510166"/>
                    <a:pt x="82001" y="521881"/>
                    <a:pt x="87859" y="536258"/>
                  </a:cubicBezTo>
                  <a:cubicBezTo>
                    <a:pt x="95846" y="559687"/>
                    <a:pt x="100106" y="590038"/>
                    <a:pt x="116080" y="617195"/>
                  </a:cubicBezTo>
                  <a:cubicBezTo>
                    <a:pt x="177848" y="637429"/>
                    <a:pt x="144302" y="715171"/>
                    <a:pt x="144302" y="775874"/>
                  </a:cubicBezTo>
                  <a:cubicBezTo>
                    <a:pt x="157614" y="754574"/>
                    <a:pt x="162406" y="724223"/>
                    <a:pt x="165601" y="702924"/>
                  </a:cubicBezTo>
                  <a:cubicBezTo>
                    <a:pt x="173588" y="601220"/>
                    <a:pt x="165601" y="565544"/>
                    <a:pt x="223109" y="498984"/>
                  </a:cubicBezTo>
                  <a:cubicBezTo>
                    <a:pt x="258252" y="476087"/>
                    <a:pt x="313098" y="445736"/>
                    <a:pt x="339189" y="424437"/>
                  </a:cubicBezTo>
                  <a:cubicBezTo>
                    <a:pt x="521830" y="322733"/>
                    <a:pt x="521830" y="322733"/>
                    <a:pt x="536207" y="310486"/>
                  </a:cubicBezTo>
                  <a:cubicBezTo>
                    <a:pt x="577740" y="245524"/>
                    <a:pt x="584130" y="161924"/>
                    <a:pt x="609157" y="91105"/>
                  </a:cubicBezTo>
                  <a:cubicBezTo>
                    <a:pt x="619274" y="60753"/>
                    <a:pt x="634183" y="31467"/>
                    <a:pt x="656547" y="8038"/>
                  </a:cubicBezTo>
                  <a:cubicBezTo>
                    <a:pt x="664135" y="5509"/>
                    <a:pt x="671024" y="4610"/>
                    <a:pt x="677122" y="5334"/>
                  </a:cubicBezTo>
                  <a:close/>
                  <a:moveTo>
                    <a:pt x="3645157" y="983"/>
                  </a:moveTo>
                  <a:cubicBezTo>
                    <a:pt x="3663860" y="4710"/>
                    <a:pt x="3686358" y="18421"/>
                    <a:pt x="3704994" y="31467"/>
                  </a:cubicBezTo>
                  <a:cubicBezTo>
                    <a:pt x="3740138" y="88975"/>
                    <a:pt x="3691682" y="112404"/>
                    <a:pt x="3640564" y="159795"/>
                  </a:cubicBezTo>
                  <a:cubicBezTo>
                    <a:pt x="3611278" y="197068"/>
                    <a:pt x="3580926" y="237537"/>
                    <a:pt x="3543652" y="268953"/>
                  </a:cubicBezTo>
                  <a:cubicBezTo>
                    <a:pt x="3543652" y="271083"/>
                    <a:pt x="3544718" y="275875"/>
                    <a:pt x="3544718" y="279070"/>
                  </a:cubicBezTo>
                  <a:cubicBezTo>
                    <a:pt x="3595303" y="289187"/>
                    <a:pt x="3619265" y="274810"/>
                    <a:pt x="3621394" y="334448"/>
                  </a:cubicBezTo>
                  <a:cubicBezTo>
                    <a:pt x="3606485" y="359475"/>
                    <a:pt x="3580926" y="382904"/>
                    <a:pt x="3587849" y="419112"/>
                  </a:cubicBezTo>
                  <a:cubicBezTo>
                    <a:pt x="3663460" y="393021"/>
                    <a:pt x="3731086" y="354682"/>
                    <a:pt x="3812022" y="414853"/>
                  </a:cubicBezTo>
                  <a:cubicBezTo>
                    <a:pt x="3812022" y="416450"/>
                    <a:pt x="3812022" y="419112"/>
                    <a:pt x="3812022" y="421242"/>
                  </a:cubicBezTo>
                  <a:lnTo>
                    <a:pt x="3812022" y="443606"/>
                  </a:lnTo>
                  <a:cubicBezTo>
                    <a:pt x="3804035" y="511232"/>
                    <a:pt x="3718306" y="538389"/>
                    <a:pt x="3680500" y="594299"/>
                  </a:cubicBezTo>
                  <a:cubicBezTo>
                    <a:pt x="3671448" y="598559"/>
                    <a:pt x="3662396" y="604416"/>
                    <a:pt x="3654409" y="611339"/>
                  </a:cubicBezTo>
                  <a:cubicBezTo>
                    <a:pt x="3631245" y="611871"/>
                    <a:pt x="3609547" y="617462"/>
                    <a:pt x="3588713" y="625782"/>
                  </a:cubicBezTo>
                  <a:lnTo>
                    <a:pt x="3528743" y="656327"/>
                  </a:lnTo>
                  <a:lnTo>
                    <a:pt x="3528743" y="539454"/>
                  </a:lnTo>
                  <a:lnTo>
                    <a:pt x="3528210" y="540085"/>
                  </a:lnTo>
                  <a:lnTo>
                    <a:pt x="3528210" y="539454"/>
                  </a:lnTo>
                  <a:cubicBezTo>
                    <a:pt x="3539393" y="525077"/>
                    <a:pt x="3549510" y="514427"/>
                    <a:pt x="3607018" y="543714"/>
                  </a:cubicBezTo>
                  <a:cubicBezTo>
                    <a:pt x="3662396" y="536791"/>
                    <a:pt x="3687954" y="488336"/>
                    <a:pt x="3715111" y="446801"/>
                  </a:cubicBezTo>
                  <a:cubicBezTo>
                    <a:pt x="3702864" y="404203"/>
                    <a:pt x="3566549" y="469165"/>
                    <a:pt x="3537263" y="475024"/>
                  </a:cubicBezTo>
                  <a:lnTo>
                    <a:pt x="3528743" y="483543"/>
                  </a:lnTo>
                  <a:lnTo>
                    <a:pt x="3528743" y="193873"/>
                  </a:lnTo>
                  <a:lnTo>
                    <a:pt x="3528210" y="194459"/>
                  </a:lnTo>
                  <a:lnTo>
                    <a:pt x="3528210" y="193873"/>
                  </a:lnTo>
                  <a:cubicBezTo>
                    <a:pt x="3574537" y="146483"/>
                    <a:pt x="3615005" y="96962"/>
                    <a:pt x="3608082" y="30402"/>
                  </a:cubicBezTo>
                  <a:cubicBezTo>
                    <a:pt x="3611543" y="3512"/>
                    <a:pt x="3626453" y="-2745"/>
                    <a:pt x="3645157" y="983"/>
                  </a:cubicBezTo>
                  <a:close/>
                </a:path>
              </a:pathLst>
            </a:custGeom>
            <a:solidFill>
              <a:srgbClr val="81308C"/>
            </a:solidFill>
            <a:ln w="5325" cap="flat">
              <a:noFill/>
              <a:prstDash val="solid"/>
              <a:miter/>
            </a:ln>
          </p:spPr>
          <p:txBody>
            <a:bodyPr rtlCol="0" anchor="ctr"/>
            <a:lstStyle/>
            <a:p>
              <a:endParaRPr lang="zh-CN" altLang="en-US"/>
            </a:p>
          </p:txBody>
        </p:sp>
        <p:sp>
          <p:nvSpPr>
            <p:cNvPr id="30" name="îṥlîḋê"/>
            <p:cNvSpPr/>
            <p:nvPr userDrawn="1"/>
          </p:nvSpPr>
          <p:spPr>
            <a:xfrm>
              <a:off x="4486927" y="4159426"/>
              <a:ext cx="3700885" cy="373260"/>
            </a:xfrm>
            <a:custGeom>
              <a:avLst/>
              <a:gdLst>
                <a:gd name="connsiteX0" fmla="*/ 2873364 w 3817880"/>
                <a:gd name="connsiteY0" fmla="*/ 329175 h 420659"/>
                <a:gd name="connsiteX1" fmla="*/ 2873364 w 3817880"/>
                <a:gd name="connsiteY1" fmla="*/ 302019 h 420659"/>
                <a:gd name="connsiteX2" fmla="*/ 2893598 w 3817880"/>
                <a:gd name="connsiteY2" fmla="*/ 304149 h 420659"/>
                <a:gd name="connsiteX3" fmla="*/ 2926080 w 3817880"/>
                <a:gd name="connsiteY3" fmla="*/ 298291 h 420659"/>
                <a:gd name="connsiteX4" fmla="*/ 2962288 w 3817880"/>
                <a:gd name="connsiteY4" fmla="*/ 278057 h 420659"/>
                <a:gd name="connsiteX5" fmla="*/ 2962288 w 3817880"/>
                <a:gd name="connsiteY5" fmla="*/ 303084 h 420659"/>
                <a:gd name="connsiteX6" fmla="*/ 2921820 w 3817880"/>
                <a:gd name="connsiteY6" fmla="*/ 322253 h 420659"/>
                <a:gd name="connsiteX7" fmla="*/ 2880286 w 3817880"/>
                <a:gd name="connsiteY7" fmla="*/ 329175 h 420659"/>
                <a:gd name="connsiteX8" fmla="*/ 2873364 w 3817880"/>
                <a:gd name="connsiteY8" fmla="*/ 329175 h 420659"/>
                <a:gd name="connsiteX9" fmla="*/ 2873364 w 3817880"/>
                <a:gd name="connsiteY9" fmla="*/ 329175 h 420659"/>
                <a:gd name="connsiteX10" fmla="*/ 2873364 w 3817880"/>
                <a:gd name="connsiteY10" fmla="*/ 209367 h 420659"/>
                <a:gd name="connsiteX11" fmla="*/ 2873364 w 3817880"/>
                <a:gd name="connsiteY11" fmla="*/ 191263 h 420659"/>
                <a:gd name="connsiteX12" fmla="*/ 2922885 w 3817880"/>
                <a:gd name="connsiteY12" fmla="*/ 191263 h 420659"/>
                <a:gd name="connsiteX13" fmla="*/ 2922885 w 3817880"/>
                <a:gd name="connsiteY13" fmla="*/ 184341 h 420659"/>
                <a:gd name="connsiteX14" fmla="*/ 2911703 w 3817880"/>
                <a:gd name="connsiteY14" fmla="*/ 143872 h 420659"/>
                <a:gd name="connsiteX15" fmla="*/ 2878156 w 3817880"/>
                <a:gd name="connsiteY15" fmla="*/ 128963 h 420659"/>
                <a:gd name="connsiteX16" fmla="*/ 2873897 w 3817880"/>
                <a:gd name="connsiteY16" fmla="*/ 128963 h 420659"/>
                <a:gd name="connsiteX17" fmla="*/ 2873897 w 3817880"/>
                <a:gd name="connsiteY17" fmla="*/ 109794 h 420659"/>
                <a:gd name="connsiteX18" fmla="*/ 2884014 w 3817880"/>
                <a:gd name="connsiteY18" fmla="*/ 108729 h 420659"/>
                <a:gd name="connsiteX19" fmla="*/ 2941522 w 3817880"/>
                <a:gd name="connsiteY19" fmla="*/ 132158 h 420659"/>
                <a:gd name="connsiteX20" fmla="*/ 2962821 w 3817880"/>
                <a:gd name="connsiteY20" fmla="*/ 194990 h 420659"/>
                <a:gd name="connsiteX21" fmla="*/ 2962821 w 3817880"/>
                <a:gd name="connsiteY21" fmla="*/ 202978 h 420659"/>
                <a:gd name="connsiteX22" fmla="*/ 2962821 w 3817880"/>
                <a:gd name="connsiteY22" fmla="*/ 208835 h 420659"/>
                <a:gd name="connsiteX23" fmla="*/ 2873364 w 3817880"/>
                <a:gd name="connsiteY23" fmla="*/ 208835 h 420659"/>
                <a:gd name="connsiteX24" fmla="*/ 2873364 w 3817880"/>
                <a:gd name="connsiteY24" fmla="*/ 209367 h 420659"/>
                <a:gd name="connsiteX25" fmla="*/ 2994770 w 3817880"/>
                <a:gd name="connsiteY25" fmla="*/ 325448 h 420659"/>
                <a:gd name="connsiteX26" fmla="*/ 2994770 w 3817880"/>
                <a:gd name="connsiteY26" fmla="*/ 309473 h 420659"/>
                <a:gd name="connsiteX27" fmla="*/ 3017134 w 3817880"/>
                <a:gd name="connsiteY27" fmla="*/ 307343 h 420659"/>
                <a:gd name="connsiteX28" fmla="*/ 3025121 w 3817880"/>
                <a:gd name="connsiteY28" fmla="*/ 299356 h 420659"/>
                <a:gd name="connsiteX29" fmla="*/ 3025121 w 3817880"/>
                <a:gd name="connsiteY29" fmla="*/ 141742 h 420659"/>
                <a:gd name="connsiteX30" fmla="*/ 2994770 w 3817880"/>
                <a:gd name="connsiteY30" fmla="*/ 141742 h 420659"/>
                <a:gd name="connsiteX31" fmla="*/ 2994770 w 3817880"/>
                <a:gd name="connsiteY31" fmla="*/ 127365 h 420659"/>
                <a:gd name="connsiteX32" fmla="*/ 3045355 w 3817880"/>
                <a:gd name="connsiteY32" fmla="*/ 112456 h 420659"/>
                <a:gd name="connsiteX33" fmla="*/ 3062395 w 3817880"/>
                <a:gd name="connsiteY33" fmla="*/ 112456 h 420659"/>
                <a:gd name="connsiteX34" fmla="*/ 3062395 w 3817880"/>
                <a:gd name="connsiteY34" fmla="*/ 152924 h 420659"/>
                <a:gd name="connsiteX35" fmla="*/ 3083694 w 3817880"/>
                <a:gd name="connsiteY35" fmla="*/ 131625 h 420659"/>
                <a:gd name="connsiteX36" fmla="*/ 3108720 w 3817880"/>
                <a:gd name="connsiteY36" fmla="*/ 110326 h 420659"/>
                <a:gd name="connsiteX37" fmla="*/ 3112980 w 3817880"/>
                <a:gd name="connsiteY37" fmla="*/ 110326 h 420659"/>
                <a:gd name="connsiteX38" fmla="*/ 3119902 w 3817880"/>
                <a:gd name="connsiteY38" fmla="*/ 109261 h 420659"/>
                <a:gd name="connsiteX39" fmla="*/ 3132149 w 3817880"/>
                <a:gd name="connsiteY39" fmla="*/ 111391 h 420659"/>
                <a:gd name="connsiteX40" fmla="*/ 3145461 w 3817880"/>
                <a:gd name="connsiteY40" fmla="*/ 115651 h 420659"/>
                <a:gd name="connsiteX41" fmla="*/ 3145461 w 3817880"/>
                <a:gd name="connsiteY41" fmla="*/ 152924 h 420659"/>
                <a:gd name="connsiteX42" fmla="*/ 3132149 w 3817880"/>
                <a:gd name="connsiteY42" fmla="*/ 152924 h 420659"/>
                <a:gd name="connsiteX43" fmla="*/ 3122032 w 3817880"/>
                <a:gd name="connsiteY43" fmla="*/ 144937 h 420659"/>
                <a:gd name="connsiteX44" fmla="*/ 3109785 w 3817880"/>
                <a:gd name="connsiteY44" fmla="*/ 142807 h 420659"/>
                <a:gd name="connsiteX45" fmla="*/ 3087421 w 3817880"/>
                <a:gd name="connsiteY45" fmla="*/ 150794 h 420659"/>
                <a:gd name="connsiteX46" fmla="*/ 3062395 w 3817880"/>
                <a:gd name="connsiteY46" fmla="*/ 174223 h 420659"/>
                <a:gd name="connsiteX47" fmla="*/ 3062395 w 3817880"/>
                <a:gd name="connsiteY47" fmla="*/ 299356 h 420659"/>
                <a:gd name="connsiteX48" fmla="*/ 3069317 w 3817880"/>
                <a:gd name="connsiteY48" fmla="*/ 307343 h 420659"/>
                <a:gd name="connsiteX49" fmla="*/ 3099668 w 3817880"/>
                <a:gd name="connsiteY49" fmla="*/ 309473 h 420659"/>
                <a:gd name="connsiteX50" fmla="*/ 3099668 w 3817880"/>
                <a:gd name="connsiteY50" fmla="*/ 325448 h 420659"/>
                <a:gd name="connsiteX51" fmla="*/ 2994770 w 3817880"/>
                <a:gd name="connsiteY51" fmla="*/ 325448 h 420659"/>
                <a:gd name="connsiteX52" fmla="*/ 2994770 w 3817880"/>
                <a:gd name="connsiteY52" fmla="*/ 325448 h 420659"/>
                <a:gd name="connsiteX53" fmla="*/ 3299880 w 3817880"/>
                <a:gd name="connsiteY53" fmla="*/ 119378 h 420659"/>
                <a:gd name="connsiteX54" fmla="*/ 3299880 w 3817880"/>
                <a:gd name="connsiteY54" fmla="*/ 168899 h 420659"/>
                <a:gd name="connsiteX55" fmla="*/ 3277516 w 3817880"/>
                <a:gd name="connsiteY55" fmla="*/ 168899 h 420659"/>
                <a:gd name="connsiteX56" fmla="*/ 3274322 w 3817880"/>
                <a:gd name="connsiteY56" fmla="*/ 138547 h 420659"/>
                <a:gd name="connsiteX57" fmla="*/ 3257282 w 3817880"/>
                <a:gd name="connsiteY57" fmla="*/ 130560 h 420659"/>
                <a:gd name="connsiteX58" fmla="*/ 3241308 w 3817880"/>
                <a:gd name="connsiteY58" fmla="*/ 128430 h 420659"/>
                <a:gd name="connsiteX59" fmla="*/ 3215216 w 3817880"/>
                <a:gd name="connsiteY59" fmla="*/ 137482 h 420659"/>
                <a:gd name="connsiteX60" fmla="*/ 3205099 w 3817880"/>
                <a:gd name="connsiteY60" fmla="*/ 159847 h 420659"/>
                <a:gd name="connsiteX61" fmla="*/ 3213086 w 3817880"/>
                <a:gd name="connsiteY61" fmla="*/ 181146 h 420659"/>
                <a:gd name="connsiteX62" fmla="*/ 3242373 w 3817880"/>
                <a:gd name="connsiteY62" fmla="*/ 200315 h 420659"/>
                <a:gd name="connsiteX63" fmla="*/ 3253555 w 3817880"/>
                <a:gd name="connsiteY63" fmla="*/ 204575 h 420659"/>
                <a:gd name="connsiteX64" fmla="*/ 3288699 w 3817880"/>
                <a:gd name="connsiteY64" fmla="*/ 224809 h 420659"/>
                <a:gd name="connsiteX65" fmla="*/ 3300946 w 3817880"/>
                <a:gd name="connsiteY65" fmla="*/ 241848 h 420659"/>
                <a:gd name="connsiteX66" fmla="*/ 3305205 w 3817880"/>
                <a:gd name="connsiteY66" fmla="*/ 263148 h 420659"/>
                <a:gd name="connsiteX67" fmla="*/ 3283906 w 3817880"/>
                <a:gd name="connsiteY67" fmla="*/ 311603 h 420659"/>
                <a:gd name="connsiteX68" fmla="*/ 3223203 w 3817880"/>
                <a:gd name="connsiteY68" fmla="*/ 328643 h 420659"/>
                <a:gd name="connsiteX69" fmla="*/ 3193917 w 3817880"/>
                <a:gd name="connsiteY69" fmla="*/ 326513 h 420659"/>
                <a:gd name="connsiteX70" fmla="*/ 3166761 w 3817880"/>
                <a:gd name="connsiteY70" fmla="*/ 319591 h 420659"/>
                <a:gd name="connsiteX71" fmla="*/ 3166761 w 3817880"/>
                <a:gd name="connsiteY71" fmla="*/ 262083 h 420659"/>
                <a:gd name="connsiteX72" fmla="*/ 3188060 w 3817880"/>
                <a:gd name="connsiteY72" fmla="*/ 262083 h 420659"/>
                <a:gd name="connsiteX73" fmla="*/ 3192319 w 3817880"/>
                <a:gd name="connsiteY73" fmla="*/ 299356 h 420659"/>
                <a:gd name="connsiteX74" fmla="*/ 3211489 w 3817880"/>
                <a:gd name="connsiteY74" fmla="*/ 307343 h 420659"/>
                <a:gd name="connsiteX75" fmla="*/ 3229593 w 3817880"/>
                <a:gd name="connsiteY75" fmla="*/ 310538 h 420659"/>
                <a:gd name="connsiteX76" fmla="*/ 3259944 w 3817880"/>
                <a:gd name="connsiteY76" fmla="*/ 300421 h 420659"/>
                <a:gd name="connsiteX77" fmla="*/ 3271126 w 3817880"/>
                <a:gd name="connsiteY77" fmla="*/ 274330 h 420659"/>
                <a:gd name="connsiteX78" fmla="*/ 3263139 w 3817880"/>
                <a:gd name="connsiteY78" fmla="*/ 253031 h 420659"/>
                <a:gd name="connsiteX79" fmla="*/ 3225866 w 3817880"/>
                <a:gd name="connsiteY79" fmla="*/ 230666 h 420659"/>
                <a:gd name="connsiteX80" fmla="*/ 3182203 w 3817880"/>
                <a:gd name="connsiteY80" fmla="*/ 203510 h 420659"/>
                <a:gd name="connsiteX81" fmla="*/ 3169955 w 3817880"/>
                <a:gd name="connsiteY81" fmla="*/ 171029 h 420659"/>
                <a:gd name="connsiteX82" fmla="*/ 3190190 w 3817880"/>
                <a:gd name="connsiteY82" fmla="*/ 125768 h 420659"/>
                <a:gd name="connsiteX83" fmla="*/ 3247698 w 3817880"/>
                <a:gd name="connsiteY83" fmla="*/ 108729 h 420659"/>
                <a:gd name="connsiteX84" fmla="*/ 3274854 w 3817880"/>
                <a:gd name="connsiteY84" fmla="*/ 111923 h 420659"/>
                <a:gd name="connsiteX85" fmla="*/ 3299880 w 3817880"/>
                <a:gd name="connsiteY85" fmla="*/ 119378 h 420659"/>
                <a:gd name="connsiteX86" fmla="*/ 3299880 w 3817880"/>
                <a:gd name="connsiteY86" fmla="*/ 119378 h 420659"/>
                <a:gd name="connsiteX87" fmla="*/ 3389870 w 3817880"/>
                <a:gd name="connsiteY87" fmla="*/ 112988 h 420659"/>
                <a:gd name="connsiteX88" fmla="*/ 3406909 w 3817880"/>
                <a:gd name="connsiteY88" fmla="*/ 112988 h 420659"/>
                <a:gd name="connsiteX89" fmla="*/ 3406909 w 3817880"/>
                <a:gd name="connsiteY89" fmla="*/ 299889 h 420659"/>
                <a:gd name="connsiteX90" fmla="*/ 3413831 w 3817880"/>
                <a:gd name="connsiteY90" fmla="*/ 307876 h 420659"/>
                <a:gd name="connsiteX91" fmla="*/ 3437261 w 3817880"/>
                <a:gd name="connsiteY91" fmla="*/ 310006 h 420659"/>
                <a:gd name="connsiteX92" fmla="*/ 3437261 w 3817880"/>
                <a:gd name="connsiteY92" fmla="*/ 325980 h 420659"/>
                <a:gd name="connsiteX93" fmla="*/ 3339284 w 3817880"/>
                <a:gd name="connsiteY93" fmla="*/ 325980 h 420659"/>
                <a:gd name="connsiteX94" fmla="*/ 3339284 w 3817880"/>
                <a:gd name="connsiteY94" fmla="*/ 310006 h 420659"/>
                <a:gd name="connsiteX95" fmla="*/ 3361648 w 3817880"/>
                <a:gd name="connsiteY95" fmla="*/ 307876 h 420659"/>
                <a:gd name="connsiteX96" fmla="*/ 3369635 w 3817880"/>
                <a:gd name="connsiteY96" fmla="*/ 299889 h 420659"/>
                <a:gd name="connsiteX97" fmla="*/ 3369635 w 3817880"/>
                <a:gd name="connsiteY97" fmla="*/ 142275 h 420659"/>
                <a:gd name="connsiteX98" fmla="*/ 3339284 w 3817880"/>
                <a:gd name="connsiteY98" fmla="*/ 142275 h 420659"/>
                <a:gd name="connsiteX99" fmla="*/ 3339284 w 3817880"/>
                <a:gd name="connsiteY99" fmla="*/ 127365 h 420659"/>
                <a:gd name="connsiteX100" fmla="*/ 3389870 w 3817880"/>
                <a:gd name="connsiteY100" fmla="*/ 112988 h 420659"/>
                <a:gd name="connsiteX101" fmla="*/ 3389870 w 3817880"/>
                <a:gd name="connsiteY101" fmla="*/ 112988 h 420659"/>
                <a:gd name="connsiteX102" fmla="*/ 3390934 w 3817880"/>
                <a:gd name="connsiteY102" fmla="*/ 15012 h 420659"/>
                <a:gd name="connsiteX103" fmla="*/ 3409039 w 3817880"/>
                <a:gd name="connsiteY103" fmla="*/ 22999 h 420659"/>
                <a:gd name="connsiteX104" fmla="*/ 3417026 w 3817880"/>
                <a:gd name="connsiteY104" fmla="*/ 41104 h 420659"/>
                <a:gd name="connsiteX105" fmla="*/ 3409039 w 3817880"/>
                <a:gd name="connsiteY105" fmla="*/ 58143 h 420659"/>
                <a:gd name="connsiteX106" fmla="*/ 3390934 w 3817880"/>
                <a:gd name="connsiteY106" fmla="*/ 66130 h 420659"/>
                <a:gd name="connsiteX107" fmla="*/ 3372830 w 3817880"/>
                <a:gd name="connsiteY107" fmla="*/ 58143 h 420659"/>
                <a:gd name="connsiteX108" fmla="*/ 3365908 w 3817880"/>
                <a:gd name="connsiteY108" fmla="*/ 41104 h 420659"/>
                <a:gd name="connsiteX109" fmla="*/ 3372830 w 3817880"/>
                <a:gd name="connsiteY109" fmla="*/ 22999 h 420659"/>
                <a:gd name="connsiteX110" fmla="*/ 3390934 w 3817880"/>
                <a:gd name="connsiteY110" fmla="*/ 15012 h 420659"/>
                <a:gd name="connsiteX111" fmla="*/ 3390934 w 3817880"/>
                <a:gd name="connsiteY111" fmla="*/ 15012 h 420659"/>
                <a:gd name="connsiteX112" fmla="*/ 3484651 w 3817880"/>
                <a:gd name="connsiteY112" fmla="*/ 140677 h 420659"/>
                <a:gd name="connsiteX113" fmla="*/ 3457494 w 3817880"/>
                <a:gd name="connsiteY113" fmla="*/ 140677 h 420659"/>
                <a:gd name="connsiteX114" fmla="*/ 3457494 w 3817880"/>
                <a:gd name="connsiteY114" fmla="*/ 127365 h 420659"/>
                <a:gd name="connsiteX115" fmla="*/ 3485716 w 3817880"/>
                <a:gd name="connsiteY115" fmla="*/ 114053 h 420659"/>
                <a:gd name="connsiteX116" fmla="*/ 3504885 w 3817880"/>
                <a:gd name="connsiteY116" fmla="*/ 73585 h 420659"/>
                <a:gd name="connsiteX117" fmla="*/ 3521924 w 3817880"/>
                <a:gd name="connsiteY117" fmla="*/ 73585 h 420659"/>
                <a:gd name="connsiteX118" fmla="*/ 3521924 w 3817880"/>
                <a:gd name="connsiteY118" fmla="*/ 120975 h 420659"/>
                <a:gd name="connsiteX119" fmla="*/ 3588484 w 3817880"/>
                <a:gd name="connsiteY119" fmla="*/ 120975 h 420659"/>
                <a:gd name="connsiteX120" fmla="*/ 3588484 w 3817880"/>
                <a:gd name="connsiteY120" fmla="*/ 141210 h 420659"/>
                <a:gd name="connsiteX121" fmla="*/ 3521924 w 3817880"/>
                <a:gd name="connsiteY121" fmla="*/ 141210 h 420659"/>
                <a:gd name="connsiteX122" fmla="*/ 3521924 w 3817880"/>
                <a:gd name="connsiteY122" fmla="*/ 256225 h 420659"/>
                <a:gd name="connsiteX123" fmla="*/ 3529912 w 3817880"/>
                <a:gd name="connsiteY123" fmla="*/ 294564 h 420659"/>
                <a:gd name="connsiteX124" fmla="*/ 3558133 w 3817880"/>
                <a:gd name="connsiteY124" fmla="*/ 304681 h 420659"/>
                <a:gd name="connsiteX125" fmla="*/ 3573043 w 3817880"/>
                <a:gd name="connsiteY125" fmla="*/ 303616 h 420659"/>
                <a:gd name="connsiteX126" fmla="*/ 3589017 w 3817880"/>
                <a:gd name="connsiteY126" fmla="*/ 301486 h 420659"/>
                <a:gd name="connsiteX127" fmla="*/ 3589017 w 3817880"/>
                <a:gd name="connsiteY127" fmla="*/ 317461 h 420659"/>
                <a:gd name="connsiteX128" fmla="*/ 3559731 w 3817880"/>
                <a:gd name="connsiteY128" fmla="*/ 325448 h 420659"/>
                <a:gd name="connsiteX129" fmla="*/ 3531509 w 3817880"/>
                <a:gd name="connsiteY129" fmla="*/ 327578 h 420659"/>
                <a:gd name="connsiteX130" fmla="*/ 3495300 w 3817880"/>
                <a:gd name="connsiteY130" fmla="*/ 317461 h 420659"/>
                <a:gd name="connsiteX131" fmla="*/ 3485184 w 3817880"/>
                <a:gd name="connsiteY131" fmla="*/ 282317 h 420659"/>
                <a:gd name="connsiteX132" fmla="*/ 3485184 w 3817880"/>
                <a:gd name="connsiteY132" fmla="*/ 140677 h 420659"/>
                <a:gd name="connsiteX133" fmla="*/ 3484651 w 3817880"/>
                <a:gd name="connsiteY133" fmla="*/ 140677 h 420659"/>
                <a:gd name="connsiteX134" fmla="*/ 3592744 w 3817880"/>
                <a:gd name="connsiteY134" fmla="*/ 114053 h 420659"/>
                <a:gd name="connsiteX135" fmla="*/ 3687526 w 3817880"/>
                <a:gd name="connsiteY135" fmla="*/ 114053 h 420659"/>
                <a:gd name="connsiteX136" fmla="*/ 3687526 w 3817880"/>
                <a:gd name="connsiteY136" fmla="*/ 131093 h 420659"/>
                <a:gd name="connsiteX137" fmla="*/ 3665162 w 3817880"/>
                <a:gd name="connsiteY137" fmla="*/ 132158 h 420659"/>
                <a:gd name="connsiteX138" fmla="*/ 3659304 w 3817880"/>
                <a:gd name="connsiteY138" fmla="*/ 140145 h 420659"/>
                <a:gd name="connsiteX139" fmla="*/ 3712020 w 3817880"/>
                <a:gd name="connsiteY139" fmla="*/ 276460 h 420659"/>
                <a:gd name="connsiteX140" fmla="*/ 3765800 w 3817880"/>
                <a:gd name="connsiteY140" fmla="*/ 140145 h 420659"/>
                <a:gd name="connsiteX141" fmla="*/ 3762606 w 3817880"/>
                <a:gd name="connsiteY141" fmla="*/ 132158 h 420659"/>
                <a:gd name="connsiteX142" fmla="*/ 3739176 w 3817880"/>
                <a:gd name="connsiteY142" fmla="*/ 131093 h 420659"/>
                <a:gd name="connsiteX143" fmla="*/ 3739176 w 3817880"/>
                <a:gd name="connsiteY143" fmla="*/ 114053 h 420659"/>
                <a:gd name="connsiteX144" fmla="*/ 3817984 w 3817880"/>
                <a:gd name="connsiteY144" fmla="*/ 114053 h 420659"/>
                <a:gd name="connsiteX145" fmla="*/ 3817984 w 3817880"/>
                <a:gd name="connsiteY145" fmla="*/ 131093 h 420659"/>
                <a:gd name="connsiteX146" fmla="*/ 3791892 w 3817880"/>
                <a:gd name="connsiteY146" fmla="*/ 134287 h 420659"/>
                <a:gd name="connsiteX147" fmla="*/ 3704033 w 3817880"/>
                <a:gd name="connsiteY147" fmla="*/ 347279 h 420659"/>
                <a:gd name="connsiteX148" fmla="*/ 3671552 w 3817880"/>
                <a:gd name="connsiteY148" fmla="*/ 403722 h 420659"/>
                <a:gd name="connsiteX149" fmla="*/ 3634278 w 3817880"/>
                <a:gd name="connsiteY149" fmla="*/ 420762 h 420659"/>
                <a:gd name="connsiteX150" fmla="*/ 3611914 w 3817880"/>
                <a:gd name="connsiteY150" fmla="*/ 413839 h 420659"/>
                <a:gd name="connsiteX151" fmla="*/ 3603926 w 3817880"/>
                <a:gd name="connsiteY151" fmla="*/ 396800 h 420659"/>
                <a:gd name="connsiteX152" fmla="*/ 3606056 w 3817880"/>
                <a:gd name="connsiteY152" fmla="*/ 384553 h 420659"/>
                <a:gd name="connsiteX153" fmla="*/ 3615108 w 3817880"/>
                <a:gd name="connsiteY153" fmla="*/ 373371 h 420659"/>
                <a:gd name="connsiteX154" fmla="*/ 3656642 w 3817880"/>
                <a:gd name="connsiteY154" fmla="*/ 389345 h 420659"/>
                <a:gd name="connsiteX155" fmla="*/ 3675811 w 3817880"/>
                <a:gd name="connsiteY155" fmla="*/ 362189 h 420659"/>
                <a:gd name="connsiteX156" fmla="*/ 3692851 w 3817880"/>
                <a:gd name="connsiteY156" fmla="*/ 323850 h 420659"/>
                <a:gd name="connsiteX157" fmla="*/ 3618304 w 3817880"/>
                <a:gd name="connsiteY157" fmla="*/ 133755 h 420659"/>
                <a:gd name="connsiteX158" fmla="*/ 3592212 w 3817880"/>
                <a:gd name="connsiteY158" fmla="*/ 131625 h 420659"/>
                <a:gd name="connsiteX159" fmla="*/ 3592212 w 3817880"/>
                <a:gd name="connsiteY159" fmla="*/ 114053 h 420659"/>
                <a:gd name="connsiteX160" fmla="*/ 2548019 w 3817880"/>
                <a:gd name="connsiteY160" fmla="*/ 114053 h 420659"/>
                <a:gd name="connsiteX161" fmla="*/ 2643865 w 3817880"/>
                <a:gd name="connsiteY161" fmla="*/ 114053 h 420659"/>
                <a:gd name="connsiteX162" fmla="*/ 2643865 w 3817880"/>
                <a:gd name="connsiteY162" fmla="*/ 131093 h 420659"/>
                <a:gd name="connsiteX163" fmla="*/ 2620436 w 3817880"/>
                <a:gd name="connsiteY163" fmla="*/ 132158 h 420659"/>
                <a:gd name="connsiteX164" fmla="*/ 2616176 w 3817880"/>
                <a:gd name="connsiteY164" fmla="*/ 140145 h 420659"/>
                <a:gd name="connsiteX165" fmla="*/ 2666762 w 3817880"/>
                <a:gd name="connsiteY165" fmla="*/ 283382 h 420659"/>
                <a:gd name="connsiteX166" fmla="*/ 2723205 w 3817880"/>
                <a:gd name="connsiteY166" fmla="*/ 140145 h 420659"/>
                <a:gd name="connsiteX167" fmla="*/ 2720010 w 3817880"/>
                <a:gd name="connsiteY167" fmla="*/ 132158 h 420659"/>
                <a:gd name="connsiteX168" fmla="*/ 2696581 w 3817880"/>
                <a:gd name="connsiteY168" fmla="*/ 131093 h 420659"/>
                <a:gd name="connsiteX169" fmla="*/ 2696581 w 3817880"/>
                <a:gd name="connsiteY169" fmla="*/ 114053 h 420659"/>
                <a:gd name="connsiteX170" fmla="*/ 2773258 w 3817880"/>
                <a:gd name="connsiteY170" fmla="*/ 114053 h 420659"/>
                <a:gd name="connsiteX171" fmla="*/ 2773258 w 3817880"/>
                <a:gd name="connsiteY171" fmla="*/ 131093 h 420659"/>
                <a:gd name="connsiteX172" fmla="*/ 2748231 w 3817880"/>
                <a:gd name="connsiteY172" fmla="*/ 134287 h 420659"/>
                <a:gd name="connsiteX173" fmla="*/ 2671554 w 3817880"/>
                <a:gd name="connsiteY173" fmla="*/ 325448 h 420659"/>
                <a:gd name="connsiteX174" fmla="*/ 2646528 w 3817880"/>
                <a:gd name="connsiteY174" fmla="*/ 325448 h 420659"/>
                <a:gd name="connsiteX175" fmla="*/ 2575708 w 3817880"/>
                <a:gd name="connsiteY175" fmla="*/ 132690 h 420659"/>
                <a:gd name="connsiteX176" fmla="*/ 2548552 w 3817880"/>
                <a:gd name="connsiteY176" fmla="*/ 130560 h 420659"/>
                <a:gd name="connsiteX177" fmla="*/ 2548552 w 3817880"/>
                <a:gd name="connsiteY177" fmla="*/ 114053 h 420659"/>
                <a:gd name="connsiteX178" fmla="*/ 2548019 w 3817880"/>
                <a:gd name="connsiteY178" fmla="*/ 114053 h 420659"/>
                <a:gd name="connsiteX179" fmla="*/ 2873364 w 3817880"/>
                <a:gd name="connsiteY179" fmla="*/ 110326 h 420659"/>
                <a:gd name="connsiteX180" fmla="*/ 2873364 w 3817880"/>
                <a:gd name="connsiteY180" fmla="*/ 129495 h 420659"/>
                <a:gd name="connsiteX181" fmla="*/ 2839818 w 3817880"/>
                <a:gd name="connsiteY181" fmla="*/ 147599 h 420659"/>
                <a:gd name="connsiteX182" fmla="*/ 2822779 w 3817880"/>
                <a:gd name="connsiteY182" fmla="*/ 191263 h 420659"/>
                <a:gd name="connsiteX183" fmla="*/ 2873364 w 3817880"/>
                <a:gd name="connsiteY183" fmla="*/ 191263 h 420659"/>
                <a:gd name="connsiteX184" fmla="*/ 2873364 w 3817880"/>
                <a:gd name="connsiteY184" fmla="*/ 209367 h 420659"/>
                <a:gd name="connsiteX185" fmla="*/ 2820649 w 3817880"/>
                <a:gd name="connsiteY185" fmla="*/ 209367 h 420659"/>
                <a:gd name="connsiteX186" fmla="*/ 2820649 w 3817880"/>
                <a:gd name="connsiteY186" fmla="*/ 215224 h 420659"/>
                <a:gd name="connsiteX187" fmla="*/ 2839818 w 3817880"/>
                <a:gd name="connsiteY187" fmla="*/ 280719 h 420659"/>
                <a:gd name="connsiteX188" fmla="*/ 2873364 w 3817880"/>
                <a:gd name="connsiteY188" fmla="*/ 302019 h 420659"/>
                <a:gd name="connsiteX189" fmla="*/ 2873364 w 3817880"/>
                <a:gd name="connsiteY189" fmla="*/ 329175 h 420659"/>
                <a:gd name="connsiteX190" fmla="*/ 2808934 w 3817880"/>
                <a:gd name="connsiteY190" fmla="*/ 299889 h 420659"/>
                <a:gd name="connsiteX191" fmla="*/ 2781778 w 3817880"/>
                <a:gd name="connsiteY191" fmla="*/ 221082 h 420659"/>
                <a:gd name="connsiteX192" fmla="*/ 2809999 w 3817880"/>
                <a:gd name="connsiteY192" fmla="*/ 141210 h 420659"/>
                <a:gd name="connsiteX193" fmla="*/ 2873364 w 3817880"/>
                <a:gd name="connsiteY193" fmla="*/ 110326 h 420659"/>
                <a:gd name="connsiteX194" fmla="*/ 2873364 w 3817880"/>
                <a:gd name="connsiteY194" fmla="*/ 110326 h 420659"/>
                <a:gd name="connsiteX195" fmla="*/ 1632686 w 3817880"/>
                <a:gd name="connsiteY195" fmla="*/ 323318 h 420659"/>
                <a:gd name="connsiteX196" fmla="*/ 1632686 w 3817880"/>
                <a:gd name="connsiteY196" fmla="*/ 304149 h 420659"/>
                <a:gd name="connsiteX197" fmla="*/ 1647063 w 3817880"/>
                <a:gd name="connsiteY197" fmla="*/ 299889 h 420659"/>
                <a:gd name="connsiteX198" fmla="*/ 1677414 w 3817880"/>
                <a:gd name="connsiteY198" fmla="*/ 285512 h 420659"/>
                <a:gd name="connsiteX199" fmla="*/ 1677414 w 3817880"/>
                <a:gd name="connsiteY199" fmla="*/ 207237 h 420659"/>
                <a:gd name="connsiteX200" fmla="*/ 1632153 w 3817880"/>
                <a:gd name="connsiteY200" fmla="*/ 222147 h 420659"/>
                <a:gd name="connsiteX201" fmla="*/ 1632153 w 3817880"/>
                <a:gd name="connsiteY201" fmla="*/ 204042 h 420659"/>
                <a:gd name="connsiteX202" fmla="*/ 1677414 w 3817880"/>
                <a:gd name="connsiteY202" fmla="*/ 192860 h 420659"/>
                <a:gd name="connsiteX203" fmla="*/ 1677414 w 3817880"/>
                <a:gd name="connsiteY203" fmla="*/ 178483 h 420659"/>
                <a:gd name="connsiteX204" fmla="*/ 1668362 w 3817880"/>
                <a:gd name="connsiteY204" fmla="*/ 140145 h 420659"/>
                <a:gd name="connsiteX205" fmla="*/ 1636946 w 3817880"/>
                <a:gd name="connsiteY205" fmla="*/ 130028 h 420659"/>
                <a:gd name="connsiteX206" fmla="*/ 1632686 w 3817880"/>
                <a:gd name="connsiteY206" fmla="*/ 130028 h 420659"/>
                <a:gd name="connsiteX207" fmla="*/ 1632686 w 3817880"/>
                <a:gd name="connsiteY207" fmla="*/ 110858 h 420659"/>
                <a:gd name="connsiteX208" fmla="*/ 1648660 w 3817880"/>
                <a:gd name="connsiteY208" fmla="*/ 109794 h 420659"/>
                <a:gd name="connsiteX209" fmla="*/ 1699246 w 3817880"/>
                <a:gd name="connsiteY209" fmla="*/ 125768 h 420659"/>
                <a:gd name="connsiteX210" fmla="*/ 1715220 w 3817880"/>
                <a:gd name="connsiteY210" fmla="*/ 174223 h 420659"/>
                <a:gd name="connsiteX211" fmla="*/ 1715220 w 3817880"/>
                <a:gd name="connsiteY211" fmla="*/ 300421 h 420659"/>
                <a:gd name="connsiteX212" fmla="*/ 1722143 w 3817880"/>
                <a:gd name="connsiteY212" fmla="*/ 308408 h 420659"/>
                <a:gd name="connsiteX213" fmla="*/ 1745572 w 3817880"/>
                <a:gd name="connsiteY213" fmla="*/ 310538 h 420659"/>
                <a:gd name="connsiteX214" fmla="*/ 1745572 w 3817880"/>
                <a:gd name="connsiteY214" fmla="*/ 326513 h 420659"/>
                <a:gd name="connsiteX215" fmla="*/ 1683804 w 3817880"/>
                <a:gd name="connsiteY215" fmla="*/ 326513 h 420659"/>
                <a:gd name="connsiteX216" fmla="*/ 1677947 w 3817880"/>
                <a:gd name="connsiteY216" fmla="*/ 300421 h 420659"/>
                <a:gd name="connsiteX217" fmla="*/ 1638543 w 3817880"/>
                <a:gd name="connsiteY217" fmla="*/ 321720 h 420659"/>
                <a:gd name="connsiteX218" fmla="*/ 1632686 w 3817880"/>
                <a:gd name="connsiteY218" fmla="*/ 323318 h 420659"/>
                <a:gd name="connsiteX219" fmla="*/ 1632686 w 3817880"/>
                <a:gd name="connsiteY219" fmla="*/ 323318 h 420659"/>
                <a:gd name="connsiteX220" fmla="*/ 2494771 w 3817880"/>
                <a:gd name="connsiteY220" fmla="*/ 15012 h 420659"/>
                <a:gd name="connsiteX221" fmla="*/ 2512875 w 3817880"/>
                <a:gd name="connsiteY221" fmla="*/ 22999 h 420659"/>
                <a:gd name="connsiteX222" fmla="*/ 2520862 w 3817880"/>
                <a:gd name="connsiteY222" fmla="*/ 41104 h 420659"/>
                <a:gd name="connsiteX223" fmla="*/ 2512875 w 3817880"/>
                <a:gd name="connsiteY223" fmla="*/ 58143 h 420659"/>
                <a:gd name="connsiteX224" fmla="*/ 2494771 w 3817880"/>
                <a:gd name="connsiteY224" fmla="*/ 66130 h 420659"/>
                <a:gd name="connsiteX225" fmla="*/ 2477731 w 3817880"/>
                <a:gd name="connsiteY225" fmla="*/ 58143 h 420659"/>
                <a:gd name="connsiteX226" fmla="*/ 2469744 w 3817880"/>
                <a:gd name="connsiteY226" fmla="*/ 41104 h 420659"/>
                <a:gd name="connsiteX227" fmla="*/ 2477731 w 3817880"/>
                <a:gd name="connsiteY227" fmla="*/ 22999 h 420659"/>
                <a:gd name="connsiteX228" fmla="*/ 2494771 w 3817880"/>
                <a:gd name="connsiteY228" fmla="*/ 15012 h 420659"/>
                <a:gd name="connsiteX229" fmla="*/ 2494771 w 3817880"/>
                <a:gd name="connsiteY229" fmla="*/ 15012 h 420659"/>
                <a:gd name="connsiteX230" fmla="*/ 2493706 w 3817880"/>
                <a:gd name="connsiteY230" fmla="*/ 112988 h 420659"/>
                <a:gd name="connsiteX231" fmla="*/ 2510745 w 3817880"/>
                <a:gd name="connsiteY231" fmla="*/ 112988 h 420659"/>
                <a:gd name="connsiteX232" fmla="*/ 2510745 w 3817880"/>
                <a:gd name="connsiteY232" fmla="*/ 299889 h 420659"/>
                <a:gd name="connsiteX233" fmla="*/ 2518732 w 3817880"/>
                <a:gd name="connsiteY233" fmla="*/ 307876 h 420659"/>
                <a:gd name="connsiteX234" fmla="*/ 2542162 w 3817880"/>
                <a:gd name="connsiteY234" fmla="*/ 310006 h 420659"/>
                <a:gd name="connsiteX235" fmla="*/ 2542162 w 3817880"/>
                <a:gd name="connsiteY235" fmla="*/ 325980 h 420659"/>
                <a:gd name="connsiteX236" fmla="*/ 2443120 w 3817880"/>
                <a:gd name="connsiteY236" fmla="*/ 325980 h 420659"/>
                <a:gd name="connsiteX237" fmla="*/ 2443120 w 3817880"/>
                <a:gd name="connsiteY237" fmla="*/ 310006 h 420659"/>
                <a:gd name="connsiteX238" fmla="*/ 2466549 w 3817880"/>
                <a:gd name="connsiteY238" fmla="*/ 307876 h 420659"/>
                <a:gd name="connsiteX239" fmla="*/ 2473472 w 3817880"/>
                <a:gd name="connsiteY239" fmla="*/ 299889 h 420659"/>
                <a:gd name="connsiteX240" fmla="*/ 2473472 w 3817880"/>
                <a:gd name="connsiteY240" fmla="*/ 142275 h 420659"/>
                <a:gd name="connsiteX241" fmla="*/ 2443120 w 3817880"/>
                <a:gd name="connsiteY241" fmla="*/ 142275 h 420659"/>
                <a:gd name="connsiteX242" fmla="*/ 2443120 w 3817880"/>
                <a:gd name="connsiteY242" fmla="*/ 127365 h 420659"/>
                <a:gd name="connsiteX243" fmla="*/ 2493706 w 3817880"/>
                <a:gd name="connsiteY243" fmla="*/ 112988 h 420659"/>
                <a:gd name="connsiteX244" fmla="*/ 2493706 w 3817880"/>
                <a:gd name="connsiteY244" fmla="*/ 112988 h 420659"/>
                <a:gd name="connsiteX245" fmla="*/ 2191790 w 3817880"/>
                <a:gd name="connsiteY245" fmla="*/ 325448 h 420659"/>
                <a:gd name="connsiteX246" fmla="*/ 2191790 w 3817880"/>
                <a:gd name="connsiteY246" fmla="*/ 309473 h 420659"/>
                <a:gd name="connsiteX247" fmla="*/ 2215219 w 3817880"/>
                <a:gd name="connsiteY247" fmla="*/ 307343 h 420659"/>
                <a:gd name="connsiteX248" fmla="*/ 2223206 w 3817880"/>
                <a:gd name="connsiteY248" fmla="*/ 299356 h 420659"/>
                <a:gd name="connsiteX249" fmla="*/ 2223206 w 3817880"/>
                <a:gd name="connsiteY249" fmla="*/ 141742 h 420659"/>
                <a:gd name="connsiteX250" fmla="*/ 2191790 w 3817880"/>
                <a:gd name="connsiteY250" fmla="*/ 141742 h 420659"/>
                <a:gd name="connsiteX251" fmla="*/ 2191790 w 3817880"/>
                <a:gd name="connsiteY251" fmla="*/ 127365 h 420659"/>
                <a:gd name="connsiteX252" fmla="*/ 2242376 w 3817880"/>
                <a:gd name="connsiteY252" fmla="*/ 112456 h 420659"/>
                <a:gd name="connsiteX253" fmla="*/ 2259415 w 3817880"/>
                <a:gd name="connsiteY253" fmla="*/ 112456 h 420659"/>
                <a:gd name="connsiteX254" fmla="*/ 2259415 w 3817880"/>
                <a:gd name="connsiteY254" fmla="*/ 135885 h 420659"/>
                <a:gd name="connsiteX255" fmla="*/ 2302013 w 3817880"/>
                <a:gd name="connsiteY255" fmla="*/ 115651 h 420659"/>
                <a:gd name="connsiteX256" fmla="*/ 2330235 w 3817880"/>
                <a:gd name="connsiteY256" fmla="*/ 108729 h 420659"/>
                <a:gd name="connsiteX257" fmla="*/ 2373898 w 3817880"/>
                <a:gd name="connsiteY257" fmla="*/ 126833 h 420659"/>
                <a:gd name="connsiteX258" fmla="*/ 2388275 w 3817880"/>
                <a:gd name="connsiteY258" fmla="*/ 176354 h 420659"/>
                <a:gd name="connsiteX259" fmla="*/ 2388275 w 3817880"/>
                <a:gd name="connsiteY259" fmla="*/ 298824 h 420659"/>
                <a:gd name="connsiteX260" fmla="*/ 2396262 w 3817880"/>
                <a:gd name="connsiteY260" fmla="*/ 306811 h 420659"/>
                <a:gd name="connsiteX261" fmla="*/ 2419691 w 3817880"/>
                <a:gd name="connsiteY261" fmla="*/ 308941 h 420659"/>
                <a:gd name="connsiteX262" fmla="*/ 2419691 w 3817880"/>
                <a:gd name="connsiteY262" fmla="*/ 324915 h 420659"/>
                <a:gd name="connsiteX263" fmla="*/ 2323845 w 3817880"/>
                <a:gd name="connsiteY263" fmla="*/ 324915 h 420659"/>
                <a:gd name="connsiteX264" fmla="*/ 2323845 w 3817880"/>
                <a:gd name="connsiteY264" fmla="*/ 308941 h 420659"/>
                <a:gd name="connsiteX265" fmla="*/ 2344079 w 3817880"/>
                <a:gd name="connsiteY265" fmla="*/ 306811 h 420659"/>
                <a:gd name="connsiteX266" fmla="*/ 2352066 w 3817880"/>
                <a:gd name="connsiteY266" fmla="*/ 298824 h 420659"/>
                <a:gd name="connsiteX267" fmla="*/ 2352066 w 3817880"/>
                <a:gd name="connsiteY267" fmla="*/ 182743 h 420659"/>
                <a:gd name="connsiteX268" fmla="*/ 2341949 w 3817880"/>
                <a:gd name="connsiteY268" fmla="*/ 147599 h 420659"/>
                <a:gd name="connsiteX269" fmla="*/ 2308403 w 3817880"/>
                <a:gd name="connsiteY269" fmla="*/ 137482 h 420659"/>
                <a:gd name="connsiteX270" fmla="*/ 2284974 w 3817880"/>
                <a:gd name="connsiteY270" fmla="*/ 140677 h 420659"/>
                <a:gd name="connsiteX271" fmla="*/ 2258882 w 3817880"/>
                <a:gd name="connsiteY271" fmla="*/ 151859 h 420659"/>
                <a:gd name="connsiteX272" fmla="*/ 2258882 w 3817880"/>
                <a:gd name="connsiteY272" fmla="*/ 298291 h 420659"/>
                <a:gd name="connsiteX273" fmla="*/ 2266870 w 3817880"/>
                <a:gd name="connsiteY273" fmla="*/ 306279 h 420659"/>
                <a:gd name="connsiteX274" fmla="*/ 2287104 w 3817880"/>
                <a:gd name="connsiteY274" fmla="*/ 308408 h 420659"/>
                <a:gd name="connsiteX275" fmla="*/ 2287104 w 3817880"/>
                <a:gd name="connsiteY275" fmla="*/ 324383 h 420659"/>
                <a:gd name="connsiteX276" fmla="*/ 2191790 w 3817880"/>
                <a:gd name="connsiteY276" fmla="*/ 324383 h 420659"/>
                <a:gd name="connsiteX277" fmla="*/ 2191790 w 3817880"/>
                <a:gd name="connsiteY277" fmla="*/ 325448 h 420659"/>
                <a:gd name="connsiteX278" fmla="*/ 1885614 w 3817880"/>
                <a:gd name="connsiteY278" fmla="*/ 31519 h 420659"/>
                <a:gd name="connsiteX279" fmla="*/ 1992642 w 3817880"/>
                <a:gd name="connsiteY279" fmla="*/ 31519 h 420659"/>
                <a:gd name="connsiteX280" fmla="*/ 1992642 w 3817880"/>
                <a:gd name="connsiteY280" fmla="*/ 48558 h 420659"/>
                <a:gd name="connsiteX281" fmla="*/ 1965486 w 3817880"/>
                <a:gd name="connsiteY281" fmla="*/ 50688 h 420659"/>
                <a:gd name="connsiteX282" fmla="*/ 1958563 w 3817880"/>
                <a:gd name="connsiteY282" fmla="*/ 57610 h 420659"/>
                <a:gd name="connsiteX283" fmla="*/ 1958563 w 3817880"/>
                <a:gd name="connsiteY283" fmla="*/ 216289 h 420659"/>
                <a:gd name="connsiteX284" fmla="*/ 1976668 w 3817880"/>
                <a:gd name="connsiteY284" fmla="*/ 282849 h 420659"/>
                <a:gd name="connsiteX285" fmla="*/ 2036306 w 3817880"/>
                <a:gd name="connsiteY285" fmla="*/ 303084 h 420659"/>
                <a:gd name="connsiteX286" fmla="*/ 2095944 w 3817880"/>
                <a:gd name="connsiteY286" fmla="*/ 282849 h 420659"/>
                <a:gd name="connsiteX287" fmla="*/ 2114048 w 3817880"/>
                <a:gd name="connsiteY287" fmla="*/ 216289 h 420659"/>
                <a:gd name="connsiteX288" fmla="*/ 2114048 w 3817880"/>
                <a:gd name="connsiteY288" fmla="*/ 60805 h 420659"/>
                <a:gd name="connsiteX289" fmla="*/ 2106061 w 3817880"/>
                <a:gd name="connsiteY289" fmla="*/ 52818 h 420659"/>
                <a:gd name="connsiteX290" fmla="*/ 2078904 w 3817880"/>
                <a:gd name="connsiteY290" fmla="*/ 48558 h 420659"/>
                <a:gd name="connsiteX291" fmla="*/ 2078904 w 3817880"/>
                <a:gd name="connsiteY291" fmla="*/ 31519 h 420659"/>
                <a:gd name="connsiteX292" fmla="*/ 2172088 w 3817880"/>
                <a:gd name="connsiteY292" fmla="*/ 31519 h 420659"/>
                <a:gd name="connsiteX293" fmla="*/ 2172088 w 3817880"/>
                <a:gd name="connsiteY293" fmla="*/ 48558 h 420659"/>
                <a:gd name="connsiteX294" fmla="*/ 2144932 w 3817880"/>
                <a:gd name="connsiteY294" fmla="*/ 52818 h 420659"/>
                <a:gd name="connsiteX295" fmla="*/ 2136944 w 3817880"/>
                <a:gd name="connsiteY295" fmla="*/ 60805 h 420659"/>
                <a:gd name="connsiteX296" fmla="*/ 2136944 w 3817880"/>
                <a:gd name="connsiteY296" fmla="*/ 219484 h 420659"/>
                <a:gd name="connsiteX297" fmla="*/ 2132685 w 3817880"/>
                <a:gd name="connsiteY297" fmla="*/ 267940 h 420659"/>
                <a:gd name="connsiteX298" fmla="*/ 2118308 w 3817880"/>
                <a:gd name="connsiteY298" fmla="*/ 297226 h 420659"/>
                <a:gd name="connsiteX299" fmla="*/ 2081034 w 3817880"/>
                <a:gd name="connsiteY299" fmla="*/ 320655 h 420659"/>
                <a:gd name="connsiteX300" fmla="*/ 2028319 w 3817880"/>
                <a:gd name="connsiteY300" fmla="*/ 329708 h 420659"/>
                <a:gd name="connsiteX301" fmla="*/ 1974538 w 3817880"/>
                <a:gd name="connsiteY301" fmla="*/ 320655 h 420659"/>
                <a:gd name="connsiteX302" fmla="*/ 1937264 w 3817880"/>
                <a:gd name="connsiteY302" fmla="*/ 297226 h 420659"/>
                <a:gd name="connsiteX303" fmla="*/ 1922888 w 3817880"/>
                <a:gd name="connsiteY303" fmla="*/ 267940 h 420659"/>
                <a:gd name="connsiteX304" fmla="*/ 1918627 w 3817880"/>
                <a:gd name="connsiteY304" fmla="*/ 219484 h 420659"/>
                <a:gd name="connsiteX305" fmla="*/ 1918627 w 3817880"/>
                <a:gd name="connsiteY305" fmla="*/ 57610 h 420659"/>
                <a:gd name="connsiteX306" fmla="*/ 1910640 w 3817880"/>
                <a:gd name="connsiteY306" fmla="*/ 50688 h 420659"/>
                <a:gd name="connsiteX307" fmla="*/ 1885614 w 3817880"/>
                <a:gd name="connsiteY307" fmla="*/ 48558 h 420659"/>
                <a:gd name="connsiteX308" fmla="*/ 1885614 w 3817880"/>
                <a:gd name="connsiteY308" fmla="*/ 31519 h 420659"/>
                <a:gd name="connsiteX309" fmla="*/ 1632686 w 3817880"/>
                <a:gd name="connsiteY309" fmla="*/ 110326 h 420659"/>
                <a:gd name="connsiteX310" fmla="*/ 1632686 w 3817880"/>
                <a:gd name="connsiteY310" fmla="*/ 129495 h 420659"/>
                <a:gd name="connsiteX311" fmla="*/ 1621504 w 3817880"/>
                <a:gd name="connsiteY311" fmla="*/ 130560 h 420659"/>
                <a:gd name="connsiteX312" fmla="*/ 1604464 w 3817880"/>
                <a:gd name="connsiteY312" fmla="*/ 136418 h 420659"/>
                <a:gd name="connsiteX313" fmla="*/ 1604464 w 3817880"/>
                <a:gd name="connsiteY313" fmla="*/ 173691 h 420659"/>
                <a:gd name="connsiteX314" fmla="*/ 1574113 w 3817880"/>
                <a:gd name="connsiteY314" fmla="*/ 173691 h 420659"/>
                <a:gd name="connsiteX315" fmla="*/ 1562931 w 3817880"/>
                <a:gd name="connsiteY315" fmla="*/ 170496 h 420659"/>
                <a:gd name="connsiteX316" fmla="*/ 1560801 w 3817880"/>
                <a:gd name="connsiteY316" fmla="*/ 160379 h 420659"/>
                <a:gd name="connsiteX317" fmla="*/ 1584230 w 3817880"/>
                <a:gd name="connsiteY317" fmla="*/ 124170 h 420659"/>
                <a:gd name="connsiteX318" fmla="*/ 1632686 w 3817880"/>
                <a:gd name="connsiteY318" fmla="*/ 110326 h 420659"/>
                <a:gd name="connsiteX319" fmla="*/ 1632686 w 3817880"/>
                <a:gd name="connsiteY319" fmla="*/ 110326 h 420659"/>
                <a:gd name="connsiteX320" fmla="*/ 1632686 w 3817880"/>
                <a:gd name="connsiteY320" fmla="*/ 204042 h 420659"/>
                <a:gd name="connsiteX321" fmla="*/ 1632686 w 3817880"/>
                <a:gd name="connsiteY321" fmla="*/ 222147 h 420659"/>
                <a:gd name="connsiteX322" fmla="*/ 1605529 w 3817880"/>
                <a:gd name="connsiteY322" fmla="*/ 235459 h 420659"/>
                <a:gd name="connsiteX323" fmla="*/ 1587425 w 3817880"/>
                <a:gd name="connsiteY323" fmla="*/ 269005 h 420659"/>
                <a:gd name="connsiteX324" fmla="*/ 1597542 w 3817880"/>
                <a:gd name="connsiteY324" fmla="*/ 295096 h 420659"/>
                <a:gd name="connsiteX325" fmla="*/ 1623634 w 3817880"/>
                <a:gd name="connsiteY325" fmla="*/ 304149 h 420659"/>
                <a:gd name="connsiteX326" fmla="*/ 1632686 w 3817880"/>
                <a:gd name="connsiteY326" fmla="*/ 304149 h 420659"/>
                <a:gd name="connsiteX327" fmla="*/ 1632686 w 3817880"/>
                <a:gd name="connsiteY327" fmla="*/ 323318 h 420659"/>
                <a:gd name="connsiteX328" fmla="*/ 1605529 w 3817880"/>
                <a:gd name="connsiteY328" fmla="*/ 327578 h 420659"/>
                <a:gd name="connsiteX329" fmla="*/ 1565061 w 3817880"/>
                <a:gd name="connsiteY329" fmla="*/ 313201 h 420659"/>
                <a:gd name="connsiteX330" fmla="*/ 1549087 w 3817880"/>
                <a:gd name="connsiteY330" fmla="*/ 272732 h 420659"/>
                <a:gd name="connsiteX331" fmla="*/ 1572516 w 3817880"/>
                <a:gd name="connsiteY331" fmla="*/ 227471 h 420659"/>
                <a:gd name="connsiteX332" fmla="*/ 1632686 w 3817880"/>
                <a:gd name="connsiteY332" fmla="*/ 204042 h 420659"/>
                <a:gd name="connsiteX333" fmla="*/ 1632686 w 3817880"/>
                <a:gd name="connsiteY333" fmla="*/ 204042 h 420659"/>
                <a:gd name="connsiteX334" fmla="*/ 913306 w 3817880"/>
                <a:gd name="connsiteY334" fmla="*/ 420229 h 420659"/>
                <a:gd name="connsiteX335" fmla="*/ 913306 w 3817880"/>
                <a:gd name="connsiteY335" fmla="*/ 401060 h 420659"/>
                <a:gd name="connsiteX336" fmla="*/ 917565 w 3817880"/>
                <a:gd name="connsiteY336" fmla="*/ 401060 h 420659"/>
                <a:gd name="connsiteX337" fmla="*/ 963891 w 3817880"/>
                <a:gd name="connsiteY337" fmla="*/ 387748 h 420659"/>
                <a:gd name="connsiteX338" fmla="*/ 983061 w 3817880"/>
                <a:gd name="connsiteY338" fmla="*/ 354202 h 420659"/>
                <a:gd name="connsiteX339" fmla="*/ 975073 w 3817880"/>
                <a:gd name="connsiteY339" fmla="*/ 332903 h 420659"/>
                <a:gd name="connsiteX340" fmla="*/ 937800 w 3817880"/>
                <a:gd name="connsiteY340" fmla="*/ 320655 h 420659"/>
                <a:gd name="connsiteX341" fmla="*/ 912773 w 3817880"/>
                <a:gd name="connsiteY341" fmla="*/ 316396 h 420659"/>
                <a:gd name="connsiteX342" fmla="*/ 912773 w 3817880"/>
                <a:gd name="connsiteY342" fmla="*/ 284979 h 420659"/>
                <a:gd name="connsiteX343" fmla="*/ 940995 w 3817880"/>
                <a:gd name="connsiteY343" fmla="*/ 289239 h 420659"/>
                <a:gd name="connsiteX344" fmla="*/ 998502 w 3817880"/>
                <a:gd name="connsiteY344" fmla="*/ 308408 h 420659"/>
                <a:gd name="connsiteX345" fmla="*/ 1015542 w 3817880"/>
                <a:gd name="connsiteY345" fmla="*/ 343552 h 420659"/>
                <a:gd name="connsiteX346" fmla="*/ 1008620 w 3817880"/>
                <a:gd name="connsiteY346" fmla="*/ 369644 h 420659"/>
                <a:gd name="connsiteX347" fmla="*/ 988385 w 3817880"/>
                <a:gd name="connsiteY347" fmla="*/ 393073 h 420659"/>
                <a:gd name="connsiteX348" fmla="*/ 948982 w 3817880"/>
                <a:gd name="connsiteY348" fmla="*/ 414372 h 420659"/>
                <a:gd name="connsiteX349" fmla="*/ 913306 w 3817880"/>
                <a:gd name="connsiteY349" fmla="*/ 420229 h 420659"/>
                <a:gd name="connsiteX350" fmla="*/ 913306 w 3817880"/>
                <a:gd name="connsiteY350" fmla="*/ 420229 h 420659"/>
                <a:gd name="connsiteX351" fmla="*/ 913306 w 3817880"/>
                <a:gd name="connsiteY351" fmla="*/ 252498 h 420659"/>
                <a:gd name="connsiteX352" fmla="*/ 913306 w 3817880"/>
                <a:gd name="connsiteY352" fmla="*/ 234394 h 420659"/>
                <a:gd name="connsiteX353" fmla="*/ 913306 w 3817880"/>
                <a:gd name="connsiteY353" fmla="*/ 234394 h 420659"/>
                <a:gd name="connsiteX354" fmla="*/ 944722 w 3817880"/>
                <a:gd name="connsiteY354" fmla="*/ 219484 h 420659"/>
                <a:gd name="connsiteX355" fmla="*/ 955904 w 3817880"/>
                <a:gd name="connsiteY355" fmla="*/ 181146 h 420659"/>
                <a:gd name="connsiteX356" fmla="*/ 944722 w 3817880"/>
                <a:gd name="connsiteY356" fmla="*/ 141742 h 420659"/>
                <a:gd name="connsiteX357" fmla="*/ 913306 w 3817880"/>
                <a:gd name="connsiteY357" fmla="*/ 127365 h 420659"/>
                <a:gd name="connsiteX358" fmla="*/ 913306 w 3817880"/>
                <a:gd name="connsiteY358" fmla="*/ 127365 h 420659"/>
                <a:gd name="connsiteX359" fmla="*/ 913306 w 3817880"/>
                <a:gd name="connsiteY359" fmla="*/ 110326 h 420659"/>
                <a:gd name="connsiteX360" fmla="*/ 917565 w 3817880"/>
                <a:gd name="connsiteY360" fmla="*/ 109261 h 420659"/>
                <a:gd name="connsiteX361" fmla="*/ 942592 w 3817880"/>
                <a:gd name="connsiteY361" fmla="*/ 112456 h 420659"/>
                <a:gd name="connsiteX362" fmla="*/ 967619 w 3817880"/>
                <a:gd name="connsiteY362" fmla="*/ 122573 h 420659"/>
                <a:gd name="connsiteX363" fmla="*/ 1030451 w 3817880"/>
                <a:gd name="connsiteY363" fmla="*/ 122573 h 420659"/>
                <a:gd name="connsiteX364" fmla="*/ 1030451 w 3817880"/>
                <a:gd name="connsiteY364" fmla="*/ 142807 h 420659"/>
                <a:gd name="connsiteX365" fmla="*/ 981996 w 3817880"/>
                <a:gd name="connsiteY365" fmla="*/ 142807 h 420659"/>
                <a:gd name="connsiteX366" fmla="*/ 991048 w 3817880"/>
                <a:gd name="connsiteY366" fmla="*/ 161976 h 420659"/>
                <a:gd name="connsiteX367" fmla="*/ 994243 w 3817880"/>
                <a:gd name="connsiteY367" fmla="*/ 183276 h 420659"/>
                <a:gd name="connsiteX368" fmla="*/ 970813 w 3817880"/>
                <a:gd name="connsiteY368" fmla="*/ 232796 h 420659"/>
                <a:gd name="connsiteX369" fmla="*/ 913306 w 3817880"/>
                <a:gd name="connsiteY369" fmla="*/ 252498 h 420659"/>
                <a:gd name="connsiteX370" fmla="*/ 913306 w 3817880"/>
                <a:gd name="connsiteY370" fmla="*/ 252498 h 420659"/>
                <a:gd name="connsiteX371" fmla="*/ 1344082 w 3817880"/>
                <a:gd name="connsiteY371" fmla="*/ 109261 h 420659"/>
                <a:gd name="connsiteX372" fmla="*/ 1361121 w 3817880"/>
                <a:gd name="connsiteY372" fmla="*/ 109261 h 420659"/>
                <a:gd name="connsiteX373" fmla="*/ 1361121 w 3817880"/>
                <a:gd name="connsiteY373" fmla="*/ 254628 h 420659"/>
                <a:gd name="connsiteX374" fmla="*/ 1371238 w 3817880"/>
                <a:gd name="connsiteY374" fmla="*/ 290837 h 420659"/>
                <a:gd name="connsiteX375" fmla="*/ 1402655 w 3817880"/>
                <a:gd name="connsiteY375" fmla="*/ 302019 h 420659"/>
                <a:gd name="connsiteX376" fmla="*/ 1427681 w 3817880"/>
                <a:gd name="connsiteY376" fmla="*/ 298824 h 420659"/>
                <a:gd name="connsiteX377" fmla="*/ 1453773 w 3817880"/>
                <a:gd name="connsiteY377" fmla="*/ 288707 h 420659"/>
                <a:gd name="connsiteX378" fmla="*/ 1453773 w 3817880"/>
                <a:gd name="connsiteY378" fmla="*/ 140145 h 420659"/>
                <a:gd name="connsiteX379" fmla="*/ 1422889 w 3817880"/>
                <a:gd name="connsiteY379" fmla="*/ 140145 h 420659"/>
                <a:gd name="connsiteX380" fmla="*/ 1422889 w 3817880"/>
                <a:gd name="connsiteY380" fmla="*/ 126833 h 420659"/>
                <a:gd name="connsiteX381" fmla="*/ 1473474 w 3817880"/>
                <a:gd name="connsiteY381" fmla="*/ 109794 h 420659"/>
                <a:gd name="connsiteX382" fmla="*/ 1490514 w 3817880"/>
                <a:gd name="connsiteY382" fmla="*/ 109794 h 420659"/>
                <a:gd name="connsiteX383" fmla="*/ 1490514 w 3817880"/>
                <a:gd name="connsiteY383" fmla="*/ 299889 h 420659"/>
                <a:gd name="connsiteX384" fmla="*/ 1498501 w 3817880"/>
                <a:gd name="connsiteY384" fmla="*/ 307876 h 420659"/>
                <a:gd name="connsiteX385" fmla="*/ 1518735 w 3817880"/>
                <a:gd name="connsiteY385" fmla="*/ 310006 h 420659"/>
                <a:gd name="connsiteX386" fmla="*/ 1518735 w 3817880"/>
                <a:gd name="connsiteY386" fmla="*/ 325980 h 420659"/>
                <a:gd name="connsiteX387" fmla="*/ 1453240 w 3817880"/>
                <a:gd name="connsiteY387" fmla="*/ 325980 h 420659"/>
                <a:gd name="connsiteX388" fmla="*/ 1453240 w 3817880"/>
                <a:gd name="connsiteY388" fmla="*/ 300954 h 420659"/>
                <a:gd name="connsiteX389" fmla="*/ 1415967 w 3817880"/>
                <a:gd name="connsiteY389" fmla="*/ 322253 h 420659"/>
                <a:gd name="connsiteX390" fmla="*/ 1382421 w 3817880"/>
                <a:gd name="connsiteY390" fmla="*/ 329175 h 420659"/>
                <a:gd name="connsiteX391" fmla="*/ 1339822 w 3817880"/>
                <a:gd name="connsiteY391" fmla="*/ 312136 h 420659"/>
                <a:gd name="connsiteX392" fmla="*/ 1323848 w 3817880"/>
                <a:gd name="connsiteY392" fmla="*/ 262615 h 420659"/>
                <a:gd name="connsiteX393" fmla="*/ 1323848 w 3817880"/>
                <a:gd name="connsiteY393" fmla="*/ 140145 h 420659"/>
                <a:gd name="connsiteX394" fmla="*/ 1292431 w 3817880"/>
                <a:gd name="connsiteY394" fmla="*/ 140145 h 420659"/>
                <a:gd name="connsiteX395" fmla="*/ 1292431 w 3817880"/>
                <a:gd name="connsiteY395" fmla="*/ 126833 h 420659"/>
                <a:gd name="connsiteX396" fmla="*/ 1344082 w 3817880"/>
                <a:gd name="connsiteY396" fmla="*/ 109261 h 420659"/>
                <a:gd name="connsiteX397" fmla="*/ 1344082 w 3817880"/>
                <a:gd name="connsiteY397" fmla="*/ 109261 h 420659"/>
                <a:gd name="connsiteX398" fmla="*/ 1096479 w 3817880"/>
                <a:gd name="connsiteY398" fmla="*/ 2233 h 420659"/>
                <a:gd name="connsiteX399" fmla="*/ 1113518 w 3817880"/>
                <a:gd name="connsiteY399" fmla="*/ 2233 h 420659"/>
                <a:gd name="connsiteX400" fmla="*/ 1113518 w 3817880"/>
                <a:gd name="connsiteY400" fmla="*/ 136418 h 420659"/>
                <a:gd name="connsiteX401" fmla="*/ 1155052 w 3817880"/>
                <a:gd name="connsiteY401" fmla="*/ 116183 h 420659"/>
                <a:gd name="connsiteX402" fmla="*/ 1184338 w 3817880"/>
                <a:gd name="connsiteY402" fmla="*/ 109261 h 420659"/>
                <a:gd name="connsiteX403" fmla="*/ 1228001 w 3817880"/>
                <a:gd name="connsiteY403" fmla="*/ 127365 h 420659"/>
                <a:gd name="connsiteX404" fmla="*/ 1242911 w 3817880"/>
                <a:gd name="connsiteY404" fmla="*/ 176886 h 420659"/>
                <a:gd name="connsiteX405" fmla="*/ 1242911 w 3817880"/>
                <a:gd name="connsiteY405" fmla="*/ 299356 h 420659"/>
                <a:gd name="connsiteX406" fmla="*/ 1250898 w 3817880"/>
                <a:gd name="connsiteY406" fmla="*/ 307343 h 420659"/>
                <a:gd name="connsiteX407" fmla="*/ 1273262 w 3817880"/>
                <a:gd name="connsiteY407" fmla="*/ 309473 h 420659"/>
                <a:gd name="connsiteX408" fmla="*/ 1273262 w 3817880"/>
                <a:gd name="connsiteY408" fmla="*/ 325448 h 420659"/>
                <a:gd name="connsiteX409" fmla="*/ 1178480 w 3817880"/>
                <a:gd name="connsiteY409" fmla="*/ 325448 h 420659"/>
                <a:gd name="connsiteX410" fmla="*/ 1178480 w 3817880"/>
                <a:gd name="connsiteY410" fmla="*/ 309473 h 420659"/>
                <a:gd name="connsiteX411" fmla="*/ 1198715 w 3817880"/>
                <a:gd name="connsiteY411" fmla="*/ 307343 h 420659"/>
                <a:gd name="connsiteX412" fmla="*/ 1205637 w 3817880"/>
                <a:gd name="connsiteY412" fmla="*/ 299356 h 420659"/>
                <a:gd name="connsiteX413" fmla="*/ 1205637 w 3817880"/>
                <a:gd name="connsiteY413" fmla="*/ 183276 h 420659"/>
                <a:gd name="connsiteX414" fmla="*/ 1195520 w 3817880"/>
                <a:gd name="connsiteY414" fmla="*/ 148132 h 420659"/>
                <a:gd name="connsiteX415" fmla="*/ 1161974 w 3817880"/>
                <a:gd name="connsiteY415" fmla="*/ 138015 h 420659"/>
                <a:gd name="connsiteX416" fmla="*/ 1139610 w 3817880"/>
                <a:gd name="connsiteY416" fmla="*/ 141210 h 420659"/>
                <a:gd name="connsiteX417" fmla="*/ 1113518 w 3817880"/>
                <a:gd name="connsiteY417" fmla="*/ 152392 h 420659"/>
                <a:gd name="connsiteX418" fmla="*/ 1113518 w 3817880"/>
                <a:gd name="connsiteY418" fmla="*/ 298824 h 420659"/>
                <a:gd name="connsiteX419" fmla="*/ 1121505 w 3817880"/>
                <a:gd name="connsiteY419" fmla="*/ 306811 h 420659"/>
                <a:gd name="connsiteX420" fmla="*/ 1141740 w 3817880"/>
                <a:gd name="connsiteY420" fmla="*/ 308941 h 420659"/>
                <a:gd name="connsiteX421" fmla="*/ 1141740 w 3817880"/>
                <a:gd name="connsiteY421" fmla="*/ 324915 h 420659"/>
                <a:gd name="connsiteX422" fmla="*/ 1045893 w 3817880"/>
                <a:gd name="connsiteY422" fmla="*/ 324915 h 420659"/>
                <a:gd name="connsiteX423" fmla="*/ 1045893 w 3817880"/>
                <a:gd name="connsiteY423" fmla="*/ 308941 h 420659"/>
                <a:gd name="connsiteX424" fmla="*/ 1069322 w 3817880"/>
                <a:gd name="connsiteY424" fmla="*/ 306811 h 420659"/>
                <a:gd name="connsiteX425" fmla="*/ 1076245 w 3817880"/>
                <a:gd name="connsiteY425" fmla="*/ 298824 h 420659"/>
                <a:gd name="connsiteX426" fmla="*/ 1076245 w 3817880"/>
                <a:gd name="connsiteY426" fmla="*/ 31519 h 420659"/>
                <a:gd name="connsiteX427" fmla="*/ 1042698 w 3817880"/>
                <a:gd name="connsiteY427" fmla="*/ 31519 h 420659"/>
                <a:gd name="connsiteX428" fmla="*/ 1042698 w 3817880"/>
                <a:gd name="connsiteY428" fmla="*/ 18207 h 420659"/>
                <a:gd name="connsiteX429" fmla="*/ 1096479 w 3817880"/>
                <a:gd name="connsiteY429" fmla="*/ 2233 h 420659"/>
                <a:gd name="connsiteX430" fmla="*/ 913306 w 3817880"/>
                <a:gd name="connsiteY430" fmla="*/ 110326 h 420659"/>
                <a:gd name="connsiteX431" fmla="*/ 913306 w 3817880"/>
                <a:gd name="connsiteY431" fmla="*/ 127365 h 420659"/>
                <a:gd name="connsiteX432" fmla="*/ 881889 w 3817880"/>
                <a:gd name="connsiteY432" fmla="*/ 141742 h 420659"/>
                <a:gd name="connsiteX433" fmla="*/ 870707 w 3817880"/>
                <a:gd name="connsiteY433" fmla="*/ 181146 h 420659"/>
                <a:gd name="connsiteX434" fmla="*/ 882954 w 3817880"/>
                <a:gd name="connsiteY434" fmla="*/ 219484 h 420659"/>
                <a:gd name="connsiteX435" fmla="*/ 913306 w 3817880"/>
                <a:gd name="connsiteY435" fmla="*/ 234394 h 420659"/>
                <a:gd name="connsiteX436" fmla="*/ 913306 w 3817880"/>
                <a:gd name="connsiteY436" fmla="*/ 252498 h 420659"/>
                <a:gd name="connsiteX437" fmla="*/ 910111 w 3817880"/>
                <a:gd name="connsiteY437" fmla="*/ 252498 h 420659"/>
                <a:gd name="connsiteX438" fmla="*/ 903189 w 3817880"/>
                <a:gd name="connsiteY438" fmla="*/ 252498 h 420659"/>
                <a:gd name="connsiteX439" fmla="*/ 898929 w 3817880"/>
                <a:gd name="connsiteY439" fmla="*/ 261550 h 420659"/>
                <a:gd name="connsiteX440" fmla="*/ 897864 w 3817880"/>
                <a:gd name="connsiteY440" fmla="*/ 271667 h 420659"/>
                <a:gd name="connsiteX441" fmla="*/ 898929 w 3817880"/>
                <a:gd name="connsiteY441" fmla="*/ 278590 h 420659"/>
                <a:gd name="connsiteX442" fmla="*/ 898929 w 3817880"/>
                <a:gd name="connsiteY442" fmla="*/ 281784 h 420659"/>
                <a:gd name="connsiteX443" fmla="*/ 913838 w 3817880"/>
                <a:gd name="connsiteY443" fmla="*/ 283914 h 420659"/>
                <a:gd name="connsiteX444" fmla="*/ 913838 w 3817880"/>
                <a:gd name="connsiteY444" fmla="*/ 315331 h 420659"/>
                <a:gd name="connsiteX445" fmla="*/ 896799 w 3817880"/>
                <a:gd name="connsiteY445" fmla="*/ 312136 h 420659"/>
                <a:gd name="connsiteX446" fmla="*/ 868577 w 3817880"/>
                <a:gd name="connsiteY446" fmla="*/ 329175 h 420659"/>
                <a:gd name="connsiteX447" fmla="*/ 858460 w 3817880"/>
                <a:gd name="connsiteY447" fmla="*/ 355267 h 420659"/>
                <a:gd name="connsiteX448" fmla="*/ 875500 w 3817880"/>
                <a:gd name="connsiteY448" fmla="*/ 387748 h 420659"/>
                <a:gd name="connsiteX449" fmla="*/ 913838 w 3817880"/>
                <a:gd name="connsiteY449" fmla="*/ 401060 h 420659"/>
                <a:gd name="connsiteX450" fmla="*/ 913838 w 3817880"/>
                <a:gd name="connsiteY450" fmla="*/ 420229 h 420659"/>
                <a:gd name="connsiteX451" fmla="*/ 902656 w 3817880"/>
                <a:gd name="connsiteY451" fmla="*/ 420229 h 420659"/>
                <a:gd name="connsiteX452" fmla="*/ 845148 w 3817880"/>
                <a:gd name="connsiteY452" fmla="*/ 405852 h 420659"/>
                <a:gd name="connsiteX453" fmla="*/ 823849 w 3817880"/>
                <a:gd name="connsiteY453" fmla="*/ 364319 h 420659"/>
                <a:gd name="connsiteX454" fmla="*/ 836096 w 3817880"/>
                <a:gd name="connsiteY454" fmla="*/ 329175 h 420659"/>
                <a:gd name="connsiteX455" fmla="*/ 871240 w 3817880"/>
                <a:gd name="connsiteY455" fmla="*/ 310006 h 420659"/>
                <a:gd name="connsiteX456" fmla="*/ 868045 w 3817880"/>
                <a:gd name="connsiteY456" fmla="*/ 299889 h 420659"/>
                <a:gd name="connsiteX457" fmla="*/ 866980 w 3817880"/>
                <a:gd name="connsiteY457" fmla="*/ 289772 h 420659"/>
                <a:gd name="connsiteX458" fmla="*/ 872837 w 3817880"/>
                <a:gd name="connsiteY458" fmla="*/ 271667 h 420659"/>
                <a:gd name="connsiteX459" fmla="*/ 888812 w 3817880"/>
                <a:gd name="connsiteY459" fmla="*/ 249303 h 420659"/>
                <a:gd name="connsiteX460" fmla="*/ 848343 w 3817880"/>
                <a:gd name="connsiteY460" fmla="*/ 225874 h 420659"/>
                <a:gd name="connsiteX461" fmla="*/ 833966 w 3817880"/>
                <a:gd name="connsiteY461" fmla="*/ 183276 h 420659"/>
                <a:gd name="connsiteX462" fmla="*/ 857395 w 3817880"/>
                <a:gd name="connsiteY462" fmla="*/ 130560 h 420659"/>
                <a:gd name="connsiteX463" fmla="*/ 913306 w 3817880"/>
                <a:gd name="connsiteY463" fmla="*/ 110326 h 420659"/>
                <a:gd name="connsiteX464" fmla="*/ 913306 w 3817880"/>
                <a:gd name="connsiteY464" fmla="*/ 110326 h 420659"/>
                <a:gd name="connsiteX465" fmla="*/ 569856 w 3817880"/>
                <a:gd name="connsiteY465" fmla="*/ 325448 h 420659"/>
                <a:gd name="connsiteX466" fmla="*/ 569856 w 3817880"/>
                <a:gd name="connsiteY466" fmla="*/ 309473 h 420659"/>
                <a:gd name="connsiteX467" fmla="*/ 593285 w 3817880"/>
                <a:gd name="connsiteY467" fmla="*/ 307343 h 420659"/>
                <a:gd name="connsiteX468" fmla="*/ 601272 w 3817880"/>
                <a:gd name="connsiteY468" fmla="*/ 299356 h 420659"/>
                <a:gd name="connsiteX469" fmla="*/ 601272 w 3817880"/>
                <a:gd name="connsiteY469" fmla="*/ 141742 h 420659"/>
                <a:gd name="connsiteX470" fmla="*/ 569856 w 3817880"/>
                <a:gd name="connsiteY470" fmla="*/ 141742 h 420659"/>
                <a:gd name="connsiteX471" fmla="*/ 569856 w 3817880"/>
                <a:gd name="connsiteY471" fmla="*/ 127365 h 420659"/>
                <a:gd name="connsiteX472" fmla="*/ 620442 w 3817880"/>
                <a:gd name="connsiteY472" fmla="*/ 112456 h 420659"/>
                <a:gd name="connsiteX473" fmla="*/ 637481 w 3817880"/>
                <a:gd name="connsiteY473" fmla="*/ 112456 h 420659"/>
                <a:gd name="connsiteX474" fmla="*/ 637481 w 3817880"/>
                <a:gd name="connsiteY474" fmla="*/ 135885 h 420659"/>
                <a:gd name="connsiteX475" fmla="*/ 680079 w 3817880"/>
                <a:gd name="connsiteY475" fmla="*/ 115651 h 420659"/>
                <a:gd name="connsiteX476" fmla="*/ 708301 w 3817880"/>
                <a:gd name="connsiteY476" fmla="*/ 108729 h 420659"/>
                <a:gd name="connsiteX477" fmla="*/ 751964 w 3817880"/>
                <a:gd name="connsiteY477" fmla="*/ 126833 h 420659"/>
                <a:gd name="connsiteX478" fmla="*/ 766341 w 3817880"/>
                <a:gd name="connsiteY478" fmla="*/ 176354 h 420659"/>
                <a:gd name="connsiteX479" fmla="*/ 766341 w 3817880"/>
                <a:gd name="connsiteY479" fmla="*/ 298824 h 420659"/>
                <a:gd name="connsiteX480" fmla="*/ 774328 w 3817880"/>
                <a:gd name="connsiteY480" fmla="*/ 306811 h 420659"/>
                <a:gd name="connsiteX481" fmla="*/ 797757 w 3817880"/>
                <a:gd name="connsiteY481" fmla="*/ 308941 h 420659"/>
                <a:gd name="connsiteX482" fmla="*/ 797757 w 3817880"/>
                <a:gd name="connsiteY482" fmla="*/ 324915 h 420659"/>
                <a:gd name="connsiteX483" fmla="*/ 700846 w 3817880"/>
                <a:gd name="connsiteY483" fmla="*/ 324915 h 420659"/>
                <a:gd name="connsiteX484" fmla="*/ 700846 w 3817880"/>
                <a:gd name="connsiteY484" fmla="*/ 308941 h 420659"/>
                <a:gd name="connsiteX485" fmla="*/ 722145 w 3817880"/>
                <a:gd name="connsiteY485" fmla="*/ 306811 h 420659"/>
                <a:gd name="connsiteX486" fmla="*/ 730133 w 3817880"/>
                <a:gd name="connsiteY486" fmla="*/ 298824 h 420659"/>
                <a:gd name="connsiteX487" fmla="*/ 730133 w 3817880"/>
                <a:gd name="connsiteY487" fmla="*/ 182743 h 420659"/>
                <a:gd name="connsiteX488" fmla="*/ 720015 w 3817880"/>
                <a:gd name="connsiteY488" fmla="*/ 147599 h 420659"/>
                <a:gd name="connsiteX489" fmla="*/ 684872 w 3817880"/>
                <a:gd name="connsiteY489" fmla="*/ 137482 h 420659"/>
                <a:gd name="connsiteX490" fmla="*/ 662508 w 3817880"/>
                <a:gd name="connsiteY490" fmla="*/ 140677 h 420659"/>
                <a:gd name="connsiteX491" fmla="*/ 636416 w 3817880"/>
                <a:gd name="connsiteY491" fmla="*/ 151859 h 420659"/>
                <a:gd name="connsiteX492" fmla="*/ 636416 w 3817880"/>
                <a:gd name="connsiteY492" fmla="*/ 298291 h 420659"/>
                <a:gd name="connsiteX493" fmla="*/ 644403 w 3817880"/>
                <a:gd name="connsiteY493" fmla="*/ 306279 h 420659"/>
                <a:gd name="connsiteX494" fmla="*/ 664637 w 3817880"/>
                <a:gd name="connsiteY494" fmla="*/ 308408 h 420659"/>
                <a:gd name="connsiteX495" fmla="*/ 664637 w 3817880"/>
                <a:gd name="connsiteY495" fmla="*/ 324383 h 420659"/>
                <a:gd name="connsiteX496" fmla="*/ 569856 w 3817880"/>
                <a:gd name="connsiteY496" fmla="*/ 324383 h 420659"/>
                <a:gd name="connsiteX497" fmla="*/ 569856 w 3817880"/>
                <a:gd name="connsiteY497" fmla="*/ 325448 h 420659"/>
                <a:gd name="connsiteX498" fmla="*/ 501166 w 3817880"/>
                <a:gd name="connsiteY498" fmla="*/ 15012 h 420659"/>
                <a:gd name="connsiteX499" fmla="*/ 519270 w 3817880"/>
                <a:gd name="connsiteY499" fmla="*/ 22999 h 420659"/>
                <a:gd name="connsiteX500" fmla="*/ 527258 w 3817880"/>
                <a:gd name="connsiteY500" fmla="*/ 41104 h 420659"/>
                <a:gd name="connsiteX501" fmla="*/ 519270 w 3817880"/>
                <a:gd name="connsiteY501" fmla="*/ 58143 h 420659"/>
                <a:gd name="connsiteX502" fmla="*/ 501166 w 3817880"/>
                <a:gd name="connsiteY502" fmla="*/ 66130 h 420659"/>
                <a:gd name="connsiteX503" fmla="*/ 484127 w 3817880"/>
                <a:gd name="connsiteY503" fmla="*/ 58143 h 420659"/>
                <a:gd name="connsiteX504" fmla="*/ 476140 w 3817880"/>
                <a:gd name="connsiteY504" fmla="*/ 41104 h 420659"/>
                <a:gd name="connsiteX505" fmla="*/ 484127 w 3817880"/>
                <a:gd name="connsiteY505" fmla="*/ 22999 h 420659"/>
                <a:gd name="connsiteX506" fmla="*/ 501166 w 3817880"/>
                <a:gd name="connsiteY506" fmla="*/ 15012 h 420659"/>
                <a:gd name="connsiteX507" fmla="*/ 501166 w 3817880"/>
                <a:gd name="connsiteY507" fmla="*/ 15012 h 420659"/>
                <a:gd name="connsiteX508" fmla="*/ 500101 w 3817880"/>
                <a:gd name="connsiteY508" fmla="*/ 112988 h 420659"/>
                <a:gd name="connsiteX509" fmla="*/ 517141 w 3817880"/>
                <a:gd name="connsiteY509" fmla="*/ 112988 h 420659"/>
                <a:gd name="connsiteX510" fmla="*/ 517141 w 3817880"/>
                <a:gd name="connsiteY510" fmla="*/ 299889 h 420659"/>
                <a:gd name="connsiteX511" fmla="*/ 525128 w 3817880"/>
                <a:gd name="connsiteY511" fmla="*/ 307876 h 420659"/>
                <a:gd name="connsiteX512" fmla="*/ 547492 w 3817880"/>
                <a:gd name="connsiteY512" fmla="*/ 310006 h 420659"/>
                <a:gd name="connsiteX513" fmla="*/ 547492 w 3817880"/>
                <a:gd name="connsiteY513" fmla="*/ 325980 h 420659"/>
                <a:gd name="connsiteX514" fmla="*/ 449516 w 3817880"/>
                <a:gd name="connsiteY514" fmla="*/ 325980 h 420659"/>
                <a:gd name="connsiteX515" fmla="*/ 449516 w 3817880"/>
                <a:gd name="connsiteY515" fmla="*/ 310006 h 420659"/>
                <a:gd name="connsiteX516" fmla="*/ 472945 w 3817880"/>
                <a:gd name="connsiteY516" fmla="*/ 307876 h 420659"/>
                <a:gd name="connsiteX517" fmla="*/ 479867 w 3817880"/>
                <a:gd name="connsiteY517" fmla="*/ 299889 h 420659"/>
                <a:gd name="connsiteX518" fmla="*/ 479867 w 3817880"/>
                <a:gd name="connsiteY518" fmla="*/ 142275 h 420659"/>
                <a:gd name="connsiteX519" fmla="*/ 449516 w 3817880"/>
                <a:gd name="connsiteY519" fmla="*/ 142275 h 420659"/>
                <a:gd name="connsiteX520" fmla="*/ 449516 w 3817880"/>
                <a:gd name="connsiteY520" fmla="*/ 127365 h 420659"/>
                <a:gd name="connsiteX521" fmla="*/ 500101 w 3817880"/>
                <a:gd name="connsiteY521" fmla="*/ 112988 h 420659"/>
                <a:gd name="connsiteX522" fmla="*/ 500101 w 3817880"/>
                <a:gd name="connsiteY522" fmla="*/ 112988 h 420659"/>
                <a:gd name="connsiteX523" fmla="*/ 410112 w 3817880"/>
                <a:gd name="connsiteY523" fmla="*/ 119378 h 420659"/>
                <a:gd name="connsiteX524" fmla="*/ 410112 w 3817880"/>
                <a:gd name="connsiteY524" fmla="*/ 168899 h 420659"/>
                <a:gd name="connsiteX525" fmla="*/ 388813 w 3817880"/>
                <a:gd name="connsiteY525" fmla="*/ 168899 h 420659"/>
                <a:gd name="connsiteX526" fmla="*/ 384553 w 3817880"/>
                <a:gd name="connsiteY526" fmla="*/ 138547 h 420659"/>
                <a:gd name="connsiteX527" fmla="*/ 368579 w 3817880"/>
                <a:gd name="connsiteY527" fmla="*/ 130560 h 420659"/>
                <a:gd name="connsiteX528" fmla="*/ 352604 w 3817880"/>
                <a:gd name="connsiteY528" fmla="*/ 128430 h 420659"/>
                <a:gd name="connsiteX529" fmla="*/ 325448 w 3817880"/>
                <a:gd name="connsiteY529" fmla="*/ 137482 h 420659"/>
                <a:gd name="connsiteX530" fmla="*/ 315331 w 3817880"/>
                <a:gd name="connsiteY530" fmla="*/ 159847 h 420659"/>
                <a:gd name="connsiteX531" fmla="*/ 323318 w 3817880"/>
                <a:gd name="connsiteY531" fmla="*/ 181146 h 420659"/>
                <a:gd name="connsiteX532" fmla="*/ 352604 w 3817880"/>
                <a:gd name="connsiteY532" fmla="*/ 200315 h 420659"/>
                <a:gd name="connsiteX533" fmla="*/ 363786 w 3817880"/>
                <a:gd name="connsiteY533" fmla="*/ 204575 h 420659"/>
                <a:gd name="connsiteX534" fmla="*/ 399995 w 3817880"/>
                <a:gd name="connsiteY534" fmla="*/ 224809 h 420659"/>
                <a:gd name="connsiteX535" fmla="*/ 412242 w 3817880"/>
                <a:gd name="connsiteY535" fmla="*/ 241848 h 420659"/>
                <a:gd name="connsiteX536" fmla="*/ 415437 w 3817880"/>
                <a:gd name="connsiteY536" fmla="*/ 263148 h 420659"/>
                <a:gd name="connsiteX537" fmla="*/ 394138 w 3817880"/>
                <a:gd name="connsiteY537" fmla="*/ 311603 h 420659"/>
                <a:gd name="connsiteX538" fmla="*/ 334500 w 3817880"/>
                <a:gd name="connsiteY538" fmla="*/ 328643 h 420659"/>
                <a:gd name="connsiteX539" fmla="*/ 304149 w 3817880"/>
                <a:gd name="connsiteY539" fmla="*/ 326513 h 420659"/>
                <a:gd name="connsiteX540" fmla="*/ 276992 w 3817880"/>
                <a:gd name="connsiteY540" fmla="*/ 319591 h 420659"/>
                <a:gd name="connsiteX541" fmla="*/ 276992 w 3817880"/>
                <a:gd name="connsiteY541" fmla="*/ 262083 h 420659"/>
                <a:gd name="connsiteX542" fmla="*/ 298291 w 3817880"/>
                <a:gd name="connsiteY542" fmla="*/ 262083 h 420659"/>
                <a:gd name="connsiteX543" fmla="*/ 302551 w 3817880"/>
                <a:gd name="connsiteY543" fmla="*/ 299356 h 420659"/>
                <a:gd name="connsiteX544" fmla="*/ 321720 w 3817880"/>
                <a:gd name="connsiteY544" fmla="*/ 307343 h 420659"/>
                <a:gd name="connsiteX545" fmla="*/ 340890 w 3817880"/>
                <a:gd name="connsiteY545" fmla="*/ 310538 h 420659"/>
                <a:gd name="connsiteX546" fmla="*/ 370176 w 3817880"/>
                <a:gd name="connsiteY546" fmla="*/ 300421 h 420659"/>
                <a:gd name="connsiteX547" fmla="*/ 381358 w 3817880"/>
                <a:gd name="connsiteY547" fmla="*/ 274330 h 420659"/>
                <a:gd name="connsiteX548" fmla="*/ 373371 w 3817880"/>
                <a:gd name="connsiteY548" fmla="*/ 253031 h 420659"/>
                <a:gd name="connsiteX549" fmla="*/ 336097 w 3817880"/>
                <a:gd name="connsiteY549" fmla="*/ 230666 h 420659"/>
                <a:gd name="connsiteX550" fmla="*/ 292434 w 3817880"/>
                <a:gd name="connsiteY550" fmla="*/ 203510 h 420659"/>
                <a:gd name="connsiteX551" fmla="*/ 280187 w 3817880"/>
                <a:gd name="connsiteY551" fmla="*/ 171029 h 420659"/>
                <a:gd name="connsiteX552" fmla="*/ 300421 w 3817880"/>
                <a:gd name="connsiteY552" fmla="*/ 125768 h 420659"/>
                <a:gd name="connsiteX553" fmla="*/ 357929 w 3817880"/>
                <a:gd name="connsiteY553" fmla="*/ 108729 h 420659"/>
                <a:gd name="connsiteX554" fmla="*/ 386150 w 3817880"/>
                <a:gd name="connsiteY554" fmla="*/ 111923 h 420659"/>
                <a:gd name="connsiteX555" fmla="*/ 410112 w 3817880"/>
                <a:gd name="connsiteY555" fmla="*/ 119378 h 420659"/>
                <a:gd name="connsiteX556" fmla="*/ 410112 w 3817880"/>
                <a:gd name="connsiteY556" fmla="*/ 119378 h 420659"/>
                <a:gd name="connsiteX557" fmla="*/ 3297 w 3817880"/>
                <a:gd name="connsiteY557" fmla="*/ 31519 h 420659"/>
                <a:gd name="connsiteX558" fmla="*/ 250901 w 3817880"/>
                <a:gd name="connsiteY558" fmla="*/ 31519 h 420659"/>
                <a:gd name="connsiteX559" fmla="*/ 250901 w 3817880"/>
                <a:gd name="connsiteY559" fmla="*/ 98079 h 420659"/>
                <a:gd name="connsiteX560" fmla="*/ 227471 w 3817880"/>
                <a:gd name="connsiteY560" fmla="*/ 98079 h 420659"/>
                <a:gd name="connsiteX561" fmla="*/ 221614 w 3817880"/>
                <a:gd name="connsiteY561" fmla="*/ 57610 h 420659"/>
                <a:gd name="connsiteX562" fmla="*/ 214692 w 3817880"/>
                <a:gd name="connsiteY562" fmla="*/ 50688 h 420659"/>
                <a:gd name="connsiteX563" fmla="*/ 148132 w 3817880"/>
                <a:gd name="connsiteY563" fmla="*/ 50688 h 420659"/>
                <a:gd name="connsiteX564" fmla="*/ 148132 w 3817880"/>
                <a:gd name="connsiteY564" fmla="*/ 298291 h 420659"/>
                <a:gd name="connsiteX565" fmla="*/ 155054 w 3817880"/>
                <a:gd name="connsiteY565" fmla="*/ 305214 h 420659"/>
                <a:gd name="connsiteX566" fmla="*/ 184341 w 3817880"/>
                <a:gd name="connsiteY566" fmla="*/ 307343 h 420659"/>
                <a:gd name="connsiteX567" fmla="*/ 184341 w 3817880"/>
                <a:gd name="connsiteY567" fmla="*/ 325448 h 420659"/>
                <a:gd name="connsiteX568" fmla="*/ 70390 w 3817880"/>
                <a:gd name="connsiteY568" fmla="*/ 325448 h 420659"/>
                <a:gd name="connsiteX569" fmla="*/ 70390 w 3817880"/>
                <a:gd name="connsiteY569" fmla="*/ 307343 h 420659"/>
                <a:gd name="connsiteX570" fmla="*/ 99676 w 3817880"/>
                <a:gd name="connsiteY570" fmla="*/ 305214 h 420659"/>
                <a:gd name="connsiteX571" fmla="*/ 106598 w 3817880"/>
                <a:gd name="connsiteY571" fmla="*/ 298291 h 420659"/>
                <a:gd name="connsiteX572" fmla="*/ 106598 w 3817880"/>
                <a:gd name="connsiteY572" fmla="*/ 50688 h 420659"/>
                <a:gd name="connsiteX573" fmla="*/ 40039 w 3817880"/>
                <a:gd name="connsiteY573" fmla="*/ 50688 h 420659"/>
                <a:gd name="connsiteX574" fmla="*/ 33116 w 3817880"/>
                <a:gd name="connsiteY574" fmla="*/ 57610 h 420659"/>
                <a:gd name="connsiteX575" fmla="*/ 27259 w 3817880"/>
                <a:gd name="connsiteY575" fmla="*/ 98079 h 420659"/>
                <a:gd name="connsiteX576" fmla="*/ 2233 w 3817880"/>
                <a:gd name="connsiteY576" fmla="*/ 98079 h 420659"/>
                <a:gd name="connsiteX577" fmla="*/ 2233 w 3817880"/>
                <a:gd name="connsiteY577" fmla="*/ 31519 h 4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Lst>
              <a:rect l="l" t="t" r="r" b="b"/>
              <a:pathLst>
                <a:path w="3817880" h="420659">
                  <a:moveTo>
                    <a:pt x="2873364" y="329175"/>
                  </a:moveTo>
                  <a:lnTo>
                    <a:pt x="2873364" y="302019"/>
                  </a:lnTo>
                  <a:cubicBezTo>
                    <a:pt x="2879221" y="303084"/>
                    <a:pt x="2885611" y="304149"/>
                    <a:pt x="2893598" y="304149"/>
                  </a:cubicBezTo>
                  <a:cubicBezTo>
                    <a:pt x="2903715" y="304149"/>
                    <a:pt x="2914898" y="302019"/>
                    <a:pt x="2926080" y="298291"/>
                  </a:cubicBezTo>
                  <a:cubicBezTo>
                    <a:pt x="2937262" y="294031"/>
                    <a:pt x="2949509" y="287109"/>
                    <a:pt x="2962288" y="278057"/>
                  </a:cubicBezTo>
                  <a:lnTo>
                    <a:pt x="2962288" y="303084"/>
                  </a:lnTo>
                  <a:cubicBezTo>
                    <a:pt x="2950041" y="312136"/>
                    <a:pt x="2936197" y="317993"/>
                    <a:pt x="2921820" y="322253"/>
                  </a:cubicBezTo>
                  <a:cubicBezTo>
                    <a:pt x="2908508" y="326513"/>
                    <a:pt x="2893598" y="329175"/>
                    <a:pt x="2880286" y="329175"/>
                  </a:cubicBezTo>
                  <a:cubicBezTo>
                    <a:pt x="2877624" y="329175"/>
                    <a:pt x="2875494" y="329175"/>
                    <a:pt x="2873364" y="329175"/>
                  </a:cubicBezTo>
                  <a:lnTo>
                    <a:pt x="2873364" y="329175"/>
                  </a:lnTo>
                  <a:close/>
                  <a:moveTo>
                    <a:pt x="2873364" y="209367"/>
                  </a:moveTo>
                  <a:lnTo>
                    <a:pt x="2873364" y="191263"/>
                  </a:lnTo>
                  <a:lnTo>
                    <a:pt x="2922885" y="191263"/>
                  </a:lnTo>
                  <a:lnTo>
                    <a:pt x="2922885" y="184341"/>
                  </a:lnTo>
                  <a:cubicBezTo>
                    <a:pt x="2922885" y="166236"/>
                    <a:pt x="2919690" y="152924"/>
                    <a:pt x="2911703" y="143872"/>
                  </a:cubicBezTo>
                  <a:cubicBezTo>
                    <a:pt x="2903715" y="133755"/>
                    <a:pt x="2892533" y="128963"/>
                    <a:pt x="2878156" y="128963"/>
                  </a:cubicBezTo>
                  <a:cubicBezTo>
                    <a:pt x="2876027" y="128963"/>
                    <a:pt x="2874962" y="128963"/>
                    <a:pt x="2873897" y="128963"/>
                  </a:cubicBezTo>
                  <a:lnTo>
                    <a:pt x="2873897" y="109794"/>
                  </a:lnTo>
                  <a:cubicBezTo>
                    <a:pt x="2877091" y="109794"/>
                    <a:pt x="2880819" y="108729"/>
                    <a:pt x="2884014" y="108729"/>
                  </a:cubicBezTo>
                  <a:cubicBezTo>
                    <a:pt x="2909040" y="108729"/>
                    <a:pt x="2927677" y="116716"/>
                    <a:pt x="2941522" y="132158"/>
                  </a:cubicBezTo>
                  <a:cubicBezTo>
                    <a:pt x="2956431" y="148132"/>
                    <a:pt x="2962821" y="169431"/>
                    <a:pt x="2962821" y="194990"/>
                  </a:cubicBezTo>
                  <a:cubicBezTo>
                    <a:pt x="2962821" y="198185"/>
                    <a:pt x="2962821" y="201912"/>
                    <a:pt x="2962821" y="202978"/>
                  </a:cubicBezTo>
                  <a:cubicBezTo>
                    <a:pt x="2962821" y="205107"/>
                    <a:pt x="2962821" y="207237"/>
                    <a:pt x="2962821" y="208835"/>
                  </a:cubicBezTo>
                  <a:lnTo>
                    <a:pt x="2873364" y="208835"/>
                  </a:lnTo>
                  <a:lnTo>
                    <a:pt x="2873364" y="209367"/>
                  </a:lnTo>
                  <a:close/>
                  <a:moveTo>
                    <a:pt x="2994770" y="325448"/>
                  </a:moveTo>
                  <a:lnTo>
                    <a:pt x="2994770" y="309473"/>
                  </a:lnTo>
                  <a:lnTo>
                    <a:pt x="3017134" y="307343"/>
                  </a:lnTo>
                  <a:lnTo>
                    <a:pt x="3025121" y="299356"/>
                  </a:lnTo>
                  <a:lnTo>
                    <a:pt x="3025121" y="141742"/>
                  </a:lnTo>
                  <a:lnTo>
                    <a:pt x="2994770" y="141742"/>
                  </a:lnTo>
                  <a:lnTo>
                    <a:pt x="2994770" y="127365"/>
                  </a:lnTo>
                  <a:lnTo>
                    <a:pt x="3045355" y="112456"/>
                  </a:lnTo>
                  <a:lnTo>
                    <a:pt x="3062395" y="112456"/>
                  </a:lnTo>
                  <a:lnTo>
                    <a:pt x="3062395" y="152924"/>
                  </a:lnTo>
                  <a:cubicBezTo>
                    <a:pt x="3069317" y="146002"/>
                    <a:pt x="3077304" y="138015"/>
                    <a:pt x="3083694" y="131625"/>
                  </a:cubicBezTo>
                  <a:cubicBezTo>
                    <a:pt x="3091681" y="124703"/>
                    <a:pt x="3100733" y="116716"/>
                    <a:pt x="3108720" y="110326"/>
                  </a:cubicBezTo>
                  <a:cubicBezTo>
                    <a:pt x="3109785" y="110326"/>
                    <a:pt x="3111915" y="110326"/>
                    <a:pt x="3112980" y="110326"/>
                  </a:cubicBezTo>
                  <a:cubicBezTo>
                    <a:pt x="3114045" y="110326"/>
                    <a:pt x="3116175" y="109261"/>
                    <a:pt x="3119902" y="109261"/>
                  </a:cubicBezTo>
                  <a:cubicBezTo>
                    <a:pt x="3124162" y="109261"/>
                    <a:pt x="3128955" y="110326"/>
                    <a:pt x="3132149" y="111391"/>
                  </a:cubicBezTo>
                  <a:cubicBezTo>
                    <a:pt x="3136409" y="112456"/>
                    <a:pt x="3141202" y="113521"/>
                    <a:pt x="3145461" y="115651"/>
                  </a:cubicBezTo>
                  <a:lnTo>
                    <a:pt x="3145461" y="152924"/>
                  </a:lnTo>
                  <a:lnTo>
                    <a:pt x="3132149" y="152924"/>
                  </a:lnTo>
                  <a:cubicBezTo>
                    <a:pt x="3128955" y="149730"/>
                    <a:pt x="3125227" y="147067"/>
                    <a:pt x="3122032" y="144937"/>
                  </a:cubicBezTo>
                  <a:cubicBezTo>
                    <a:pt x="3118837" y="143872"/>
                    <a:pt x="3114045" y="142807"/>
                    <a:pt x="3109785" y="142807"/>
                  </a:cubicBezTo>
                  <a:cubicBezTo>
                    <a:pt x="3102863" y="142807"/>
                    <a:pt x="3094876" y="144937"/>
                    <a:pt x="3087421" y="150794"/>
                  </a:cubicBezTo>
                  <a:cubicBezTo>
                    <a:pt x="3079434" y="155054"/>
                    <a:pt x="3071446" y="163042"/>
                    <a:pt x="3062395" y="174223"/>
                  </a:cubicBezTo>
                  <a:lnTo>
                    <a:pt x="3062395" y="299356"/>
                  </a:lnTo>
                  <a:lnTo>
                    <a:pt x="3069317" y="307343"/>
                  </a:lnTo>
                  <a:lnTo>
                    <a:pt x="3099668" y="309473"/>
                  </a:lnTo>
                  <a:lnTo>
                    <a:pt x="3099668" y="325448"/>
                  </a:lnTo>
                  <a:lnTo>
                    <a:pt x="2994770" y="325448"/>
                  </a:lnTo>
                  <a:lnTo>
                    <a:pt x="2994770" y="325448"/>
                  </a:lnTo>
                  <a:close/>
                  <a:moveTo>
                    <a:pt x="3299880" y="119378"/>
                  </a:moveTo>
                  <a:lnTo>
                    <a:pt x="3299880" y="168899"/>
                  </a:lnTo>
                  <a:lnTo>
                    <a:pt x="3277516" y="168899"/>
                  </a:lnTo>
                  <a:lnTo>
                    <a:pt x="3274322" y="138547"/>
                  </a:lnTo>
                  <a:cubicBezTo>
                    <a:pt x="3268464" y="135353"/>
                    <a:pt x="3263139" y="132690"/>
                    <a:pt x="3257282" y="130560"/>
                  </a:cubicBezTo>
                  <a:cubicBezTo>
                    <a:pt x="3253022" y="129495"/>
                    <a:pt x="3247165" y="128430"/>
                    <a:pt x="3241308" y="128430"/>
                  </a:cubicBezTo>
                  <a:cubicBezTo>
                    <a:pt x="3230126" y="128430"/>
                    <a:pt x="3221074" y="131625"/>
                    <a:pt x="3215216" y="137482"/>
                  </a:cubicBezTo>
                  <a:cubicBezTo>
                    <a:pt x="3208294" y="143340"/>
                    <a:pt x="3205099" y="149730"/>
                    <a:pt x="3205099" y="159847"/>
                  </a:cubicBezTo>
                  <a:cubicBezTo>
                    <a:pt x="3205099" y="168899"/>
                    <a:pt x="3207229" y="175821"/>
                    <a:pt x="3213086" y="181146"/>
                  </a:cubicBezTo>
                  <a:cubicBezTo>
                    <a:pt x="3218943" y="187003"/>
                    <a:pt x="3227463" y="192328"/>
                    <a:pt x="3242373" y="200315"/>
                  </a:cubicBezTo>
                  <a:cubicBezTo>
                    <a:pt x="3244502" y="201380"/>
                    <a:pt x="3248230" y="202445"/>
                    <a:pt x="3253555" y="204575"/>
                  </a:cubicBezTo>
                  <a:cubicBezTo>
                    <a:pt x="3269529" y="212562"/>
                    <a:pt x="3281776" y="218952"/>
                    <a:pt x="3288699" y="224809"/>
                  </a:cubicBezTo>
                  <a:cubicBezTo>
                    <a:pt x="3294556" y="229069"/>
                    <a:pt x="3298815" y="234926"/>
                    <a:pt x="3300946" y="241848"/>
                  </a:cubicBezTo>
                  <a:cubicBezTo>
                    <a:pt x="3304140" y="247706"/>
                    <a:pt x="3305205" y="255160"/>
                    <a:pt x="3305205" y="263148"/>
                  </a:cubicBezTo>
                  <a:cubicBezTo>
                    <a:pt x="3305205" y="283382"/>
                    <a:pt x="3298283" y="299356"/>
                    <a:pt x="3283906" y="311603"/>
                  </a:cubicBezTo>
                  <a:cubicBezTo>
                    <a:pt x="3269529" y="322785"/>
                    <a:pt x="3248763" y="328643"/>
                    <a:pt x="3223203" y="328643"/>
                  </a:cubicBezTo>
                  <a:cubicBezTo>
                    <a:pt x="3213086" y="328643"/>
                    <a:pt x="3202969" y="327578"/>
                    <a:pt x="3193917" y="326513"/>
                  </a:cubicBezTo>
                  <a:cubicBezTo>
                    <a:pt x="3183800" y="325448"/>
                    <a:pt x="3174748" y="323318"/>
                    <a:pt x="3166761" y="319591"/>
                  </a:cubicBezTo>
                  <a:lnTo>
                    <a:pt x="3166761" y="262083"/>
                  </a:lnTo>
                  <a:lnTo>
                    <a:pt x="3188060" y="262083"/>
                  </a:lnTo>
                  <a:lnTo>
                    <a:pt x="3192319" y="299356"/>
                  </a:lnTo>
                  <a:cubicBezTo>
                    <a:pt x="3199242" y="303616"/>
                    <a:pt x="3204566" y="306279"/>
                    <a:pt x="3211489" y="307343"/>
                  </a:cubicBezTo>
                  <a:cubicBezTo>
                    <a:pt x="3217346" y="309473"/>
                    <a:pt x="3223736" y="310538"/>
                    <a:pt x="3229593" y="310538"/>
                  </a:cubicBezTo>
                  <a:cubicBezTo>
                    <a:pt x="3241840" y="310538"/>
                    <a:pt x="3251957" y="307343"/>
                    <a:pt x="3259944" y="300421"/>
                  </a:cubicBezTo>
                  <a:cubicBezTo>
                    <a:pt x="3267932" y="293499"/>
                    <a:pt x="3271126" y="285512"/>
                    <a:pt x="3271126" y="274330"/>
                  </a:cubicBezTo>
                  <a:cubicBezTo>
                    <a:pt x="3271126" y="265278"/>
                    <a:pt x="3268997" y="258355"/>
                    <a:pt x="3263139" y="253031"/>
                  </a:cubicBezTo>
                  <a:cubicBezTo>
                    <a:pt x="3257282" y="247173"/>
                    <a:pt x="3246100" y="239719"/>
                    <a:pt x="3225866" y="230666"/>
                  </a:cubicBezTo>
                  <a:cubicBezTo>
                    <a:pt x="3204566" y="221614"/>
                    <a:pt x="3189657" y="211497"/>
                    <a:pt x="3182203" y="203510"/>
                  </a:cubicBezTo>
                  <a:cubicBezTo>
                    <a:pt x="3173150" y="194458"/>
                    <a:pt x="3169955" y="183276"/>
                    <a:pt x="3169955" y="171029"/>
                  </a:cubicBezTo>
                  <a:cubicBezTo>
                    <a:pt x="3169955" y="151859"/>
                    <a:pt x="3176878" y="135885"/>
                    <a:pt x="3190190" y="125768"/>
                  </a:cubicBezTo>
                  <a:cubicBezTo>
                    <a:pt x="3203502" y="114586"/>
                    <a:pt x="3222671" y="108729"/>
                    <a:pt x="3247698" y="108729"/>
                  </a:cubicBezTo>
                  <a:cubicBezTo>
                    <a:pt x="3257814" y="108729"/>
                    <a:pt x="3266867" y="109794"/>
                    <a:pt x="3274854" y="111923"/>
                  </a:cubicBezTo>
                  <a:cubicBezTo>
                    <a:pt x="3283906" y="114053"/>
                    <a:pt x="3291893" y="116183"/>
                    <a:pt x="3299880" y="119378"/>
                  </a:cubicBezTo>
                  <a:lnTo>
                    <a:pt x="3299880" y="119378"/>
                  </a:lnTo>
                  <a:close/>
                  <a:moveTo>
                    <a:pt x="3389870" y="112988"/>
                  </a:moveTo>
                  <a:lnTo>
                    <a:pt x="3406909" y="112988"/>
                  </a:lnTo>
                  <a:lnTo>
                    <a:pt x="3406909" y="299889"/>
                  </a:lnTo>
                  <a:lnTo>
                    <a:pt x="3413831" y="307876"/>
                  </a:lnTo>
                  <a:lnTo>
                    <a:pt x="3437261" y="310006"/>
                  </a:lnTo>
                  <a:lnTo>
                    <a:pt x="3437261" y="325980"/>
                  </a:lnTo>
                  <a:lnTo>
                    <a:pt x="3339284" y="325980"/>
                  </a:lnTo>
                  <a:lnTo>
                    <a:pt x="3339284" y="310006"/>
                  </a:lnTo>
                  <a:lnTo>
                    <a:pt x="3361648" y="307876"/>
                  </a:lnTo>
                  <a:lnTo>
                    <a:pt x="3369635" y="299889"/>
                  </a:lnTo>
                  <a:lnTo>
                    <a:pt x="3369635" y="142275"/>
                  </a:lnTo>
                  <a:lnTo>
                    <a:pt x="3339284" y="142275"/>
                  </a:lnTo>
                  <a:lnTo>
                    <a:pt x="3339284" y="127365"/>
                  </a:lnTo>
                  <a:lnTo>
                    <a:pt x="3389870" y="112988"/>
                  </a:lnTo>
                  <a:lnTo>
                    <a:pt x="3389870" y="112988"/>
                  </a:lnTo>
                  <a:close/>
                  <a:moveTo>
                    <a:pt x="3390934" y="15012"/>
                  </a:moveTo>
                  <a:cubicBezTo>
                    <a:pt x="3398922" y="15012"/>
                    <a:pt x="3404246" y="17142"/>
                    <a:pt x="3409039" y="22999"/>
                  </a:cubicBezTo>
                  <a:cubicBezTo>
                    <a:pt x="3414896" y="27259"/>
                    <a:pt x="3417026" y="33116"/>
                    <a:pt x="3417026" y="41104"/>
                  </a:cubicBezTo>
                  <a:cubicBezTo>
                    <a:pt x="3417026" y="48026"/>
                    <a:pt x="3414896" y="53351"/>
                    <a:pt x="3409039" y="58143"/>
                  </a:cubicBezTo>
                  <a:cubicBezTo>
                    <a:pt x="3404779" y="64000"/>
                    <a:pt x="3398922" y="66130"/>
                    <a:pt x="3390934" y="66130"/>
                  </a:cubicBezTo>
                  <a:cubicBezTo>
                    <a:pt x="3384013" y="66130"/>
                    <a:pt x="3378688" y="64000"/>
                    <a:pt x="3372830" y="58143"/>
                  </a:cubicBezTo>
                  <a:cubicBezTo>
                    <a:pt x="3368571" y="53883"/>
                    <a:pt x="3365908" y="48026"/>
                    <a:pt x="3365908" y="41104"/>
                  </a:cubicBezTo>
                  <a:cubicBezTo>
                    <a:pt x="3365908" y="33116"/>
                    <a:pt x="3368038" y="27792"/>
                    <a:pt x="3372830" y="22999"/>
                  </a:cubicBezTo>
                  <a:cubicBezTo>
                    <a:pt x="3378688" y="17142"/>
                    <a:pt x="3384545" y="15012"/>
                    <a:pt x="3390934" y="15012"/>
                  </a:cubicBezTo>
                  <a:lnTo>
                    <a:pt x="3390934" y="15012"/>
                  </a:lnTo>
                  <a:close/>
                  <a:moveTo>
                    <a:pt x="3484651" y="140677"/>
                  </a:moveTo>
                  <a:lnTo>
                    <a:pt x="3457494" y="140677"/>
                  </a:lnTo>
                  <a:lnTo>
                    <a:pt x="3457494" y="127365"/>
                  </a:lnTo>
                  <a:lnTo>
                    <a:pt x="3485716" y="114053"/>
                  </a:lnTo>
                  <a:lnTo>
                    <a:pt x="3504885" y="73585"/>
                  </a:lnTo>
                  <a:lnTo>
                    <a:pt x="3521924" y="73585"/>
                  </a:lnTo>
                  <a:lnTo>
                    <a:pt x="3521924" y="120975"/>
                  </a:lnTo>
                  <a:lnTo>
                    <a:pt x="3588484" y="120975"/>
                  </a:lnTo>
                  <a:lnTo>
                    <a:pt x="3588484" y="141210"/>
                  </a:lnTo>
                  <a:lnTo>
                    <a:pt x="3521924" y="141210"/>
                  </a:lnTo>
                  <a:lnTo>
                    <a:pt x="3521924" y="256225"/>
                  </a:lnTo>
                  <a:cubicBezTo>
                    <a:pt x="3521924" y="275395"/>
                    <a:pt x="3524054" y="288707"/>
                    <a:pt x="3529912" y="294564"/>
                  </a:cubicBezTo>
                  <a:cubicBezTo>
                    <a:pt x="3534172" y="301486"/>
                    <a:pt x="3544821" y="304681"/>
                    <a:pt x="3558133" y="304681"/>
                  </a:cubicBezTo>
                  <a:cubicBezTo>
                    <a:pt x="3562393" y="304681"/>
                    <a:pt x="3567185" y="304681"/>
                    <a:pt x="3573043" y="303616"/>
                  </a:cubicBezTo>
                  <a:cubicBezTo>
                    <a:pt x="3577302" y="303616"/>
                    <a:pt x="3583160" y="302551"/>
                    <a:pt x="3589017" y="301486"/>
                  </a:cubicBezTo>
                  <a:lnTo>
                    <a:pt x="3589017" y="317461"/>
                  </a:lnTo>
                  <a:cubicBezTo>
                    <a:pt x="3578900" y="320655"/>
                    <a:pt x="3568783" y="323318"/>
                    <a:pt x="3559731" y="325448"/>
                  </a:cubicBezTo>
                  <a:cubicBezTo>
                    <a:pt x="3549614" y="326513"/>
                    <a:pt x="3540561" y="327578"/>
                    <a:pt x="3531509" y="327578"/>
                  </a:cubicBezTo>
                  <a:cubicBezTo>
                    <a:pt x="3514470" y="327578"/>
                    <a:pt x="3502223" y="324383"/>
                    <a:pt x="3495300" y="317461"/>
                  </a:cubicBezTo>
                  <a:cubicBezTo>
                    <a:pt x="3488378" y="311603"/>
                    <a:pt x="3485184" y="299356"/>
                    <a:pt x="3485184" y="282317"/>
                  </a:cubicBezTo>
                  <a:lnTo>
                    <a:pt x="3485184" y="140677"/>
                  </a:lnTo>
                  <a:lnTo>
                    <a:pt x="3484651" y="140677"/>
                  </a:lnTo>
                  <a:close/>
                  <a:moveTo>
                    <a:pt x="3592744" y="114053"/>
                  </a:moveTo>
                  <a:lnTo>
                    <a:pt x="3687526" y="114053"/>
                  </a:lnTo>
                  <a:lnTo>
                    <a:pt x="3687526" y="131093"/>
                  </a:lnTo>
                  <a:lnTo>
                    <a:pt x="3665162" y="132158"/>
                  </a:lnTo>
                  <a:lnTo>
                    <a:pt x="3659304" y="140145"/>
                  </a:lnTo>
                  <a:lnTo>
                    <a:pt x="3712020" y="276460"/>
                  </a:lnTo>
                  <a:lnTo>
                    <a:pt x="3765800" y="140145"/>
                  </a:lnTo>
                  <a:lnTo>
                    <a:pt x="3762606" y="132158"/>
                  </a:lnTo>
                  <a:lnTo>
                    <a:pt x="3739176" y="131093"/>
                  </a:lnTo>
                  <a:lnTo>
                    <a:pt x="3739176" y="114053"/>
                  </a:lnTo>
                  <a:lnTo>
                    <a:pt x="3817984" y="114053"/>
                  </a:lnTo>
                  <a:lnTo>
                    <a:pt x="3817984" y="131093"/>
                  </a:lnTo>
                  <a:lnTo>
                    <a:pt x="3791892" y="134287"/>
                  </a:lnTo>
                  <a:lnTo>
                    <a:pt x="3704033" y="347279"/>
                  </a:lnTo>
                  <a:cubicBezTo>
                    <a:pt x="3692851" y="373371"/>
                    <a:pt x="3682734" y="392540"/>
                    <a:pt x="3671552" y="403722"/>
                  </a:cubicBezTo>
                  <a:cubicBezTo>
                    <a:pt x="3660369" y="414904"/>
                    <a:pt x="3648122" y="420762"/>
                    <a:pt x="3634278" y="420762"/>
                  </a:cubicBezTo>
                  <a:cubicBezTo>
                    <a:pt x="3625226" y="420762"/>
                    <a:pt x="3617238" y="418632"/>
                    <a:pt x="3611914" y="413839"/>
                  </a:cubicBezTo>
                  <a:cubicBezTo>
                    <a:pt x="3606056" y="409580"/>
                    <a:pt x="3603926" y="403722"/>
                    <a:pt x="3603926" y="396800"/>
                  </a:cubicBezTo>
                  <a:cubicBezTo>
                    <a:pt x="3603926" y="392540"/>
                    <a:pt x="3604992" y="387748"/>
                    <a:pt x="3606056" y="384553"/>
                  </a:cubicBezTo>
                  <a:cubicBezTo>
                    <a:pt x="3608186" y="380293"/>
                    <a:pt x="3611914" y="376566"/>
                    <a:pt x="3615108" y="373371"/>
                  </a:cubicBezTo>
                  <a:lnTo>
                    <a:pt x="3656642" y="389345"/>
                  </a:lnTo>
                  <a:cubicBezTo>
                    <a:pt x="3663564" y="382423"/>
                    <a:pt x="3669954" y="373371"/>
                    <a:pt x="3675811" y="362189"/>
                  </a:cubicBezTo>
                  <a:cubicBezTo>
                    <a:pt x="3681668" y="351007"/>
                    <a:pt x="3686993" y="338760"/>
                    <a:pt x="3692851" y="323850"/>
                  </a:cubicBezTo>
                  <a:lnTo>
                    <a:pt x="3618304" y="133755"/>
                  </a:lnTo>
                  <a:lnTo>
                    <a:pt x="3592212" y="131625"/>
                  </a:lnTo>
                  <a:lnTo>
                    <a:pt x="3592212" y="114053"/>
                  </a:lnTo>
                  <a:close/>
                  <a:moveTo>
                    <a:pt x="2548019" y="114053"/>
                  </a:moveTo>
                  <a:lnTo>
                    <a:pt x="2643865" y="114053"/>
                  </a:lnTo>
                  <a:lnTo>
                    <a:pt x="2643865" y="131093"/>
                  </a:lnTo>
                  <a:lnTo>
                    <a:pt x="2620436" y="132158"/>
                  </a:lnTo>
                  <a:lnTo>
                    <a:pt x="2616176" y="140145"/>
                  </a:lnTo>
                  <a:lnTo>
                    <a:pt x="2666762" y="283382"/>
                  </a:lnTo>
                  <a:lnTo>
                    <a:pt x="2723205" y="140145"/>
                  </a:lnTo>
                  <a:lnTo>
                    <a:pt x="2720010" y="132158"/>
                  </a:lnTo>
                  <a:lnTo>
                    <a:pt x="2696581" y="131093"/>
                  </a:lnTo>
                  <a:lnTo>
                    <a:pt x="2696581" y="114053"/>
                  </a:lnTo>
                  <a:lnTo>
                    <a:pt x="2773258" y="114053"/>
                  </a:lnTo>
                  <a:lnTo>
                    <a:pt x="2773258" y="131093"/>
                  </a:lnTo>
                  <a:lnTo>
                    <a:pt x="2748231" y="134287"/>
                  </a:lnTo>
                  <a:lnTo>
                    <a:pt x="2671554" y="325448"/>
                  </a:lnTo>
                  <a:lnTo>
                    <a:pt x="2646528" y="325448"/>
                  </a:lnTo>
                  <a:lnTo>
                    <a:pt x="2575708" y="132690"/>
                  </a:lnTo>
                  <a:lnTo>
                    <a:pt x="2548552" y="130560"/>
                  </a:lnTo>
                  <a:lnTo>
                    <a:pt x="2548552" y="114053"/>
                  </a:lnTo>
                  <a:lnTo>
                    <a:pt x="2548019" y="114053"/>
                  </a:lnTo>
                  <a:close/>
                  <a:moveTo>
                    <a:pt x="2873364" y="110326"/>
                  </a:moveTo>
                  <a:lnTo>
                    <a:pt x="2873364" y="129495"/>
                  </a:lnTo>
                  <a:cubicBezTo>
                    <a:pt x="2860052" y="130560"/>
                    <a:pt x="2849935" y="137482"/>
                    <a:pt x="2839818" y="147599"/>
                  </a:cubicBezTo>
                  <a:cubicBezTo>
                    <a:pt x="2829701" y="158782"/>
                    <a:pt x="2823843" y="173691"/>
                    <a:pt x="2822779" y="191263"/>
                  </a:cubicBezTo>
                  <a:lnTo>
                    <a:pt x="2873364" y="191263"/>
                  </a:lnTo>
                  <a:lnTo>
                    <a:pt x="2873364" y="209367"/>
                  </a:lnTo>
                  <a:lnTo>
                    <a:pt x="2820649" y="209367"/>
                  </a:lnTo>
                  <a:lnTo>
                    <a:pt x="2820649" y="215224"/>
                  </a:lnTo>
                  <a:cubicBezTo>
                    <a:pt x="2820649" y="242381"/>
                    <a:pt x="2827571" y="263680"/>
                    <a:pt x="2839818" y="280719"/>
                  </a:cubicBezTo>
                  <a:cubicBezTo>
                    <a:pt x="2848870" y="290837"/>
                    <a:pt x="2860052" y="298824"/>
                    <a:pt x="2873364" y="302019"/>
                  </a:cubicBezTo>
                  <a:lnTo>
                    <a:pt x="2873364" y="329175"/>
                  </a:lnTo>
                  <a:cubicBezTo>
                    <a:pt x="2847273" y="328110"/>
                    <a:pt x="2825973" y="317993"/>
                    <a:pt x="2808934" y="299889"/>
                  </a:cubicBezTo>
                  <a:cubicBezTo>
                    <a:pt x="2790830" y="279655"/>
                    <a:pt x="2781778" y="253563"/>
                    <a:pt x="2781778" y="221082"/>
                  </a:cubicBezTo>
                  <a:cubicBezTo>
                    <a:pt x="2781778" y="188600"/>
                    <a:pt x="2791895" y="162509"/>
                    <a:pt x="2809999" y="141210"/>
                  </a:cubicBezTo>
                  <a:cubicBezTo>
                    <a:pt x="2827038" y="123106"/>
                    <a:pt x="2847273" y="112988"/>
                    <a:pt x="2873364" y="110326"/>
                  </a:cubicBezTo>
                  <a:lnTo>
                    <a:pt x="2873364" y="110326"/>
                  </a:lnTo>
                  <a:close/>
                  <a:moveTo>
                    <a:pt x="1632686" y="323318"/>
                  </a:moveTo>
                  <a:lnTo>
                    <a:pt x="1632686" y="304149"/>
                  </a:lnTo>
                  <a:cubicBezTo>
                    <a:pt x="1636946" y="303084"/>
                    <a:pt x="1641738" y="302019"/>
                    <a:pt x="1647063" y="299889"/>
                  </a:cubicBezTo>
                  <a:cubicBezTo>
                    <a:pt x="1656115" y="296694"/>
                    <a:pt x="1666232" y="291902"/>
                    <a:pt x="1677414" y="285512"/>
                  </a:cubicBezTo>
                  <a:lnTo>
                    <a:pt x="1677414" y="207237"/>
                  </a:lnTo>
                  <a:cubicBezTo>
                    <a:pt x="1659310" y="213095"/>
                    <a:pt x="1644933" y="217354"/>
                    <a:pt x="1632153" y="222147"/>
                  </a:cubicBezTo>
                  <a:lnTo>
                    <a:pt x="1632153" y="204042"/>
                  </a:lnTo>
                  <a:cubicBezTo>
                    <a:pt x="1645465" y="200847"/>
                    <a:pt x="1660375" y="196055"/>
                    <a:pt x="1677414" y="192860"/>
                  </a:cubicBezTo>
                  <a:lnTo>
                    <a:pt x="1677414" y="178483"/>
                  </a:lnTo>
                  <a:cubicBezTo>
                    <a:pt x="1677414" y="160379"/>
                    <a:pt x="1674219" y="148132"/>
                    <a:pt x="1668362" y="140145"/>
                  </a:cubicBezTo>
                  <a:cubicBezTo>
                    <a:pt x="1662505" y="133223"/>
                    <a:pt x="1651323" y="130028"/>
                    <a:pt x="1636946" y="130028"/>
                  </a:cubicBezTo>
                  <a:cubicBezTo>
                    <a:pt x="1635881" y="130028"/>
                    <a:pt x="1633751" y="130028"/>
                    <a:pt x="1632686" y="130028"/>
                  </a:cubicBezTo>
                  <a:lnTo>
                    <a:pt x="1632686" y="110858"/>
                  </a:lnTo>
                  <a:cubicBezTo>
                    <a:pt x="1638543" y="110858"/>
                    <a:pt x="1642803" y="109794"/>
                    <a:pt x="1648660" y="109794"/>
                  </a:cubicBezTo>
                  <a:cubicBezTo>
                    <a:pt x="1672089" y="109794"/>
                    <a:pt x="1688064" y="115651"/>
                    <a:pt x="1699246" y="125768"/>
                  </a:cubicBezTo>
                  <a:cubicBezTo>
                    <a:pt x="1709363" y="135885"/>
                    <a:pt x="1715220" y="151859"/>
                    <a:pt x="1715220" y="174223"/>
                  </a:cubicBezTo>
                  <a:lnTo>
                    <a:pt x="1715220" y="300421"/>
                  </a:lnTo>
                  <a:lnTo>
                    <a:pt x="1722143" y="308408"/>
                  </a:lnTo>
                  <a:lnTo>
                    <a:pt x="1745572" y="310538"/>
                  </a:lnTo>
                  <a:lnTo>
                    <a:pt x="1745572" y="326513"/>
                  </a:lnTo>
                  <a:lnTo>
                    <a:pt x="1683804" y="326513"/>
                  </a:lnTo>
                  <a:lnTo>
                    <a:pt x="1677947" y="300421"/>
                  </a:lnTo>
                  <a:cubicBezTo>
                    <a:pt x="1663570" y="310538"/>
                    <a:pt x="1650790" y="317461"/>
                    <a:pt x="1638543" y="321720"/>
                  </a:cubicBezTo>
                  <a:cubicBezTo>
                    <a:pt x="1636946" y="322253"/>
                    <a:pt x="1634816" y="322253"/>
                    <a:pt x="1632686" y="323318"/>
                  </a:cubicBezTo>
                  <a:lnTo>
                    <a:pt x="1632686" y="323318"/>
                  </a:lnTo>
                  <a:close/>
                  <a:moveTo>
                    <a:pt x="2494771" y="15012"/>
                  </a:moveTo>
                  <a:cubicBezTo>
                    <a:pt x="2502758" y="15012"/>
                    <a:pt x="2508083" y="17142"/>
                    <a:pt x="2512875" y="22999"/>
                  </a:cubicBezTo>
                  <a:cubicBezTo>
                    <a:pt x="2518732" y="27259"/>
                    <a:pt x="2520862" y="33116"/>
                    <a:pt x="2520862" y="41104"/>
                  </a:cubicBezTo>
                  <a:cubicBezTo>
                    <a:pt x="2520862" y="48026"/>
                    <a:pt x="2518732" y="53351"/>
                    <a:pt x="2512875" y="58143"/>
                  </a:cubicBezTo>
                  <a:cubicBezTo>
                    <a:pt x="2508616" y="64000"/>
                    <a:pt x="2502758" y="66130"/>
                    <a:pt x="2494771" y="66130"/>
                  </a:cubicBezTo>
                  <a:cubicBezTo>
                    <a:pt x="2487849" y="66130"/>
                    <a:pt x="2482524" y="64000"/>
                    <a:pt x="2477731" y="58143"/>
                  </a:cubicBezTo>
                  <a:cubicBezTo>
                    <a:pt x="2471874" y="53883"/>
                    <a:pt x="2469744" y="48026"/>
                    <a:pt x="2469744" y="41104"/>
                  </a:cubicBezTo>
                  <a:cubicBezTo>
                    <a:pt x="2469744" y="33116"/>
                    <a:pt x="2471874" y="27792"/>
                    <a:pt x="2477731" y="22999"/>
                  </a:cubicBezTo>
                  <a:cubicBezTo>
                    <a:pt x="2482524" y="17142"/>
                    <a:pt x="2488381" y="15012"/>
                    <a:pt x="2494771" y="15012"/>
                  </a:cubicBezTo>
                  <a:lnTo>
                    <a:pt x="2494771" y="15012"/>
                  </a:lnTo>
                  <a:close/>
                  <a:moveTo>
                    <a:pt x="2493706" y="112988"/>
                  </a:moveTo>
                  <a:lnTo>
                    <a:pt x="2510745" y="112988"/>
                  </a:lnTo>
                  <a:lnTo>
                    <a:pt x="2510745" y="299889"/>
                  </a:lnTo>
                  <a:lnTo>
                    <a:pt x="2518732" y="307876"/>
                  </a:lnTo>
                  <a:lnTo>
                    <a:pt x="2542162" y="310006"/>
                  </a:lnTo>
                  <a:lnTo>
                    <a:pt x="2542162" y="325980"/>
                  </a:lnTo>
                  <a:lnTo>
                    <a:pt x="2443120" y="325980"/>
                  </a:lnTo>
                  <a:lnTo>
                    <a:pt x="2443120" y="310006"/>
                  </a:lnTo>
                  <a:lnTo>
                    <a:pt x="2466549" y="307876"/>
                  </a:lnTo>
                  <a:lnTo>
                    <a:pt x="2473472" y="299889"/>
                  </a:lnTo>
                  <a:lnTo>
                    <a:pt x="2473472" y="142275"/>
                  </a:lnTo>
                  <a:lnTo>
                    <a:pt x="2443120" y="142275"/>
                  </a:lnTo>
                  <a:lnTo>
                    <a:pt x="2443120" y="127365"/>
                  </a:lnTo>
                  <a:lnTo>
                    <a:pt x="2493706" y="112988"/>
                  </a:lnTo>
                  <a:lnTo>
                    <a:pt x="2493706" y="112988"/>
                  </a:lnTo>
                  <a:close/>
                  <a:moveTo>
                    <a:pt x="2191790" y="325448"/>
                  </a:moveTo>
                  <a:lnTo>
                    <a:pt x="2191790" y="309473"/>
                  </a:lnTo>
                  <a:lnTo>
                    <a:pt x="2215219" y="307343"/>
                  </a:lnTo>
                  <a:lnTo>
                    <a:pt x="2223206" y="299356"/>
                  </a:lnTo>
                  <a:lnTo>
                    <a:pt x="2223206" y="141742"/>
                  </a:lnTo>
                  <a:lnTo>
                    <a:pt x="2191790" y="141742"/>
                  </a:lnTo>
                  <a:lnTo>
                    <a:pt x="2191790" y="127365"/>
                  </a:lnTo>
                  <a:lnTo>
                    <a:pt x="2242376" y="112456"/>
                  </a:lnTo>
                  <a:lnTo>
                    <a:pt x="2259415" y="112456"/>
                  </a:lnTo>
                  <a:lnTo>
                    <a:pt x="2259415" y="135885"/>
                  </a:lnTo>
                  <a:cubicBezTo>
                    <a:pt x="2277519" y="125768"/>
                    <a:pt x="2290831" y="118846"/>
                    <a:pt x="2302013" y="115651"/>
                  </a:cubicBezTo>
                  <a:cubicBezTo>
                    <a:pt x="2312130" y="111391"/>
                    <a:pt x="2321183" y="108729"/>
                    <a:pt x="2330235" y="108729"/>
                  </a:cubicBezTo>
                  <a:cubicBezTo>
                    <a:pt x="2349404" y="108729"/>
                    <a:pt x="2363781" y="115651"/>
                    <a:pt x="2373898" y="126833"/>
                  </a:cubicBezTo>
                  <a:cubicBezTo>
                    <a:pt x="2384015" y="138015"/>
                    <a:pt x="2388275" y="155054"/>
                    <a:pt x="2388275" y="176354"/>
                  </a:cubicBezTo>
                  <a:lnTo>
                    <a:pt x="2388275" y="298824"/>
                  </a:lnTo>
                  <a:lnTo>
                    <a:pt x="2396262" y="306811"/>
                  </a:lnTo>
                  <a:lnTo>
                    <a:pt x="2419691" y="308941"/>
                  </a:lnTo>
                  <a:lnTo>
                    <a:pt x="2419691" y="324915"/>
                  </a:lnTo>
                  <a:lnTo>
                    <a:pt x="2323845" y="324915"/>
                  </a:lnTo>
                  <a:lnTo>
                    <a:pt x="2323845" y="308941"/>
                  </a:lnTo>
                  <a:lnTo>
                    <a:pt x="2344079" y="306811"/>
                  </a:lnTo>
                  <a:lnTo>
                    <a:pt x="2352066" y="298824"/>
                  </a:lnTo>
                  <a:lnTo>
                    <a:pt x="2352066" y="182743"/>
                  </a:lnTo>
                  <a:cubicBezTo>
                    <a:pt x="2352066" y="166769"/>
                    <a:pt x="2348872" y="155587"/>
                    <a:pt x="2341949" y="147599"/>
                  </a:cubicBezTo>
                  <a:cubicBezTo>
                    <a:pt x="2335027" y="140677"/>
                    <a:pt x="2323845" y="137482"/>
                    <a:pt x="2308403" y="137482"/>
                  </a:cubicBezTo>
                  <a:cubicBezTo>
                    <a:pt x="2300416" y="137482"/>
                    <a:pt x="2294026" y="138547"/>
                    <a:pt x="2284974" y="140677"/>
                  </a:cubicBezTo>
                  <a:cubicBezTo>
                    <a:pt x="2276987" y="143872"/>
                    <a:pt x="2267935" y="147599"/>
                    <a:pt x="2258882" y="151859"/>
                  </a:cubicBezTo>
                  <a:lnTo>
                    <a:pt x="2258882" y="298291"/>
                  </a:lnTo>
                  <a:lnTo>
                    <a:pt x="2266870" y="306279"/>
                  </a:lnTo>
                  <a:lnTo>
                    <a:pt x="2287104" y="308408"/>
                  </a:lnTo>
                  <a:lnTo>
                    <a:pt x="2287104" y="324383"/>
                  </a:lnTo>
                  <a:lnTo>
                    <a:pt x="2191790" y="324383"/>
                  </a:lnTo>
                  <a:lnTo>
                    <a:pt x="2191790" y="325448"/>
                  </a:lnTo>
                  <a:close/>
                  <a:moveTo>
                    <a:pt x="1885614" y="31519"/>
                  </a:moveTo>
                  <a:lnTo>
                    <a:pt x="1992642" y="31519"/>
                  </a:lnTo>
                  <a:lnTo>
                    <a:pt x="1992642" y="48558"/>
                  </a:lnTo>
                  <a:lnTo>
                    <a:pt x="1965486" y="50688"/>
                  </a:lnTo>
                  <a:lnTo>
                    <a:pt x="1958563" y="57610"/>
                  </a:lnTo>
                  <a:lnTo>
                    <a:pt x="1958563" y="216289"/>
                  </a:lnTo>
                  <a:cubicBezTo>
                    <a:pt x="1958563" y="246641"/>
                    <a:pt x="1964421" y="269005"/>
                    <a:pt x="1976668" y="282849"/>
                  </a:cubicBezTo>
                  <a:cubicBezTo>
                    <a:pt x="1988915" y="296161"/>
                    <a:pt x="2009149" y="303084"/>
                    <a:pt x="2036306" y="303084"/>
                  </a:cubicBezTo>
                  <a:cubicBezTo>
                    <a:pt x="2063462" y="303084"/>
                    <a:pt x="2083696" y="296161"/>
                    <a:pt x="2095944" y="282849"/>
                  </a:cubicBezTo>
                  <a:cubicBezTo>
                    <a:pt x="2108191" y="268472"/>
                    <a:pt x="2114048" y="246641"/>
                    <a:pt x="2114048" y="216289"/>
                  </a:cubicBezTo>
                  <a:lnTo>
                    <a:pt x="2114048" y="60805"/>
                  </a:lnTo>
                  <a:lnTo>
                    <a:pt x="2106061" y="52818"/>
                  </a:lnTo>
                  <a:lnTo>
                    <a:pt x="2078904" y="48558"/>
                  </a:lnTo>
                  <a:lnTo>
                    <a:pt x="2078904" y="31519"/>
                  </a:lnTo>
                  <a:lnTo>
                    <a:pt x="2172088" y="31519"/>
                  </a:lnTo>
                  <a:lnTo>
                    <a:pt x="2172088" y="48558"/>
                  </a:lnTo>
                  <a:lnTo>
                    <a:pt x="2144932" y="52818"/>
                  </a:lnTo>
                  <a:lnTo>
                    <a:pt x="2136944" y="60805"/>
                  </a:lnTo>
                  <a:lnTo>
                    <a:pt x="2136944" y="219484"/>
                  </a:lnTo>
                  <a:cubicBezTo>
                    <a:pt x="2136944" y="240783"/>
                    <a:pt x="2135880" y="256758"/>
                    <a:pt x="2132685" y="267940"/>
                  </a:cubicBezTo>
                  <a:cubicBezTo>
                    <a:pt x="2130555" y="279122"/>
                    <a:pt x="2124697" y="288174"/>
                    <a:pt x="2118308" y="297226"/>
                  </a:cubicBezTo>
                  <a:cubicBezTo>
                    <a:pt x="2109256" y="307343"/>
                    <a:pt x="2098073" y="315331"/>
                    <a:pt x="2081034" y="320655"/>
                  </a:cubicBezTo>
                  <a:cubicBezTo>
                    <a:pt x="2065059" y="327578"/>
                    <a:pt x="2047488" y="329708"/>
                    <a:pt x="2028319" y="329708"/>
                  </a:cubicBezTo>
                  <a:cubicBezTo>
                    <a:pt x="2008084" y="329708"/>
                    <a:pt x="1989980" y="327578"/>
                    <a:pt x="1974538" y="320655"/>
                  </a:cubicBezTo>
                  <a:cubicBezTo>
                    <a:pt x="1958563" y="314798"/>
                    <a:pt x="1946317" y="307343"/>
                    <a:pt x="1937264" y="297226"/>
                  </a:cubicBezTo>
                  <a:cubicBezTo>
                    <a:pt x="1930342" y="288174"/>
                    <a:pt x="1925017" y="279122"/>
                    <a:pt x="1922888" y="267940"/>
                  </a:cubicBezTo>
                  <a:cubicBezTo>
                    <a:pt x="1919693" y="256758"/>
                    <a:pt x="1918627" y="240783"/>
                    <a:pt x="1918627" y="219484"/>
                  </a:cubicBezTo>
                  <a:lnTo>
                    <a:pt x="1918627" y="57610"/>
                  </a:lnTo>
                  <a:lnTo>
                    <a:pt x="1910640" y="50688"/>
                  </a:lnTo>
                  <a:lnTo>
                    <a:pt x="1885614" y="48558"/>
                  </a:lnTo>
                  <a:lnTo>
                    <a:pt x="1885614" y="31519"/>
                  </a:lnTo>
                  <a:close/>
                  <a:moveTo>
                    <a:pt x="1632686" y="110326"/>
                  </a:moveTo>
                  <a:lnTo>
                    <a:pt x="1632686" y="129495"/>
                  </a:lnTo>
                  <a:cubicBezTo>
                    <a:pt x="1629491" y="129495"/>
                    <a:pt x="1624699" y="130560"/>
                    <a:pt x="1621504" y="130560"/>
                  </a:cubicBezTo>
                  <a:cubicBezTo>
                    <a:pt x="1615647" y="131625"/>
                    <a:pt x="1610322" y="133755"/>
                    <a:pt x="1604464" y="136418"/>
                  </a:cubicBezTo>
                  <a:lnTo>
                    <a:pt x="1604464" y="173691"/>
                  </a:lnTo>
                  <a:lnTo>
                    <a:pt x="1574113" y="173691"/>
                  </a:lnTo>
                  <a:cubicBezTo>
                    <a:pt x="1568256" y="173691"/>
                    <a:pt x="1565061" y="172626"/>
                    <a:pt x="1562931" y="170496"/>
                  </a:cubicBezTo>
                  <a:cubicBezTo>
                    <a:pt x="1560801" y="168366"/>
                    <a:pt x="1560801" y="164639"/>
                    <a:pt x="1560801" y="160379"/>
                  </a:cubicBezTo>
                  <a:cubicBezTo>
                    <a:pt x="1560801" y="145470"/>
                    <a:pt x="1568788" y="133223"/>
                    <a:pt x="1584230" y="124170"/>
                  </a:cubicBezTo>
                  <a:cubicBezTo>
                    <a:pt x="1597542" y="116183"/>
                    <a:pt x="1613517" y="111923"/>
                    <a:pt x="1632686" y="110326"/>
                  </a:cubicBezTo>
                  <a:lnTo>
                    <a:pt x="1632686" y="110326"/>
                  </a:lnTo>
                  <a:close/>
                  <a:moveTo>
                    <a:pt x="1632686" y="204042"/>
                  </a:moveTo>
                  <a:lnTo>
                    <a:pt x="1632686" y="222147"/>
                  </a:lnTo>
                  <a:cubicBezTo>
                    <a:pt x="1620439" y="226407"/>
                    <a:pt x="1611387" y="231199"/>
                    <a:pt x="1605529" y="235459"/>
                  </a:cubicBezTo>
                  <a:cubicBezTo>
                    <a:pt x="1594347" y="244511"/>
                    <a:pt x="1587425" y="254628"/>
                    <a:pt x="1587425" y="269005"/>
                  </a:cubicBezTo>
                  <a:cubicBezTo>
                    <a:pt x="1587425" y="279122"/>
                    <a:pt x="1590620" y="288174"/>
                    <a:pt x="1597542" y="295096"/>
                  </a:cubicBezTo>
                  <a:cubicBezTo>
                    <a:pt x="1603400" y="302019"/>
                    <a:pt x="1611919" y="304149"/>
                    <a:pt x="1623634" y="304149"/>
                  </a:cubicBezTo>
                  <a:cubicBezTo>
                    <a:pt x="1625764" y="304149"/>
                    <a:pt x="1629491" y="304149"/>
                    <a:pt x="1632686" y="304149"/>
                  </a:cubicBezTo>
                  <a:lnTo>
                    <a:pt x="1632686" y="323318"/>
                  </a:lnTo>
                  <a:cubicBezTo>
                    <a:pt x="1623634" y="326513"/>
                    <a:pt x="1614582" y="327578"/>
                    <a:pt x="1605529" y="327578"/>
                  </a:cubicBezTo>
                  <a:cubicBezTo>
                    <a:pt x="1588490" y="327578"/>
                    <a:pt x="1575178" y="323318"/>
                    <a:pt x="1565061" y="313201"/>
                  </a:cubicBezTo>
                  <a:cubicBezTo>
                    <a:pt x="1554944" y="303084"/>
                    <a:pt x="1549087" y="288174"/>
                    <a:pt x="1549087" y="272732"/>
                  </a:cubicBezTo>
                  <a:cubicBezTo>
                    <a:pt x="1549087" y="253563"/>
                    <a:pt x="1557074" y="239186"/>
                    <a:pt x="1572516" y="227471"/>
                  </a:cubicBezTo>
                  <a:cubicBezTo>
                    <a:pt x="1583165" y="221082"/>
                    <a:pt x="1603400" y="213095"/>
                    <a:pt x="1632686" y="204042"/>
                  </a:cubicBezTo>
                  <a:lnTo>
                    <a:pt x="1632686" y="204042"/>
                  </a:lnTo>
                  <a:close/>
                  <a:moveTo>
                    <a:pt x="913306" y="420229"/>
                  </a:moveTo>
                  <a:lnTo>
                    <a:pt x="913306" y="401060"/>
                  </a:lnTo>
                  <a:cubicBezTo>
                    <a:pt x="914371" y="401060"/>
                    <a:pt x="916501" y="401060"/>
                    <a:pt x="917565" y="401060"/>
                  </a:cubicBezTo>
                  <a:cubicBezTo>
                    <a:pt x="936735" y="401060"/>
                    <a:pt x="951112" y="396800"/>
                    <a:pt x="963891" y="387748"/>
                  </a:cubicBezTo>
                  <a:cubicBezTo>
                    <a:pt x="976138" y="378696"/>
                    <a:pt x="983061" y="367514"/>
                    <a:pt x="983061" y="354202"/>
                  </a:cubicBezTo>
                  <a:cubicBezTo>
                    <a:pt x="983061" y="345150"/>
                    <a:pt x="980931" y="337162"/>
                    <a:pt x="975073" y="332903"/>
                  </a:cubicBezTo>
                  <a:cubicBezTo>
                    <a:pt x="969216" y="328643"/>
                    <a:pt x="956969" y="323850"/>
                    <a:pt x="937800" y="320655"/>
                  </a:cubicBezTo>
                  <a:lnTo>
                    <a:pt x="912773" y="316396"/>
                  </a:lnTo>
                  <a:lnTo>
                    <a:pt x="912773" y="284979"/>
                  </a:lnTo>
                  <a:lnTo>
                    <a:pt x="940995" y="289239"/>
                  </a:lnTo>
                  <a:cubicBezTo>
                    <a:pt x="968151" y="293499"/>
                    <a:pt x="987320" y="300421"/>
                    <a:pt x="998502" y="308408"/>
                  </a:cubicBezTo>
                  <a:cubicBezTo>
                    <a:pt x="1009685" y="316396"/>
                    <a:pt x="1015542" y="328643"/>
                    <a:pt x="1015542" y="343552"/>
                  </a:cubicBezTo>
                  <a:cubicBezTo>
                    <a:pt x="1015542" y="352604"/>
                    <a:pt x="1013412" y="360591"/>
                    <a:pt x="1008620" y="369644"/>
                  </a:cubicBezTo>
                  <a:cubicBezTo>
                    <a:pt x="1002762" y="378696"/>
                    <a:pt x="997437" y="386683"/>
                    <a:pt x="988385" y="393073"/>
                  </a:cubicBezTo>
                  <a:cubicBezTo>
                    <a:pt x="977203" y="402125"/>
                    <a:pt x="963359" y="409047"/>
                    <a:pt x="948982" y="414372"/>
                  </a:cubicBezTo>
                  <a:cubicBezTo>
                    <a:pt x="937800" y="416502"/>
                    <a:pt x="925552" y="419164"/>
                    <a:pt x="913306" y="420229"/>
                  </a:cubicBezTo>
                  <a:lnTo>
                    <a:pt x="913306" y="420229"/>
                  </a:lnTo>
                  <a:close/>
                  <a:moveTo>
                    <a:pt x="913306" y="252498"/>
                  </a:moveTo>
                  <a:lnTo>
                    <a:pt x="913306" y="234394"/>
                  </a:lnTo>
                  <a:lnTo>
                    <a:pt x="913306" y="234394"/>
                  </a:lnTo>
                  <a:cubicBezTo>
                    <a:pt x="925552" y="234394"/>
                    <a:pt x="936735" y="230134"/>
                    <a:pt x="944722" y="219484"/>
                  </a:cubicBezTo>
                  <a:cubicBezTo>
                    <a:pt x="952709" y="210432"/>
                    <a:pt x="955904" y="197120"/>
                    <a:pt x="955904" y="181146"/>
                  </a:cubicBezTo>
                  <a:cubicBezTo>
                    <a:pt x="955904" y="164106"/>
                    <a:pt x="952709" y="151859"/>
                    <a:pt x="944722" y="141742"/>
                  </a:cubicBezTo>
                  <a:cubicBezTo>
                    <a:pt x="936735" y="131625"/>
                    <a:pt x="926618" y="127365"/>
                    <a:pt x="913306" y="127365"/>
                  </a:cubicBezTo>
                  <a:lnTo>
                    <a:pt x="913306" y="127365"/>
                  </a:lnTo>
                  <a:lnTo>
                    <a:pt x="913306" y="110326"/>
                  </a:lnTo>
                  <a:cubicBezTo>
                    <a:pt x="914371" y="109261"/>
                    <a:pt x="916501" y="109261"/>
                    <a:pt x="917565" y="109261"/>
                  </a:cubicBezTo>
                  <a:cubicBezTo>
                    <a:pt x="925552" y="109261"/>
                    <a:pt x="934605" y="110326"/>
                    <a:pt x="942592" y="112456"/>
                  </a:cubicBezTo>
                  <a:cubicBezTo>
                    <a:pt x="950579" y="114586"/>
                    <a:pt x="959631" y="118313"/>
                    <a:pt x="967619" y="122573"/>
                  </a:cubicBezTo>
                  <a:lnTo>
                    <a:pt x="1030451" y="122573"/>
                  </a:lnTo>
                  <a:lnTo>
                    <a:pt x="1030451" y="142807"/>
                  </a:lnTo>
                  <a:lnTo>
                    <a:pt x="981996" y="142807"/>
                  </a:lnTo>
                  <a:cubicBezTo>
                    <a:pt x="986255" y="148665"/>
                    <a:pt x="988918" y="155054"/>
                    <a:pt x="991048" y="161976"/>
                  </a:cubicBezTo>
                  <a:cubicBezTo>
                    <a:pt x="993178" y="168899"/>
                    <a:pt x="994243" y="175288"/>
                    <a:pt x="994243" y="183276"/>
                  </a:cubicBezTo>
                  <a:cubicBezTo>
                    <a:pt x="994243" y="203510"/>
                    <a:pt x="986255" y="219484"/>
                    <a:pt x="970813" y="232796"/>
                  </a:cubicBezTo>
                  <a:cubicBezTo>
                    <a:pt x="955904" y="245576"/>
                    <a:pt x="936735" y="251433"/>
                    <a:pt x="913306" y="252498"/>
                  </a:cubicBezTo>
                  <a:lnTo>
                    <a:pt x="913306" y="252498"/>
                  </a:lnTo>
                  <a:close/>
                  <a:moveTo>
                    <a:pt x="1344082" y="109261"/>
                  </a:moveTo>
                  <a:lnTo>
                    <a:pt x="1361121" y="109261"/>
                  </a:lnTo>
                  <a:lnTo>
                    <a:pt x="1361121" y="254628"/>
                  </a:lnTo>
                  <a:cubicBezTo>
                    <a:pt x="1361121" y="271667"/>
                    <a:pt x="1364316" y="282849"/>
                    <a:pt x="1371238" y="290837"/>
                  </a:cubicBezTo>
                  <a:cubicBezTo>
                    <a:pt x="1378160" y="297759"/>
                    <a:pt x="1388278" y="302019"/>
                    <a:pt x="1402655" y="302019"/>
                  </a:cubicBezTo>
                  <a:cubicBezTo>
                    <a:pt x="1410642" y="302019"/>
                    <a:pt x="1419694" y="300954"/>
                    <a:pt x="1427681" y="298824"/>
                  </a:cubicBezTo>
                  <a:cubicBezTo>
                    <a:pt x="1436733" y="296694"/>
                    <a:pt x="1444720" y="292967"/>
                    <a:pt x="1453773" y="288707"/>
                  </a:cubicBezTo>
                  <a:lnTo>
                    <a:pt x="1453773" y="140145"/>
                  </a:lnTo>
                  <a:lnTo>
                    <a:pt x="1422889" y="140145"/>
                  </a:lnTo>
                  <a:lnTo>
                    <a:pt x="1422889" y="126833"/>
                  </a:lnTo>
                  <a:lnTo>
                    <a:pt x="1473474" y="109794"/>
                  </a:lnTo>
                  <a:lnTo>
                    <a:pt x="1490514" y="109794"/>
                  </a:lnTo>
                  <a:lnTo>
                    <a:pt x="1490514" y="299889"/>
                  </a:lnTo>
                  <a:lnTo>
                    <a:pt x="1498501" y="307876"/>
                  </a:lnTo>
                  <a:lnTo>
                    <a:pt x="1518735" y="310006"/>
                  </a:lnTo>
                  <a:lnTo>
                    <a:pt x="1518735" y="325980"/>
                  </a:lnTo>
                  <a:lnTo>
                    <a:pt x="1453240" y="325980"/>
                  </a:lnTo>
                  <a:lnTo>
                    <a:pt x="1453240" y="300954"/>
                  </a:lnTo>
                  <a:cubicBezTo>
                    <a:pt x="1439928" y="311071"/>
                    <a:pt x="1427149" y="317993"/>
                    <a:pt x="1415967" y="322253"/>
                  </a:cubicBezTo>
                  <a:cubicBezTo>
                    <a:pt x="1403720" y="326513"/>
                    <a:pt x="1393602" y="329175"/>
                    <a:pt x="1382421" y="329175"/>
                  </a:cubicBezTo>
                  <a:cubicBezTo>
                    <a:pt x="1363251" y="329175"/>
                    <a:pt x="1349939" y="323318"/>
                    <a:pt x="1339822" y="312136"/>
                  </a:cubicBezTo>
                  <a:cubicBezTo>
                    <a:pt x="1329705" y="300954"/>
                    <a:pt x="1323848" y="283914"/>
                    <a:pt x="1323848" y="262615"/>
                  </a:cubicBezTo>
                  <a:lnTo>
                    <a:pt x="1323848" y="140145"/>
                  </a:lnTo>
                  <a:lnTo>
                    <a:pt x="1292431" y="140145"/>
                  </a:lnTo>
                  <a:lnTo>
                    <a:pt x="1292431" y="126833"/>
                  </a:lnTo>
                  <a:lnTo>
                    <a:pt x="1344082" y="109261"/>
                  </a:lnTo>
                  <a:lnTo>
                    <a:pt x="1344082" y="109261"/>
                  </a:lnTo>
                  <a:close/>
                  <a:moveTo>
                    <a:pt x="1096479" y="2233"/>
                  </a:moveTo>
                  <a:lnTo>
                    <a:pt x="1113518" y="2233"/>
                  </a:lnTo>
                  <a:lnTo>
                    <a:pt x="1113518" y="136418"/>
                  </a:lnTo>
                  <a:cubicBezTo>
                    <a:pt x="1130557" y="126300"/>
                    <a:pt x="1143869" y="119378"/>
                    <a:pt x="1155052" y="116183"/>
                  </a:cubicBezTo>
                  <a:cubicBezTo>
                    <a:pt x="1166233" y="111923"/>
                    <a:pt x="1175286" y="109261"/>
                    <a:pt x="1184338" y="109261"/>
                  </a:cubicBezTo>
                  <a:cubicBezTo>
                    <a:pt x="1203507" y="109261"/>
                    <a:pt x="1217884" y="116183"/>
                    <a:pt x="1228001" y="127365"/>
                  </a:cubicBezTo>
                  <a:cubicBezTo>
                    <a:pt x="1238118" y="138547"/>
                    <a:pt x="1242911" y="155587"/>
                    <a:pt x="1242911" y="176886"/>
                  </a:cubicBezTo>
                  <a:lnTo>
                    <a:pt x="1242911" y="299356"/>
                  </a:lnTo>
                  <a:lnTo>
                    <a:pt x="1250898" y="307343"/>
                  </a:lnTo>
                  <a:lnTo>
                    <a:pt x="1273262" y="309473"/>
                  </a:lnTo>
                  <a:lnTo>
                    <a:pt x="1273262" y="325448"/>
                  </a:lnTo>
                  <a:lnTo>
                    <a:pt x="1178480" y="325448"/>
                  </a:lnTo>
                  <a:lnTo>
                    <a:pt x="1178480" y="309473"/>
                  </a:lnTo>
                  <a:lnTo>
                    <a:pt x="1198715" y="307343"/>
                  </a:lnTo>
                  <a:lnTo>
                    <a:pt x="1205637" y="299356"/>
                  </a:lnTo>
                  <a:lnTo>
                    <a:pt x="1205637" y="183276"/>
                  </a:lnTo>
                  <a:cubicBezTo>
                    <a:pt x="1205637" y="167301"/>
                    <a:pt x="1202442" y="155054"/>
                    <a:pt x="1195520" y="148132"/>
                  </a:cubicBezTo>
                  <a:cubicBezTo>
                    <a:pt x="1188598" y="141210"/>
                    <a:pt x="1177416" y="138015"/>
                    <a:pt x="1161974" y="138015"/>
                  </a:cubicBezTo>
                  <a:cubicBezTo>
                    <a:pt x="1155052" y="138015"/>
                    <a:pt x="1147597" y="139080"/>
                    <a:pt x="1139610" y="141210"/>
                  </a:cubicBezTo>
                  <a:cubicBezTo>
                    <a:pt x="1131622" y="144405"/>
                    <a:pt x="1122570" y="148132"/>
                    <a:pt x="1113518" y="152392"/>
                  </a:cubicBezTo>
                  <a:lnTo>
                    <a:pt x="1113518" y="298824"/>
                  </a:lnTo>
                  <a:lnTo>
                    <a:pt x="1121505" y="306811"/>
                  </a:lnTo>
                  <a:lnTo>
                    <a:pt x="1141740" y="308941"/>
                  </a:lnTo>
                  <a:lnTo>
                    <a:pt x="1141740" y="324915"/>
                  </a:lnTo>
                  <a:lnTo>
                    <a:pt x="1045893" y="324915"/>
                  </a:lnTo>
                  <a:lnTo>
                    <a:pt x="1045893" y="308941"/>
                  </a:lnTo>
                  <a:lnTo>
                    <a:pt x="1069322" y="306811"/>
                  </a:lnTo>
                  <a:lnTo>
                    <a:pt x="1076245" y="298824"/>
                  </a:lnTo>
                  <a:lnTo>
                    <a:pt x="1076245" y="31519"/>
                  </a:lnTo>
                  <a:lnTo>
                    <a:pt x="1042698" y="31519"/>
                  </a:lnTo>
                  <a:lnTo>
                    <a:pt x="1042698" y="18207"/>
                  </a:lnTo>
                  <a:lnTo>
                    <a:pt x="1096479" y="2233"/>
                  </a:lnTo>
                  <a:close/>
                  <a:moveTo>
                    <a:pt x="913306" y="110326"/>
                  </a:moveTo>
                  <a:lnTo>
                    <a:pt x="913306" y="127365"/>
                  </a:lnTo>
                  <a:cubicBezTo>
                    <a:pt x="899994" y="127365"/>
                    <a:pt x="889877" y="131625"/>
                    <a:pt x="881889" y="141742"/>
                  </a:cubicBezTo>
                  <a:cubicBezTo>
                    <a:pt x="873902" y="150794"/>
                    <a:pt x="870707" y="164106"/>
                    <a:pt x="870707" y="181146"/>
                  </a:cubicBezTo>
                  <a:cubicBezTo>
                    <a:pt x="870707" y="197120"/>
                    <a:pt x="873902" y="210432"/>
                    <a:pt x="882954" y="219484"/>
                  </a:cubicBezTo>
                  <a:cubicBezTo>
                    <a:pt x="890941" y="229601"/>
                    <a:pt x="901059" y="234394"/>
                    <a:pt x="913306" y="234394"/>
                  </a:cubicBezTo>
                  <a:lnTo>
                    <a:pt x="913306" y="252498"/>
                  </a:lnTo>
                  <a:cubicBezTo>
                    <a:pt x="912240" y="252498"/>
                    <a:pt x="911176" y="252498"/>
                    <a:pt x="910111" y="252498"/>
                  </a:cubicBezTo>
                  <a:lnTo>
                    <a:pt x="903189" y="252498"/>
                  </a:lnTo>
                  <a:cubicBezTo>
                    <a:pt x="901059" y="255693"/>
                    <a:pt x="899994" y="258355"/>
                    <a:pt x="898929" y="261550"/>
                  </a:cubicBezTo>
                  <a:cubicBezTo>
                    <a:pt x="898929" y="264745"/>
                    <a:pt x="897864" y="268472"/>
                    <a:pt x="897864" y="271667"/>
                  </a:cubicBezTo>
                  <a:cubicBezTo>
                    <a:pt x="897864" y="272732"/>
                    <a:pt x="898929" y="274862"/>
                    <a:pt x="898929" y="278590"/>
                  </a:cubicBezTo>
                  <a:cubicBezTo>
                    <a:pt x="898929" y="280719"/>
                    <a:pt x="898929" y="281784"/>
                    <a:pt x="898929" y="281784"/>
                  </a:cubicBezTo>
                  <a:lnTo>
                    <a:pt x="913838" y="283914"/>
                  </a:lnTo>
                  <a:lnTo>
                    <a:pt x="913838" y="315331"/>
                  </a:lnTo>
                  <a:lnTo>
                    <a:pt x="896799" y="312136"/>
                  </a:lnTo>
                  <a:cubicBezTo>
                    <a:pt x="884552" y="315331"/>
                    <a:pt x="875500" y="321188"/>
                    <a:pt x="868577" y="329175"/>
                  </a:cubicBezTo>
                  <a:cubicBezTo>
                    <a:pt x="861655" y="337162"/>
                    <a:pt x="858460" y="345150"/>
                    <a:pt x="858460" y="355267"/>
                  </a:cubicBezTo>
                  <a:cubicBezTo>
                    <a:pt x="858460" y="368579"/>
                    <a:pt x="864317" y="378696"/>
                    <a:pt x="875500" y="387748"/>
                  </a:cubicBezTo>
                  <a:cubicBezTo>
                    <a:pt x="885617" y="395735"/>
                    <a:pt x="897864" y="399995"/>
                    <a:pt x="913838" y="401060"/>
                  </a:cubicBezTo>
                  <a:lnTo>
                    <a:pt x="913838" y="420229"/>
                  </a:lnTo>
                  <a:cubicBezTo>
                    <a:pt x="910643" y="420229"/>
                    <a:pt x="906916" y="420229"/>
                    <a:pt x="902656" y="420229"/>
                  </a:cubicBezTo>
                  <a:cubicBezTo>
                    <a:pt x="877629" y="420229"/>
                    <a:pt x="858993" y="415969"/>
                    <a:pt x="845148" y="405852"/>
                  </a:cubicBezTo>
                  <a:cubicBezTo>
                    <a:pt x="830771" y="395735"/>
                    <a:pt x="823849" y="382423"/>
                    <a:pt x="823849" y="364319"/>
                  </a:cubicBezTo>
                  <a:cubicBezTo>
                    <a:pt x="823849" y="351007"/>
                    <a:pt x="828109" y="338227"/>
                    <a:pt x="836096" y="329175"/>
                  </a:cubicBezTo>
                  <a:cubicBezTo>
                    <a:pt x="845148" y="319058"/>
                    <a:pt x="856330" y="312136"/>
                    <a:pt x="871240" y="310006"/>
                  </a:cubicBezTo>
                  <a:cubicBezTo>
                    <a:pt x="870175" y="306811"/>
                    <a:pt x="869110" y="303084"/>
                    <a:pt x="868045" y="299889"/>
                  </a:cubicBezTo>
                  <a:cubicBezTo>
                    <a:pt x="866980" y="296694"/>
                    <a:pt x="866980" y="292967"/>
                    <a:pt x="866980" y="289772"/>
                  </a:cubicBezTo>
                  <a:cubicBezTo>
                    <a:pt x="866980" y="285512"/>
                    <a:pt x="869110" y="278590"/>
                    <a:pt x="872837" y="271667"/>
                  </a:cubicBezTo>
                  <a:cubicBezTo>
                    <a:pt x="876032" y="264745"/>
                    <a:pt x="880824" y="257290"/>
                    <a:pt x="888812" y="249303"/>
                  </a:cubicBezTo>
                  <a:cubicBezTo>
                    <a:pt x="871772" y="245043"/>
                    <a:pt x="858460" y="237056"/>
                    <a:pt x="848343" y="225874"/>
                  </a:cubicBezTo>
                  <a:cubicBezTo>
                    <a:pt x="839291" y="213627"/>
                    <a:pt x="833966" y="199783"/>
                    <a:pt x="833966" y="183276"/>
                  </a:cubicBezTo>
                  <a:cubicBezTo>
                    <a:pt x="833966" y="161976"/>
                    <a:pt x="841953" y="143872"/>
                    <a:pt x="857395" y="130560"/>
                  </a:cubicBezTo>
                  <a:cubicBezTo>
                    <a:pt x="870175" y="117248"/>
                    <a:pt x="889344" y="110326"/>
                    <a:pt x="913306" y="110326"/>
                  </a:cubicBezTo>
                  <a:lnTo>
                    <a:pt x="913306" y="110326"/>
                  </a:lnTo>
                  <a:close/>
                  <a:moveTo>
                    <a:pt x="569856" y="325448"/>
                  </a:moveTo>
                  <a:lnTo>
                    <a:pt x="569856" y="309473"/>
                  </a:lnTo>
                  <a:lnTo>
                    <a:pt x="593285" y="307343"/>
                  </a:lnTo>
                  <a:lnTo>
                    <a:pt x="601272" y="299356"/>
                  </a:lnTo>
                  <a:lnTo>
                    <a:pt x="601272" y="141742"/>
                  </a:lnTo>
                  <a:lnTo>
                    <a:pt x="569856" y="141742"/>
                  </a:lnTo>
                  <a:lnTo>
                    <a:pt x="569856" y="127365"/>
                  </a:lnTo>
                  <a:lnTo>
                    <a:pt x="620442" y="112456"/>
                  </a:lnTo>
                  <a:lnTo>
                    <a:pt x="637481" y="112456"/>
                  </a:lnTo>
                  <a:lnTo>
                    <a:pt x="637481" y="135885"/>
                  </a:lnTo>
                  <a:cubicBezTo>
                    <a:pt x="654520" y="125768"/>
                    <a:pt x="668897" y="118846"/>
                    <a:pt x="680079" y="115651"/>
                  </a:cubicBezTo>
                  <a:cubicBezTo>
                    <a:pt x="690197" y="111391"/>
                    <a:pt x="699249" y="108729"/>
                    <a:pt x="708301" y="108729"/>
                  </a:cubicBezTo>
                  <a:cubicBezTo>
                    <a:pt x="727470" y="108729"/>
                    <a:pt x="741847" y="115651"/>
                    <a:pt x="751964" y="126833"/>
                  </a:cubicBezTo>
                  <a:cubicBezTo>
                    <a:pt x="762081" y="138015"/>
                    <a:pt x="766341" y="155054"/>
                    <a:pt x="766341" y="176354"/>
                  </a:cubicBezTo>
                  <a:lnTo>
                    <a:pt x="766341" y="298824"/>
                  </a:lnTo>
                  <a:lnTo>
                    <a:pt x="774328" y="306811"/>
                  </a:lnTo>
                  <a:lnTo>
                    <a:pt x="797757" y="308941"/>
                  </a:lnTo>
                  <a:lnTo>
                    <a:pt x="797757" y="324915"/>
                  </a:lnTo>
                  <a:lnTo>
                    <a:pt x="700846" y="324915"/>
                  </a:lnTo>
                  <a:lnTo>
                    <a:pt x="700846" y="308941"/>
                  </a:lnTo>
                  <a:lnTo>
                    <a:pt x="722145" y="306811"/>
                  </a:lnTo>
                  <a:lnTo>
                    <a:pt x="730133" y="298824"/>
                  </a:lnTo>
                  <a:lnTo>
                    <a:pt x="730133" y="182743"/>
                  </a:lnTo>
                  <a:cubicBezTo>
                    <a:pt x="730133" y="166769"/>
                    <a:pt x="726938" y="155587"/>
                    <a:pt x="720015" y="147599"/>
                  </a:cubicBezTo>
                  <a:cubicBezTo>
                    <a:pt x="713093" y="140677"/>
                    <a:pt x="701911" y="137482"/>
                    <a:pt x="684872" y="137482"/>
                  </a:cubicBezTo>
                  <a:cubicBezTo>
                    <a:pt x="677949" y="137482"/>
                    <a:pt x="671560" y="138547"/>
                    <a:pt x="662508" y="140677"/>
                  </a:cubicBezTo>
                  <a:cubicBezTo>
                    <a:pt x="654520" y="143872"/>
                    <a:pt x="645468" y="147599"/>
                    <a:pt x="636416" y="151859"/>
                  </a:cubicBezTo>
                  <a:lnTo>
                    <a:pt x="636416" y="298291"/>
                  </a:lnTo>
                  <a:lnTo>
                    <a:pt x="644403" y="306279"/>
                  </a:lnTo>
                  <a:lnTo>
                    <a:pt x="664637" y="308408"/>
                  </a:lnTo>
                  <a:lnTo>
                    <a:pt x="664637" y="324383"/>
                  </a:lnTo>
                  <a:lnTo>
                    <a:pt x="569856" y="324383"/>
                  </a:lnTo>
                  <a:lnTo>
                    <a:pt x="569856" y="325448"/>
                  </a:lnTo>
                  <a:close/>
                  <a:moveTo>
                    <a:pt x="501166" y="15012"/>
                  </a:moveTo>
                  <a:cubicBezTo>
                    <a:pt x="509153" y="15012"/>
                    <a:pt x="514478" y="17142"/>
                    <a:pt x="519270" y="22999"/>
                  </a:cubicBezTo>
                  <a:cubicBezTo>
                    <a:pt x="525128" y="27259"/>
                    <a:pt x="527258" y="33116"/>
                    <a:pt x="527258" y="41104"/>
                  </a:cubicBezTo>
                  <a:cubicBezTo>
                    <a:pt x="527258" y="48026"/>
                    <a:pt x="525128" y="53351"/>
                    <a:pt x="519270" y="58143"/>
                  </a:cubicBezTo>
                  <a:cubicBezTo>
                    <a:pt x="515011" y="64000"/>
                    <a:pt x="509153" y="66130"/>
                    <a:pt x="501166" y="66130"/>
                  </a:cubicBezTo>
                  <a:cubicBezTo>
                    <a:pt x="494244" y="66130"/>
                    <a:pt x="488919" y="64000"/>
                    <a:pt x="484127" y="58143"/>
                  </a:cubicBezTo>
                  <a:cubicBezTo>
                    <a:pt x="478270" y="53883"/>
                    <a:pt x="476140" y="48026"/>
                    <a:pt x="476140" y="41104"/>
                  </a:cubicBezTo>
                  <a:cubicBezTo>
                    <a:pt x="476140" y="33116"/>
                    <a:pt x="478270" y="27792"/>
                    <a:pt x="484127" y="22999"/>
                  </a:cubicBezTo>
                  <a:cubicBezTo>
                    <a:pt x="488919" y="17142"/>
                    <a:pt x="494244" y="15012"/>
                    <a:pt x="501166" y="15012"/>
                  </a:cubicBezTo>
                  <a:lnTo>
                    <a:pt x="501166" y="15012"/>
                  </a:lnTo>
                  <a:close/>
                  <a:moveTo>
                    <a:pt x="500101" y="112988"/>
                  </a:moveTo>
                  <a:lnTo>
                    <a:pt x="517141" y="112988"/>
                  </a:lnTo>
                  <a:lnTo>
                    <a:pt x="517141" y="299889"/>
                  </a:lnTo>
                  <a:lnTo>
                    <a:pt x="525128" y="307876"/>
                  </a:lnTo>
                  <a:lnTo>
                    <a:pt x="547492" y="310006"/>
                  </a:lnTo>
                  <a:lnTo>
                    <a:pt x="547492" y="325980"/>
                  </a:lnTo>
                  <a:lnTo>
                    <a:pt x="449516" y="325980"/>
                  </a:lnTo>
                  <a:lnTo>
                    <a:pt x="449516" y="310006"/>
                  </a:lnTo>
                  <a:lnTo>
                    <a:pt x="472945" y="307876"/>
                  </a:lnTo>
                  <a:lnTo>
                    <a:pt x="479867" y="299889"/>
                  </a:lnTo>
                  <a:lnTo>
                    <a:pt x="479867" y="142275"/>
                  </a:lnTo>
                  <a:lnTo>
                    <a:pt x="449516" y="142275"/>
                  </a:lnTo>
                  <a:lnTo>
                    <a:pt x="449516" y="127365"/>
                  </a:lnTo>
                  <a:lnTo>
                    <a:pt x="500101" y="112988"/>
                  </a:lnTo>
                  <a:lnTo>
                    <a:pt x="500101" y="112988"/>
                  </a:lnTo>
                  <a:close/>
                  <a:moveTo>
                    <a:pt x="410112" y="119378"/>
                  </a:moveTo>
                  <a:lnTo>
                    <a:pt x="410112" y="168899"/>
                  </a:lnTo>
                  <a:lnTo>
                    <a:pt x="388813" y="168899"/>
                  </a:lnTo>
                  <a:lnTo>
                    <a:pt x="384553" y="138547"/>
                  </a:lnTo>
                  <a:cubicBezTo>
                    <a:pt x="378696" y="135353"/>
                    <a:pt x="373371" y="132690"/>
                    <a:pt x="368579" y="130560"/>
                  </a:cubicBezTo>
                  <a:cubicBezTo>
                    <a:pt x="362721" y="129495"/>
                    <a:pt x="357397" y="128430"/>
                    <a:pt x="352604" y="128430"/>
                  </a:cubicBezTo>
                  <a:cubicBezTo>
                    <a:pt x="340357" y="128430"/>
                    <a:pt x="332370" y="131625"/>
                    <a:pt x="325448" y="137482"/>
                  </a:cubicBezTo>
                  <a:cubicBezTo>
                    <a:pt x="318526" y="143340"/>
                    <a:pt x="315331" y="149730"/>
                    <a:pt x="315331" y="159847"/>
                  </a:cubicBezTo>
                  <a:cubicBezTo>
                    <a:pt x="315331" y="168899"/>
                    <a:pt x="318526" y="175821"/>
                    <a:pt x="323318" y="181146"/>
                  </a:cubicBezTo>
                  <a:cubicBezTo>
                    <a:pt x="329175" y="187003"/>
                    <a:pt x="337695" y="192328"/>
                    <a:pt x="352604" y="200315"/>
                  </a:cubicBezTo>
                  <a:cubicBezTo>
                    <a:pt x="354734" y="201380"/>
                    <a:pt x="358462" y="202445"/>
                    <a:pt x="363786" y="204575"/>
                  </a:cubicBezTo>
                  <a:cubicBezTo>
                    <a:pt x="379761" y="212562"/>
                    <a:pt x="392008" y="218952"/>
                    <a:pt x="399995" y="224809"/>
                  </a:cubicBezTo>
                  <a:cubicBezTo>
                    <a:pt x="404255" y="229069"/>
                    <a:pt x="409047" y="234926"/>
                    <a:pt x="412242" y="241848"/>
                  </a:cubicBezTo>
                  <a:cubicBezTo>
                    <a:pt x="414372" y="247706"/>
                    <a:pt x="415437" y="255160"/>
                    <a:pt x="415437" y="263148"/>
                  </a:cubicBezTo>
                  <a:cubicBezTo>
                    <a:pt x="415437" y="283382"/>
                    <a:pt x="408515" y="299356"/>
                    <a:pt x="394138" y="311603"/>
                  </a:cubicBezTo>
                  <a:cubicBezTo>
                    <a:pt x="379761" y="322785"/>
                    <a:pt x="358994" y="328643"/>
                    <a:pt x="334500" y="328643"/>
                  </a:cubicBezTo>
                  <a:cubicBezTo>
                    <a:pt x="323318" y="328643"/>
                    <a:pt x="313201" y="327578"/>
                    <a:pt x="304149" y="326513"/>
                  </a:cubicBezTo>
                  <a:cubicBezTo>
                    <a:pt x="294031" y="325448"/>
                    <a:pt x="284979" y="323318"/>
                    <a:pt x="276992" y="319591"/>
                  </a:cubicBezTo>
                  <a:lnTo>
                    <a:pt x="276992" y="262083"/>
                  </a:lnTo>
                  <a:lnTo>
                    <a:pt x="298291" y="262083"/>
                  </a:lnTo>
                  <a:lnTo>
                    <a:pt x="302551" y="299356"/>
                  </a:lnTo>
                  <a:cubicBezTo>
                    <a:pt x="309473" y="303616"/>
                    <a:pt x="314798" y="306279"/>
                    <a:pt x="321720" y="307343"/>
                  </a:cubicBezTo>
                  <a:cubicBezTo>
                    <a:pt x="327578" y="309473"/>
                    <a:pt x="333967" y="310538"/>
                    <a:pt x="340890" y="310538"/>
                  </a:cubicBezTo>
                  <a:cubicBezTo>
                    <a:pt x="353137" y="310538"/>
                    <a:pt x="362189" y="307343"/>
                    <a:pt x="370176" y="300421"/>
                  </a:cubicBezTo>
                  <a:cubicBezTo>
                    <a:pt x="378163" y="293499"/>
                    <a:pt x="381358" y="285512"/>
                    <a:pt x="381358" y="274330"/>
                  </a:cubicBezTo>
                  <a:cubicBezTo>
                    <a:pt x="381358" y="265278"/>
                    <a:pt x="379228" y="258355"/>
                    <a:pt x="373371" y="253031"/>
                  </a:cubicBezTo>
                  <a:cubicBezTo>
                    <a:pt x="369111" y="247173"/>
                    <a:pt x="356332" y="239719"/>
                    <a:pt x="336097" y="230666"/>
                  </a:cubicBezTo>
                  <a:cubicBezTo>
                    <a:pt x="314798" y="221614"/>
                    <a:pt x="299889" y="211497"/>
                    <a:pt x="292434" y="203510"/>
                  </a:cubicBezTo>
                  <a:cubicBezTo>
                    <a:pt x="284447" y="194458"/>
                    <a:pt x="280187" y="183276"/>
                    <a:pt x="280187" y="171029"/>
                  </a:cubicBezTo>
                  <a:cubicBezTo>
                    <a:pt x="280187" y="151859"/>
                    <a:pt x="287109" y="135885"/>
                    <a:pt x="300421" y="125768"/>
                  </a:cubicBezTo>
                  <a:cubicBezTo>
                    <a:pt x="313733" y="114586"/>
                    <a:pt x="332902" y="108729"/>
                    <a:pt x="357929" y="108729"/>
                  </a:cubicBezTo>
                  <a:cubicBezTo>
                    <a:pt x="368046" y="108729"/>
                    <a:pt x="377098" y="109794"/>
                    <a:pt x="386150" y="111923"/>
                  </a:cubicBezTo>
                  <a:cubicBezTo>
                    <a:pt x="394138" y="114053"/>
                    <a:pt x="402125" y="116183"/>
                    <a:pt x="410112" y="119378"/>
                  </a:cubicBezTo>
                  <a:lnTo>
                    <a:pt x="410112" y="119378"/>
                  </a:lnTo>
                  <a:close/>
                  <a:moveTo>
                    <a:pt x="3297" y="31519"/>
                  </a:moveTo>
                  <a:lnTo>
                    <a:pt x="250901" y="31519"/>
                  </a:lnTo>
                  <a:lnTo>
                    <a:pt x="250901" y="98079"/>
                  </a:lnTo>
                  <a:lnTo>
                    <a:pt x="227471" y="98079"/>
                  </a:lnTo>
                  <a:lnTo>
                    <a:pt x="221614" y="57610"/>
                  </a:lnTo>
                  <a:lnTo>
                    <a:pt x="214692" y="50688"/>
                  </a:lnTo>
                  <a:lnTo>
                    <a:pt x="148132" y="50688"/>
                  </a:lnTo>
                  <a:lnTo>
                    <a:pt x="148132" y="298291"/>
                  </a:lnTo>
                  <a:lnTo>
                    <a:pt x="155054" y="305214"/>
                  </a:lnTo>
                  <a:lnTo>
                    <a:pt x="184341" y="307343"/>
                  </a:lnTo>
                  <a:lnTo>
                    <a:pt x="184341" y="325448"/>
                  </a:lnTo>
                  <a:lnTo>
                    <a:pt x="70390" y="325448"/>
                  </a:lnTo>
                  <a:lnTo>
                    <a:pt x="70390" y="307343"/>
                  </a:lnTo>
                  <a:lnTo>
                    <a:pt x="99676" y="305214"/>
                  </a:lnTo>
                  <a:lnTo>
                    <a:pt x="106598" y="298291"/>
                  </a:lnTo>
                  <a:lnTo>
                    <a:pt x="106598" y="50688"/>
                  </a:lnTo>
                  <a:lnTo>
                    <a:pt x="40039" y="50688"/>
                  </a:lnTo>
                  <a:lnTo>
                    <a:pt x="33116" y="57610"/>
                  </a:lnTo>
                  <a:lnTo>
                    <a:pt x="27259" y="98079"/>
                  </a:lnTo>
                  <a:lnTo>
                    <a:pt x="2233" y="98079"/>
                  </a:lnTo>
                  <a:lnTo>
                    <a:pt x="2233" y="31519"/>
                  </a:lnTo>
                  <a:close/>
                </a:path>
              </a:pathLst>
            </a:custGeom>
            <a:solidFill>
              <a:srgbClr val="81308C"/>
            </a:solidFill>
            <a:ln w="5325" cap="flat">
              <a:noFill/>
              <a:prstDash val="solid"/>
              <a:miter/>
            </a:ln>
          </p:spPr>
          <p:txBody>
            <a:bodyPr rtlCol="0" anchor="ctr"/>
            <a:lstStyle/>
            <a:p>
              <a:endParaRPr lang="zh-CN" altLang="en-US" dirty="0"/>
            </a:p>
          </p:txBody>
        </p:sp>
        <p:pic>
          <p:nvPicPr>
            <p:cNvPr id="35" name="图片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85028" y="2913592"/>
              <a:ext cx="1584000" cy="1584000"/>
            </a:xfrm>
            <a:prstGeom prst="rect">
              <a:avLst/>
            </a:prstGeom>
          </p:spPr>
        </p:pic>
      </p:grpSp>
      <p:grpSp>
        <p:nvGrpSpPr>
          <p:cNvPr id="5" name="组合 132"/>
          <p:cNvGrpSpPr/>
          <p:nvPr/>
        </p:nvGrpSpPr>
        <p:grpSpPr>
          <a:xfrm>
            <a:off x="604109" y="368651"/>
            <a:ext cx="1882289" cy="417037"/>
            <a:chOff x="668068" y="202823"/>
            <a:chExt cx="1414556" cy="337529"/>
          </a:xfrm>
          <a:solidFill>
            <a:srgbClr val="703881"/>
          </a:solidFill>
        </p:grpSpPr>
        <p:sp>
          <p:nvSpPr>
            <p:cNvPr id="6" name="箭头: V 形 133"/>
            <p:cNvSpPr/>
            <p:nvPr/>
          </p:nvSpPr>
          <p:spPr>
            <a:xfrm>
              <a:off x="668068" y="202823"/>
              <a:ext cx="411871" cy="329144"/>
            </a:xfrm>
            <a:prstGeom prst="chevron">
              <a:avLst/>
            </a:prstGeom>
            <a:solidFill>
              <a:srgbClr val="D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7" name="箭头: V 形 134"/>
            <p:cNvSpPr/>
            <p:nvPr/>
          </p:nvSpPr>
          <p:spPr>
            <a:xfrm>
              <a:off x="1003739" y="202823"/>
              <a:ext cx="411871" cy="329144"/>
            </a:xfrm>
            <a:prstGeom prst="chevron">
              <a:avLst/>
            </a:prstGeom>
            <a:solidFill>
              <a:srgbClr val="BB8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8" name="箭头: V 形 135"/>
            <p:cNvSpPr/>
            <p:nvPr/>
          </p:nvSpPr>
          <p:spPr>
            <a:xfrm>
              <a:off x="1335082" y="211208"/>
              <a:ext cx="411871" cy="329144"/>
            </a:xfrm>
            <a:prstGeom prst="chevron">
              <a:avLst/>
            </a:prstGeom>
            <a:solidFill>
              <a:srgbClr val="A45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9" name="箭头: V 形 136"/>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grpSp>
      <p:sp>
        <p:nvSpPr>
          <p:cNvPr id="2" name="iconfont-1191-801540"/>
          <p:cNvSpPr>
            <a:spLocks noChangeAspect="1"/>
          </p:cNvSpPr>
          <p:nvPr/>
        </p:nvSpPr>
        <p:spPr bwMode="auto">
          <a:xfrm>
            <a:off x="4973603" y="5452771"/>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703881"/>
          </a:solidFill>
          <a:ln>
            <a:noFill/>
          </a:ln>
        </p:spPr>
        <p:txBody>
          <a:bodyPr/>
          <a:lstStyle/>
          <a:p>
            <a:endParaRPr lang="zh-CN" altLang="en-US" dirty="0">
              <a:cs typeface="+mn-ea"/>
              <a:sym typeface="+mn-lt"/>
            </a:endParaRPr>
          </a:p>
        </p:txBody>
      </p:sp>
      <p:sp>
        <p:nvSpPr>
          <p:cNvPr id="4" name="文本框 3"/>
          <p:cNvSpPr txBox="1"/>
          <p:nvPr/>
        </p:nvSpPr>
        <p:spPr>
          <a:xfrm>
            <a:off x="5721402" y="4476428"/>
            <a:ext cx="5681905" cy="400110"/>
          </a:xfrm>
          <a:prstGeom prst="rect">
            <a:avLst/>
          </a:prstGeom>
          <a:noFill/>
        </p:spPr>
        <p:txBody>
          <a:bodyPr wrap="square" rtlCol="0">
            <a:spAutoFit/>
          </a:bodyPr>
          <a:lstStyle/>
          <a:p>
            <a:r>
              <a:rPr lang="zh-CN" altLang="en-US" sz="2000" b="1" dirty="0"/>
              <a:t>权力被牢牢地控制在了绝少数的领导层的手中</a:t>
            </a:r>
            <a:endParaRPr lang="zh-CN" altLang="en-US" sz="2000" b="1" dirty="0">
              <a:cs typeface="+mn-ea"/>
            </a:endParaRPr>
          </a:p>
        </p:txBody>
      </p:sp>
      <p:sp>
        <p:nvSpPr>
          <p:cNvPr id="3" name="文本框 15">
            <a:extLst>
              <a:ext uri="{FF2B5EF4-FFF2-40B4-BE49-F238E27FC236}">
                <a16:creationId xmlns:a16="http://schemas.microsoft.com/office/drawing/2014/main" id="{65B3B09B-1C69-CCFE-1822-E508BD8B407D}"/>
              </a:ext>
            </a:extLst>
          </p:cNvPr>
          <p:cNvSpPr txBox="1"/>
          <p:nvPr/>
        </p:nvSpPr>
        <p:spPr>
          <a:xfrm>
            <a:off x="220527" y="3655962"/>
            <a:ext cx="4312683" cy="1585883"/>
          </a:xfrm>
          <a:prstGeom prst="rect">
            <a:avLst/>
          </a:prstGeom>
          <a:solidFill>
            <a:srgbClr val="BB87CB"/>
          </a:solidFill>
        </p:spPr>
        <p:txBody>
          <a:bodyPr wrap="square" rtlCol="0">
            <a:spAutoFit/>
          </a:bodyPr>
          <a:lstStyle/>
          <a:p>
            <a:pPr>
              <a:lnSpc>
                <a:spcPct val="150000"/>
              </a:lnSpc>
            </a:pPr>
            <a:r>
              <a:rPr lang="zh-CN" altLang="en-US" sz="2000" b="1" dirty="0">
                <a:solidFill>
                  <a:schemeClr val="bg1"/>
                </a:solidFill>
                <a:cs typeface="+mn-ea"/>
                <a:sym typeface="+mn-lt"/>
              </a:rPr>
              <a:t>苏联的国家政治体制建设开始慢慢偏离列宁主义的方向</a:t>
            </a:r>
            <a:r>
              <a:rPr lang="en-US" altLang="zh-CN" sz="2000" b="1" dirty="0">
                <a:solidFill>
                  <a:schemeClr val="bg1"/>
                </a:solidFill>
                <a:cs typeface="+mn-ea"/>
                <a:sym typeface="+mn-lt"/>
              </a:rPr>
              <a:t>,</a:t>
            </a:r>
            <a:r>
              <a:rPr lang="zh-CN" altLang="en-US" sz="2000" b="1" dirty="0">
                <a:solidFill>
                  <a:schemeClr val="bg1"/>
                </a:solidFill>
                <a:cs typeface="+mn-ea"/>
                <a:sym typeface="+mn-lt"/>
              </a:rPr>
              <a:t>从而产生了后人所熟知 </a:t>
            </a:r>
            <a:r>
              <a:rPr lang="zh-CN" altLang="en-US" sz="2800" b="1" u="sng" dirty="0">
                <a:solidFill>
                  <a:schemeClr val="bg1"/>
                </a:solidFill>
                <a:cs typeface="+mn-ea"/>
                <a:sym typeface="+mn-lt"/>
              </a:rPr>
              <a:t>苏联官僚特权阶层</a:t>
            </a:r>
            <a:endParaRPr lang="zh-CN" altLang="en-US" sz="2000" b="1" u="sng" dirty="0">
              <a:solidFill>
                <a:schemeClr val="bg1"/>
              </a:solidFill>
              <a:highlight>
                <a:srgbClr val="B57BC7"/>
              </a:highlight>
              <a:cs typeface="+mn-ea"/>
              <a:sym typeface="+mn-lt"/>
            </a:endParaRPr>
          </a:p>
        </p:txBody>
      </p:sp>
      <p:sp>
        <p:nvSpPr>
          <p:cNvPr id="10" name="文本框 15">
            <a:extLst>
              <a:ext uri="{FF2B5EF4-FFF2-40B4-BE49-F238E27FC236}">
                <a16:creationId xmlns:a16="http://schemas.microsoft.com/office/drawing/2014/main" id="{43B145B1-8905-2687-4879-7B7E7E68D5CC}"/>
              </a:ext>
            </a:extLst>
          </p:cNvPr>
          <p:cNvSpPr txBox="1"/>
          <p:nvPr/>
        </p:nvSpPr>
        <p:spPr>
          <a:xfrm>
            <a:off x="158881" y="2965243"/>
            <a:ext cx="3213647" cy="584775"/>
          </a:xfrm>
          <a:prstGeom prst="rect">
            <a:avLst/>
          </a:prstGeom>
          <a:noFill/>
        </p:spPr>
        <p:txBody>
          <a:bodyPr wrap="square" rtlCol="0">
            <a:spAutoFit/>
          </a:bodyPr>
          <a:lstStyle/>
          <a:p>
            <a:r>
              <a:rPr lang="zh-TW" altLang="en-US" sz="3200" b="1" dirty="0">
                <a:solidFill>
                  <a:schemeClr val="bg1"/>
                </a:solidFill>
                <a:cs typeface="+mn-ea"/>
                <a:sym typeface="+mn-lt"/>
              </a:rPr>
              <a:t>切尔诺贝利时期</a:t>
            </a:r>
            <a:r>
              <a:rPr lang="en-US" altLang="zh-TW" sz="3200" b="1" dirty="0">
                <a:solidFill>
                  <a:schemeClr val="bg1"/>
                </a:solidFill>
                <a:cs typeface="+mn-ea"/>
                <a:sym typeface="+mn-lt"/>
              </a:rPr>
              <a:t>:</a:t>
            </a:r>
            <a:endParaRPr lang="zh-CN" altLang="en-US" sz="3200" b="1" dirty="0">
              <a:solidFill>
                <a:schemeClr val="bg1"/>
              </a:solidFill>
              <a:cs typeface="+mn-ea"/>
              <a:sym typeface="+mn-lt"/>
            </a:endParaRPr>
          </a:p>
        </p:txBody>
      </p:sp>
      <p:sp>
        <p:nvSpPr>
          <p:cNvPr id="12" name="文本框 15">
            <a:extLst>
              <a:ext uri="{FF2B5EF4-FFF2-40B4-BE49-F238E27FC236}">
                <a16:creationId xmlns:a16="http://schemas.microsoft.com/office/drawing/2014/main" id="{19124861-1656-C068-4E13-6328AEED1381}"/>
              </a:ext>
            </a:extLst>
          </p:cNvPr>
          <p:cNvSpPr txBox="1"/>
          <p:nvPr/>
        </p:nvSpPr>
        <p:spPr>
          <a:xfrm>
            <a:off x="4924230" y="1510575"/>
            <a:ext cx="3802791" cy="707886"/>
          </a:xfrm>
          <a:prstGeom prst="rect">
            <a:avLst/>
          </a:prstGeom>
          <a:noFill/>
        </p:spPr>
        <p:txBody>
          <a:bodyPr wrap="square" rtlCol="0">
            <a:spAutoFit/>
          </a:bodyPr>
          <a:lstStyle/>
          <a:p>
            <a:r>
              <a:rPr lang="zh-TW" altLang="en-US" sz="3200" b="1" dirty="0">
                <a:solidFill>
                  <a:srgbClr val="703881"/>
                </a:solidFill>
                <a:cs typeface="+mn-ea"/>
                <a:sym typeface="+mn-lt"/>
              </a:rPr>
              <a:t>特点一</a:t>
            </a:r>
            <a:r>
              <a:rPr lang="en-US" altLang="zh-TW" sz="3200" b="1" dirty="0">
                <a:solidFill>
                  <a:srgbClr val="703881"/>
                </a:solidFill>
                <a:cs typeface="+mn-ea"/>
                <a:sym typeface="+mn-lt"/>
              </a:rPr>
              <a:t>:</a:t>
            </a:r>
            <a:r>
              <a:rPr lang="zh-TW" altLang="en-US" sz="4000" b="1" dirty="0">
                <a:solidFill>
                  <a:srgbClr val="703881"/>
                </a:solidFill>
                <a:cs typeface="+mn-ea"/>
                <a:sym typeface="+mn-lt"/>
              </a:rPr>
              <a:t>集权性</a:t>
            </a:r>
            <a:endParaRPr lang="zh-CN" altLang="en-US" sz="3200" b="1" dirty="0">
              <a:solidFill>
                <a:srgbClr val="703881"/>
              </a:solidFill>
              <a:cs typeface="+mn-ea"/>
              <a:sym typeface="+mn-lt"/>
            </a:endParaRPr>
          </a:p>
        </p:txBody>
      </p:sp>
      <p:cxnSp>
        <p:nvCxnSpPr>
          <p:cNvPr id="19" name="直接连接符 28">
            <a:extLst>
              <a:ext uri="{FF2B5EF4-FFF2-40B4-BE49-F238E27FC236}">
                <a16:creationId xmlns:a16="http://schemas.microsoft.com/office/drawing/2014/main" id="{9057AB24-449A-29A3-98C3-D411193F6CF5}"/>
              </a:ext>
            </a:extLst>
          </p:cNvPr>
          <p:cNvCxnSpPr>
            <a:cxnSpLocks/>
          </p:cNvCxnSpPr>
          <p:nvPr/>
        </p:nvCxnSpPr>
        <p:spPr>
          <a:xfrm>
            <a:off x="4984470" y="2218461"/>
            <a:ext cx="3442833" cy="0"/>
          </a:xfrm>
          <a:prstGeom prst="line">
            <a:avLst/>
          </a:prstGeom>
          <a:ln w="57150">
            <a:solidFill>
              <a:srgbClr val="703881"/>
            </a:solidFill>
          </a:ln>
        </p:spPr>
        <p:style>
          <a:lnRef idx="1">
            <a:schemeClr val="accent1"/>
          </a:lnRef>
          <a:fillRef idx="0">
            <a:schemeClr val="accent1"/>
          </a:fillRef>
          <a:effectRef idx="0">
            <a:schemeClr val="accent1"/>
          </a:effectRef>
          <a:fontRef idx="minor">
            <a:schemeClr val="tx1"/>
          </a:fontRef>
        </p:style>
      </p:cxnSp>
      <p:sp>
        <p:nvSpPr>
          <p:cNvPr id="11" name="文本框 13">
            <a:extLst>
              <a:ext uri="{FF2B5EF4-FFF2-40B4-BE49-F238E27FC236}">
                <a16:creationId xmlns:a16="http://schemas.microsoft.com/office/drawing/2014/main" id="{3045637E-CE8A-8BAF-2728-8D006741ABE5}"/>
              </a:ext>
            </a:extLst>
          </p:cNvPr>
          <p:cNvSpPr txBox="1"/>
          <p:nvPr/>
        </p:nvSpPr>
        <p:spPr>
          <a:xfrm>
            <a:off x="5641622" y="2486015"/>
            <a:ext cx="5742351" cy="1200329"/>
          </a:xfrm>
          <a:prstGeom prst="rect">
            <a:avLst/>
          </a:prstGeom>
          <a:noFill/>
        </p:spPr>
        <p:txBody>
          <a:bodyPr wrap="square" rtlCol="0">
            <a:spAutoFit/>
          </a:bodyPr>
          <a:lstStyle/>
          <a:p>
            <a:r>
              <a:rPr lang="zh-CN" altLang="en-US" dirty="0"/>
              <a:t>对于内政官员的分级</a:t>
            </a:r>
            <a:r>
              <a:rPr lang="en-US" altLang="zh-CN" dirty="0"/>
              <a:t>,</a:t>
            </a:r>
            <a:r>
              <a:rPr lang="zh-CN" altLang="en-US" dirty="0"/>
              <a:t>苏联采用由列宁所提出的自上而下的干部 任命制</a:t>
            </a:r>
            <a:r>
              <a:rPr lang="en-US" altLang="zh-CN" dirty="0"/>
              <a:t>,</a:t>
            </a:r>
            <a:r>
              <a:rPr lang="zh-CN" altLang="en-US" dirty="0"/>
              <a:t>而这种任命式分配工作岗位的制度的确能提升各部门的工作成效和加强党的领导力量</a:t>
            </a:r>
            <a:r>
              <a:rPr lang="en-US" altLang="zh-CN" dirty="0"/>
              <a:t>,</a:t>
            </a:r>
            <a:r>
              <a:rPr lang="zh-CN" altLang="en-US" dirty="0"/>
              <a:t>不过在斯大林上位后</a:t>
            </a:r>
            <a:r>
              <a:rPr lang="en-US" altLang="zh-CN" dirty="0"/>
              <a:t>,</a:t>
            </a:r>
            <a:r>
              <a:rPr lang="zh-CN" altLang="en-US" dirty="0"/>
              <a:t>他却把这种制度进一步绝对化。</a:t>
            </a:r>
            <a:endParaRPr lang="zh-CN" altLang="en-US" b="1" u="sng" dirty="0">
              <a:cs typeface="+mn-ea"/>
            </a:endParaRPr>
          </a:p>
        </p:txBody>
      </p:sp>
      <p:grpSp>
        <p:nvGrpSpPr>
          <p:cNvPr id="13" name="Google Shape;177;p11">
            <a:extLst>
              <a:ext uri="{FF2B5EF4-FFF2-40B4-BE49-F238E27FC236}">
                <a16:creationId xmlns:a16="http://schemas.microsoft.com/office/drawing/2014/main" id="{A3E0EC2D-0DB4-B273-5C80-011173E9F4AF}"/>
              </a:ext>
            </a:extLst>
          </p:cNvPr>
          <p:cNvGrpSpPr/>
          <p:nvPr/>
        </p:nvGrpSpPr>
        <p:grpSpPr>
          <a:xfrm>
            <a:off x="5160701" y="2433184"/>
            <a:ext cx="393894" cy="356642"/>
            <a:chOff x="6049791" y="6106301"/>
            <a:chExt cx="321022" cy="290662"/>
          </a:xfrm>
          <a:solidFill>
            <a:srgbClr val="814195"/>
          </a:solidFill>
        </p:grpSpPr>
        <p:sp>
          <p:nvSpPr>
            <p:cNvPr id="15" name="Google Shape;178;p11">
              <a:extLst>
                <a:ext uri="{FF2B5EF4-FFF2-40B4-BE49-F238E27FC236}">
                  <a16:creationId xmlns:a16="http://schemas.microsoft.com/office/drawing/2014/main" id="{0551EA63-5F84-C382-5345-48DB9ECBE60C}"/>
                </a:ext>
              </a:extLst>
            </p:cNvPr>
            <p:cNvSpPr/>
            <p:nvPr/>
          </p:nvSpPr>
          <p:spPr>
            <a:xfrm>
              <a:off x="6049791" y="6106301"/>
              <a:ext cx="140642" cy="290662"/>
            </a:xfrm>
            <a:custGeom>
              <a:avLst/>
              <a:gdLst/>
              <a:ahLst/>
              <a:cxnLst/>
              <a:rect l="l" t="t" r="r" b="b"/>
              <a:pathLst>
                <a:path w="140642" h="290662" extrusionOk="0">
                  <a:moveTo>
                    <a:pt x="127248" y="0"/>
                  </a:moveTo>
                  <a:lnTo>
                    <a:pt x="127248" y="29468"/>
                  </a:lnTo>
                  <a:cubicBezTo>
                    <a:pt x="107900" y="37803"/>
                    <a:pt x="93166" y="48593"/>
                    <a:pt x="83046" y="61838"/>
                  </a:cubicBezTo>
                  <a:cubicBezTo>
                    <a:pt x="72926" y="75084"/>
                    <a:pt x="67865" y="89892"/>
                    <a:pt x="67865" y="106264"/>
                  </a:cubicBezTo>
                  <a:cubicBezTo>
                    <a:pt x="67865" y="121146"/>
                    <a:pt x="73967" y="136104"/>
                    <a:pt x="86171" y="151135"/>
                  </a:cubicBezTo>
                  <a:cubicBezTo>
                    <a:pt x="98375" y="166167"/>
                    <a:pt x="110505" y="181273"/>
                    <a:pt x="122560" y="196453"/>
                  </a:cubicBezTo>
                  <a:cubicBezTo>
                    <a:pt x="134615" y="211634"/>
                    <a:pt x="140642" y="226666"/>
                    <a:pt x="140642" y="241548"/>
                  </a:cubicBezTo>
                  <a:cubicBezTo>
                    <a:pt x="140642" y="255836"/>
                    <a:pt x="135136" y="267593"/>
                    <a:pt x="124122" y="276821"/>
                  </a:cubicBezTo>
                  <a:cubicBezTo>
                    <a:pt x="113109" y="286048"/>
                    <a:pt x="100459" y="290662"/>
                    <a:pt x="86171" y="290662"/>
                  </a:cubicBezTo>
                  <a:cubicBezTo>
                    <a:pt x="72777" y="290662"/>
                    <a:pt x="59382" y="285750"/>
                    <a:pt x="45988" y="275928"/>
                  </a:cubicBezTo>
                  <a:cubicBezTo>
                    <a:pt x="32593" y="266105"/>
                    <a:pt x="21580" y="252041"/>
                    <a:pt x="12948" y="233735"/>
                  </a:cubicBezTo>
                  <a:cubicBezTo>
                    <a:pt x="4316" y="215429"/>
                    <a:pt x="0" y="195114"/>
                    <a:pt x="0" y="172790"/>
                  </a:cubicBezTo>
                  <a:cubicBezTo>
                    <a:pt x="0" y="133797"/>
                    <a:pt x="11534" y="99343"/>
                    <a:pt x="34602" y="69429"/>
                  </a:cubicBezTo>
                  <a:cubicBezTo>
                    <a:pt x="57671" y="39514"/>
                    <a:pt x="88553" y="16371"/>
                    <a:pt x="127248"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a:solidFill>
                  <a:srgbClr val="703881"/>
                </a:solidFill>
                <a:highlight>
                  <a:srgbClr val="B57BC7"/>
                </a:highlight>
                <a:latin typeface="Calibri"/>
                <a:ea typeface="Calibri"/>
                <a:cs typeface="Calibri"/>
                <a:sym typeface="Calibri"/>
              </a:endParaRPr>
            </a:p>
          </p:txBody>
        </p:sp>
        <p:sp>
          <p:nvSpPr>
            <p:cNvPr id="16" name="Google Shape;179;p11">
              <a:extLst>
                <a:ext uri="{FF2B5EF4-FFF2-40B4-BE49-F238E27FC236}">
                  <a16:creationId xmlns:a16="http://schemas.microsoft.com/office/drawing/2014/main" id="{D6282C81-348C-0202-183A-EC3708FA2DE1}"/>
                </a:ext>
              </a:extLst>
            </p:cNvPr>
            <p:cNvSpPr/>
            <p:nvPr/>
          </p:nvSpPr>
          <p:spPr>
            <a:xfrm>
              <a:off x="6231063" y="6106301"/>
              <a:ext cx="139750" cy="290662"/>
            </a:xfrm>
            <a:custGeom>
              <a:avLst/>
              <a:gdLst/>
              <a:ahLst/>
              <a:cxnLst/>
              <a:rect l="l" t="t" r="r" b="b"/>
              <a:pathLst>
                <a:path w="139750" h="290662" extrusionOk="0">
                  <a:moveTo>
                    <a:pt x="126802" y="0"/>
                  </a:moveTo>
                  <a:lnTo>
                    <a:pt x="126802" y="29468"/>
                  </a:lnTo>
                  <a:cubicBezTo>
                    <a:pt x="107454" y="37803"/>
                    <a:pt x="92720" y="48593"/>
                    <a:pt x="82600" y="61838"/>
                  </a:cubicBezTo>
                  <a:cubicBezTo>
                    <a:pt x="72480" y="75084"/>
                    <a:pt x="67420" y="89892"/>
                    <a:pt x="67420" y="106264"/>
                  </a:cubicBezTo>
                  <a:cubicBezTo>
                    <a:pt x="67420" y="121742"/>
                    <a:pt x="73447" y="136848"/>
                    <a:pt x="85502" y="151582"/>
                  </a:cubicBezTo>
                  <a:cubicBezTo>
                    <a:pt x="97557" y="166316"/>
                    <a:pt x="109612" y="181124"/>
                    <a:pt x="121667" y="196007"/>
                  </a:cubicBezTo>
                  <a:cubicBezTo>
                    <a:pt x="133723" y="210890"/>
                    <a:pt x="139750" y="226070"/>
                    <a:pt x="139750" y="241548"/>
                  </a:cubicBezTo>
                  <a:cubicBezTo>
                    <a:pt x="139750" y="256133"/>
                    <a:pt x="134243" y="267965"/>
                    <a:pt x="123230" y="277044"/>
                  </a:cubicBezTo>
                  <a:cubicBezTo>
                    <a:pt x="112217" y="286122"/>
                    <a:pt x="99715" y="290662"/>
                    <a:pt x="85725" y="290662"/>
                  </a:cubicBezTo>
                  <a:cubicBezTo>
                    <a:pt x="72331" y="290662"/>
                    <a:pt x="59011" y="285825"/>
                    <a:pt x="45765" y="276151"/>
                  </a:cubicBezTo>
                  <a:cubicBezTo>
                    <a:pt x="32519" y="266477"/>
                    <a:pt x="21581" y="252636"/>
                    <a:pt x="12949" y="234628"/>
                  </a:cubicBezTo>
                  <a:cubicBezTo>
                    <a:pt x="4317" y="216620"/>
                    <a:pt x="0" y="196007"/>
                    <a:pt x="0" y="172790"/>
                  </a:cubicBezTo>
                  <a:cubicBezTo>
                    <a:pt x="0" y="153740"/>
                    <a:pt x="3051" y="135285"/>
                    <a:pt x="9153" y="117426"/>
                  </a:cubicBezTo>
                  <a:cubicBezTo>
                    <a:pt x="15255" y="99566"/>
                    <a:pt x="23962" y="83344"/>
                    <a:pt x="35273" y="68759"/>
                  </a:cubicBezTo>
                  <a:cubicBezTo>
                    <a:pt x="46584" y="54174"/>
                    <a:pt x="60350" y="40854"/>
                    <a:pt x="76573" y="28799"/>
                  </a:cubicBezTo>
                  <a:cubicBezTo>
                    <a:pt x="92795" y="16743"/>
                    <a:pt x="109538" y="7144"/>
                    <a:pt x="126802"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dirty="0">
                <a:solidFill>
                  <a:srgbClr val="814195"/>
                </a:solidFill>
                <a:latin typeface="Calibri"/>
                <a:ea typeface="Calibri"/>
                <a:cs typeface="Calibri"/>
                <a:sym typeface="Calibri"/>
              </a:endParaRPr>
            </a:p>
          </p:txBody>
        </p:sp>
      </p:grpSp>
      <p:grpSp>
        <p:nvGrpSpPr>
          <p:cNvPr id="18" name="Google Shape;173;p11">
            <a:extLst>
              <a:ext uri="{FF2B5EF4-FFF2-40B4-BE49-F238E27FC236}">
                <a16:creationId xmlns:a16="http://schemas.microsoft.com/office/drawing/2014/main" id="{566256C1-9FAC-AD7A-9C11-320436B468F0}"/>
              </a:ext>
            </a:extLst>
          </p:cNvPr>
          <p:cNvGrpSpPr/>
          <p:nvPr/>
        </p:nvGrpSpPr>
        <p:grpSpPr>
          <a:xfrm rot="10800000">
            <a:off x="11134860" y="3721697"/>
            <a:ext cx="393894" cy="356646"/>
            <a:chOff x="6049791" y="6106298"/>
            <a:chExt cx="321022" cy="290665"/>
          </a:xfrm>
          <a:solidFill>
            <a:srgbClr val="703881"/>
          </a:solidFill>
        </p:grpSpPr>
        <p:sp>
          <p:nvSpPr>
            <p:cNvPr id="21" name="Google Shape;174;p11">
              <a:extLst>
                <a:ext uri="{FF2B5EF4-FFF2-40B4-BE49-F238E27FC236}">
                  <a16:creationId xmlns:a16="http://schemas.microsoft.com/office/drawing/2014/main" id="{E34F7E23-A904-567E-72D0-CDAB8BB89126}"/>
                </a:ext>
              </a:extLst>
            </p:cNvPr>
            <p:cNvSpPr/>
            <p:nvPr/>
          </p:nvSpPr>
          <p:spPr>
            <a:xfrm>
              <a:off x="6049791" y="6106298"/>
              <a:ext cx="140642" cy="290662"/>
            </a:xfrm>
            <a:custGeom>
              <a:avLst/>
              <a:gdLst/>
              <a:ahLst/>
              <a:cxnLst/>
              <a:rect l="l" t="t" r="r" b="b"/>
              <a:pathLst>
                <a:path w="140642" h="290662" extrusionOk="0">
                  <a:moveTo>
                    <a:pt x="127248" y="0"/>
                  </a:moveTo>
                  <a:lnTo>
                    <a:pt x="127248" y="29468"/>
                  </a:lnTo>
                  <a:cubicBezTo>
                    <a:pt x="107900" y="37803"/>
                    <a:pt x="93166" y="48593"/>
                    <a:pt x="83046" y="61838"/>
                  </a:cubicBezTo>
                  <a:cubicBezTo>
                    <a:pt x="72926" y="75084"/>
                    <a:pt x="67865" y="89892"/>
                    <a:pt x="67865" y="106264"/>
                  </a:cubicBezTo>
                  <a:cubicBezTo>
                    <a:pt x="67865" y="121146"/>
                    <a:pt x="73967" y="136104"/>
                    <a:pt x="86171" y="151135"/>
                  </a:cubicBezTo>
                  <a:cubicBezTo>
                    <a:pt x="98375" y="166167"/>
                    <a:pt x="110505" y="181273"/>
                    <a:pt x="122560" y="196453"/>
                  </a:cubicBezTo>
                  <a:cubicBezTo>
                    <a:pt x="134615" y="211634"/>
                    <a:pt x="140642" y="226666"/>
                    <a:pt x="140642" y="241548"/>
                  </a:cubicBezTo>
                  <a:cubicBezTo>
                    <a:pt x="140642" y="255836"/>
                    <a:pt x="135136" y="267593"/>
                    <a:pt x="124122" y="276821"/>
                  </a:cubicBezTo>
                  <a:cubicBezTo>
                    <a:pt x="113109" y="286048"/>
                    <a:pt x="100459" y="290662"/>
                    <a:pt x="86171" y="290662"/>
                  </a:cubicBezTo>
                  <a:cubicBezTo>
                    <a:pt x="72777" y="290662"/>
                    <a:pt x="59382" y="285750"/>
                    <a:pt x="45988" y="275928"/>
                  </a:cubicBezTo>
                  <a:cubicBezTo>
                    <a:pt x="32593" y="266105"/>
                    <a:pt x="21580" y="252041"/>
                    <a:pt x="12948" y="233735"/>
                  </a:cubicBezTo>
                  <a:cubicBezTo>
                    <a:pt x="4316" y="215429"/>
                    <a:pt x="0" y="195114"/>
                    <a:pt x="0" y="172790"/>
                  </a:cubicBezTo>
                  <a:cubicBezTo>
                    <a:pt x="0" y="133797"/>
                    <a:pt x="11534" y="99343"/>
                    <a:pt x="34602" y="69429"/>
                  </a:cubicBezTo>
                  <a:cubicBezTo>
                    <a:pt x="57671" y="39514"/>
                    <a:pt x="88553" y="16371"/>
                    <a:pt x="127248"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dirty="0">
                <a:solidFill>
                  <a:srgbClr val="3D3D3D"/>
                </a:solidFill>
                <a:latin typeface="Calibri"/>
                <a:ea typeface="Calibri"/>
                <a:cs typeface="Calibri"/>
                <a:sym typeface="Calibri"/>
              </a:endParaRPr>
            </a:p>
          </p:txBody>
        </p:sp>
        <p:sp>
          <p:nvSpPr>
            <p:cNvPr id="22" name="Google Shape;175;p11">
              <a:extLst>
                <a:ext uri="{FF2B5EF4-FFF2-40B4-BE49-F238E27FC236}">
                  <a16:creationId xmlns:a16="http://schemas.microsoft.com/office/drawing/2014/main" id="{9AEE9D73-9D07-426B-0F2C-E4EBF92B52C5}"/>
                </a:ext>
              </a:extLst>
            </p:cNvPr>
            <p:cNvSpPr/>
            <p:nvPr/>
          </p:nvSpPr>
          <p:spPr>
            <a:xfrm>
              <a:off x="6231063" y="6106301"/>
              <a:ext cx="139750" cy="290662"/>
            </a:xfrm>
            <a:custGeom>
              <a:avLst/>
              <a:gdLst/>
              <a:ahLst/>
              <a:cxnLst/>
              <a:rect l="l" t="t" r="r" b="b"/>
              <a:pathLst>
                <a:path w="139750" h="290662" extrusionOk="0">
                  <a:moveTo>
                    <a:pt x="126802" y="0"/>
                  </a:moveTo>
                  <a:lnTo>
                    <a:pt x="126802" y="29468"/>
                  </a:lnTo>
                  <a:cubicBezTo>
                    <a:pt x="107454" y="37803"/>
                    <a:pt x="92720" y="48593"/>
                    <a:pt x="82600" y="61838"/>
                  </a:cubicBezTo>
                  <a:cubicBezTo>
                    <a:pt x="72480" y="75084"/>
                    <a:pt x="67420" y="89892"/>
                    <a:pt x="67420" y="106264"/>
                  </a:cubicBezTo>
                  <a:cubicBezTo>
                    <a:pt x="67420" y="121742"/>
                    <a:pt x="73447" y="136848"/>
                    <a:pt x="85502" y="151582"/>
                  </a:cubicBezTo>
                  <a:cubicBezTo>
                    <a:pt x="97557" y="166316"/>
                    <a:pt x="109612" y="181124"/>
                    <a:pt x="121667" y="196007"/>
                  </a:cubicBezTo>
                  <a:cubicBezTo>
                    <a:pt x="133723" y="210890"/>
                    <a:pt x="139750" y="226070"/>
                    <a:pt x="139750" y="241548"/>
                  </a:cubicBezTo>
                  <a:cubicBezTo>
                    <a:pt x="139750" y="256133"/>
                    <a:pt x="134243" y="267965"/>
                    <a:pt x="123230" y="277044"/>
                  </a:cubicBezTo>
                  <a:cubicBezTo>
                    <a:pt x="112217" y="286122"/>
                    <a:pt x="99715" y="290662"/>
                    <a:pt x="85725" y="290662"/>
                  </a:cubicBezTo>
                  <a:cubicBezTo>
                    <a:pt x="72331" y="290662"/>
                    <a:pt x="59011" y="285825"/>
                    <a:pt x="45765" y="276151"/>
                  </a:cubicBezTo>
                  <a:cubicBezTo>
                    <a:pt x="32519" y="266477"/>
                    <a:pt x="21581" y="252636"/>
                    <a:pt x="12949" y="234628"/>
                  </a:cubicBezTo>
                  <a:cubicBezTo>
                    <a:pt x="4317" y="216620"/>
                    <a:pt x="0" y="196007"/>
                    <a:pt x="0" y="172790"/>
                  </a:cubicBezTo>
                  <a:cubicBezTo>
                    <a:pt x="0" y="153740"/>
                    <a:pt x="3051" y="135285"/>
                    <a:pt x="9153" y="117426"/>
                  </a:cubicBezTo>
                  <a:cubicBezTo>
                    <a:pt x="15255" y="99566"/>
                    <a:pt x="23962" y="83344"/>
                    <a:pt x="35273" y="68759"/>
                  </a:cubicBezTo>
                  <a:cubicBezTo>
                    <a:pt x="46584" y="54174"/>
                    <a:pt x="60350" y="40854"/>
                    <a:pt x="76573" y="28799"/>
                  </a:cubicBezTo>
                  <a:cubicBezTo>
                    <a:pt x="92795" y="16743"/>
                    <a:pt x="109538" y="7144"/>
                    <a:pt x="126802"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a:solidFill>
                  <a:srgbClr val="3D3D3D"/>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945284890"/>
      </p:ext>
    </p:extLst>
  </p:cSld>
  <p:clrMapOvr>
    <a:masterClrMapping/>
  </p:clrMapOvr>
  <mc:AlternateContent xmlns:mc="http://schemas.openxmlformats.org/markup-compatibility/2006" xmlns:p14="http://schemas.microsoft.com/office/powerpoint/2010/main">
    <mc:Choice Requires="p14">
      <p:transition p14:dur="0" advTm="20810"/>
    </mc:Choice>
    <mc:Fallback xmlns="">
      <p:transition advTm="208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par>
                                <p:cTn id="14" presetID="2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4" grpId="0"/>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0A87A78-AB94-50E4-F80B-95A4115FD9B7}"/>
              </a:ext>
            </a:extLst>
          </p:cNvPr>
          <p:cNvSpPr/>
          <p:nvPr/>
        </p:nvSpPr>
        <p:spPr>
          <a:xfrm>
            <a:off x="0" y="0"/>
            <a:ext cx="5486400"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矩形 16"/>
          <p:cNvSpPr/>
          <p:nvPr/>
        </p:nvSpPr>
        <p:spPr>
          <a:xfrm>
            <a:off x="39661" y="19329"/>
            <a:ext cx="5486400"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矩形: 圆角 27"/>
          <p:cNvSpPr/>
          <p:nvPr/>
        </p:nvSpPr>
        <p:spPr>
          <a:xfrm>
            <a:off x="4672093" y="815500"/>
            <a:ext cx="7072491" cy="5548744"/>
          </a:xfrm>
          <a:prstGeom prst="roundRect">
            <a:avLst>
              <a:gd name="adj" fmla="val 7678"/>
            </a:avLst>
          </a:prstGeom>
          <a:solidFill>
            <a:schemeClr val="bg1"/>
          </a:solidFill>
          <a:ln>
            <a:noFill/>
          </a:ln>
          <a:effectLst>
            <a:outerShdw blurRad="228600" dist="635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文本框 13"/>
          <p:cNvSpPr txBox="1"/>
          <p:nvPr/>
        </p:nvSpPr>
        <p:spPr>
          <a:xfrm>
            <a:off x="5764147" y="4448903"/>
            <a:ext cx="5742351" cy="400110"/>
          </a:xfrm>
          <a:prstGeom prst="rect">
            <a:avLst/>
          </a:prstGeom>
          <a:noFill/>
        </p:spPr>
        <p:txBody>
          <a:bodyPr wrap="square" rtlCol="0">
            <a:spAutoFit/>
          </a:bodyPr>
          <a:lstStyle/>
          <a:p>
            <a:r>
              <a:rPr lang="zh-CN" altLang="en-US" sz="2000" b="1" dirty="0"/>
              <a:t>仅满足于眼前</a:t>
            </a:r>
            <a:r>
              <a:rPr lang="en-US" altLang="zh-CN" sz="2000" b="1" dirty="0"/>
              <a:t>,</a:t>
            </a:r>
            <a:r>
              <a:rPr lang="zh-CN" altLang="en-US" sz="2000" b="1" dirty="0"/>
              <a:t>不愿为未来发展下功夫</a:t>
            </a:r>
            <a:endParaRPr lang="zh-CN" altLang="en-US" sz="2000" b="1" u="sng" dirty="0">
              <a:cs typeface="+mn-ea"/>
            </a:endParaRPr>
          </a:p>
        </p:txBody>
      </p:sp>
      <p:sp>
        <p:nvSpPr>
          <p:cNvPr id="23" name="iconfont-1191-801540"/>
          <p:cNvSpPr>
            <a:spLocks noChangeAspect="1"/>
          </p:cNvSpPr>
          <p:nvPr/>
        </p:nvSpPr>
        <p:spPr bwMode="auto">
          <a:xfrm>
            <a:off x="4973603" y="4355201"/>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703881"/>
          </a:solidFill>
          <a:ln>
            <a:noFill/>
          </a:ln>
        </p:spPr>
        <p:txBody>
          <a:bodyPr/>
          <a:lstStyle/>
          <a:p>
            <a:endParaRPr lang="zh-CN" altLang="en-US" dirty="0">
              <a:cs typeface="+mn-ea"/>
              <a:sym typeface="+mn-lt"/>
            </a:endParaRPr>
          </a:p>
        </p:txBody>
      </p:sp>
      <p:sp>
        <p:nvSpPr>
          <p:cNvPr id="24" name="文本框 23"/>
          <p:cNvSpPr txBox="1"/>
          <p:nvPr/>
        </p:nvSpPr>
        <p:spPr>
          <a:xfrm>
            <a:off x="5803827" y="5564024"/>
            <a:ext cx="5246952" cy="400110"/>
          </a:xfrm>
          <a:prstGeom prst="rect">
            <a:avLst/>
          </a:prstGeom>
          <a:noFill/>
        </p:spPr>
        <p:txBody>
          <a:bodyPr wrap="square" rtlCol="0">
            <a:spAutoFit/>
          </a:bodyPr>
          <a:lstStyle/>
          <a:p>
            <a:r>
              <a:rPr lang="zh-TW" altLang="en-US" sz="2000" b="1" u="sng" dirty="0"/>
              <a:t>国家</a:t>
            </a:r>
            <a:r>
              <a:rPr lang="zh-CN" altLang="en-US" sz="2000" b="1" u="sng" dirty="0"/>
              <a:t>发展动力的</a:t>
            </a:r>
            <a:r>
              <a:rPr lang="zh-TW" altLang="en-US" sz="2000" b="1" u="sng" dirty="0"/>
              <a:t>逐步</a:t>
            </a:r>
            <a:r>
              <a:rPr lang="zh-CN" altLang="en-US" sz="2000" b="1" u="sng" dirty="0"/>
              <a:t>枯竭</a:t>
            </a:r>
            <a:endParaRPr lang="zh-CN" altLang="en-US" sz="2000" b="1" u="sng" dirty="0">
              <a:cs typeface="+mn-ea"/>
            </a:endParaRPr>
          </a:p>
        </p:txBody>
      </p:sp>
      <p:sp>
        <p:nvSpPr>
          <p:cNvPr id="33" name="文本框 32"/>
          <p:cNvSpPr txBox="1"/>
          <p:nvPr/>
        </p:nvSpPr>
        <p:spPr>
          <a:xfrm>
            <a:off x="492313" y="1030922"/>
            <a:ext cx="3902014" cy="1754326"/>
          </a:xfrm>
          <a:prstGeom prst="rect">
            <a:avLst/>
          </a:prstGeom>
          <a:noFill/>
        </p:spPr>
        <p:txBody>
          <a:bodyPr wrap="square" rtlCol="0">
            <a:spAutoFit/>
          </a:bodyPr>
          <a:lstStyle/>
          <a:p>
            <a:pPr algn="ctr"/>
            <a:r>
              <a:rPr lang="zh-CN" altLang="en-US" sz="3600" b="1" dirty="0">
                <a:solidFill>
                  <a:schemeClr val="bg1"/>
                </a:solidFill>
                <a:latin typeface="思源宋体 Heavy" panose="02020900000000000000" pitchFamily="18" charset="-122"/>
                <a:ea typeface="思源宋体 Heavy" panose="02020900000000000000" pitchFamily="18" charset="-122"/>
                <a:cs typeface="+mn-ea"/>
                <a:sym typeface="+mn-lt"/>
              </a:rPr>
              <a:t>前苏联政府政治体制的形成与特点</a:t>
            </a:r>
            <a:endParaRPr lang="en-US" altLang="zh-CN" sz="3600" b="1" dirty="0">
              <a:solidFill>
                <a:schemeClr val="bg1"/>
              </a:solidFill>
              <a:latin typeface="思源宋体 Heavy" panose="02020900000000000000" pitchFamily="18" charset="-122"/>
              <a:ea typeface="思源宋体 Heavy" panose="02020900000000000000" pitchFamily="18" charset="-122"/>
              <a:cs typeface="+mn-ea"/>
              <a:sym typeface="+mn-lt"/>
            </a:endParaRPr>
          </a:p>
          <a:p>
            <a:pPr algn="ctr"/>
            <a:endParaRPr lang="zh-CN" altLang="en-US" sz="3600" b="1" dirty="0">
              <a:solidFill>
                <a:schemeClr val="bg1"/>
              </a:solidFill>
              <a:latin typeface="思源宋体 Heavy" panose="02020900000000000000" pitchFamily="18" charset="-122"/>
              <a:ea typeface="思源宋体 Heavy" panose="02020900000000000000" pitchFamily="18" charset="-122"/>
              <a:cs typeface="+mn-ea"/>
              <a:sym typeface="+mn-lt"/>
            </a:endParaRPr>
          </a:p>
        </p:txBody>
      </p:sp>
      <p:grpSp>
        <p:nvGrpSpPr>
          <p:cNvPr id="25" name="组合 24"/>
          <p:cNvGrpSpPr>
            <a:grpSpLocks noChangeAspect="1"/>
          </p:cNvGrpSpPr>
          <p:nvPr/>
        </p:nvGrpSpPr>
        <p:grpSpPr>
          <a:xfrm>
            <a:off x="9440690" y="941327"/>
            <a:ext cx="1891573" cy="569248"/>
            <a:chOff x="2685028" y="2876682"/>
            <a:chExt cx="5502784" cy="1656004"/>
          </a:xfrm>
        </p:grpSpPr>
        <p:sp>
          <p:nvSpPr>
            <p:cNvPr id="26" name="i$ľïdê"/>
            <p:cNvSpPr/>
            <p:nvPr userDrawn="1"/>
          </p:nvSpPr>
          <p:spPr>
            <a:xfrm>
              <a:off x="4486927" y="2876682"/>
              <a:ext cx="3699559" cy="1174043"/>
            </a:xfrm>
            <a:custGeom>
              <a:avLst/>
              <a:gdLst>
                <a:gd name="connsiteX0" fmla="*/ 3528743 w 3812022"/>
                <a:gd name="connsiteY0" fmla="*/ 1166183 h 1325394"/>
                <a:gd name="connsiteX1" fmla="*/ 3537795 w 3812022"/>
                <a:gd name="connsiteY1" fmla="*/ 1178430 h 1325394"/>
                <a:gd name="connsiteX2" fmla="*/ 3528743 w 3812022"/>
                <a:gd name="connsiteY2" fmla="*/ 1258302 h 1325394"/>
                <a:gd name="connsiteX3" fmla="*/ 3234282 w 3812022"/>
                <a:gd name="connsiteY3" fmla="*/ 1082322 h 1325394"/>
                <a:gd name="connsiteX4" fmla="*/ 3234282 w 3812022"/>
                <a:gd name="connsiteY4" fmla="*/ 1163814 h 1325394"/>
                <a:gd name="connsiteX5" fmla="*/ 3194545 w 3812022"/>
                <a:gd name="connsiteY5" fmla="*/ 1145948 h 1325394"/>
                <a:gd name="connsiteX6" fmla="*/ 3179436 w 3812022"/>
                <a:gd name="connsiteY6" fmla="*/ 1110272 h 1325394"/>
                <a:gd name="connsiteX7" fmla="*/ 3429169 w 3812022"/>
                <a:gd name="connsiteY7" fmla="*/ 1002179 h 1325394"/>
                <a:gd name="connsiteX8" fmla="*/ 3528210 w 3812022"/>
                <a:gd name="connsiteY8" fmla="*/ 1004309 h 1325394"/>
                <a:gd name="connsiteX9" fmla="*/ 3528210 w 3812022"/>
                <a:gd name="connsiteY9" fmla="*/ 1113467 h 1325394"/>
                <a:gd name="connsiteX10" fmla="*/ 3528210 w 3812022"/>
                <a:gd name="connsiteY10" fmla="*/ 1166183 h 1325394"/>
                <a:gd name="connsiteX11" fmla="*/ 3528210 w 3812022"/>
                <a:gd name="connsiteY11" fmla="*/ 1258302 h 1325394"/>
                <a:gd name="connsiteX12" fmla="*/ 3467508 w 3812022"/>
                <a:gd name="connsiteY12" fmla="*/ 1325394 h 1325394"/>
                <a:gd name="connsiteX13" fmla="*/ 3260373 w 3812022"/>
                <a:gd name="connsiteY13" fmla="*/ 1211443 h 1325394"/>
                <a:gd name="connsiteX14" fmla="*/ 3440351 w 3812022"/>
                <a:gd name="connsiteY14" fmla="*/ 1243925 h 1325394"/>
                <a:gd name="connsiteX15" fmla="*/ 3440351 w 3812022"/>
                <a:gd name="connsiteY15" fmla="*/ 1117727 h 1325394"/>
                <a:gd name="connsiteX16" fmla="*/ 3310959 w 3812022"/>
                <a:gd name="connsiteY16" fmla="*/ 1173105 h 1325394"/>
                <a:gd name="connsiteX17" fmla="*/ 3234282 w 3812022"/>
                <a:gd name="connsiteY17" fmla="*/ 1164053 h 1325394"/>
                <a:gd name="connsiteX18" fmla="*/ 3234282 w 3812022"/>
                <a:gd name="connsiteY18" fmla="*/ 1163814 h 1325394"/>
                <a:gd name="connsiteX19" fmla="*/ 3234814 w 3812022"/>
                <a:gd name="connsiteY19" fmla="*/ 1164053 h 1325394"/>
                <a:gd name="connsiteX20" fmla="*/ 3234814 w 3812022"/>
                <a:gd name="connsiteY20" fmla="*/ 1082051 h 1325394"/>
                <a:gd name="connsiteX21" fmla="*/ 3234282 w 3812022"/>
                <a:gd name="connsiteY21" fmla="*/ 1082322 h 1325394"/>
                <a:gd name="connsiteX22" fmla="*/ 3234282 w 3812022"/>
                <a:gd name="connsiteY22" fmla="*/ 1082051 h 1325394"/>
                <a:gd name="connsiteX23" fmla="*/ 3391896 w 3812022"/>
                <a:gd name="connsiteY23" fmla="*/ 1031465 h 1325394"/>
                <a:gd name="connsiteX24" fmla="*/ 3429169 w 3812022"/>
                <a:gd name="connsiteY24" fmla="*/ 1002179 h 1325394"/>
                <a:gd name="connsiteX25" fmla="*/ 3580394 w 3812022"/>
                <a:gd name="connsiteY25" fmla="*/ 994192 h 1325394"/>
                <a:gd name="connsiteX26" fmla="*/ 3644824 w 3812022"/>
                <a:gd name="connsiteY26" fmla="*/ 1024543 h 1325394"/>
                <a:gd name="connsiteX27" fmla="*/ 3528743 w 3812022"/>
                <a:gd name="connsiteY27" fmla="*/ 1113467 h 1325394"/>
                <a:gd name="connsiteX28" fmla="*/ 3528743 w 3812022"/>
                <a:gd name="connsiteY28" fmla="*/ 1004309 h 1325394"/>
                <a:gd name="connsiteX29" fmla="*/ 3580394 w 3812022"/>
                <a:gd name="connsiteY29" fmla="*/ 994192 h 1325394"/>
                <a:gd name="connsiteX30" fmla="*/ 2529346 w 3812022"/>
                <a:gd name="connsiteY30" fmla="*/ 901606 h 1325394"/>
                <a:gd name="connsiteX31" fmla="*/ 2547916 w 3812022"/>
                <a:gd name="connsiteY31" fmla="*/ 909528 h 1325394"/>
                <a:gd name="connsiteX32" fmla="*/ 2608619 w 3812022"/>
                <a:gd name="connsiteY32" fmla="*/ 977152 h 1325394"/>
                <a:gd name="connsiteX33" fmla="*/ 2718842 w 3812022"/>
                <a:gd name="connsiteY33" fmla="*/ 1051700 h 1325394"/>
                <a:gd name="connsiteX34" fmla="*/ 2803506 w 3812022"/>
                <a:gd name="connsiteY34" fmla="*/ 1057557 h 1325394"/>
                <a:gd name="connsiteX35" fmla="*/ 2668256 w 3812022"/>
                <a:gd name="connsiteY35" fmla="*/ 1154468 h 1325394"/>
                <a:gd name="connsiteX36" fmla="*/ 2629918 w 3812022"/>
                <a:gd name="connsiteY36" fmla="*/ 1145416 h 1325394"/>
                <a:gd name="connsiteX37" fmla="*/ 2608619 w 3812022"/>
                <a:gd name="connsiteY37" fmla="*/ 1124649 h 1325394"/>
                <a:gd name="connsiteX38" fmla="*/ 2518629 w 3812022"/>
                <a:gd name="connsiteY38" fmla="*/ 951061 h 1325394"/>
                <a:gd name="connsiteX39" fmla="*/ 2517565 w 3812022"/>
                <a:gd name="connsiteY39" fmla="*/ 903670 h 1325394"/>
                <a:gd name="connsiteX40" fmla="*/ 2529346 w 3812022"/>
                <a:gd name="connsiteY40" fmla="*/ 901606 h 1325394"/>
                <a:gd name="connsiteX41" fmla="*/ 1595483 w 3812022"/>
                <a:gd name="connsiteY41" fmla="*/ 881273 h 1325394"/>
                <a:gd name="connsiteX42" fmla="*/ 1578801 w 3812022"/>
                <a:gd name="connsiteY42" fmla="*/ 881839 h 1325394"/>
                <a:gd name="connsiteX43" fmla="*/ 1563892 w 3812022"/>
                <a:gd name="connsiteY43" fmla="*/ 881839 h 1325394"/>
                <a:gd name="connsiteX44" fmla="*/ 1552710 w 3812022"/>
                <a:gd name="connsiteY44" fmla="*/ 890358 h 1325394"/>
                <a:gd name="connsiteX45" fmla="*/ 1529281 w 3812022"/>
                <a:gd name="connsiteY45" fmla="*/ 1001647 h 1325394"/>
                <a:gd name="connsiteX46" fmla="*/ 1552710 w 3812022"/>
                <a:gd name="connsiteY46" fmla="*/ 992595 h 1325394"/>
                <a:gd name="connsiteX47" fmla="*/ 1578801 w 3812022"/>
                <a:gd name="connsiteY47" fmla="*/ 977685 h 1325394"/>
                <a:gd name="connsiteX48" fmla="*/ 1630452 w 3812022"/>
                <a:gd name="connsiteY48" fmla="*/ 922307 h 1325394"/>
                <a:gd name="connsiteX49" fmla="*/ 1595483 w 3812022"/>
                <a:gd name="connsiteY49" fmla="*/ 881273 h 1325394"/>
                <a:gd name="connsiteX50" fmla="*/ 578273 w 3812022"/>
                <a:gd name="connsiteY50" fmla="*/ 855746 h 1325394"/>
                <a:gd name="connsiteX51" fmla="*/ 576143 w 3812022"/>
                <a:gd name="connsiteY51" fmla="*/ 870122 h 1325394"/>
                <a:gd name="connsiteX52" fmla="*/ 577208 w 3812022"/>
                <a:gd name="connsiteY52" fmla="*/ 885032 h 1325394"/>
                <a:gd name="connsiteX53" fmla="*/ 577208 w 3812022"/>
                <a:gd name="connsiteY53" fmla="*/ 899409 h 1325394"/>
                <a:gd name="connsiteX54" fmla="*/ 583065 w 3812022"/>
                <a:gd name="connsiteY54" fmla="*/ 911656 h 1325394"/>
                <a:gd name="connsiteX55" fmla="*/ 609157 w 3812022"/>
                <a:gd name="connsiteY55" fmla="*/ 921773 h 1325394"/>
                <a:gd name="connsiteX56" fmla="*/ 610222 w 3812022"/>
                <a:gd name="connsiteY56" fmla="*/ 922838 h 1325394"/>
                <a:gd name="connsiteX57" fmla="*/ 610222 w 3812022"/>
                <a:gd name="connsiteY57" fmla="*/ 869058 h 1325394"/>
                <a:gd name="connsiteX58" fmla="*/ 609157 w 3812022"/>
                <a:gd name="connsiteY58" fmla="*/ 866928 h 1325394"/>
                <a:gd name="connsiteX59" fmla="*/ 578273 w 3812022"/>
                <a:gd name="connsiteY59" fmla="*/ 855746 h 1325394"/>
                <a:gd name="connsiteX60" fmla="*/ 3589446 w 3812022"/>
                <a:gd name="connsiteY60" fmla="*/ 757771 h 1325394"/>
                <a:gd name="connsiteX61" fmla="*/ 3566017 w 3812022"/>
                <a:gd name="connsiteY61" fmla="*/ 760965 h 1325394"/>
                <a:gd name="connsiteX62" fmla="*/ 3528743 w 3812022"/>
                <a:gd name="connsiteY62" fmla="*/ 790252 h 1325394"/>
                <a:gd name="connsiteX63" fmla="*/ 3528743 w 3812022"/>
                <a:gd name="connsiteY63" fmla="*/ 790784 h 1325394"/>
                <a:gd name="connsiteX64" fmla="*/ 3469105 w 3812022"/>
                <a:gd name="connsiteY64" fmla="*/ 863734 h 1325394"/>
                <a:gd name="connsiteX65" fmla="*/ 3528743 w 3812022"/>
                <a:gd name="connsiteY65" fmla="*/ 824331 h 1325394"/>
                <a:gd name="connsiteX66" fmla="*/ 3589446 w 3812022"/>
                <a:gd name="connsiteY66" fmla="*/ 757771 h 1325394"/>
                <a:gd name="connsiteX67" fmla="*/ 600104 w 3812022"/>
                <a:gd name="connsiteY67" fmla="*/ 741795 h 1325394"/>
                <a:gd name="connsiteX68" fmla="*/ 601169 w 3812022"/>
                <a:gd name="connsiteY68" fmla="*/ 782796 h 1325394"/>
                <a:gd name="connsiteX69" fmla="*/ 609157 w 3812022"/>
                <a:gd name="connsiteY69" fmla="*/ 785991 h 1325394"/>
                <a:gd name="connsiteX70" fmla="*/ 616079 w 3812022"/>
                <a:gd name="connsiteY70" fmla="*/ 790250 h 1325394"/>
                <a:gd name="connsiteX71" fmla="*/ 620339 w 3812022"/>
                <a:gd name="connsiteY71" fmla="*/ 749782 h 1325394"/>
                <a:gd name="connsiteX72" fmla="*/ 609157 w 3812022"/>
                <a:gd name="connsiteY72" fmla="*/ 742860 h 1325394"/>
                <a:gd name="connsiteX73" fmla="*/ 600104 w 3812022"/>
                <a:gd name="connsiteY73" fmla="*/ 741795 h 1325394"/>
                <a:gd name="connsiteX74" fmla="*/ 3661538 w 3812022"/>
                <a:gd name="connsiteY74" fmla="*/ 687708 h 1325394"/>
                <a:gd name="connsiteX75" fmla="*/ 3722566 w 3812022"/>
                <a:gd name="connsiteY75" fmla="*/ 730614 h 1325394"/>
                <a:gd name="connsiteX76" fmla="*/ 3618732 w 3812022"/>
                <a:gd name="connsiteY76" fmla="*/ 834448 h 1325394"/>
                <a:gd name="connsiteX77" fmla="*/ 3528743 w 3812022"/>
                <a:gd name="connsiteY77" fmla="*/ 887163 h 1325394"/>
                <a:gd name="connsiteX78" fmla="*/ 3402545 w 3812022"/>
                <a:gd name="connsiteY78" fmla="*/ 978217 h 1325394"/>
                <a:gd name="connsiteX79" fmla="*/ 3385506 w 3812022"/>
                <a:gd name="connsiteY79" fmla="*/ 977152 h 1325394"/>
                <a:gd name="connsiteX80" fmla="*/ 3460053 w 3812022"/>
                <a:gd name="connsiteY80" fmla="*/ 875981 h 1325394"/>
                <a:gd name="connsiteX81" fmla="*/ 3455793 w 3812022"/>
                <a:gd name="connsiteY81" fmla="*/ 867994 h 1325394"/>
                <a:gd name="connsiteX82" fmla="*/ 3356752 w 3812022"/>
                <a:gd name="connsiteY82" fmla="*/ 919644 h 1325394"/>
                <a:gd name="connsiteX83" fmla="*/ 3263568 w 3812022"/>
                <a:gd name="connsiteY83" fmla="*/ 925502 h 1325394"/>
                <a:gd name="connsiteX84" fmla="*/ 3238542 w 3812022"/>
                <a:gd name="connsiteY84" fmla="*/ 916450 h 1325394"/>
                <a:gd name="connsiteX85" fmla="*/ 3249724 w 3812022"/>
                <a:gd name="connsiteY85" fmla="*/ 890358 h 1325394"/>
                <a:gd name="connsiteX86" fmla="*/ 3509574 w 3812022"/>
                <a:gd name="connsiteY86" fmla="*/ 757771 h 1325394"/>
                <a:gd name="connsiteX87" fmla="*/ 3528743 w 3812022"/>
                <a:gd name="connsiteY87" fmla="*/ 746588 h 1325394"/>
                <a:gd name="connsiteX88" fmla="*/ 3634706 w 3812022"/>
                <a:gd name="connsiteY88" fmla="*/ 690146 h 1325394"/>
                <a:gd name="connsiteX89" fmla="*/ 3661538 w 3812022"/>
                <a:gd name="connsiteY89" fmla="*/ 687708 h 1325394"/>
                <a:gd name="connsiteX90" fmla="*/ 3106487 w 3812022"/>
                <a:gd name="connsiteY90" fmla="*/ 648612 h 1325394"/>
                <a:gd name="connsiteX91" fmla="*/ 3233749 w 3812022"/>
                <a:gd name="connsiteY91" fmla="*/ 667781 h 1325394"/>
                <a:gd name="connsiteX92" fmla="*/ 3234814 w 3812022"/>
                <a:gd name="connsiteY92" fmla="*/ 665652 h 1325394"/>
                <a:gd name="connsiteX93" fmla="*/ 3234814 w 3812022"/>
                <a:gd name="connsiteY93" fmla="*/ 750848 h 1325394"/>
                <a:gd name="connsiteX94" fmla="*/ 3225762 w 3812022"/>
                <a:gd name="connsiteY94" fmla="*/ 789187 h 1325394"/>
                <a:gd name="connsiteX95" fmla="*/ 3208723 w 3812022"/>
                <a:gd name="connsiteY95" fmla="*/ 792382 h 1325394"/>
                <a:gd name="connsiteX96" fmla="*/ 3106487 w 3812022"/>
                <a:gd name="connsiteY96" fmla="*/ 661924 h 1325394"/>
                <a:gd name="connsiteX97" fmla="*/ 3106487 w 3812022"/>
                <a:gd name="connsiteY97" fmla="*/ 651807 h 1325394"/>
                <a:gd name="connsiteX98" fmla="*/ 3106487 w 3812022"/>
                <a:gd name="connsiteY98" fmla="*/ 648612 h 1325394"/>
                <a:gd name="connsiteX99" fmla="*/ 1575074 w 3812022"/>
                <a:gd name="connsiteY99" fmla="*/ 608144 h 1325394"/>
                <a:gd name="connsiteX100" fmla="*/ 1552710 w 3812022"/>
                <a:gd name="connsiteY100" fmla="*/ 616131 h 1325394"/>
                <a:gd name="connsiteX101" fmla="*/ 1527684 w 3812022"/>
                <a:gd name="connsiteY101" fmla="*/ 671509 h 1325394"/>
                <a:gd name="connsiteX102" fmla="*/ 1552710 w 3812022"/>
                <a:gd name="connsiteY102" fmla="*/ 655535 h 1325394"/>
                <a:gd name="connsiteX103" fmla="*/ 1575074 w 3812022"/>
                <a:gd name="connsiteY103" fmla="*/ 608144 h 1325394"/>
                <a:gd name="connsiteX104" fmla="*/ 2635775 w 3812022"/>
                <a:gd name="connsiteY104" fmla="*/ 472893 h 1325394"/>
                <a:gd name="connsiteX105" fmla="*/ 2689556 w 3812022"/>
                <a:gd name="connsiteY105" fmla="*/ 508037 h 1325394"/>
                <a:gd name="connsiteX106" fmla="*/ 2608619 w 3812022"/>
                <a:gd name="connsiteY106" fmla="*/ 661392 h 1325394"/>
                <a:gd name="connsiteX107" fmla="*/ 2608619 w 3812022"/>
                <a:gd name="connsiteY107" fmla="*/ 553830 h 1325394"/>
                <a:gd name="connsiteX108" fmla="*/ 2635775 w 3812022"/>
                <a:gd name="connsiteY108" fmla="*/ 472893 h 1325394"/>
                <a:gd name="connsiteX109" fmla="*/ 1655479 w 3812022"/>
                <a:gd name="connsiteY109" fmla="*/ 448932 h 1325394"/>
                <a:gd name="connsiteX110" fmla="*/ 1578801 w 3812022"/>
                <a:gd name="connsiteY110" fmla="*/ 495257 h 1325394"/>
                <a:gd name="connsiteX111" fmla="*/ 1552710 w 3812022"/>
                <a:gd name="connsiteY111" fmla="*/ 523480 h 1325394"/>
                <a:gd name="connsiteX112" fmla="*/ 1542061 w 3812022"/>
                <a:gd name="connsiteY112" fmla="*/ 562351 h 1325394"/>
                <a:gd name="connsiteX113" fmla="*/ 1552177 w 3812022"/>
                <a:gd name="connsiteY113" fmla="*/ 558091 h 1325394"/>
                <a:gd name="connsiteX114" fmla="*/ 1578269 w 3812022"/>
                <a:gd name="connsiteY114" fmla="*/ 545844 h 1325394"/>
                <a:gd name="connsiteX115" fmla="*/ 1642699 w 3812022"/>
                <a:gd name="connsiteY115" fmla="*/ 481413 h 1325394"/>
                <a:gd name="connsiteX116" fmla="*/ 1667726 w 3812022"/>
                <a:gd name="connsiteY116" fmla="*/ 461179 h 1325394"/>
                <a:gd name="connsiteX117" fmla="*/ 1666661 w 3812022"/>
                <a:gd name="connsiteY117" fmla="*/ 449997 h 1325394"/>
                <a:gd name="connsiteX118" fmla="*/ 1655479 w 3812022"/>
                <a:gd name="connsiteY118" fmla="*/ 448932 h 1325394"/>
                <a:gd name="connsiteX119" fmla="*/ 3171982 w 3812022"/>
                <a:gd name="connsiteY119" fmla="*/ 389826 h 1325394"/>
                <a:gd name="connsiteX120" fmla="*/ 3189021 w 3812022"/>
                <a:gd name="connsiteY120" fmla="*/ 403138 h 1325394"/>
                <a:gd name="connsiteX121" fmla="*/ 3234814 w 3812022"/>
                <a:gd name="connsiteY121" fmla="*/ 454789 h 1325394"/>
                <a:gd name="connsiteX122" fmla="*/ 3313621 w 3812022"/>
                <a:gd name="connsiteY122" fmla="*/ 520285 h 1325394"/>
                <a:gd name="connsiteX123" fmla="*/ 3234814 w 3812022"/>
                <a:gd name="connsiteY123" fmla="*/ 600156 h 1325394"/>
                <a:gd name="connsiteX124" fmla="*/ 3233749 w 3812022"/>
                <a:gd name="connsiteY124" fmla="*/ 600156 h 1325394"/>
                <a:gd name="connsiteX125" fmla="*/ 3230554 w 3812022"/>
                <a:gd name="connsiteY125" fmla="*/ 538389 h 1325394"/>
                <a:gd name="connsiteX126" fmla="*/ 3171982 w 3812022"/>
                <a:gd name="connsiteY126" fmla="*/ 389826 h 1325394"/>
                <a:gd name="connsiteX127" fmla="*/ 2558565 w 3812022"/>
                <a:gd name="connsiteY127" fmla="*/ 235940 h 1325394"/>
                <a:gd name="connsiteX128" fmla="*/ 2599034 w 3812022"/>
                <a:gd name="connsiteY128" fmla="*/ 279603 h 1325394"/>
                <a:gd name="connsiteX129" fmla="*/ 2550578 w 3812022"/>
                <a:gd name="connsiteY129" fmla="*/ 565545 h 1325394"/>
                <a:gd name="connsiteX130" fmla="*/ 2551643 w 3812022"/>
                <a:gd name="connsiteY130" fmla="*/ 586845 h 1325394"/>
                <a:gd name="connsiteX131" fmla="*/ 2608086 w 3812022"/>
                <a:gd name="connsiteY131" fmla="*/ 553298 h 1325394"/>
                <a:gd name="connsiteX132" fmla="*/ 2608086 w 3812022"/>
                <a:gd name="connsiteY132" fmla="*/ 660327 h 1325394"/>
                <a:gd name="connsiteX133" fmla="*/ 2497863 w 3812022"/>
                <a:gd name="connsiteY133" fmla="*/ 743394 h 1325394"/>
                <a:gd name="connsiteX134" fmla="*/ 2447277 w 3812022"/>
                <a:gd name="connsiteY134" fmla="*/ 890891 h 1325394"/>
                <a:gd name="connsiteX135" fmla="*/ 2113411 w 3812022"/>
                <a:gd name="connsiteY135" fmla="*/ 1193339 h 1325394"/>
                <a:gd name="connsiteX136" fmla="*/ 2110217 w 3812022"/>
                <a:gd name="connsiteY136" fmla="*/ 1183222 h 1325394"/>
                <a:gd name="connsiteX137" fmla="*/ 2114476 w 3812022"/>
                <a:gd name="connsiteY137" fmla="*/ 1174170 h 1325394"/>
                <a:gd name="connsiteX138" fmla="*/ 2394562 w 3812022"/>
                <a:gd name="connsiteY138" fmla="*/ 811551 h 1325394"/>
                <a:gd name="connsiteX139" fmla="*/ 2393497 w 3812022"/>
                <a:gd name="connsiteY139" fmla="*/ 801434 h 1325394"/>
                <a:gd name="connsiteX140" fmla="*/ 2250259 w 3812022"/>
                <a:gd name="connsiteY140" fmla="*/ 827526 h 1325394"/>
                <a:gd name="connsiteX141" fmla="*/ 2286467 w 3812022"/>
                <a:gd name="connsiteY141" fmla="*/ 748719 h 1325394"/>
                <a:gd name="connsiteX142" fmla="*/ 2433965 w 3812022"/>
                <a:gd name="connsiteY142" fmla="*/ 653937 h 1325394"/>
                <a:gd name="connsiteX143" fmla="*/ 2525019 w 3812022"/>
                <a:gd name="connsiteY143" fmla="*/ 300370 h 1325394"/>
                <a:gd name="connsiteX144" fmla="*/ 2558565 w 3812022"/>
                <a:gd name="connsiteY144" fmla="*/ 235940 h 1325394"/>
                <a:gd name="connsiteX145" fmla="*/ 3528210 w 3812022"/>
                <a:gd name="connsiteY145" fmla="*/ 194459 h 1325394"/>
                <a:gd name="connsiteX146" fmla="*/ 3528210 w 3812022"/>
                <a:gd name="connsiteY146" fmla="*/ 484076 h 1325394"/>
                <a:gd name="connsiteX147" fmla="*/ 3528743 w 3812022"/>
                <a:gd name="connsiteY147" fmla="*/ 483543 h 1325394"/>
                <a:gd name="connsiteX148" fmla="*/ 3528743 w 3812022"/>
                <a:gd name="connsiteY148" fmla="*/ 484076 h 1325394"/>
                <a:gd name="connsiteX149" fmla="*/ 3495197 w 3812022"/>
                <a:gd name="connsiteY149" fmla="*/ 562883 h 1325394"/>
                <a:gd name="connsiteX150" fmla="*/ 3517161 w 3812022"/>
                <a:gd name="connsiteY150" fmla="*/ 553165 h 1325394"/>
                <a:gd name="connsiteX151" fmla="*/ 3528210 w 3812022"/>
                <a:gd name="connsiteY151" fmla="*/ 540085 h 1325394"/>
                <a:gd name="connsiteX152" fmla="*/ 3528210 w 3812022"/>
                <a:gd name="connsiteY152" fmla="*/ 656599 h 1325394"/>
                <a:gd name="connsiteX153" fmla="*/ 3528743 w 3812022"/>
                <a:gd name="connsiteY153" fmla="*/ 656327 h 1325394"/>
                <a:gd name="connsiteX154" fmla="*/ 3528743 w 3812022"/>
                <a:gd name="connsiteY154" fmla="*/ 656599 h 1325394"/>
                <a:gd name="connsiteX155" fmla="*/ 3406273 w 3812022"/>
                <a:gd name="connsiteY155" fmla="*/ 719432 h 1325394"/>
                <a:gd name="connsiteX156" fmla="*/ 3403078 w 3812022"/>
                <a:gd name="connsiteY156" fmla="*/ 707185 h 1325394"/>
                <a:gd name="connsiteX157" fmla="*/ 3496262 w 3812022"/>
                <a:gd name="connsiteY157" fmla="*/ 620391 h 1325394"/>
                <a:gd name="connsiteX158" fmla="*/ 3394026 w 3812022"/>
                <a:gd name="connsiteY158" fmla="*/ 629443 h 1325394"/>
                <a:gd name="connsiteX159" fmla="*/ 3246529 w 3812022"/>
                <a:gd name="connsiteY159" fmla="*/ 710380 h 1325394"/>
                <a:gd name="connsiteX160" fmla="*/ 3235347 w 3812022"/>
                <a:gd name="connsiteY160" fmla="*/ 750848 h 1325394"/>
                <a:gd name="connsiteX161" fmla="*/ 3235347 w 3812022"/>
                <a:gd name="connsiteY161" fmla="*/ 665652 h 1325394"/>
                <a:gd name="connsiteX162" fmla="*/ 3367934 w 3812022"/>
                <a:gd name="connsiteY162" fmla="*/ 560753 h 1325394"/>
                <a:gd name="connsiteX163" fmla="*/ 3370064 w 3812022"/>
                <a:gd name="connsiteY163" fmla="*/ 524544 h 1325394"/>
                <a:gd name="connsiteX164" fmla="*/ 3419585 w 3812022"/>
                <a:gd name="connsiteY164" fmla="*/ 520285 h 1325394"/>
                <a:gd name="connsiteX165" fmla="*/ 3511704 w 3812022"/>
                <a:gd name="connsiteY165" fmla="*/ 329123 h 1325394"/>
                <a:gd name="connsiteX166" fmla="*/ 3411598 w 3812022"/>
                <a:gd name="connsiteY166" fmla="*/ 341370 h 1325394"/>
                <a:gd name="connsiteX167" fmla="*/ 3447806 w 3812022"/>
                <a:gd name="connsiteY167" fmla="*/ 282798 h 1325394"/>
                <a:gd name="connsiteX168" fmla="*/ 52315 w 3812022"/>
                <a:gd name="connsiteY168" fmla="*/ 184090 h 1325394"/>
                <a:gd name="connsiteX169" fmla="*/ 88391 w 3812022"/>
                <a:gd name="connsiteY169" fmla="*/ 188017 h 1325394"/>
                <a:gd name="connsiteX170" fmla="*/ 158146 w 3812022"/>
                <a:gd name="connsiteY170" fmla="*/ 272682 h 1325394"/>
                <a:gd name="connsiteX171" fmla="*/ 137912 w 3812022"/>
                <a:gd name="connsiteY171" fmla="*/ 296111 h 1325394"/>
                <a:gd name="connsiteX172" fmla="*/ 102768 w 3812022"/>
                <a:gd name="connsiteY172" fmla="*/ 308358 h 1325394"/>
                <a:gd name="connsiteX173" fmla="*/ 88391 w 3812022"/>
                <a:gd name="connsiteY173" fmla="*/ 309423 h 1325394"/>
                <a:gd name="connsiteX174" fmla="*/ 81469 w 3812022"/>
                <a:gd name="connsiteY174" fmla="*/ 309423 h 1325394"/>
                <a:gd name="connsiteX175" fmla="*/ 65494 w 3812022"/>
                <a:gd name="connsiteY175" fmla="*/ 299306 h 1325394"/>
                <a:gd name="connsiteX176" fmla="*/ 18636 w 3812022"/>
                <a:gd name="connsiteY176" fmla="*/ 186952 h 1325394"/>
                <a:gd name="connsiteX177" fmla="*/ 52315 w 3812022"/>
                <a:gd name="connsiteY177" fmla="*/ 184090 h 1325394"/>
                <a:gd name="connsiteX178" fmla="*/ 697548 w 3812022"/>
                <a:gd name="connsiteY178" fmla="*/ 95897 h 1325394"/>
                <a:gd name="connsiteX179" fmla="*/ 698613 w 3812022"/>
                <a:gd name="connsiteY179" fmla="*/ 166717 h 1325394"/>
                <a:gd name="connsiteX180" fmla="*/ 712990 w 3812022"/>
                <a:gd name="connsiteY180" fmla="*/ 157665 h 1325394"/>
                <a:gd name="connsiteX181" fmla="*/ 727367 w 3812022"/>
                <a:gd name="connsiteY181" fmla="*/ 144353 h 1325394"/>
                <a:gd name="connsiteX182" fmla="*/ 712990 w 3812022"/>
                <a:gd name="connsiteY182" fmla="*/ 99092 h 1325394"/>
                <a:gd name="connsiteX183" fmla="*/ 697548 w 3812022"/>
                <a:gd name="connsiteY183" fmla="*/ 95897 h 1325394"/>
                <a:gd name="connsiteX184" fmla="*/ 1785205 w 3812022"/>
                <a:gd name="connsiteY184" fmla="*/ 42774 h 1325394"/>
                <a:gd name="connsiteX185" fmla="*/ 1825341 w 3812022"/>
                <a:gd name="connsiteY185" fmla="*/ 84183 h 1325394"/>
                <a:gd name="connsiteX186" fmla="*/ 1779015 w 3812022"/>
                <a:gd name="connsiteY186" fmla="*/ 158730 h 1325394"/>
                <a:gd name="connsiteX187" fmla="*/ 1835458 w 3812022"/>
                <a:gd name="connsiteY187" fmla="*/ 118262 h 1325394"/>
                <a:gd name="connsiteX188" fmla="*/ 1895628 w 3812022"/>
                <a:gd name="connsiteY188" fmla="*/ 150211 h 1325394"/>
                <a:gd name="connsiteX189" fmla="*/ 1895628 w 3812022"/>
                <a:gd name="connsiteY189" fmla="*/ 158198 h 1325394"/>
                <a:gd name="connsiteX190" fmla="*/ 1873264 w 3812022"/>
                <a:gd name="connsiteY190" fmla="*/ 191744 h 1325394"/>
                <a:gd name="connsiteX191" fmla="*/ 1646959 w 3812022"/>
                <a:gd name="connsiteY191" fmla="*/ 304097 h 1325394"/>
                <a:gd name="connsiteX192" fmla="*/ 1578269 w 3812022"/>
                <a:gd name="connsiteY192" fmla="*/ 388761 h 1325394"/>
                <a:gd name="connsiteX193" fmla="*/ 1552177 w 3812022"/>
                <a:gd name="connsiteY193" fmla="*/ 408996 h 1325394"/>
                <a:gd name="connsiteX194" fmla="*/ 1536203 w 3812022"/>
                <a:gd name="connsiteY194" fmla="*/ 450529 h 1325394"/>
                <a:gd name="connsiteX195" fmla="*/ 1552177 w 3812022"/>
                <a:gd name="connsiteY195" fmla="*/ 446269 h 1325394"/>
                <a:gd name="connsiteX196" fmla="*/ 1578269 w 3812022"/>
                <a:gd name="connsiteY196" fmla="*/ 432957 h 1325394"/>
                <a:gd name="connsiteX197" fmla="*/ 1765170 w 3812022"/>
                <a:gd name="connsiteY197" fmla="*/ 431892 h 1325394"/>
                <a:gd name="connsiteX198" fmla="*/ 1742807 w 3812022"/>
                <a:gd name="connsiteY198" fmla="*/ 521882 h 1325394"/>
                <a:gd name="connsiteX199" fmla="*/ 1578269 w 3812022"/>
                <a:gd name="connsiteY199" fmla="*/ 711978 h 1325394"/>
                <a:gd name="connsiteX200" fmla="*/ 1552177 w 3812022"/>
                <a:gd name="connsiteY200" fmla="*/ 732212 h 1325394"/>
                <a:gd name="connsiteX201" fmla="*/ 1552177 w 3812022"/>
                <a:gd name="connsiteY201" fmla="*/ 744459 h 1325394"/>
                <a:gd name="connsiteX202" fmla="*/ 1578269 w 3812022"/>
                <a:gd name="connsiteY202" fmla="*/ 737537 h 1325394"/>
                <a:gd name="connsiteX203" fmla="*/ 1734819 w 3812022"/>
                <a:gd name="connsiteY203" fmla="*/ 654470 h 1325394"/>
                <a:gd name="connsiteX204" fmla="*/ 1767300 w 3812022"/>
                <a:gd name="connsiteY204" fmla="*/ 708250 h 1325394"/>
                <a:gd name="connsiteX205" fmla="*/ 1648024 w 3812022"/>
                <a:gd name="connsiteY205" fmla="*/ 823266 h 1325394"/>
                <a:gd name="connsiteX206" fmla="*/ 1726832 w 3812022"/>
                <a:gd name="connsiteY206" fmla="*/ 893021 h 1325394"/>
                <a:gd name="connsiteX207" fmla="*/ 1578269 w 3812022"/>
                <a:gd name="connsiteY207" fmla="*/ 1037323 h 1325394"/>
                <a:gd name="connsiteX208" fmla="*/ 1552177 w 3812022"/>
                <a:gd name="connsiteY208" fmla="*/ 1054362 h 1325394"/>
                <a:gd name="connsiteX209" fmla="*/ 1528749 w 3812022"/>
                <a:gd name="connsiteY209" fmla="*/ 1070337 h 1325394"/>
                <a:gd name="connsiteX210" fmla="*/ 1518631 w 3812022"/>
                <a:gd name="connsiteY210" fmla="*/ 1185352 h 1325394"/>
                <a:gd name="connsiteX211" fmla="*/ 1521826 w 3812022"/>
                <a:gd name="connsiteY211" fmla="*/ 1284393 h 1325394"/>
                <a:gd name="connsiteX212" fmla="*/ 1499462 w 3812022"/>
                <a:gd name="connsiteY212" fmla="*/ 1313680 h 1325394"/>
                <a:gd name="connsiteX213" fmla="*/ 1437694 w 3812022"/>
                <a:gd name="connsiteY213" fmla="*/ 1117727 h 1325394"/>
                <a:gd name="connsiteX214" fmla="*/ 1380187 w 3812022"/>
                <a:gd name="connsiteY214" fmla="*/ 1071402 h 1325394"/>
                <a:gd name="connsiteX215" fmla="*/ 1437694 w 3812022"/>
                <a:gd name="connsiteY215" fmla="*/ 1051167 h 1325394"/>
                <a:gd name="connsiteX216" fmla="*/ 1434500 w 3812022"/>
                <a:gd name="connsiteY216" fmla="*/ 916982 h 1325394"/>
                <a:gd name="connsiteX217" fmla="*/ 1285938 w 3812022"/>
                <a:gd name="connsiteY217" fmla="*/ 1011764 h 1325394"/>
                <a:gd name="connsiteX218" fmla="*/ 1167727 w 3812022"/>
                <a:gd name="connsiteY218" fmla="*/ 1035193 h 1325394"/>
                <a:gd name="connsiteX219" fmla="*/ 1169857 w 3812022"/>
                <a:gd name="connsiteY219" fmla="*/ 1024011 h 1325394"/>
                <a:gd name="connsiteX220" fmla="*/ 1422253 w 3812022"/>
                <a:gd name="connsiteY220" fmla="*/ 824863 h 1325394"/>
                <a:gd name="connsiteX221" fmla="*/ 1397226 w 3812022"/>
                <a:gd name="connsiteY221" fmla="*/ 814746 h 1325394"/>
                <a:gd name="connsiteX222" fmla="*/ 1397226 w 3812022"/>
                <a:gd name="connsiteY222" fmla="*/ 802499 h 1325394"/>
                <a:gd name="connsiteX223" fmla="*/ 1427577 w 3812022"/>
                <a:gd name="connsiteY223" fmla="*/ 779070 h 1325394"/>
                <a:gd name="connsiteX224" fmla="*/ 1435565 w 3812022"/>
                <a:gd name="connsiteY224" fmla="*/ 692276 h 1325394"/>
                <a:gd name="connsiteX225" fmla="*/ 1289133 w 3812022"/>
                <a:gd name="connsiteY225" fmla="*/ 782265 h 1325394"/>
                <a:gd name="connsiteX226" fmla="*/ 1153883 w 3812022"/>
                <a:gd name="connsiteY226" fmla="*/ 833916 h 1325394"/>
                <a:gd name="connsiteX227" fmla="*/ 1156013 w 3812022"/>
                <a:gd name="connsiteY227" fmla="*/ 808889 h 1325394"/>
                <a:gd name="connsiteX228" fmla="*/ 1263041 w 3812022"/>
                <a:gd name="connsiteY228" fmla="*/ 748186 h 1325394"/>
                <a:gd name="connsiteX229" fmla="*/ 1306704 w 3812022"/>
                <a:gd name="connsiteY229" fmla="*/ 656067 h 1325394"/>
                <a:gd name="connsiteX230" fmla="*/ 1323744 w 3812022"/>
                <a:gd name="connsiteY230" fmla="*/ 676302 h 1325394"/>
                <a:gd name="connsiteX231" fmla="*/ 1440889 w 3812022"/>
                <a:gd name="connsiteY231" fmla="*/ 435620 h 1325394"/>
                <a:gd name="connsiteX232" fmla="*/ 1523956 w 3812022"/>
                <a:gd name="connsiteY232" fmla="*/ 343501 h 1325394"/>
                <a:gd name="connsiteX233" fmla="*/ 1376459 w 3812022"/>
                <a:gd name="connsiteY233" fmla="*/ 458516 h 1325394"/>
                <a:gd name="connsiteX234" fmla="*/ 1348238 w 3812022"/>
                <a:gd name="connsiteY234" fmla="*/ 446269 h 1325394"/>
                <a:gd name="connsiteX235" fmla="*/ 1161337 w 3812022"/>
                <a:gd name="connsiteY235" fmla="*/ 469698 h 1325394"/>
                <a:gd name="connsiteX236" fmla="*/ 1161337 w 3812022"/>
                <a:gd name="connsiteY236" fmla="*/ 459581 h 1325394"/>
                <a:gd name="connsiteX237" fmla="*/ 1337056 w 3812022"/>
                <a:gd name="connsiteY237" fmla="*/ 376514 h 1325394"/>
                <a:gd name="connsiteX238" fmla="*/ 1363147 w 3812022"/>
                <a:gd name="connsiteY238" fmla="*/ 194406 h 1325394"/>
                <a:gd name="connsiteX239" fmla="*/ 1453136 w 3812022"/>
                <a:gd name="connsiteY239" fmla="*/ 312617 h 1325394"/>
                <a:gd name="connsiteX240" fmla="*/ 1552177 w 3812022"/>
                <a:gd name="connsiteY240" fmla="*/ 273213 h 1325394"/>
                <a:gd name="connsiteX241" fmla="*/ 1578269 w 3812022"/>
                <a:gd name="connsiteY241" fmla="*/ 263096 h 1325394"/>
                <a:gd name="connsiteX242" fmla="*/ 1596374 w 3812022"/>
                <a:gd name="connsiteY242" fmla="*/ 256174 h 1325394"/>
                <a:gd name="connsiteX243" fmla="*/ 1760911 w 3812022"/>
                <a:gd name="connsiteY243" fmla="*/ 45844 h 1325394"/>
                <a:gd name="connsiteX244" fmla="*/ 1785205 w 3812022"/>
                <a:gd name="connsiteY244" fmla="*/ 42774 h 1325394"/>
                <a:gd name="connsiteX245" fmla="*/ 677122 w 3812022"/>
                <a:gd name="connsiteY245" fmla="*/ 5334 h 1325394"/>
                <a:gd name="connsiteX246" fmla="*/ 708198 w 3812022"/>
                <a:gd name="connsiteY246" fmla="*/ 55428 h 1325394"/>
                <a:gd name="connsiteX247" fmla="*/ 712458 w 3812022"/>
                <a:gd name="connsiteY247" fmla="*/ 55428 h 1325394"/>
                <a:gd name="connsiteX248" fmla="*/ 836526 w 3812022"/>
                <a:gd name="connsiteY248" fmla="*/ 143288 h 1325394"/>
                <a:gd name="connsiteX249" fmla="*/ 712458 w 3812022"/>
                <a:gd name="connsiteY249" fmla="*/ 269485 h 1325394"/>
                <a:gd name="connsiteX250" fmla="*/ 690094 w 3812022"/>
                <a:gd name="connsiteY250" fmla="*/ 280667 h 1325394"/>
                <a:gd name="connsiteX251" fmla="*/ 668794 w 3812022"/>
                <a:gd name="connsiteY251" fmla="*/ 420177 h 1325394"/>
                <a:gd name="connsiteX252" fmla="*/ 666664 w 3812022"/>
                <a:gd name="connsiteY252" fmla="*/ 435086 h 1325394"/>
                <a:gd name="connsiteX253" fmla="*/ 662405 w 3812022"/>
                <a:gd name="connsiteY253" fmla="*/ 440944 h 1325394"/>
                <a:gd name="connsiteX254" fmla="*/ 608624 w 3812022"/>
                <a:gd name="connsiteY254" fmla="*/ 524011 h 1325394"/>
                <a:gd name="connsiteX255" fmla="*/ 579338 w 3812022"/>
                <a:gd name="connsiteY255" fmla="*/ 591636 h 1325394"/>
                <a:gd name="connsiteX256" fmla="*/ 608624 w 3812022"/>
                <a:gd name="connsiteY256" fmla="*/ 570336 h 1325394"/>
                <a:gd name="connsiteX257" fmla="*/ 712458 w 3812022"/>
                <a:gd name="connsiteY257" fmla="*/ 512829 h 1325394"/>
                <a:gd name="connsiteX258" fmla="*/ 716718 w 3812022"/>
                <a:gd name="connsiteY258" fmla="*/ 511764 h 1325394"/>
                <a:gd name="connsiteX259" fmla="*/ 712458 w 3812022"/>
                <a:gd name="connsiteY259" fmla="*/ 579389 h 1325394"/>
                <a:gd name="connsiteX260" fmla="*/ 660807 w 3812022"/>
                <a:gd name="connsiteY260" fmla="*/ 645949 h 1325394"/>
                <a:gd name="connsiteX261" fmla="*/ 704471 w 3812022"/>
                <a:gd name="connsiteY261" fmla="*/ 713573 h 1325394"/>
                <a:gd name="connsiteX262" fmla="*/ 710328 w 3812022"/>
                <a:gd name="connsiteY262" fmla="*/ 1175233 h 1325394"/>
                <a:gd name="connsiteX263" fmla="*/ 625663 w 3812022"/>
                <a:gd name="connsiteY263" fmla="*/ 1217832 h 1325394"/>
                <a:gd name="connsiteX264" fmla="*/ 608624 w 3812022"/>
                <a:gd name="connsiteY264" fmla="*/ 1200792 h 1325394"/>
                <a:gd name="connsiteX265" fmla="*/ 561233 w 3812022"/>
                <a:gd name="connsiteY265" fmla="*/ 1090569 h 1325394"/>
                <a:gd name="connsiteX266" fmla="*/ 608624 w 3812022"/>
                <a:gd name="connsiteY266" fmla="*/ 1105479 h 1325394"/>
                <a:gd name="connsiteX267" fmla="*/ 610754 w 3812022"/>
                <a:gd name="connsiteY267" fmla="*/ 1105479 h 1325394"/>
                <a:gd name="connsiteX268" fmla="*/ 608624 w 3812022"/>
                <a:gd name="connsiteY268" fmla="*/ 1008567 h 1325394"/>
                <a:gd name="connsiteX269" fmla="*/ 606494 w 3812022"/>
                <a:gd name="connsiteY269" fmla="*/ 1005372 h 1325394"/>
                <a:gd name="connsiteX270" fmla="*/ 555909 w 3812022"/>
                <a:gd name="connsiteY270" fmla="*/ 972891 h 1325394"/>
                <a:gd name="connsiteX271" fmla="*/ 543662 w 3812022"/>
                <a:gd name="connsiteY271" fmla="*/ 973956 h 1325394"/>
                <a:gd name="connsiteX272" fmla="*/ 518635 w 3812022"/>
                <a:gd name="connsiteY272" fmla="*/ 1072997 h 1325394"/>
                <a:gd name="connsiteX273" fmla="*/ 449945 w 3812022"/>
                <a:gd name="connsiteY273" fmla="*/ 1246586 h 1325394"/>
                <a:gd name="connsiteX274" fmla="*/ 419594 w 3812022"/>
                <a:gd name="connsiteY274" fmla="*/ 1188013 h 1325394"/>
                <a:gd name="connsiteX275" fmla="*/ 500531 w 3812022"/>
                <a:gd name="connsiteY275" fmla="*/ 866928 h 1325394"/>
                <a:gd name="connsiteX276" fmla="*/ 542064 w 3812022"/>
                <a:gd name="connsiteY276" fmla="*/ 734340 h 1325394"/>
                <a:gd name="connsiteX277" fmla="*/ 438230 w 3812022"/>
                <a:gd name="connsiteY277" fmla="*/ 730080 h 1325394"/>
                <a:gd name="connsiteX278" fmla="*/ 439296 w 3812022"/>
                <a:gd name="connsiteY278" fmla="*/ 709846 h 1325394"/>
                <a:gd name="connsiteX279" fmla="*/ 487751 w 3812022"/>
                <a:gd name="connsiteY279" fmla="*/ 504841 h 1325394"/>
                <a:gd name="connsiteX280" fmla="*/ 494673 w 3812022"/>
                <a:gd name="connsiteY280" fmla="*/ 487802 h 1325394"/>
                <a:gd name="connsiteX281" fmla="*/ 520765 w 3812022"/>
                <a:gd name="connsiteY281" fmla="*/ 410060 h 1325394"/>
                <a:gd name="connsiteX282" fmla="*/ 410542 w 3812022"/>
                <a:gd name="connsiteY282" fmla="*/ 492062 h 1325394"/>
                <a:gd name="connsiteX283" fmla="*/ 317358 w 3812022"/>
                <a:gd name="connsiteY283" fmla="*/ 562882 h 1325394"/>
                <a:gd name="connsiteX284" fmla="*/ 217251 w 3812022"/>
                <a:gd name="connsiteY284" fmla="*/ 666715 h 1325394"/>
                <a:gd name="connsiteX285" fmla="*/ 155484 w 3812022"/>
                <a:gd name="connsiteY285" fmla="*/ 1054893 h 1325394"/>
                <a:gd name="connsiteX286" fmla="*/ 136314 w 3812022"/>
                <a:gd name="connsiteY286" fmla="*/ 1180026 h 1325394"/>
                <a:gd name="connsiteX287" fmla="*/ 100106 w 3812022"/>
                <a:gd name="connsiteY287" fmla="*/ 1312613 h 1325394"/>
                <a:gd name="connsiteX288" fmla="*/ 87859 w 3812022"/>
                <a:gd name="connsiteY288" fmla="*/ 1305691 h 1325394"/>
                <a:gd name="connsiteX289" fmla="*/ 21299 w 3812022"/>
                <a:gd name="connsiteY289" fmla="*/ 1256170 h 1325394"/>
                <a:gd name="connsiteX290" fmla="*/ 1064 w 3812022"/>
                <a:gd name="connsiteY290" fmla="*/ 1121985 h 1325394"/>
                <a:gd name="connsiteX291" fmla="*/ 2129 w 3812022"/>
                <a:gd name="connsiteY291" fmla="*/ 1009632 h 1325394"/>
                <a:gd name="connsiteX292" fmla="*/ 6389 w 3812022"/>
                <a:gd name="connsiteY292" fmla="*/ 796640 h 1325394"/>
                <a:gd name="connsiteX293" fmla="*/ 4259 w 3812022"/>
                <a:gd name="connsiteY293" fmla="*/ 718898 h 1325394"/>
                <a:gd name="connsiteX294" fmla="*/ 0 w 3812022"/>
                <a:gd name="connsiteY294" fmla="*/ 639026 h 1325394"/>
                <a:gd name="connsiteX295" fmla="*/ 0 w 3812022"/>
                <a:gd name="connsiteY295" fmla="*/ 632104 h 1325394"/>
                <a:gd name="connsiteX296" fmla="*/ 65495 w 3812022"/>
                <a:gd name="connsiteY296" fmla="*/ 504841 h 1325394"/>
                <a:gd name="connsiteX297" fmla="*/ 87859 w 3812022"/>
                <a:gd name="connsiteY297" fmla="*/ 536258 h 1325394"/>
                <a:gd name="connsiteX298" fmla="*/ 116080 w 3812022"/>
                <a:gd name="connsiteY298" fmla="*/ 617195 h 1325394"/>
                <a:gd name="connsiteX299" fmla="*/ 144302 w 3812022"/>
                <a:gd name="connsiteY299" fmla="*/ 775874 h 1325394"/>
                <a:gd name="connsiteX300" fmla="*/ 165601 w 3812022"/>
                <a:gd name="connsiteY300" fmla="*/ 702924 h 1325394"/>
                <a:gd name="connsiteX301" fmla="*/ 223109 w 3812022"/>
                <a:gd name="connsiteY301" fmla="*/ 498984 h 1325394"/>
                <a:gd name="connsiteX302" fmla="*/ 339189 w 3812022"/>
                <a:gd name="connsiteY302" fmla="*/ 424437 h 1325394"/>
                <a:gd name="connsiteX303" fmla="*/ 536207 w 3812022"/>
                <a:gd name="connsiteY303" fmla="*/ 310486 h 1325394"/>
                <a:gd name="connsiteX304" fmla="*/ 609157 w 3812022"/>
                <a:gd name="connsiteY304" fmla="*/ 91105 h 1325394"/>
                <a:gd name="connsiteX305" fmla="*/ 656547 w 3812022"/>
                <a:gd name="connsiteY305" fmla="*/ 8038 h 1325394"/>
                <a:gd name="connsiteX306" fmla="*/ 677122 w 3812022"/>
                <a:gd name="connsiteY306" fmla="*/ 5334 h 1325394"/>
                <a:gd name="connsiteX307" fmla="*/ 3645157 w 3812022"/>
                <a:gd name="connsiteY307" fmla="*/ 983 h 1325394"/>
                <a:gd name="connsiteX308" fmla="*/ 3704994 w 3812022"/>
                <a:gd name="connsiteY308" fmla="*/ 31467 h 1325394"/>
                <a:gd name="connsiteX309" fmla="*/ 3640564 w 3812022"/>
                <a:gd name="connsiteY309" fmla="*/ 159795 h 1325394"/>
                <a:gd name="connsiteX310" fmla="*/ 3543652 w 3812022"/>
                <a:gd name="connsiteY310" fmla="*/ 268953 h 1325394"/>
                <a:gd name="connsiteX311" fmla="*/ 3544718 w 3812022"/>
                <a:gd name="connsiteY311" fmla="*/ 279070 h 1325394"/>
                <a:gd name="connsiteX312" fmla="*/ 3621394 w 3812022"/>
                <a:gd name="connsiteY312" fmla="*/ 334448 h 1325394"/>
                <a:gd name="connsiteX313" fmla="*/ 3587849 w 3812022"/>
                <a:gd name="connsiteY313" fmla="*/ 419112 h 1325394"/>
                <a:gd name="connsiteX314" fmla="*/ 3812022 w 3812022"/>
                <a:gd name="connsiteY314" fmla="*/ 414853 h 1325394"/>
                <a:gd name="connsiteX315" fmla="*/ 3812022 w 3812022"/>
                <a:gd name="connsiteY315" fmla="*/ 421242 h 1325394"/>
                <a:gd name="connsiteX316" fmla="*/ 3812022 w 3812022"/>
                <a:gd name="connsiteY316" fmla="*/ 443606 h 1325394"/>
                <a:gd name="connsiteX317" fmla="*/ 3680500 w 3812022"/>
                <a:gd name="connsiteY317" fmla="*/ 594299 h 1325394"/>
                <a:gd name="connsiteX318" fmla="*/ 3654409 w 3812022"/>
                <a:gd name="connsiteY318" fmla="*/ 611339 h 1325394"/>
                <a:gd name="connsiteX319" fmla="*/ 3588713 w 3812022"/>
                <a:gd name="connsiteY319" fmla="*/ 625782 h 1325394"/>
                <a:gd name="connsiteX320" fmla="*/ 3528743 w 3812022"/>
                <a:gd name="connsiteY320" fmla="*/ 656327 h 1325394"/>
                <a:gd name="connsiteX321" fmla="*/ 3528743 w 3812022"/>
                <a:gd name="connsiteY321" fmla="*/ 539454 h 1325394"/>
                <a:gd name="connsiteX322" fmla="*/ 3528210 w 3812022"/>
                <a:gd name="connsiteY322" fmla="*/ 540085 h 1325394"/>
                <a:gd name="connsiteX323" fmla="*/ 3528210 w 3812022"/>
                <a:gd name="connsiteY323" fmla="*/ 539454 h 1325394"/>
                <a:gd name="connsiteX324" fmla="*/ 3607018 w 3812022"/>
                <a:gd name="connsiteY324" fmla="*/ 543714 h 1325394"/>
                <a:gd name="connsiteX325" fmla="*/ 3715111 w 3812022"/>
                <a:gd name="connsiteY325" fmla="*/ 446801 h 1325394"/>
                <a:gd name="connsiteX326" fmla="*/ 3537263 w 3812022"/>
                <a:gd name="connsiteY326" fmla="*/ 475024 h 1325394"/>
                <a:gd name="connsiteX327" fmla="*/ 3528743 w 3812022"/>
                <a:gd name="connsiteY327" fmla="*/ 483543 h 1325394"/>
                <a:gd name="connsiteX328" fmla="*/ 3528743 w 3812022"/>
                <a:gd name="connsiteY328" fmla="*/ 193873 h 1325394"/>
                <a:gd name="connsiteX329" fmla="*/ 3528210 w 3812022"/>
                <a:gd name="connsiteY329" fmla="*/ 194459 h 1325394"/>
                <a:gd name="connsiteX330" fmla="*/ 3528210 w 3812022"/>
                <a:gd name="connsiteY330" fmla="*/ 193873 h 1325394"/>
                <a:gd name="connsiteX331" fmla="*/ 3608082 w 3812022"/>
                <a:gd name="connsiteY331" fmla="*/ 30402 h 1325394"/>
                <a:gd name="connsiteX332" fmla="*/ 3645157 w 3812022"/>
                <a:gd name="connsiteY332" fmla="*/ 983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3812022" h="1325394">
                  <a:moveTo>
                    <a:pt x="3528743" y="1166183"/>
                  </a:moveTo>
                  <a:cubicBezTo>
                    <a:pt x="3531938" y="1169377"/>
                    <a:pt x="3534601" y="1174170"/>
                    <a:pt x="3537795" y="1178430"/>
                  </a:cubicBezTo>
                  <a:cubicBezTo>
                    <a:pt x="3538860" y="1199729"/>
                    <a:pt x="3537795" y="1230080"/>
                    <a:pt x="3528743" y="1258302"/>
                  </a:cubicBezTo>
                  <a:close/>
                  <a:moveTo>
                    <a:pt x="3234282" y="1082322"/>
                  </a:moveTo>
                  <a:lnTo>
                    <a:pt x="3234282" y="1163814"/>
                  </a:lnTo>
                  <a:lnTo>
                    <a:pt x="3194545" y="1145948"/>
                  </a:lnTo>
                  <a:cubicBezTo>
                    <a:pt x="3184361" y="1137428"/>
                    <a:pt x="3178371" y="1125980"/>
                    <a:pt x="3179436" y="1110272"/>
                  </a:cubicBezTo>
                  <a:close/>
                  <a:moveTo>
                    <a:pt x="3429169" y="1002179"/>
                  </a:moveTo>
                  <a:cubicBezTo>
                    <a:pt x="3447274" y="1016556"/>
                    <a:pt x="3489872" y="1011231"/>
                    <a:pt x="3528210" y="1004309"/>
                  </a:cubicBezTo>
                  <a:lnTo>
                    <a:pt x="3528210" y="1113467"/>
                  </a:lnTo>
                  <a:cubicBezTo>
                    <a:pt x="3515964" y="1125714"/>
                    <a:pt x="3513834" y="1141688"/>
                    <a:pt x="3528210" y="1166183"/>
                  </a:cubicBezTo>
                  <a:lnTo>
                    <a:pt x="3528210" y="1258302"/>
                  </a:lnTo>
                  <a:cubicBezTo>
                    <a:pt x="3519691" y="1290250"/>
                    <a:pt x="3500522" y="1318472"/>
                    <a:pt x="3467508" y="1325394"/>
                  </a:cubicBezTo>
                  <a:cubicBezTo>
                    <a:pt x="3423844" y="1313147"/>
                    <a:pt x="3233217" y="1258834"/>
                    <a:pt x="3260373" y="1211443"/>
                  </a:cubicBezTo>
                  <a:cubicBezTo>
                    <a:pt x="3304036" y="1210378"/>
                    <a:pt x="3374324" y="1252977"/>
                    <a:pt x="3440351" y="1243925"/>
                  </a:cubicBezTo>
                  <a:cubicBezTo>
                    <a:pt x="3461650" y="1213573"/>
                    <a:pt x="3451534" y="1144883"/>
                    <a:pt x="3440351" y="1117727"/>
                  </a:cubicBezTo>
                  <a:cubicBezTo>
                    <a:pt x="3378584" y="1119857"/>
                    <a:pt x="3357284" y="1157130"/>
                    <a:pt x="3310959" y="1173105"/>
                  </a:cubicBezTo>
                  <a:cubicBezTo>
                    <a:pt x="3288595" y="1170975"/>
                    <a:pt x="3259308" y="1169910"/>
                    <a:pt x="3234282" y="1164053"/>
                  </a:cubicBezTo>
                  <a:lnTo>
                    <a:pt x="3234282" y="1163814"/>
                  </a:lnTo>
                  <a:lnTo>
                    <a:pt x="3234814" y="1164053"/>
                  </a:lnTo>
                  <a:lnTo>
                    <a:pt x="3234814" y="1082051"/>
                  </a:lnTo>
                  <a:lnTo>
                    <a:pt x="3234282" y="1082322"/>
                  </a:lnTo>
                  <a:lnTo>
                    <a:pt x="3234282" y="1082051"/>
                  </a:lnTo>
                  <a:cubicBezTo>
                    <a:pt x="3283802" y="1061816"/>
                    <a:pt x="3340245" y="1046907"/>
                    <a:pt x="3391896" y="1031465"/>
                  </a:cubicBezTo>
                  <a:cubicBezTo>
                    <a:pt x="3415325" y="1013361"/>
                    <a:pt x="3380714" y="997919"/>
                    <a:pt x="3429169" y="1002179"/>
                  </a:cubicBezTo>
                  <a:close/>
                  <a:moveTo>
                    <a:pt x="3580394" y="994192"/>
                  </a:moveTo>
                  <a:cubicBezTo>
                    <a:pt x="3600628" y="1000049"/>
                    <a:pt x="3616603" y="1004309"/>
                    <a:pt x="3644824" y="1024543"/>
                  </a:cubicBezTo>
                  <a:cubicBezTo>
                    <a:pt x="3645889" y="1077258"/>
                    <a:pt x="3560159" y="1084181"/>
                    <a:pt x="3528743" y="1113467"/>
                  </a:cubicBezTo>
                  <a:lnTo>
                    <a:pt x="3528743" y="1004309"/>
                  </a:lnTo>
                  <a:cubicBezTo>
                    <a:pt x="3547913" y="1001114"/>
                    <a:pt x="3567082" y="996321"/>
                    <a:pt x="3580394" y="994192"/>
                  </a:cubicBezTo>
                  <a:close/>
                  <a:moveTo>
                    <a:pt x="2529346" y="901606"/>
                  </a:moveTo>
                  <a:cubicBezTo>
                    <a:pt x="2533006" y="901673"/>
                    <a:pt x="2537799" y="903404"/>
                    <a:pt x="2547916" y="909528"/>
                  </a:cubicBezTo>
                  <a:cubicBezTo>
                    <a:pt x="2555903" y="927632"/>
                    <a:pt x="2579332" y="953723"/>
                    <a:pt x="2608619" y="977152"/>
                  </a:cubicBezTo>
                  <a:cubicBezTo>
                    <a:pt x="2644827" y="1008569"/>
                    <a:pt x="2689556" y="1038920"/>
                    <a:pt x="2718842" y="1051700"/>
                  </a:cubicBezTo>
                  <a:cubicBezTo>
                    <a:pt x="2747063" y="1053829"/>
                    <a:pt x="2775285" y="1055959"/>
                    <a:pt x="2803506" y="1057557"/>
                  </a:cubicBezTo>
                  <a:cubicBezTo>
                    <a:pt x="2804571" y="1095895"/>
                    <a:pt x="2702335" y="1149676"/>
                    <a:pt x="2668256" y="1154468"/>
                  </a:cubicBezTo>
                  <a:cubicBezTo>
                    <a:pt x="2656009" y="1151273"/>
                    <a:pt x="2642165" y="1147546"/>
                    <a:pt x="2629918" y="1145416"/>
                  </a:cubicBezTo>
                  <a:cubicBezTo>
                    <a:pt x="2622463" y="1139559"/>
                    <a:pt x="2615541" y="1132637"/>
                    <a:pt x="2608619" y="1124649"/>
                  </a:cubicBezTo>
                  <a:cubicBezTo>
                    <a:pt x="2568150" y="1077259"/>
                    <a:pt x="2533539" y="993659"/>
                    <a:pt x="2518629" y="951061"/>
                  </a:cubicBezTo>
                  <a:cubicBezTo>
                    <a:pt x="2517565" y="935087"/>
                    <a:pt x="2517565" y="919645"/>
                    <a:pt x="2517565" y="903670"/>
                  </a:cubicBezTo>
                  <a:cubicBezTo>
                    <a:pt x="2523156" y="903137"/>
                    <a:pt x="2525685" y="901540"/>
                    <a:pt x="2529346" y="901606"/>
                  </a:cubicBezTo>
                  <a:close/>
                  <a:moveTo>
                    <a:pt x="1595483" y="881273"/>
                  </a:moveTo>
                  <a:cubicBezTo>
                    <a:pt x="1591148" y="880907"/>
                    <a:pt x="1585857" y="881306"/>
                    <a:pt x="1578801" y="881839"/>
                  </a:cubicBezTo>
                  <a:cubicBezTo>
                    <a:pt x="1575074" y="881839"/>
                    <a:pt x="1569750" y="881839"/>
                    <a:pt x="1563892" y="881839"/>
                  </a:cubicBezTo>
                  <a:cubicBezTo>
                    <a:pt x="1559632" y="883969"/>
                    <a:pt x="1555905" y="887164"/>
                    <a:pt x="1552710" y="890358"/>
                  </a:cubicBezTo>
                  <a:cubicBezTo>
                    <a:pt x="1518099" y="915917"/>
                    <a:pt x="1528216" y="955321"/>
                    <a:pt x="1529281" y="1001647"/>
                  </a:cubicBezTo>
                  <a:cubicBezTo>
                    <a:pt x="1535671" y="999517"/>
                    <a:pt x="1543658" y="996854"/>
                    <a:pt x="1552710" y="992595"/>
                  </a:cubicBezTo>
                  <a:cubicBezTo>
                    <a:pt x="1560697" y="987802"/>
                    <a:pt x="1569750" y="983542"/>
                    <a:pt x="1578801" y="977685"/>
                  </a:cubicBezTo>
                  <a:cubicBezTo>
                    <a:pt x="1602231" y="962776"/>
                    <a:pt x="1624595" y="943606"/>
                    <a:pt x="1630452" y="922307"/>
                  </a:cubicBezTo>
                  <a:cubicBezTo>
                    <a:pt x="1612881" y="890358"/>
                    <a:pt x="1608488" y="882371"/>
                    <a:pt x="1595483" y="881273"/>
                  </a:cubicBezTo>
                  <a:close/>
                  <a:moveTo>
                    <a:pt x="578273" y="855746"/>
                  </a:moveTo>
                  <a:lnTo>
                    <a:pt x="576143" y="870122"/>
                  </a:lnTo>
                  <a:lnTo>
                    <a:pt x="577208" y="885032"/>
                  </a:lnTo>
                  <a:lnTo>
                    <a:pt x="577208" y="899409"/>
                  </a:lnTo>
                  <a:lnTo>
                    <a:pt x="583065" y="911656"/>
                  </a:lnTo>
                  <a:lnTo>
                    <a:pt x="609157" y="921773"/>
                  </a:lnTo>
                  <a:lnTo>
                    <a:pt x="610222" y="922838"/>
                  </a:lnTo>
                  <a:cubicBezTo>
                    <a:pt x="609157" y="905266"/>
                    <a:pt x="609157" y="887162"/>
                    <a:pt x="610222" y="869058"/>
                  </a:cubicBezTo>
                  <a:cubicBezTo>
                    <a:pt x="610222" y="867993"/>
                    <a:pt x="609157" y="867993"/>
                    <a:pt x="609157" y="866928"/>
                  </a:cubicBezTo>
                  <a:cubicBezTo>
                    <a:pt x="601169" y="862668"/>
                    <a:pt x="585727" y="855746"/>
                    <a:pt x="578273" y="855746"/>
                  </a:cubicBezTo>
                  <a:close/>
                  <a:moveTo>
                    <a:pt x="3589446" y="757771"/>
                  </a:moveTo>
                  <a:cubicBezTo>
                    <a:pt x="3581458" y="757771"/>
                    <a:pt x="3573471" y="759900"/>
                    <a:pt x="3566017" y="760965"/>
                  </a:cubicBezTo>
                  <a:cubicBezTo>
                    <a:pt x="3558030" y="766823"/>
                    <a:pt x="3544718" y="778005"/>
                    <a:pt x="3528743" y="790252"/>
                  </a:cubicBezTo>
                  <a:lnTo>
                    <a:pt x="3528743" y="790784"/>
                  </a:lnTo>
                  <a:cubicBezTo>
                    <a:pt x="3500522" y="815278"/>
                    <a:pt x="3468041" y="846695"/>
                    <a:pt x="3469105" y="863734"/>
                  </a:cubicBezTo>
                  <a:cubicBezTo>
                    <a:pt x="3482417" y="853617"/>
                    <a:pt x="3506379" y="840305"/>
                    <a:pt x="3528743" y="824331"/>
                  </a:cubicBezTo>
                  <a:cubicBezTo>
                    <a:pt x="3560159" y="803031"/>
                    <a:pt x="3590511" y="779070"/>
                    <a:pt x="3589446" y="757771"/>
                  </a:cubicBezTo>
                  <a:close/>
                  <a:moveTo>
                    <a:pt x="600104" y="741795"/>
                  </a:moveTo>
                  <a:cubicBezTo>
                    <a:pt x="595845" y="756704"/>
                    <a:pt x="592650" y="779068"/>
                    <a:pt x="601169" y="782796"/>
                  </a:cubicBezTo>
                  <a:cubicBezTo>
                    <a:pt x="602234" y="782796"/>
                    <a:pt x="605962" y="783861"/>
                    <a:pt x="609157" y="785991"/>
                  </a:cubicBezTo>
                  <a:cubicBezTo>
                    <a:pt x="611819" y="788121"/>
                    <a:pt x="615014" y="790250"/>
                    <a:pt x="616079" y="790250"/>
                  </a:cubicBezTo>
                  <a:cubicBezTo>
                    <a:pt x="617144" y="785991"/>
                    <a:pt x="622469" y="755639"/>
                    <a:pt x="620339" y="749782"/>
                  </a:cubicBezTo>
                  <a:cubicBezTo>
                    <a:pt x="619274" y="748717"/>
                    <a:pt x="613416" y="744990"/>
                    <a:pt x="609157" y="742860"/>
                  </a:cubicBezTo>
                  <a:cubicBezTo>
                    <a:pt x="604364" y="741795"/>
                    <a:pt x="602234" y="740730"/>
                    <a:pt x="600104" y="741795"/>
                  </a:cubicBezTo>
                  <a:close/>
                  <a:moveTo>
                    <a:pt x="3661538" y="687708"/>
                  </a:moveTo>
                  <a:cubicBezTo>
                    <a:pt x="3691615" y="686285"/>
                    <a:pt x="3726559" y="691077"/>
                    <a:pt x="3722566" y="730614"/>
                  </a:cubicBezTo>
                  <a:cubicBezTo>
                    <a:pt x="3692214" y="743926"/>
                    <a:pt x="3640564" y="808356"/>
                    <a:pt x="3618732" y="834448"/>
                  </a:cubicBezTo>
                  <a:cubicBezTo>
                    <a:pt x="3587316" y="850954"/>
                    <a:pt x="3558030" y="869059"/>
                    <a:pt x="3528743" y="887163"/>
                  </a:cubicBezTo>
                  <a:cubicBezTo>
                    <a:pt x="3484547" y="915385"/>
                    <a:pt x="3443014" y="945736"/>
                    <a:pt x="3402545" y="978217"/>
                  </a:cubicBezTo>
                  <a:cubicBezTo>
                    <a:pt x="3396688" y="977152"/>
                    <a:pt x="3391363" y="977152"/>
                    <a:pt x="3385506" y="977152"/>
                  </a:cubicBezTo>
                  <a:cubicBezTo>
                    <a:pt x="3384441" y="944671"/>
                    <a:pt x="3435026" y="899410"/>
                    <a:pt x="3460053" y="875981"/>
                  </a:cubicBezTo>
                  <a:cubicBezTo>
                    <a:pt x="3464846" y="871189"/>
                    <a:pt x="3462716" y="864799"/>
                    <a:pt x="3455793" y="867994"/>
                  </a:cubicBezTo>
                  <a:cubicBezTo>
                    <a:pt x="3422247" y="884501"/>
                    <a:pt x="3398286" y="922839"/>
                    <a:pt x="3356752" y="919644"/>
                  </a:cubicBezTo>
                  <a:cubicBezTo>
                    <a:pt x="3325336" y="921242"/>
                    <a:pt x="3293920" y="923372"/>
                    <a:pt x="3263568" y="925502"/>
                  </a:cubicBezTo>
                  <a:cubicBezTo>
                    <a:pt x="3251854" y="924437"/>
                    <a:pt x="3251854" y="924437"/>
                    <a:pt x="3238542" y="916450"/>
                  </a:cubicBezTo>
                  <a:cubicBezTo>
                    <a:pt x="3237476" y="898345"/>
                    <a:pt x="3238542" y="900475"/>
                    <a:pt x="3249724" y="890358"/>
                  </a:cubicBezTo>
                  <a:cubicBezTo>
                    <a:pt x="3333855" y="850954"/>
                    <a:pt x="3421714" y="797174"/>
                    <a:pt x="3509574" y="757771"/>
                  </a:cubicBezTo>
                  <a:cubicBezTo>
                    <a:pt x="3516496" y="754576"/>
                    <a:pt x="3522886" y="749783"/>
                    <a:pt x="3528743" y="746588"/>
                  </a:cubicBezTo>
                  <a:cubicBezTo>
                    <a:pt x="3563887" y="727419"/>
                    <a:pt x="3598498" y="709315"/>
                    <a:pt x="3634706" y="690146"/>
                  </a:cubicBezTo>
                  <a:cubicBezTo>
                    <a:pt x="3642028" y="689347"/>
                    <a:pt x="3651513" y="688182"/>
                    <a:pt x="3661538" y="687708"/>
                  </a:cubicBezTo>
                  <a:close/>
                  <a:moveTo>
                    <a:pt x="3106487" y="648612"/>
                  </a:moveTo>
                  <a:cubicBezTo>
                    <a:pt x="3152812" y="647547"/>
                    <a:pt x="3159202" y="700263"/>
                    <a:pt x="3233749" y="667781"/>
                  </a:cubicBezTo>
                  <a:cubicBezTo>
                    <a:pt x="3233749" y="666716"/>
                    <a:pt x="3234814" y="665652"/>
                    <a:pt x="3234814" y="665652"/>
                  </a:cubicBezTo>
                  <a:lnTo>
                    <a:pt x="3234814" y="750848"/>
                  </a:lnTo>
                  <a:cubicBezTo>
                    <a:pt x="3232684" y="765758"/>
                    <a:pt x="3228957" y="780135"/>
                    <a:pt x="3225762" y="789187"/>
                  </a:cubicBezTo>
                  <a:cubicBezTo>
                    <a:pt x="3219905" y="790252"/>
                    <a:pt x="3214580" y="791317"/>
                    <a:pt x="3208723" y="792382"/>
                  </a:cubicBezTo>
                  <a:cubicBezTo>
                    <a:pt x="3145890" y="762030"/>
                    <a:pt x="3108617" y="714640"/>
                    <a:pt x="3106487" y="661924"/>
                  </a:cubicBezTo>
                  <a:lnTo>
                    <a:pt x="3106487" y="651807"/>
                  </a:lnTo>
                  <a:cubicBezTo>
                    <a:pt x="3106487" y="650742"/>
                    <a:pt x="3106487" y="649677"/>
                    <a:pt x="3106487" y="648612"/>
                  </a:cubicBezTo>
                  <a:close/>
                  <a:moveTo>
                    <a:pt x="1575074" y="608144"/>
                  </a:moveTo>
                  <a:cubicBezTo>
                    <a:pt x="1566022" y="610274"/>
                    <a:pt x="1558567" y="612936"/>
                    <a:pt x="1552710" y="616131"/>
                  </a:cubicBezTo>
                  <a:cubicBezTo>
                    <a:pt x="1533541" y="625184"/>
                    <a:pt x="1526618" y="640625"/>
                    <a:pt x="1527684" y="671509"/>
                  </a:cubicBezTo>
                  <a:cubicBezTo>
                    <a:pt x="1533541" y="670444"/>
                    <a:pt x="1543658" y="663522"/>
                    <a:pt x="1552710" y="655535"/>
                  </a:cubicBezTo>
                  <a:cubicBezTo>
                    <a:pt x="1567087" y="640625"/>
                    <a:pt x="1581997" y="621456"/>
                    <a:pt x="1575074" y="608144"/>
                  </a:cubicBezTo>
                  <a:close/>
                  <a:moveTo>
                    <a:pt x="2635775" y="472893"/>
                  </a:moveTo>
                  <a:cubicBezTo>
                    <a:pt x="2661867" y="492062"/>
                    <a:pt x="2661867" y="492062"/>
                    <a:pt x="2689556" y="508037"/>
                  </a:cubicBezTo>
                  <a:cubicBezTo>
                    <a:pt x="2720972" y="548505"/>
                    <a:pt x="2667191" y="610274"/>
                    <a:pt x="2608619" y="661392"/>
                  </a:cubicBezTo>
                  <a:lnTo>
                    <a:pt x="2608619" y="553830"/>
                  </a:lnTo>
                  <a:cubicBezTo>
                    <a:pt x="2619801" y="526674"/>
                    <a:pt x="2619801" y="490997"/>
                    <a:pt x="2635775" y="472893"/>
                  </a:cubicBezTo>
                  <a:close/>
                  <a:moveTo>
                    <a:pt x="1655479" y="448932"/>
                  </a:moveTo>
                  <a:cubicBezTo>
                    <a:pt x="1629387" y="465971"/>
                    <a:pt x="1601166" y="478218"/>
                    <a:pt x="1578801" y="495257"/>
                  </a:cubicBezTo>
                  <a:cubicBezTo>
                    <a:pt x="1568685" y="503246"/>
                    <a:pt x="1558567" y="512298"/>
                    <a:pt x="1552710" y="523480"/>
                  </a:cubicBezTo>
                  <a:cubicBezTo>
                    <a:pt x="1545788" y="534662"/>
                    <a:pt x="1542593" y="547441"/>
                    <a:pt x="1542061" y="562351"/>
                  </a:cubicBezTo>
                  <a:cubicBezTo>
                    <a:pt x="1545255" y="561286"/>
                    <a:pt x="1548983" y="560221"/>
                    <a:pt x="1552177" y="558091"/>
                  </a:cubicBezTo>
                  <a:cubicBezTo>
                    <a:pt x="1561230" y="554896"/>
                    <a:pt x="1570282" y="550104"/>
                    <a:pt x="1578269" y="545844"/>
                  </a:cubicBezTo>
                  <a:cubicBezTo>
                    <a:pt x="1604361" y="532000"/>
                    <a:pt x="1626725" y="514960"/>
                    <a:pt x="1642699" y="481413"/>
                  </a:cubicBezTo>
                  <a:cubicBezTo>
                    <a:pt x="1656544" y="473426"/>
                    <a:pt x="1656544" y="473426"/>
                    <a:pt x="1667726" y="461179"/>
                  </a:cubicBezTo>
                  <a:cubicBezTo>
                    <a:pt x="1666661" y="456919"/>
                    <a:pt x="1666661" y="452127"/>
                    <a:pt x="1666661" y="449997"/>
                  </a:cubicBezTo>
                  <a:cubicBezTo>
                    <a:pt x="1662401" y="448932"/>
                    <a:pt x="1658673" y="448932"/>
                    <a:pt x="1655479" y="448932"/>
                  </a:cubicBezTo>
                  <a:close/>
                  <a:moveTo>
                    <a:pt x="3171982" y="389826"/>
                  </a:moveTo>
                  <a:cubicBezTo>
                    <a:pt x="3177839" y="394086"/>
                    <a:pt x="3183164" y="398878"/>
                    <a:pt x="3189021" y="403138"/>
                  </a:cubicBezTo>
                  <a:cubicBezTo>
                    <a:pt x="3195411" y="419112"/>
                    <a:pt x="3213515" y="436684"/>
                    <a:pt x="3234814" y="454789"/>
                  </a:cubicBezTo>
                  <a:cubicBezTo>
                    <a:pt x="3261971" y="478751"/>
                    <a:pt x="3292322" y="501115"/>
                    <a:pt x="3313621" y="520285"/>
                  </a:cubicBezTo>
                  <a:cubicBezTo>
                    <a:pt x="3315751" y="575130"/>
                    <a:pt x="3283270" y="591104"/>
                    <a:pt x="3234814" y="600156"/>
                  </a:cubicBezTo>
                  <a:lnTo>
                    <a:pt x="3233749" y="600156"/>
                  </a:lnTo>
                  <a:cubicBezTo>
                    <a:pt x="3231619" y="578857"/>
                    <a:pt x="3231619" y="558623"/>
                    <a:pt x="3230554" y="538389"/>
                  </a:cubicBezTo>
                  <a:cubicBezTo>
                    <a:pt x="3204463" y="506973"/>
                    <a:pt x="3123526" y="421242"/>
                    <a:pt x="3171982" y="389826"/>
                  </a:cubicBezTo>
                  <a:close/>
                  <a:moveTo>
                    <a:pt x="2558565" y="235940"/>
                  </a:moveTo>
                  <a:cubicBezTo>
                    <a:pt x="2573475" y="244992"/>
                    <a:pt x="2588917" y="248187"/>
                    <a:pt x="2599034" y="279603"/>
                  </a:cubicBezTo>
                  <a:cubicBezTo>
                    <a:pt x="2586787" y="368527"/>
                    <a:pt x="2575605" y="468633"/>
                    <a:pt x="2550578" y="565545"/>
                  </a:cubicBezTo>
                  <a:cubicBezTo>
                    <a:pt x="2550578" y="572467"/>
                    <a:pt x="2550578" y="578858"/>
                    <a:pt x="2551643" y="586845"/>
                  </a:cubicBezTo>
                  <a:cubicBezTo>
                    <a:pt x="2584125" y="586845"/>
                    <a:pt x="2599034" y="571934"/>
                    <a:pt x="2608086" y="553298"/>
                  </a:cubicBezTo>
                  <a:lnTo>
                    <a:pt x="2608086" y="660327"/>
                  </a:lnTo>
                  <a:cubicBezTo>
                    <a:pt x="2562825" y="698665"/>
                    <a:pt x="2513305" y="731147"/>
                    <a:pt x="2497863" y="743394"/>
                  </a:cubicBezTo>
                  <a:cubicBezTo>
                    <a:pt x="2480823" y="791849"/>
                    <a:pt x="2464317" y="841370"/>
                    <a:pt x="2447277" y="890891"/>
                  </a:cubicBezTo>
                  <a:cubicBezTo>
                    <a:pt x="2350898" y="1040517"/>
                    <a:pt x="2280077" y="1158728"/>
                    <a:pt x="2113411" y="1193339"/>
                  </a:cubicBezTo>
                  <a:cubicBezTo>
                    <a:pt x="2112346" y="1190144"/>
                    <a:pt x="2111281" y="1186417"/>
                    <a:pt x="2110217" y="1183222"/>
                  </a:cubicBezTo>
                  <a:cubicBezTo>
                    <a:pt x="2111281" y="1180027"/>
                    <a:pt x="2112346" y="1176300"/>
                    <a:pt x="2114476" y="1174170"/>
                  </a:cubicBezTo>
                  <a:cubicBezTo>
                    <a:pt x="2253986" y="1123584"/>
                    <a:pt x="2366873" y="964905"/>
                    <a:pt x="2394562" y="811551"/>
                  </a:cubicBezTo>
                  <a:cubicBezTo>
                    <a:pt x="2393497" y="808356"/>
                    <a:pt x="2393497" y="804629"/>
                    <a:pt x="2393497" y="801434"/>
                  </a:cubicBezTo>
                  <a:cubicBezTo>
                    <a:pt x="2341846" y="808356"/>
                    <a:pt x="2295520" y="826461"/>
                    <a:pt x="2250259" y="827526"/>
                  </a:cubicBezTo>
                  <a:cubicBezTo>
                    <a:pt x="2159204" y="774810"/>
                    <a:pt x="2212985" y="762031"/>
                    <a:pt x="2286467" y="748719"/>
                  </a:cubicBezTo>
                  <a:cubicBezTo>
                    <a:pt x="2337054" y="723692"/>
                    <a:pt x="2387639" y="694938"/>
                    <a:pt x="2433965" y="653937"/>
                  </a:cubicBezTo>
                  <a:cubicBezTo>
                    <a:pt x="2470174" y="535726"/>
                    <a:pt x="2509577" y="416450"/>
                    <a:pt x="2525019" y="300370"/>
                  </a:cubicBezTo>
                  <a:cubicBezTo>
                    <a:pt x="2546318" y="276941"/>
                    <a:pt x="2513837" y="252979"/>
                    <a:pt x="2558565" y="235940"/>
                  </a:cubicBezTo>
                  <a:close/>
                  <a:moveTo>
                    <a:pt x="3528210" y="194459"/>
                  </a:moveTo>
                  <a:lnTo>
                    <a:pt x="3528210" y="484076"/>
                  </a:lnTo>
                  <a:lnTo>
                    <a:pt x="3528743" y="483543"/>
                  </a:lnTo>
                  <a:lnTo>
                    <a:pt x="3528743" y="484076"/>
                  </a:lnTo>
                  <a:cubicBezTo>
                    <a:pt x="3508509" y="505375"/>
                    <a:pt x="3468041" y="540519"/>
                    <a:pt x="3495197" y="562883"/>
                  </a:cubicBezTo>
                  <a:cubicBezTo>
                    <a:pt x="3505314" y="561285"/>
                    <a:pt x="3512103" y="557558"/>
                    <a:pt x="3517161" y="553165"/>
                  </a:cubicBezTo>
                  <a:lnTo>
                    <a:pt x="3528210" y="540085"/>
                  </a:lnTo>
                  <a:lnTo>
                    <a:pt x="3528210" y="656599"/>
                  </a:lnTo>
                  <a:lnTo>
                    <a:pt x="3528743" y="656327"/>
                  </a:lnTo>
                  <a:lnTo>
                    <a:pt x="3528743" y="656599"/>
                  </a:lnTo>
                  <a:cubicBezTo>
                    <a:pt x="3488274" y="681626"/>
                    <a:pt x="3448871" y="708250"/>
                    <a:pt x="3406273" y="719432"/>
                  </a:cubicBezTo>
                  <a:cubicBezTo>
                    <a:pt x="3405208" y="715172"/>
                    <a:pt x="3403078" y="711445"/>
                    <a:pt x="3403078" y="707185"/>
                  </a:cubicBezTo>
                  <a:cubicBezTo>
                    <a:pt x="3430235" y="686951"/>
                    <a:pt x="3492002" y="651807"/>
                    <a:pt x="3496262" y="620391"/>
                  </a:cubicBezTo>
                  <a:cubicBezTo>
                    <a:pt x="3436624" y="593234"/>
                    <a:pt x="3443547" y="596962"/>
                    <a:pt x="3394026" y="629443"/>
                  </a:cubicBezTo>
                  <a:cubicBezTo>
                    <a:pt x="3321076" y="652872"/>
                    <a:pt x="3292855" y="661924"/>
                    <a:pt x="3246529" y="710380"/>
                  </a:cubicBezTo>
                  <a:cubicBezTo>
                    <a:pt x="3242269" y="722627"/>
                    <a:pt x="3238542" y="737536"/>
                    <a:pt x="3235347" y="750848"/>
                  </a:cubicBezTo>
                  <a:lnTo>
                    <a:pt x="3235347" y="665652"/>
                  </a:lnTo>
                  <a:cubicBezTo>
                    <a:pt x="3275815" y="624118"/>
                    <a:pt x="3325336" y="599092"/>
                    <a:pt x="3367934" y="560753"/>
                  </a:cubicBezTo>
                  <a:cubicBezTo>
                    <a:pt x="3368999" y="548506"/>
                    <a:pt x="3368999" y="535726"/>
                    <a:pt x="3370064" y="524544"/>
                  </a:cubicBezTo>
                  <a:cubicBezTo>
                    <a:pt x="3386039" y="523479"/>
                    <a:pt x="3402545" y="522414"/>
                    <a:pt x="3419585" y="520285"/>
                  </a:cubicBezTo>
                  <a:cubicBezTo>
                    <a:pt x="3457923" y="476621"/>
                    <a:pt x="3518626" y="380774"/>
                    <a:pt x="3511704" y="329123"/>
                  </a:cubicBezTo>
                  <a:cubicBezTo>
                    <a:pt x="3474430" y="329123"/>
                    <a:pt x="3438754" y="354150"/>
                    <a:pt x="3411598" y="341370"/>
                  </a:cubicBezTo>
                  <a:cubicBezTo>
                    <a:pt x="3410532" y="301967"/>
                    <a:pt x="3417455" y="305162"/>
                    <a:pt x="3447806" y="282798"/>
                  </a:cubicBezTo>
                  <a:close/>
                  <a:moveTo>
                    <a:pt x="52315" y="184090"/>
                  </a:moveTo>
                  <a:cubicBezTo>
                    <a:pt x="64296" y="184023"/>
                    <a:pt x="76676" y="185088"/>
                    <a:pt x="88391" y="188017"/>
                  </a:cubicBezTo>
                  <a:cubicBezTo>
                    <a:pt x="129925" y="196004"/>
                    <a:pt x="167198" y="221030"/>
                    <a:pt x="158146" y="272682"/>
                  </a:cubicBezTo>
                  <a:cubicBezTo>
                    <a:pt x="156016" y="288124"/>
                    <a:pt x="149094" y="290254"/>
                    <a:pt x="137912" y="296111"/>
                  </a:cubicBezTo>
                  <a:cubicBezTo>
                    <a:pt x="125132" y="301436"/>
                    <a:pt x="113950" y="306228"/>
                    <a:pt x="102768" y="308358"/>
                  </a:cubicBezTo>
                  <a:cubicBezTo>
                    <a:pt x="98508" y="309423"/>
                    <a:pt x="92651" y="309423"/>
                    <a:pt x="88391" y="309423"/>
                  </a:cubicBezTo>
                  <a:cubicBezTo>
                    <a:pt x="85729" y="309423"/>
                    <a:pt x="83599" y="309423"/>
                    <a:pt x="81469" y="309423"/>
                  </a:cubicBezTo>
                  <a:cubicBezTo>
                    <a:pt x="75612" y="306228"/>
                    <a:pt x="69754" y="303566"/>
                    <a:pt x="65494" y="299306"/>
                  </a:cubicBezTo>
                  <a:cubicBezTo>
                    <a:pt x="29286" y="271617"/>
                    <a:pt x="10117" y="229550"/>
                    <a:pt x="18636" y="186952"/>
                  </a:cubicBezTo>
                  <a:cubicBezTo>
                    <a:pt x="28753" y="185354"/>
                    <a:pt x="40334" y="184156"/>
                    <a:pt x="52315" y="184090"/>
                  </a:cubicBezTo>
                  <a:close/>
                  <a:moveTo>
                    <a:pt x="697548" y="95897"/>
                  </a:moveTo>
                  <a:cubicBezTo>
                    <a:pt x="698613" y="118261"/>
                    <a:pt x="698613" y="141690"/>
                    <a:pt x="698613" y="166717"/>
                  </a:cubicBezTo>
                  <a:cubicBezTo>
                    <a:pt x="703938" y="163522"/>
                    <a:pt x="708730" y="160859"/>
                    <a:pt x="712990" y="157665"/>
                  </a:cubicBezTo>
                  <a:cubicBezTo>
                    <a:pt x="717250" y="154470"/>
                    <a:pt x="721510" y="150210"/>
                    <a:pt x="727367" y="144353"/>
                  </a:cubicBezTo>
                  <a:cubicBezTo>
                    <a:pt x="727367" y="122521"/>
                    <a:pt x="723107" y="107079"/>
                    <a:pt x="712990" y="99092"/>
                  </a:cubicBezTo>
                  <a:cubicBezTo>
                    <a:pt x="708198" y="96962"/>
                    <a:pt x="703938" y="95897"/>
                    <a:pt x="697548" y="95897"/>
                  </a:cubicBezTo>
                  <a:close/>
                  <a:moveTo>
                    <a:pt x="1785205" y="42774"/>
                  </a:moveTo>
                  <a:cubicBezTo>
                    <a:pt x="1804873" y="40852"/>
                    <a:pt x="1812561" y="45445"/>
                    <a:pt x="1825341" y="84183"/>
                  </a:cubicBezTo>
                  <a:cubicBezTo>
                    <a:pt x="1816289" y="113469"/>
                    <a:pt x="1785937" y="129444"/>
                    <a:pt x="1779015" y="158730"/>
                  </a:cubicBezTo>
                  <a:cubicBezTo>
                    <a:pt x="1800314" y="148613"/>
                    <a:pt x="1820548" y="141691"/>
                    <a:pt x="1835458" y="118262"/>
                  </a:cubicBezTo>
                  <a:cubicBezTo>
                    <a:pt x="1858887" y="111339"/>
                    <a:pt x="1892966" y="127314"/>
                    <a:pt x="1895628" y="150211"/>
                  </a:cubicBezTo>
                  <a:lnTo>
                    <a:pt x="1895628" y="158198"/>
                  </a:lnTo>
                  <a:cubicBezTo>
                    <a:pt x="1893498" y="168315"/>
                    <a:pt x="1887641" y="179497"/>
                    <a:pt x="1873264" y="191744"/>
                  </a:cubicBezTo>
                  <a:cubicBezTo>
                    <a:pt x="1795522" y="219433"/>
                    <a:pt x="1708728" y="253512"/>
                    <a:pt x="1646959" y="304097"/>
                  </a:cubicBezTo>
                  <a:cubicBezTo>
                    <a:pt x="1623530" y="332319"/>
                    <a:pt x="1600633" y="360540"/>
                    <a:pt x="1578269" y="388761"/>
                  </a:cubicBezTo>
                  <a:cubicBezTo>
                    <a:pt x="1564425" y="398879"/>
                    <a:pt x="1556438" y="404736"/>
                    <a:pt x="1552177" y="408996"/>
                  </a:cubicBezTo>
                  <a:cubicBezTo>
                    <a:pt x="1544190" y="418048"/>
                    <a:pt x="1543126" y="424438"/>
                    <a:pt x="1536203" y="450529"/>
                  </a:cubicBezTo>
                  <a:cubicBezTo>
                    <a:pt x="1540996" y="449464"/>
                    <a:pt x="1546320" y="448399"/>
                    <a:pt x="1552177" y="446269"/>
                  </a:cubicBezTo>
                  <a:cubicBezTo>
                    <a:pt x="1560165" y="443074"/>
                    <a:pt x="1569217" y="438815"/>
                    <a:pt x="1578269" y="432957"/>
                  </a:cubicBezTo>
                  <a:cubicBezTo>
                    <a:pt x="1645894" y="395684"/>
                    <a:pt x="1747066" y="322734"/>
                    <a:pt x="1765170" y="431892"/>
                  </a:cubicBezTo>
                  <a:cubicBezTo>
                    <a:pt x="1802444" y="468101"/>
                    <a:pt x="1780080" y="479283"/>
                    <a:pt x="1742807" y="521882"/>
                  </a:cubicBezTo>
                  <a:cubicBezTo>
                    <a:pt x="1680505" y="573533"/>
                    <a:pt x="1641102" y="655535"/>
                    <a:pt x="1578269" y="711978"/>
                  </a:cubicBezTo>
                  <a:cubicBezTo>
                    <a:pt x="1570282" y="719965"/>
                    <a:pt x="1561230" y="726355"/>
                    <a:pt x="1552177" y="732212"/>
                  </a:cubicBezTo>
                  <a:cubicBezTo>
                    <a:pt x="1552177" y="735407"/>
                    <a:pt x="1552177" y="740199"/>
                    <a:pt x="1552177" y="744459"/>
                  </a:cubicBezTo>
                  <a:cubicBezTo>
                    <a:pt x="1559100" y="744459"/>
                    <a:pt x="1568152" y="741797"/>
                    <a:pt x="1578269" y="737537"/>
                  </a:cubicBezTo>
                  <a:cubicBezTo>
                    <a:pt x="1624595" y="718900"/>
                    <a:pt x="1705533" y="668847"/>
                    <a:pt x="1734819" y="654470"/>
                  </a:cubicBezTo>
                  <a:cubicBezTo>
                    <a:pt x="1760378" y="662990"/>
                    <a:pt x="1767300" y="669912"/>
                    <a:pt x="1767300" y="708250"/>
                  </a:cubicBezTo>
                  <a:cubicBezTo>
                    <a:pt x="1722572" y="744459"/>
                    <a:pt x="1679440" y="774810"/>
                    <a:pt x="1648024" y="823266"/>
                  </a:cubicBezTo>
                  <a:cubicBezTo>
                    <a:pt x="1648024" y="866929"/>
                    <a:pt x="1683168" y="866929"/>
                    <a:pt x="1726832" y="893021"/>
                  </a:cubicBezTo>
                  <a:cubicBezTo>
                    <a:pt x="1753988" y="933489"/>
                    <a:pt x="1649089" y="994724"/>
                    <a:pt x="1578269" y="1037323"/>
                  </a:cubicBezTo>
                  <a:cubicBezTo>
                    <a:pt x="1569217" y="1043180"/>
                    <a:pt x="1560165" y="1048505"/>
                    <a:pt x="1552177" y="1054362"/>
                  </a:cubicBezTo>
                  <a:cubicBezTo>
                    <a:pt x="1542061" y="1060219"/>
                    <a:pt x="1534606" y="1066077"/>
                    <a:pt x="1528749" y="1070337"/>
                  </a:cubicBezTo>
                  <a:cubicBezTo>
                    <a:pt x="1524489" y="1079389"/>
                    <a:pt x="1524489" y="1079389"/>
                    <a:pt x="1518631" y="1185352"/>
                  </a:cubicBezTo>
                  <a:cubicBezTo>
                    <a:pt x="1518631" y="1217833"/>
                    <a:pt x="1520761" y="1250847"/>
                    <a:pt x="1521826" y="1284393"/>
                  </a:cubicBezTo>
                  <a:cubicBezTo>
                    <a:pt x="1521826" y="1296641"/>
                    <a:pt x="1512774" y="1310485"/>
                    <a:pt x="1499462" y="1313680"/>
                  </a:cubicBezTo>
                  <a:cubicBezTo>
                    <a:pt x="1444617" y="1265224"/>
                    <a:pt x="1447812" y="1175235"/>
                    <a:pt x="1437694" y="1117727"/>
                  </a:cubicBezTo>
                  <a:cubicBezTo>
                    <a:pt x="1387109" y="1109740"/>
                    <a:pt x="1384446" y="1111870"/>
                    <a:pt x="1380187" y="1071402"/>
                  </a:cubicBezTo>
                  <a:cubicBezTo>
                    <a:pt x="1410538" y="1064479"/>
                    <a:pt x="1410538" y="1064479"/>
                    <a:pt x="1437694" y="1051167"/>
                  </a:cubicBezTo>
                  <a:cubicBezTo>
                    <a:pt x="1451539" y="1021881"/>
                    <a:pt x="1442487" y="936152"/>
                    <a:pt x="1434500" y="916982"/>
                  </a:cubicBezTo>
                  <a:cubicBezTo>
                    <a:pt x="1383914" y="918047"/>
                    <a:pt x="1327471" y="990465"/>
                    <a:pt x="1285938" y="1011764"/>
                  </a:cubicBezTo>
                  <a:cubicBezTo>
                    <a:pt x="1239612" y="1064479"/>
                    <a:pt x="1219378" y="1061284"/>
                    <a:pt x="1167727" y="1035193"/>
                  </a:cubicBezTo>
                  <a:cubicBezTo>
                    <a:pt x="1168792" y="1030933"/>
                    <a:pt x="1169857" y="1027206"/>
                    <a:pt x="1169857" y="1024011"/>
                  </a:cubicBezTo>
                  <a:cubicBezTo>
                    <a:pt x="1220975" y="1004842"/>
                    <a:pt x="1411070" y="886631"/>
                    <a:pt x="1422253" y="824863"/>
                  </a:cubicBezTo>
                  <a:cubicBezTo>
                    <a:pt x="1408408" y="822733"/>
                    <a:pt x="1408408" y="822733"/>
                    <a:pt x="1397226" y="814746"/>
                  </a:cubicBezTo>
                  <a:cubicBezTo>
                    <a:pt x="1397226" y="810486"/>
                    <a:pt x="1397226" y="805694"/>
                    <a:pt x="1397226" y="802499"/>
                  </a:cubicBezTo>
                  <a:cubicBezTo>
                    <a:pt x="1406278" y="795045"/>
                    <a:pt x="1417460" y="787057"/>
                    <a:pt x="1427577" y="779070"/>
                  </a:cubicBezTo>
                  <a:cubicBezTo>
                    <a:pt x="1435565" y="760966"/>
                    <a:pt x="1443552" y="703458"/>
                    <a:pt x="1435565" y="692276"/>
                  </a:cubicBezTo>
                  <a:cubicBezTo>
                    <a:pt x="1378057" y="692276"/>
                    <a:pt x="1354628" y="803564"/>
                    <a:pt x="1289133" y="782265"/>
                  </a:cubicBezTo>
                  <a:cubicBezTo>
                    <a:pt x="1253989" y="803564"/>
                    <a:pt x="1192221" y="854150"/>
                    <a:pt x="1153883" y="833916"/>
                  </a:cubicBezTo>
                  <a:cubicBezTo>
                    <a:pt x="1153883" y="824863"/>
                    <a:pt x="1154948" y="816876"/>
                    <a:pt x="1156013" y="808889"/>
                  </a:cubicBezTo>
                  <a:cubicBezTo>
                    <a:pt x="1188494" y="793447"/>
                    <a:pt x="1216715" y="771615"/>
                    <a:pt x="1263041" y="748186"/>
                  </a:cubicBezTo>
                  <a:cubicBezTo>
                    <a:pt x="1285405" y="708783"/>
                    <a:pt x="1263041" y="666184"/>
                    <a:pt x="1306704" y="656067"/>
                  </a:cubicBezTo>
                  <a:cubicBezTo>
                    <a:pt x="1312562" y="662990"/>
                    <a:pt x="1316822" y="669379"/>
                    <a:pt x="1323744" y="676302"/>
                  </a:cubicBezTo>
                  <a:cubicBezTo>
                    <a:pt x="1436630" y="675237"/>
                    <a:pt x="1438759" y="507505"/>
                    <a:pt x="1440889" y="435620"/>
                  </a:cubicBezTo>
                  <a:cubicBezTo>
                    <a:pt x="1463254" y="394086"/>
                    <a:pt x="1518099" y="401009"/>
                    <a:pt x="1523956" y="343501"/>
                  </a:cubicBezTo>
                  <a:cubicBezTo>
                    <a:pt x="1433967" y="356280"/>
                    <a:pt x="1443019" y="445204"/>
                    <a:pt x="1376459" y="458516"/>
                  </a:cubicBezTo>
                  <a:cubicBezTo>
                    <a:pt x="1366342" y="454256"/>
                    <a:pt x="1357290" y="450529"/>
                    <a:pt x="1348238" y="446269"/>
                  </a:cubicBezTo>
                  <a:cubicBezTo>
                    <a:pt x="1270496" y="446269"/>
                    <a:pt x="1234287" y="529337"/>
                    <a:pt x="1161337" y="469698"/>
                  </a:cubicBezTo>
                  <a:cubicBezTo>
                    <a:pt x="1161337" y="466503"/>
                    <a:pt x="1161337" y="462776"/>
                    <a:pt x="1161337" y="459581"/>
                  </a:cubicBezTo>
                  <a:cubicBezTo>
                    <a:pt x="1269431" y="405801"/>
                    <a:pt x="1269431" y="405801"/>
                    <a:pt x="1337056" y="376514"/>
                  </a:cubicBezTo>
                  <a:cubicBezTo>
                    <a:pt x="1385511" y="333916"/>
                    <a:pt x="1353030" y="247122"/>
                    <a:pt x="1363147" y="194406"/>
                  </a:cubicBezTo>
                  <a:cubicBezTo>
                    <a:pt x="1417993" y="193341"/>
                    <a:pt x="1415863" y="282265"/>
                    <a:pt x="1453136" y="312617"/>
                  </a:cubicBezTo>
                  <a:cubicBezTo>
                    <a:pt x="1485617" y="299305"/>
                    <a:pt x="1518631" y="285460"/>
                    <a:pt x="1552177" y="273213"/>
                  </a:cubicBezTo>
                  <a:cubicBezTo>
                    <a:pt x="1561230" y="270018"/>
                    <a:pt x="1569217" y="266291"/>
                    <a:pt x="1578269" y="263096"/>
                  </a:cubicBezTo>
                  <a:cubicBezTo>
                    <a:pt x="1584126" y="260434"/>
                    <a:pt x="1590516" y="258304"/>
                    <a:pt x="1596374" y="256174"/>
                  </a:cubicBezTo>
                  <a:cubicBezTo>
                    <a:pt x="1649622" y="190147"/>
                    <a:pt x="1705533" y="112404"/>
                    <a:pt x="1760911" y="45844"/>
                  </a:cubicBezTo>
                  <a:cubicBezTo>
                    <a:pt x="1770762" y="44779"/>
                    <a:pt x="1778649" y="43415"/>
                    <a:pt x="1785205" y="42774"/>
                  </a:cubicBezTo>
                  <a:close/>
                  <a:moveTo>
                    <a:pt x="677122" y="5334"/>
                  </a:moveTo>
                  <a:cubicBezTo>
                    <a:pt x="695418" y="7505"/>
                    <a:pt x="706600" y="24278"/>
                    <a:pt x="708198" y="55428"/>
                  </a:cubicBezTo>
                  <a:cubicBezTo>
                    <a:pt x="710328" y="55428"/>
                    <a:pt x="711393" y="55428"/>
                    <a:pt x="712458" y="55428"/>
                  </a:cubicBezTo>
                  <a:cubicBezTo>
                    <a:pt x="749731" y="57558"/>
                    <a:pt x="810434" y="104949"/>
                    <a:pt x="836526" y="143288"/>
                  </a:cubicBezTo>
                  <a:cubicBezTo>
                    <a:pt x="831733" y="191743"/>
                    <a:pt x="761978" y="242329"/>
                    <a:pt x="712458" y="269485"/>
                  </a:cubicBezTo>
                  <a:cubicBezTo>
                    <a:pt x="703406" y="273745"/>
                    <a:pt x="697016" y="277472"/>
                    <a:pt x="690094" y="280667"/>
                  </a:cubicBezTo>
                  <a:cubicBezTo>
                    <a:pt x="638443" y="327526"/>
                    <a:pt x="659742" y="366929"/>
                    <a:pt x="668794" y="420177"/>
                  </a:cubicBezTo>
                  <a:cubicBezTo>
                    <a:pt x="670924" y="428164"/>
                    <a:pt x="670924" y="429229"/>
                    <a:pt x="666664" y="435086"/>
                  </a:cubicBezTo>
                  <a:cubicBezTo>
                    <a:pt x="665599" y="437749"/>
                    <a:pt x="663470" y="439879"/>
                    <a:pt x="662405" y="440944"/>
                  </a:cubicBezTo>
                  <a:cubicBezTo>
                    <a:pt x="645898" y="465438"/>
                    <a:pt x="624599" y="494724"/>
                    <a:pt x="608624" y="524011"/>
                  </a:cubicBezTo>
                  <a:cubicBezTo>
                    <a:pt x="596377" y="546375"/>
                    <a:pt x="585195" y="569271"/>
                    <a:pt x="579338" y="591636"/>
                  </a:cubicBezTo>
                  <a:cubicBezTo>
                    <a:pt x="589455" y="584713"/>
                    <a:pt x="598507" y="577259"/>
                    <a:pt x="608624" y="570336"/>
                  </a:cubicBezTo>
                  <a:cubicBezTo>
                    <a:pt x="640573" y="545310"/>
                    <a:pt x="674119" y="521881"/>
                    <a:pt x="712458" y="512829"/>
                  </a:cubicBezTo>
                  <a:cubicBezTo>
                    <a:pt x="713523" y="511764"/>
                    <a:pt x="714588" y="511764"/>
                    <a:pt x="716718" y="511764"/>
                  </a:cubicBezTo>
                  <a:cubicBezTo>
                    <a:pt x="743874" y="531998"/>
                    <a:pt x="731627" y="555959"/>
                    <a:pt x="712458" y="579389"/>
                  </a:cubicBezTo>
                  <a:cubicBezTo>
                    <a:pt x="693288" y="603350"/>
                    <a:pt x="666664" y="626779"/>
                    <a:pt x="660807" y="645949"/>
                  </a:cubicBezTo>
                  <a:cubicBezTo>
                    <a:pt x="666132" y="664053"/>
                    <a:pt x="697548" y="660858"/>
                    <a:pt x="704471" y="713573"/>
                  </a:cubicBezTo>
                  <a:cubicBezTo>
                    <a:pt x="667729" y="863200"/>
                    <a:pt x="684236" y="1013360"/>
                    <a:pt x="710328" y="1175233"/>
                  </a:cubicBezTo>
                  <a:cubicBezTo>
                    <a:pt x="702341" y="1210910"/>
                    <a:pt x="652820" y="1217832"/>
                    <a:pt x="625663" y="1217832"/>
                  </a:cubicBezTo>
                  <a:cubicBezTo>
                    <a:pt x="619806" y="1213040"/>
                    <a:pt x="614481" y="1207715"/>
                    <a:pt x="608624" y="1200792"/>
                  </a:cubicBezTo>
                  <a:cubicBezTo>
                    <a:pt x="581468" y="1169376"/>
                    <a:pt x="558038" y="1116661"/>
                    <a:pt x="561233" y="1090569"/>
                  </a:cubicBezTo>
                  <a:cubicBezTo>
                    <a:pt x="592650" y="1103349"/>
                    <a:pt x="594247" y="1104414"/>
                    <a:pt x="608624" y="1105479"/>
                  </a:cubicBezTo>
                  <a:cubicBezTo>
                    <a:pt x="608624" y="1105479"/>
                    <a:pt x="609689" y="1105479"/>
                    <a:pt x="610754" y="1105479"/>
                  </a:cubicBezTo>
                  <a:cubicBezTo>
                    <a:pt x="620871" y="1076192"/>
                    <a:pt x="617676" y="1029866"/>
                    <a:pt x="608624" y="1008567"/>
                  </a:cubicBezTo>
                  <a:cubicBezTo>
                    <a:pt x="607559" y="1007502"/>
                    <a:pt x="606494" y="1006437"/>
                    <a:pt x="606494" y="1005372"/>
                  </a:cubicBezTo>
                  <a:cubicBezTo>
                    <a:pt x="572948" y="994190"/>
                    <a:pt x="567091" y="994190"/>
                    <a:pt x="555909" y="972891"/>
                  </a:cubicBezTo>
                  <a:cubicBezTo>
                    <a:pt x="551649" y="972891"/>
                    <a:pt x="546856" y="972891"/>
                    <a:pt x="543662" y="973956"/>
                  </a:cubicBezTo>
                  <a:cubicBezTo>
                    <a:pt x="534609" y="995255"/>
                    <a:pt x="531947" y="1026672"/>
                    <a:pt x="518635" y="1072997"/>
                  </a:cubicBezTo>
                  <a:cubicBezTo>
                    <a:pt x="514375" y="1104946"/>
                    <a:pt x="518635" y="1256703"/>
                    <a:pt x="449945" y="1246586"/>
                  </a:cubicBezTo>
                  <a:cubicBezTo>
                    <a:pt x="417464" y="1219429"/>
                    <a:pt x="420659" y="1221559"/>
                    <a:pt x="419594" y="1188013"/>
                  </a:cubicBezTo>
                  <a:cubicBezTo>
                    <a:pt x="441958" y="1074062"/>
                    <a:pt x="465387" y="975021"/>
                    <a:pt x="500531" y="866928"/>
                  </a:cubicBezTo>
                  <a:cubicBezTo>
                    <a:pt x="503726" y="815277"/>
                    <a:pt x="529817" y="776939"/>
                    <a:pt x="542064" y="734340"/>
                  </a:cubicBezTo>
                  <a:cubicBezTo>
                    <a:pt x="499998" y="734340"/>
                    <a:pt x="463257" y="778536"/>
                    <a:pt x="438230" y="730080"/>
                  </a:cubicBezTo>
                  <a:cubicBezTo>
                    <a:pt x="438230" y="723158"/>
                    <a:pt x="438230" y="716768"/>
                    <a:pt x="439296" y="709846"/>
                  </a:cubicBezTo>
                  <a:cubicBezTo>
                    <a:pt x="497868" y="644351"/>
                    <a:pt x="505855" y="583648"/>
                    <a:pt x="487751" y="504841"/>
                  </a:cubicBezTo>
                  <a:cubicBezTo>
                    <a:pt x="486686" y="498984"/>
                    <a:pt x="492543" y="492062"/>
                    <a:pt x="494673" y="487802"/>
                  </a:cubicBezTo>
                  <a:cubicBezTo>
                    <a:pt x="508518" y="462775"/>
                    <a:pt x="528752" y="433489"/>
                    <a:pt x="520765" y="410060"/>
                  </a:cubicBezTo>
                  <a:cubicBezTo>
                    <a:pt x="481361" y="410060"/>
                    <a:pt x="436633" y="468633"/>
                    <a:pt x="410542" y="492062"/>
                  </a:cubicBezTo>
                  <a:cubicBezTo>
                    <a:pt x="350904" y="535725"/>
                    <a:pt x="344514" y="545842"/>
                    <a:pt x="317358" y="562882"/>
                  </a:cubicBezTo>
                  <a:cubicBezTo>
                    <a:pt x="230563" y="587908"/>
                    <a:pt x="229498" y="586843"/>
                    <a:pt x="217251" y="666715"/>
                  </a:cubicBezTo>
                  <a:cubicBezTo>
                    <a:pt x="223109" y="787056"/>
                    <a:pt x="199147" y="934553"/>
                    <a:pt x="155484" y="1054893"/>
                  </a:cubicBezTo>
                  <a:cubicBezTo>
                    <a:pt x="148561" y="1096959"/>
                    <a:pt x="143237" y="1138492"/>
                    <a:pt x="136314" y="1180026"/>
                  </a:cubicBezTo>
                  <a:cubicBezTo>
                    <a:pt x="136314" y="1218897"/>
                    <a:pt x="147496" y="1292379"/>
                    <a:pt x="100106" y="1312613"/>
                  </a:cubicBezTo>
                  <a:cubicBezTo>
                    <a:pt x="95846" y="1309951"/>
                    <a:pt x="91054" y="1307821"/>
                    <a:pt x="87859" y="1305691"/>
                  </a:cubicBezTo>
                  <a:cubicBezTo>
                    <a:pt x="58572" y="1289717"/>
                    <a:pt x="38338" y="1276405"/>
                    <a:pt x="21299" y="1256170"/>
                  </a:cubicBezTo>
                  <a:cubicBezTo>
                    <a:pt x="9052" y="1192805"/>
                    <a:pt x="9052" y="1192805"/>
                    <a:pt x="1064" y="1121985"/>
                  </a:cubicBezTo>
                  <a:cubicBezTo>
                    <a:pt x="1064" y="1084179"/>
                    <a:pt x="2129" y="1045841"/>
                    <a:pt x="2129" y="1009632"/>
                  </a:cubicBezTo>
                  <a:cubicBezTo>
                    <a:pt x="4259" y="937215"/>
                    <a:pt x="5324" y="866395"/>
                    <a:pt x="6389" y="796640"/>
                  </a:cubicBezTo>
                  <a:cubicBezTo>
                    <a:pt x="5324" y="770549"/>
                    <a:pt x="5324" y="744990"/>
                    <a:pt x="4259" y="718898"/>
                  </a:cubicBezTo>
                  <a:cubicBezTo>
                    <a:pt x="2129" y="692807"/>
                    <a:pt x="0" y="666183"/>
                    <a:pt x="0" y="639026"/>
                  </a:cubicBezTo>
                  <a:lnTo>
                    <a:pt x="0" y="632104"/>
                  </a:lnTo>
                  <a:cubicBezTo>
                    <a:pt x="0" y="576726"/>
                    <a:pt x="12779" y="526141"/>
                    <a:pt x="65495" y="504841"/>
                  </a:cubicBezTo>
                  <a:cubicBezTo>
                    <a:pt x="76677" y="510166"/>
                    <a:pt x="82001" y="521881"/>
                    <a:pt x="87859" y="536258"/>
                  </a:cubicBezTo>
                  <a:cubicBezTo>
                    <a:pt x="95846" y="559687"/>
                    <a:pt x="100106" y="590038"/>
                    <a:pt x="116080" y="617195"/>
                  </a:cubicBezTo>
                  <a:cubicBezTo>
                    <a:pt x="177848" y="637429"/>
                    <a:pt x="144302" y="715171"/>
                    <a:pt x="144302" y="775874"/>
                  </a:cubicBezTo>
                  <a:cubicBezTo>
                    <a:pt x="157614" y="754574"/>
                    <a:pt x="162406" y="724223"/>
                    <a:pt x="165601" y="702924"/>
                  </a:cubicBezTo>
                  <a:cubicBezTo>
                    <a:pt x="173588" y="601220"/>
                    <a:pt x="165601" y="565544"/>
                    <a:pt x="223109" y="498984"/>
                  </a:cubicBezTo>
                  <a:cubicBezTo>
                    <a:pt x="258252" y="476087"/>
                    <a:pt x="313098" y="445736"/>
                    <a:pt x="339189" y="424437"/>
                  </a:cubicBezTo>
                  <a:cubicBezTo>
                    <a:pt x="521830" y="322733"/>
                    <a:pt x="521830" y="322733"/>
                    <a:pt x="536207" y="310486"/>
                  </a:cubicBezTo>
                  <a:cubicBezTo>
                    <a:pt x="577740" y="245524"/>
                    <a:pt x="584130" y="161924"/>
                    <a:pt x="609157" y="91105"/>
                  </a:cubicBezTo>
                  <a:cubicBezTo>
                    <a:pt x="619274" y="60753"/>
                    <a:pt x="634183" y="31467"/>
                    <a:pt x="656547" y="8038"/>
                  </a:cubicBezTo>
                  <a:cubicBezTo>
                    <a:pt x="664135" y="5509"/>
                    <a:pt x="671024" y="4610"/>
                    <a:pt x="677122" y="5334"/>
                  </a:cubicBezTo>
                  <a:close/>
                  <a:moveTo>
                    <a:pt x="3645157" y="983"/>
                  </a:moveTo>
                  <a:cubicBezTo>
                    <a:pt x="3663860" y="4710"/>
                    <a:pt x="3686358" y="18421"/>
                    <a:pt x="3704994" y="31467"/>
                  </a:cubicBezTo>
                  <a:cubicBezTo>
                    <a:pt x="3740138" y="88975"/>
                    <a:pt x="3691682" y="112404"/>
                    <a:pt x="3640564" y="159795"/>
                  </a:cubicBezTo>
                  <a:cubicBezTo>
                    <a:pt x="3611278" y="197068"/>
                    <a:pt x="3580926" y="237537"/>
                    <a:pt x="3543652" y="268953"/>
                  </a:cubicBezTo>
                  <a:cubicBezTo>
                    <a:pt x="3543652" y="271083"/>
                    <a:pt x="3544718" y="275875"/>
                    <a:pt x="3544718" y="279070"/>
                  </a:cubicBezTo>
                  <a:cubicBezTo>
                    <a:pt x="3595303" y="289187"/>
                    <a:pt x="3619265" y="274810"/>
                    <a:pt x="3621394" y="334448"/>
                  </a:cubicBezTo>
                  <a:cubicBezTo>
                    <a:pt x="3606485" y="359475"/>
                    <a:pt x="3580926" y="382904"/>
                    <a:pt x="3587849" y="419112"/>
                  </a:cubicBezTo>
                  <a:cubicBezTo>
                    <a:pt x="3663460" y="393021"/>
                    <a:pt x="3731086" y="354682"/>
                    <a:pt x="3812022" y="414853"/>
                  </a:cubicBezTo>
                  <a:cubicBezTo>
                    <a:pt x="3812022" y="416450"/>
                    <a:pt x="3812022" y="419112"/>
                    <a:pt x="3812022" y="421242"/>
                  </a:cubicBezTo>
                  <a:lnTo>
                    <a:pt x="3812022" y="443606"/>
                  </a:lnTo>
                  <a:cubicBezTo>
                    <a:pt x="3804035" y="511232"/>
                    <a:pt x="3718306" y="538389"/>
                    <a:pt x="3680500" y="594299"/>
                  </a:cubicBezTo>
                  <a:cubicBezTo>
                    <a:pt x="3671448" y="598559"/>
                    <a:pt x="3662396" y="604416"/>
                    <a:pt x="3654409" y="611339"/>
                  </a:cubicBezTo>
                  <a:cubicBezTo>
                    <a:pt x="3631245" y="611871"/>
                    <a:pt x="3609547" y="617462"/>
                    <a:pt x="3588713" y="625782"/>
                  </a:cubicBezTo>
                  <a:lnTo>
                    <a:pt x="3528743" y="656327"/>
                  </a:lnTo>
                  <a:lnTo>
                    <a:pt x="3528743" y="539454"/>
                  </a:lnTo>
                  <a:lnTo>
                    <a:pt x="3528210" y="540085"/>
                  </a:lnTo>
                  <a:lnTo>
                    <a:pt x="3528210" y="539454"/>
                  </a:lnTo>
                  <a:cubicBezTo>
                    <a:pt x="3539393" y="525077"/>
                    <a:pt x="3549510" y="514427"/>
                    <a:pt x="3607018" y="543714"/>
                  </a:cubicBezTo>
                  <a:cubicBezTo>
                    <a:pt x="3662396" y="536791"/>
                    <a:pt x="3687954" y="488336"/>
                    <a:pt x="3715111" y="446801"/>
                  </a:cubicBezTo>
                  <a:cubicBezTo>
                    <a:pt x="3702864" y="404203"/>
                    <a:pt x="3566549" y="469165"/>
                    <a:pt x="3537263" y="475024"/>
                  </a:cubicBezTo>
                  <a:lnTo>
                    <a:pt x="3528743" y="483543"/>
                  </a:lnTo>
                  <a:lnTo>
                    <a:pt x="3528743" y="193873"/>
                  </a:lnTo>
                  <a:lnTo>
                    <a:pt x="3528210" y="194459"/>
                  </a:lnTo>
                  <a:lnTo>
                    <a:pt x="3528210" y="193873"/>
                  </a:lnTo>
                  <a:cubicBezTo>
                    <a:pt x="3574537" y="146483"/>
                    <a:pt x="3615005" y="96962"/>
                    <a:pt x="3608082" y="30402"/>
                  </a:cubicBezTo>
                  <a:cubicBezTo>
                    <a:pt x="3611543" y="3512"/>
                    <a:pt x="3626453" y="-2745"/>
                    <a:pt x="3645157" y="983"/>
                  </a:cubicBezTo>
                  <a:close/>
                </a:path>
              </a:pathLst>
            </a:custGeom>
            <a:solidFill>
              <a:srgbClr val="81308C"/>
            </a:solidFill>
            <a:ln w="5325" cap="flat">
              <a:noFill/>
              <a:prstDash val="solid"/>
              <a:miter/>
            </a:ln>
          </p:spPr>
          <p:txBody>
            <a:bodyPr rtlCol="0" anchor="ctr"/>
            <a:lstStyle/>
            <a:p>
              <a:endParaRPr lang="zh-CN" altLang="en-US"/>
            </a:p>
          </p:txBody>
        </p:sp>
        <p:sp>
          <p:nvSpPr>
            <p:cNvPr id="30" name="îṥlîḋê"/>
            <p:cNvSpPr/>
            <p:nvPr userDrawn="1"/>
          </p:nvSpPr>
          <p:spPr>
            <a:xfrm>
              <a:off x="4486927" y="4159426"/>
              <a:ext cx="3700885" cy="373260"/>
            </a:xfrm>
            <a:custGeom>
              <a:avLst/>
              <a:gdLst>
                <a:gd name="connsiteX0" fmla="*/ 2873364 w 3817880"/>
                <a:gd name="connsiteY0" fmla="*/ 329175 h 420659"/>
                <a:gd name="connsiteX1" fmla="*/ 2873364 w 3817880"/>
                <a:gd name="connsiteY1" fmla="*/ 302019 h 420659"/>
                <a:gd name="connsiteX2" fmla="*/ 2893598 w 3817880"/>
                <a:gd name="connsiteY2" fmla="*/ 304149 h 420659"/>
                <a:gd name="connsiteX3" fmla="*/ 2926080 w 3817880"/>
                <a:gd name="connsiteY3" fmla="*/ 298291 h 420659"/>
                <a:gd name="connsiteX4" fmla="*/ 2962288 w 3817880"/>
                <a:gd name="connsiteY4" fmla="*/ 278057 h 420659"/>
                <a:gd name="connsiteX5" fmla="*/ 2962288 w 3817880"/>
                <a:gd name="connsiteY5" fmla="*/ 303084 h 420659"/>
                <a:gd name="connsiteX6" fmla="*/ 2921820 w 3817880"/>
                <a:gd name="connsiteY6" fmla="*/ 322253 h 420659"/>
                <a:gd name="connsiteX7" fmla="*/ 2880286 w 3817880"/>
                <a:gd name="connsiteY7" fmla="*/ 329175 h 420659"/>
                <a:gd name="connsiteX8" fmla="*/ 2873364 w 3817880"/>
                <a:gd name="connsiteY8" fmla="*/ 329175 h 420659"/>
                <a:gd name="connsiteX9" fmla="*/ 2873364 w 3817880"/>
                <a:gd name="connsiteY9" fmla="*/ 329175 h 420659"/>
                <a:gd name="connsiteX10" fmla="*/ 2873364 w 3817880"/>
                <a:gd name="connsiteY10" fmla="*/ 209367 h 420659"/>
                <a:gd name="connsiteX11" fmla="*/ 2873364 w 3817880"/>
                <a:gd name="connsiteY11" fmla="*/ 191263 h 420659"/>
                <a:gd name="connsiteX12" fmla="*/ 2922885 w 3817880"/>
                <a:gd name="connsiteY12" fmla="*/ 191263 h 420659"/>
                <a:gd name="connsiteX13" fmla="*/ 2922885 w 3817880"/>
                <a:gd name="connsiteY13" fmla="*/ 184341 h 420659"/>
                <a:gd name="connsiteX14" fmla="*/ 2911703 w 3817880"/>
                <a:gd name="connsiteY14" fmla="*/ 143872 h 420659"/>
                <a:gd name="connsiteX15" fmla="*/ 2878156 w 3817880"/>
                <a:gd name="connsiteY15" fmla="*/ 128963 h 420659"/>
                <a:gd name="connsiteX16" fmla="*/ 2873897 w 3817880"/>
                <a:gd name="connsiteY16" fmla="*/ 128963 h 420659"/>
                <a:gd name="connsiteX17" fmla="*/ 2873897 w 3817880"/>
                <a:gd name="connsiteY17" fmla="*/ 109794 h 420659"/>
                <a:gd name="connsiteX18" fmla="*/ 2884014 w 3817880"/>
                <a:gd name="connsiteY18" fmla="*/ 108729 h 420659"/>
                <a:gd name="connsiteX19" fmla="*/ 2941522 w 3817880"/>
                <a:gd name="connsiteY19" fmla="*/ 132158 h 420659"/>
                <a:gd name="connsiteX20" fmla="*/ 2962821 w 3817880"/>
                <a:gd name="connsiteY20" fmla="*/ 194990 h 420659"/>
                <a:gd name="connsiteX21" fmla="*/ 2962821 w 3817880"/>
                <a:gd name="connsiteY21" fmla="*/ 202978 h 420659"/>
                <a:gd name="connsiteX22" fmla="*/ 2962821 w 3817880"/>
                <a:gd name="connsiteY22" fmla="*/ 208835 h 420659"/>
                <a:gd name="connsiteX23" fmla="*/ 2873364 w 3817880"/>
                <a:gd name="connsiteY23" fmla="*/ 208835 h 420659"/>
                <a:gd name="connsiteX24" fmla="*/ 2873364 w 3817880"/>
                <a:gd name="connsiteY24" fmla="*/ 209367 h 420659"/>
                <a:gd name="connsiteX25" fmla="*/ 2994770 w 3817880"/>
                <a:gd name="connsiteY25" fmla="*/ 325448 h 420659"/>
                <a:gd name="connsiteX26" fmla="*/ 2994770 w 3817880"/>
                <a:gd name="connsiteY26" fmla="*/ 309473 h 420659"/>
                <a:gd name="connsiteX27" fmla="*/ 3017134 w 3817880"/>
                <a:gd name="connsiteY27" fmla="*/ 307343 h 420659"/>
                <a:gd name="connsiteX28" fmla="*/ 3025121 w 3817880"/>
                <a:gd name="connsiteY28" fmla="*/ 299356 h 420659"/>
                <a:gd name="connsiteX29" fmla="*/ 3025121 w 3817880"/>
                <a:gd name="connsiteY29" fmla="*/ 141742 h 420659"/>
                <a:gd name="connsiteX30" fmla="*/ 2994770 w 3817880"/>
                <a:gd name="connsiteY30" fmla="*/ 141742 h 420659"/>
                <a:gd name="connsiteX31" fmla="*/ 2994770 w 3817880"/>
                <a:gd name="connsiteY31" fmla="*/ 127365 h 420659"/>
                <a:gd name="connsiteX32" fmla="*/ 3045355 w 3817880"/>
                <a:gd name="connsiteY32" fmla="*/ 112456 h 420659"/>
                <a:gd name="connsiteX33" fmla="*/ 3062395 w 3817880"/>
                <a:gd name="connsiteY33" fmla="*/ 112456 h 420659"/>
                <a:gd name="connsiteX34" fmla="*/ 3062395 w 3817880"/>
                <a:gd name="connsiteY34" fmla="*/ 152924 h 420659"/>
                <a:gd name="connsiteX35" fmla="*/ 3083694 w 3817880"/>
                <a:gd name="connsiteY35" fmla="*/ 131625 h 420659"/>
                <a:gd name="connsiteX36" fmla="*/ 3108720 w 3817880"/>
                <a:gd name="connsiteY36" fmla="*/ 110326 h 420659"/>
                <a:gd name="connsiteX37" fmla="*/ 3112980 w 3817880"/>
                <a:gd name="connsiteY37" fmla="*/ 110326 h 420659"/>
                <a:gd name="connsiteX38" fmla="*/ 3119902 w 3817880"/>
                <a:gd name="connsiteY38" fmla="*/ 109261 h 420659"/>
                <a:gd name="connsiteX39" fmla="*/ 3132149 w 3817880"/>
                <a:gd name="connsiteY39" fmla="*/ 111391 h 420659"/>
                <a:gd name="connsiteX40" fmla="*/ 3145461 w 3817880"/>
                <a:gd name="connsiteY40" fmla="*/ 115651 h 420659"/>
                <a:gd name="connsiteX41" fmla="*/ 3145461 w 3817880"/>
                <a:gd name="connsiteY41" fmla="*/ 152924 h 420659"/>
                <a:gd name="connsiteX42" fmla="*/ 3132149 w 3817880"/>
                <a:gd name="connsiteY42" fmla="*/ 152924 h 420659"/>
                <a:gd name="connsiteX43" fmla="*/ 3122032 w 3817880"/>
                <a:gd name="connsiteY43" fmla="*/ 144937 h 420659"/>
                <a:gd name="connsiteX44" fmla="*/ 3109785 w 3817880"/>
                <a:gd name="connsiteY44" fmla="*/ 142807 h 420659"/>
                <a:gd name="connsiteX45" fmla="*/ 3087421 w 3817880"/>
                <a:gd name="connsiteY45" fmla="*/ 150794 h 420659"/>
                <a:gd name="connsiteX46" fmla="*/ 3062395 w 3817880"/>
                <a:gd name="connsiteY46" fmla="*/ 174223 h 420659"/>
                <a:gd name="connsiteX47" fmla="*/ 3062395 w 3817880"/>
                <a:gd name="connsiteY47" fmla="*/ 299356 h 420659"/>
                <a:gd name="connsiteX48" fmla="*/ 3069317 w 3817880"/>
                <a:gd name="connsiteY48" fmla="*/ 307343 h 420659"/>
                <a:gd name="connsiteX49" fmla="*/ 3099668 w 3817880"/>
                <a:gd name="connsiteY49" fmla="*/ 309473 h 420659"/>
                <a:gd name="connsiteX50" fmla="*/ 3099668 w 3817880"/>
                <a:gd name="connsiteY50" fmla="*/ 325448 h 420659"/>
                <a:gd name="connsiteX51" fmla="*/ 2994770 w 3817880"/>
                <a:gd name="connsiteY51" fmla="*/ 325448 h 420659"/>
                <a:gd name="connsiteX52" fmla="*/ 2994770 w 3817880"/>
                <a:gd name="connsiteY52" fmla="*/ 325448 h 420659"/>
                <a:gd name="connsiteX53" fmla="*/ 3299880 w 3817880"/>
                <a:gd name="connsiteY53" fmla="*/ 119378 h 420659"/>
                <a:gd name="connsiteX54" fmla="*/ 3299880 w 3817880"/>
                <a:gd name="connsiteY54" fmla="*/ 168899 h 420659"/>
                <a:gd name="connsiteX55" fmla="*/ 3277516 w 3817880"/>
                <a:gd name="connsiteY55" fmla="*/ 168899 h 420659"/>
                <a:gd name="connsiteX56" fmla="*/ 3274322 w 3817880"/>
                <a:gd name="connsiteY56" fmla="*/ 138547 h 420659"/>
                <a:gd name="connsiteX57" fmla="*/ 3257282 w 3817880"/>
                <a:gd name="connsiteY57" fmla="*/ 130560 h 420659"/>
                <a:gd name="connsiteX58" fmla="*/ 3241308 w 3817880"/>
                <a:gd name="connsiteY58" fmla="*/ 128430 h 420659"/>
                <a:gd name="connsiteX59" fmla="*/ 3215216 w 3817880"/>
                <a:gd name="connsiteY59" fmla="*/ 137482 h 420659"/>
                <a:gd name="connsiteX60" fmla="*/ 3205099 w 3817880"/>
                <a:gd name="connsiteY60" fmla="*/ 159847 h 420659"/>
                <a:gd name="connsiteX61" fmla="*/ 3213086 w 3817880"/>
                <a:gd name="connsiteY61" fmla="*/ 181146 h 420659"/>
                <a:gd name="connsiteX62" fmla="*/ 3242373 w 3817880"/>
                <a:gd name="connsiteY62" fmla="*/ 200315 h 420659"/>
                <a:gd name="connsiteX63" fmla="*/ 3253555 w 3817880"/>
                <a:gd name="connsiteY63" fmla="*/ 204575 h 420659"/>
                <a:gd name="connsiteX64" fmla="*/ 3288699 w 3817880"/>
                <a:gd name="connsiteY64" fmla="*/ 224809 h 420659"/>
                <a:gd name="connsiteX65" fmla="*/ 3300946 w 3817880"/>
                <a:gd name="connsiteY65" fmla="*/ 241848 h 420659"/>
                <a:gd name="connsiteX66" fmla="*/ 3305205 w 3817880"/>
                <a:gd name="connsiteY66" fmla="*/ 263148 h 420659"/>
                <a:gd name="connsiteX67" fmla="*/ 3283906 w 3817880"/>
                <a:gd name="connsiteY67" fmla="*/ 311603 h 420659"/>
                <a:gd name="connsiteX68" fmla="*/ 3223203 w 3817880"/>
                <a:gd name="connsiteY68" fmla="*/ 328643 h 420659"/>
                <a:gd name="connsiteX69" fmla="*/ 3193917 w 3817880"/>
                <a:gd name="connsiteY69" fmla="*/ 326513 h 420659"/>
                <a:gd name="connsiteX70" fmla="*/ 3166761 w 3817880"/>
                <a:gd name="connsiteY70" fmla="*/ 319591 h 420659"/>
                <a:gd name="connsiteX71" fmla="*/ 3166761 w 3817880"/>
                <a:gd name="connsiteY71" fmla="*/ 262083 h 420659"/>
                <a:gd name="connsiteX72" fmla="*/ 3188060 w 3817880"/>
                <a:gd name="connsiteY72" fmla="*/ 262083 h 420659"/>
                <a:gd name="connsiteX73" fmla="*/ 3192319 w 3817880"/>
                <a:gd name="connsiteY73" fmla="*/ 299356 h 420659"/>
                <a:gd name="connsiteX74" fmla="*/ 3211489 w 3817880"/>
                <a:gd name="connsiteY74" fmla="*/ 307343 h 420659"/>
                <a:gd name="connsiteX75" fmla="*/ 3229593 w 3817880"/>
                <a:gd name="connsiteY75" fmla="*/ 310538 h 420659"/>
                <a:gd name="connsiteX76" fmla="*/ 3259944 w 3817880"/>
                <a:gd name="connsiteY76" fmla="*/ 300421 h 420659"/>
                <a:gd name="connsiteX77" fmla="*/ 3271126 w 3817880"/>
                <a:gd name="connsiteY77" fmla="*/ 274330 h 420659"/>
                <a:gd name="connsiteX78" fmla="*/ 3263139 w 3817880"/>
                <a:gd name="connsiteY78" fmla="*/ 253031 h 420659"/>
                <a:gd name="connsiteX79" fmla="*/ 3225866 w 3817880"/>
                <a:gd name="connsiteY79" fmla="*/ 230666 h 420659"/>
                <a:gd name="connsiteX80" fmla="*/ 3182203 w 3817880"/>
                <a:gd name="connsiteY80" fmla="*/ 203510 h 420659"/>
                <a:gd name="connsiteX81" fmla="*/ 3169955 w 3817880"/>
                <a:gd name="connsiteY81" fmla="*/ 171029 h 420659"/>
                <a:gd name="connsiteX82" fmla="*/ 3190190 w 3817880"/>
                <a:gd name="connsiteY82" fmla="*/ 125768 h 420659"/>
                <a:gd name="connsiteX83" fmla="*/ 3247698 w 3817880"/>
                <a:gd name="connsiteY83" fmla="*/ 108729 h 420659"/>
                <a:gd name="connsiteX84" fmla="*/ 3274854 w 3817880"/>
                <a:gd name="connsiteY84" fmla="*/ 111923 h 420659"/>
                <a:gd name="connsiteX85" fmla="*/ 3299880 w 3817880"/>
                <a:gd name="connsiteY85" fmla="*/ 119378 h 420659"/>
                <a:gd name="connsiteX86" fmla="*/ 3299880 w 3817880"/>
                <a:gd name="connsiteY86" fmla="*/ 119378 h 420659"/>
                <a:gd name="connsiteX87" fmla="*/ 3389870 w 3817880"/>
                <a:gd name="connsiteY87" fmla="*/ 112988 h 420659"/>
                <a:gd name="connsiteX88" fmla="*/ 3406909 w 3817880"/>
                <a:gd name="connsiteY88" fmla="*/ 112988 h 420659"/>
                <a:gd name="connsiteX89" fmla="*/ 3406909 w 3817880"/>
                <a:gd name="connsiteY89" fmla="*/ 299889 h 420659"/>
                <a:gd name="connsiteX90" fmla="*/ 3413831 w 3817880"/>
                <a:gd name="connsiteY90" fmla="*/ 307876 h 420659"/>
                <a:gd name="connsiteX91" fmla="*/ 3437261 w 3817880"/>
                <a:gd name="connsiteY91" fmla="*/ 310006 h 420659"/>
                <a:gd name="connsiteX92" fmla="*/ 3437261 w 3817880"/>
                <a:gd name="connsiteY92" fmla="*/ 325980 h 420659"/>
                <a:gd name="connsiteX93" fmla="*/ 3339284 w 3817880"/>
                <a:gd name="connsiteY93" fmla="*/ 325980 h 420659"/>
                <a:gd name="connsiteX94" fmla="*/ 3339284 w 3817880"/>
                <a:gd name="connsiteY94" fmla="*/ 310006 h 420659"/>
                <a:gd name="connsiteX95" fmla="*/ 3361648 w 3817880"/>
                <a:gd name="connsiteY95" fmla="*/ 307876 h 420659"/>
                <a:gd name="connsiteX96" fmla="*/ 3369635 w 3817880"/>
                <a:gd name="connsiteY96" fmla="*/ 299889 h 420659"/>
                <a:gd name="connsiteX97" fmla="*/ 3369635 w 3817880"/>
                <a:gd name="connsiteY97" fmla="*/ 142275 h 420659"/>
                <a:gd name="connsiteX98" fmla="*/ 3339284 w 3817880"/>
                <a:gd name="connsiteY98" fmla="*/ 142275 h 420659"/>
                <a:gd name="connsiteX99" fmla="*/ 3339284 w 3817880"/>
                <a:gd name="connsiteY99" fmla="*/ 127365 h 420659"/>
                <a:gd name="connsiteX100" fmla="*/ 3389870 w 3817880"/>
                <a:gd name="connsiteY100" fmla="*/ 112988 h 420659"/>
                <a:gd name="connsiteX101" fmla="*/ 3389870 w 3817880"/>
                <a:gd name="connsiteY101" fmla="*/ 112988 h 420659"/>
                <a:gd name="connsiteX102" fmla="*/ 3390934 w 3817880"/>
                <a:gd name="connsiteY102" fmla="*/ 15012 h 420659"/>
                <a:gd name="connsiteX103" fmla="*/ 3409039 w 3817880"/>
                <a:gd name="connsiteY103" fmla="*/ 22999 h 420659"/>
                <a:gd name="connsiteX104" fmla="*/ 3417026 w 3817880"/>
                <a:gd name="connsiteY104" fmla="*/ 41104 h 420659"/>
                <a:gd name="connsiteX105" fmla="*/ 3409039 w 3817880"/>
                <a:gd name="connsiteY105" fmla="*/ 58143 h 420659"/>
                <a:gd name="connsiteX106" fmla="*/ 3390934 w 3817880"/>
                <a:gd name="connsiteY106" fmla="*/ 66130 h 420659"/>
                <a:gd name="connsiteX107" fmla="*/ 3372830 w 3817880"/>
                <a:gd name="connsiteY107" fmla="*/ 58143 h 420659"/>
                <a:gd name="connsiteX108" fmla="*/ 3365908 w 3817880"/>
                <a:gd name="connsiteY108" fmla="*/ 41104 h 420659"/>
                <a:gd name="connsiteX109" fmla="*/ 3372830 w 3817880"/>
                <a:gd name="connsiteY109" fmla="*/ 22999 h 420659"/>
                <a:gd name="connsiteX110" fmla="*/ 3390934 w 3817880"/>
                <a:gd name="connsiteY110" fmla="*/ 15012 h 420659"/>
                <a:gd name="connsiteX111" fmla="*/ 3390934 w 3817880"/>
                <a:gd name="connsiteY111" fmla="*/ 15012 h 420659"/>
                <a:gd name="connsiteX112" fmla="*/ 3484651 w 3817880"/>
                <a:gd name="connsiteY112" fmla="*/ 140677 h 420659"/>
                <a:gd name="connsiteX113" fmla="*/ 3457494 w 3817880"/>
                <a:gd name="connsiteY113" fmla="*/ 140677 h 420659"/>
                <a:gd name="connsiteX114" fmla="*/ 3457494 w 3817880"/>
                <a:gd name="connsiteY114" fmla="*/ 127365 h 420659"/>
                <a:gd name="connsiteX115" fmla="*/ 3485716 w 3817880"/>
                <a:gd name="connsiteY115" fmla="*/ 114053 h 420659"/>
                <a:gd name="connsiteX116" fmla="*/ 3504885 w 3817880"/>
                <a:gd name="connsiteY116" fmla="*/ 73585 h 420659"/>
                <a:gd name="connsiteX117" fmla="*/ 3521924 w 3817880"/>
                <a:gd name="connsiteY117" fmla="*/ 73585 h 420659"/>
                <a:gd name="connsiteX118" fmla="*/ 3521924 w 3817880"/>
                <a:gd name="connsiteY118" fmla="*/ 120975 h 420659"/>
                <a:gd name="connsiteX119" fmla="*/ 3588484 w 3817880"/>
                <a:gd name="connsiteY119" fmla="*/ 120975 h 420659"/>
                <a:gd name="connsiteX120" fmla="*/ 3588484 w 3817880"/>
                <a:gd name="connsiteY120" fmla="*/ 141210 h 420659"/>
                <a:gd name="connsiteX121" fmla="*/ 3521924 w 3817880"/>
                <a:gd name="connsiteY121" fmla="*/ 141210 h 420659"/>
                <a:gd name="connsiteX122" fmla="*/ 3521924 w 3817880"/>
                <a:gd name="connsiteY122" fmla="*/ 256225 h 420659"/>
                <a:gd name="connsiteX123" fmla="*/ 3529912 w 3817880"/>
                <a:gd name="connsiteY123" fmla="*/ 294564 h 420659"/>
                <a:gd name="connsiteX124" fmla="*/ 3558133 w 3817880"/>
                <a:gd name="connsiteY124" fmla="*/ 304681 h 420659"/>
                <a:gd name="connsiteX125" fmla="*/ 3573043 w 3817880"/>
                <a:gd name="connsiteY125" fmla="*/ 303616 h 420659"/>
                <a:gd name="connsiteX126" fmla="*/ 3589017 w 3817880"/>
                <a:gd name="connsiteY126" fmla="*/ 301486 h 420659"/>
                <a:gd name="connsiteX127" fmla="*/ 3589017 w 3817880"/>
                <a:gd name="connsiteY127" fmla="*/ 317461 h 420659"/>
                <a:gd name="connsiteX128" fmla="*/ 3559731 w 3817880"/>
                <a:gd name="connsiteY128" fmla="*/ 325448 h 420659"/>
                <a:gd name="connsiteX129" fmla="*/ 3531509 w 3817880"/>
                <a:gd name="connsiteY129" fmla="*/ 327578 h 420659"/>
                <a:gd name="connsiteX130" fmla="*/ 3495300 w 3817880"/>
                <a:gd name="connsiteY130" fmla="*/ 317461 h 420659"/>
                <a:gd name="connsiteX131" fmla="*/ 3485184 w 3817880"/>
                <a:gd name="connsiteY131" fmla="*/ 282317 h 420659"/>
                <a:gd name="connsiteX132" fmla="*/ 3485184 w 3817880"/>
                <a:gd name="connsiteY132" fmla="*/ 140677 h 420659"/>
                <a:gd name="connsiteX133" fmla="*/ 3484651 w 3817880"/>
                <a:gd name="connsiteY133" fmla="*/ 140677 h 420659"/>
                <a:gd name="connsiteX134" fmla="*/ 3592744 w 3817880"/>
                <a:gd name="connsiteY134" fmla="*/ 114053 h 420659"/>
                <a:gd name="connsiteX135" fmla="*/ 3687526 w 3817880"/>
                <a:gd name="connsiteY135" fmla="*/ 114053 h 420659"/>
                <a:gd name="connsiteX136" fmla="*/ 3687526 w 3817880"/>
                <a:gd name="connsiteY136" fmla="*/ 131093 h 420659"/>
                <a:gd name="connsiteX137" fmla="*/ 3665162 w 3817880"/>
                <a:gd name="connsiteY137" fmla="*/ 132158 h 420659"/>
                <a:gd name="connsiteX138" fmla="*/ 3659304 w 3817880"/>
                <a:gd name="connsiteY138" fmla="*/ 140145 h 420659"/>
                <a:gd name="connsiteX139" fmla="*/ 3712020 w 3817880"/>
                <a:gd name="connsiteY139" fmla="*/ 276460 h 420659"/>
                <a:gd name="connsiteX140" fmla="*/ 3765800 w 3817880"/>
                <a:gd name="connsiteY140" fmla="*/ 140145 h 420659"/>
                <a:gd name="connsiteX141" fmla="*/ 3762606 w 3817880"/>
                <a:gd name="connsiteY141" fmla="*/ 132158 h 420659"/>
                <a:gd name="connsiteX142" fmla="*/ 3739176 w 3817880"/>
                <a:gd name="connsiteY142" fmla="*/ 131093 h 420659"/>
                <a:gd name="connsiteX143" fmla="*/ 3739176 w 3817880"/>
                <a:gd name="connsiteY143" fmla="*/ 114053 h 420659"/>
                <a:gd name="connsiteX144" fmla="*/ 3817984 w 3817880"/>
                <a:gd name="connsiteY144" fmla="*/ 114053 h 420659"/>
                <a:gd name="connsiteX145" fmla="*/ 3817984 w 3817880"/>
                <a:gd name="connsiteY145" fmla="*/ 131093 h 420659"/>
                <a:gd name="connsiteX146" fmla="*/ 3791892 w 3817880"/>
                <a:gd name="connsiteY146" fmla="*/ 134287 h 420659"/>
                <a:gd name="connsiteX147" fmla="*/ 3704033 w 3817880"/>
                <a:gd name="connsiteY147" fmla="*/ 347279 h 420659"/>
                <a:gd name="connsiteX148" fmla="*/ 3671552 w 3817880"/>
                <a:gd name="connsiteY148" fmla="*/ 403722 h 420659"/>
                <a:gd name="connsiteX149" fmla="*/ 3634278 w 3817880"/>
                <a:gd name="connsiteY149" fmla="*/ 420762 h 420659"/>
                <a:gd name="connsiteX150" fmla="*/ 3611914 w 3817880"/>
                <a:gd name="connsiteY150" fmla="*/ 413839 h 420659"/>
                <a:gd name="connsiteX151" fmla="*/ 3603926 w 3817880"/>
                <a:gd name="connsiteY151" fmla="*/ 396800 h 420659"/>
                <a:gd name="connsiteX152" fmla="*/ 3606056 w 3817880"/>
                <a:gd name="connsiteY152" fmla="*/ 384553 h 420659"/>
                <a:gd name="connsiteX153" fmla="*/ 3615108 w 3817880"/>
                <a:gd name="connsiteY153" fmla="*/ 373371 h 420659"/>
                <a:gd name="connsiteX154" fmla="*/ 3656642 w 3817880"/>
                <a:gd name="connsiteY154" fmla="*/ 389345 h 420659"/>
                <a:gd name="connsiteX155" fmla="*/ 3675811 w 3817880"/>
                <a:gd name="connsiteY155" fmla="*/ 362189 h 420659"/>
                <a:gd name="connsiteX156" fmla="*/ 3692851 w 3817880"/>
                <a:gd name="connsiteY156" fmla="*/ 323850 h 420659"/>
                <a:gd name="connsiteX157" fmla="*/ 3618304 w 3817880"/>
                <a:gd name="connsiteY157" fmla="*/ 133755 h 420659"/>
                <a:gd name="connsiteX158" fmla="*/ 3592212 w 3817880"/>
                <a:gd name="connsiteY158" fmla="*/ 131625 h 420659"/>
                <a:gd name="connsiteX159" fmla="*/ 3592212 w 3817880"/>
                <a:gd name="connsiteY159" fmla="*/ 114053 h 420659"/>
                <a:gd name="connsiteX160" fmla="*/ 2548019 w 3817880"/>
                <a:gd name="connsiteY160" fmla="*/ 114053 h 420659"/>
                <a:gd name="connsiteX161" fmla="*/ 2643865 w 3817880"/>
                <a:gd name="connsiteY161" fmla="*/ 114053 h 420659"/>
                <a:gd name="connsiteX162" fmla="*/ 2643865 w 3817880"/>
                <a:gd name="connsiteY162" fmla="*/ 131093 h 420659"/>
                <a:gd name="connsiteX163" fmla="*/ 2620436 w 3817880"/>
                <a:gd name="connsiteY163" fmla="*/ 132158 h 420659"/>
                <a:gd name="connsiteX164" fmla="*/ 2616176 w 3817880"/>
                <a:gd name="connsiteY164" fmla="*/ 140145 h 420659"/>
                <a:gd name="connsiteX165" fmla="*/ 2666762 w 3817880"/>
                <a:gd name="connsiteY165" fmla="*/ 283382 h 420659"/>
                <a:gd name="connsiteX166" fmla="*/ 2723205 w 3817880"/>
                <a:gd name="connsiteY166" fmla="*/ 140145 h 420659"/>
                <a:gd name="connsiteX167" fmla="*/ 2720010 w 3817880"/>
                <a:gd name="connsiteY167" fmla="*/ 132158 h 420659"/>
                <a:gd name="connsiteX168" fmla="*/ 2696581 w 3817880"/>
                <a:gd name="connsiteY168" fmla="*/ 131093 h 420659"/>
                <a:gd name="connsiteX169" fmla="*/ 2696581 w 3817880"/>
                <a:gd name="connsiteY169" fmla="*/ 114053 h 420659"/>
                <a:gd name="connsiteX170" fmla="*/ 2773258 w 3817880"/>
                <a:gd name="connsiteY170" fmla="*/ 114053 h 420659"/>
                <a:gd name="connsiteX171" fmla="*/ 2773258 w 3817880"/>
                <a:gd name="connsiteY171" fmla="*/ 131093 h 420659"/>
                <a:gd name="connsiteX172" fmla="*/ 2748231 w 3817880"/>
                <a:gd name="connsiteY172" fmla="*/ 134287 h 420659"/>
                <a:gd name="connsiteX173" fmla="*/ 2671554 w 3817880"/>
                <a:gd name="connsiteY173" fmla="*/ 325448 h 420659"/>
                <a:gd name="connsiteX174" fmla="*/ 2646528 w 3817880"/>
                <a:gd name="connsiteY174" fmla="*/ 325448 h 420659"/>
                <a:gd name="connsiteX175" fmla="*/ 2575708 w 3817880"/>
                <a:gd name="connsiteY175" fmla="*/ 132690 h 420659"/>
                <a:gd name="connsiteX176" fmla="*/ 2548552 w 3817880"/>
                <a:gd name="connsiteY176" fmla="*/ 130560 h 420659"/>
                <a:gd name="connsiteX177" fmla="*/ 2548552 w 3817880"/>
                <a:gd name="connsiteY177" fmla="*/ 114053 h 420659"/>
                <a:gd name="connsiteX178" fmla="*/ 2548019 w 3817880"/>
                <a:gd name="connsiteY178" fmla="*/ 114053 h 420659"/>
                <a:gd name="connsiteX179" fmla="*/ 2873364 w 3817880"/>
                <a:gd name="connsiteY179" fmla="*/ 110326 h 420659"/>
                <a:gd name="connsiteX180" fmla="*/ 2873364 w 3817880"/>
                <a:gd name="connsiteY180" fmla="*/ 129495 h 420659"/>
                <a:gd name="connsiteX181" fmla="*/ 2839818 w 3817880"/>
                <a:gd name="connsiteY181" fmla="*/ 147599 h 420659"/>
                <a:gd name="connsiteX182" fmla="*/ 2822779 w 3817880"/>
                <a:gd name="connsiteY182" fmla="*/ 191263 h 420659"/>
                <a:gd name="connsiteX183" fmla="*/ 2873364 w 3817880"/>
                <a:gd name="connsiteY183" fmla="*/ 191263 h 420659"/>
                <a:gd name="connsiteX184" fmla="*/ 2873364 w 3817880"/>
                <a:gd name="connsiteY184" fmla="*/ 209367 h 420659"/>
                <a:gd name="connsiteX185" fmla="*/ 2820649 w 3817880"/>
                <a:gd name="connsiteY185" fmla="*/ 209367 h 420659"/>
                <a:gd name="connsiteX186" fmla="*/ 2820649 w 3817880"/>
                <a:gd name="connsiteY186" fmla="*/ 215224 h 420659"/>
                <a:gd name="connsiteX187" fmla="*/ 2839818 w 3817880"/>
                <a:gd name="connsiteY187" fmla="*/ 280719 h 420659"/>
                <a:gd name="connsiteX188" fmla="*/ 2873364 w 3817880"/>
                <a:gd name="connsiteY188" fmla="*/ 302019 h 420659"/>
                <a:gd name="connsiteX189" fmla="*/ 2873364 w 3817880"/>
                <a:gd name="connsiteY189" fmla="*/ 329175 h 420659"/>
                <a:gd name="connsiteX190" fmla="*/ 2808934 w 3817880"/>
                <a:gd name="connsiteY190" fmla="*/ 299889 h 420659"/>
                <a:gd name="connsiteX191" fmla="*/ 2781778 w 3817880"/>
                <a:gd name="connsiteY191" fmla="*/ 221082 h 420659"/>
                <a:gd name="connsiteX192" fmla="*/ 2809999 w 3817880"/>
                <a:gd name="connsiteY192" fmla="*/ 141210 h 420659"/>
                <a:gd name="connsiteX193" fmla="*/ 2873364 w 3817880"/>
                <a:gd name="connsiteY193" fmla="*/ 110326 h 420659"/>
                <a:gd name="connsiteX194" fmla="*/ 2873364 w 3817880"/>
                <a:gd name="connsiteY194" fmla="*/ 110326 h 420659"/>
                <a:gd name="connsiteX195" fmla="*/ 1632686 w 3817880"/>
                <a:gd name="connsiteY195" fmla="*/ 323318 h 420659"/>
                <a:gd name="connsiteX196" fmla="*/ 1632686 w 3817880"/>
                <a:gd name="connsiteY196" fmla="*/ 304149 h 420659"/>
                <a:gd name="connsiteX197" fmla="*/ 1647063 w 3817880"/>
                <a:gd name="connsiteY197" fmla="*/ 299889 h 420659"/>
                <a:gd name="connsiteX198" fmla="*/ 1677414 w 3817880"/>
                <a:gd name="connsiteY198" fmla="*/ 285512 h 420659"/>
                <a:gd name="connsiteX199" fmla="*/ 1677414 w 3817880"/>
                <a:gd name="connsiteY199" fmla="*/ 207237 h 420659"/>
                <a:gd name="connsiteX200" fmla="*/ 1632153 w 3817880"/>
                <a:gd name="connsiteY200" fmla="*/ 222147 h 420659"/>
                <a:gd name="connsiteX201" fmla="*/ 1632153 w 3817880"/>
                <a:gd name="connsiteY201" fmla="*/ 204042 h 420659"/>
                <a:gd name="connsiteX202" fmla="*/ 1677414 w 3817880"/>
                <a:gd name="connsiteY202" fmla="*/ 192860 h 420659"/>
                <a:gd name="connsiteX203" fmla="*/ 1677414 w 3817880"/>
                <a:gd name="connsiteY203" fmla="*/ 178483 h 420659"/>
                <a:gd name="connsiteX204" fmla="*/ 1668362 w 3817880"/>
                <a:gd name="connsiteY204" fmla="*/ 140145 h 420659"/>
                <a:gd name="connsiteX205" fmla="*/ 1636946 w 3817880"/>
                <a:gd name="connsiteY205" fmla="*/ 130028 h 420659"/>
                <a:gd name="connsiteX206" fmla="*/ 1632686 w 3817880"/>
                <a:gd name="connsiteY206" fmla="*/ 130028 h 420659"/>
                <a:gd name="connsiteX207" fmla="*/ 1632686 w 3817880"/>
                <a:gd name="connsiteY207" fmla="*/ 110858 h 420659"/>
                <a:gd name="connsiteX208" fmla="*/ 1648660 w 3817880"/>
                <a:gd name="connsiteY208" fmla="*/ 109794 h 420659"/>
                <a:gd name="connsiteX209" fmla="*/ 1699246 w 3817880"/>
                <a:gd name="connsiteY209" fmla="*/ 125768 h 420659"/>
                <a:gd name="connsiteX210" fmla="*/ 1715220 w 3817880"/>
                <a:gd name="connsiteY210" fmla="*/ 174223 h 420659"/>
                <a:gd name="connsiteX211" fmla="*/ 1715220 w 3817880"/>
                <a:gd name="connsiteY211" fmla="*/ 300421 h 420659"/>
                <a:gd name="connsiteX212" fmla="*/ 1722143 w 3817880"/>
                <a:gd name="connsiteY212" fmla="*/ 308408 h 420659"/>
                <a:gd name="connsiteX213" fmla="*/ 1745572 w 3817880"/>
                <a:gd name="connsiteY213" fmla="*/ 310538 h 420659"/>
                <a:gd name="connsiteX214" fmla="*/ 1745572 w 3817880"/>
                <a:gd name="connsiteY214" fmla="*/ 326513 h 420659"/>
                <a:gd name="connsiteX215" fmla="*/ 1683804 w 3817880"/>
                <a:gd name="connsiteY215" fmla="*/ 326513 h 420659"/>
                <a:gd name="connsiteX216" fmla="*/ 1677947 w 3817880"/>
                <a:gd name="connsiteY216" fmla="*/ 300421 h 420659"/>
                <a:gd name="connsiteX217" fmla="*/ 1638543 w 3817880"/>
                <a:gd name="connsiteY217" fmla="*/ 321720 h 420659"/>
                <a:gd name="connsiteX218" fmla="*/ 1632686 w 3817880"/>
                <a:gd name="connsiteY218" fmla="*/ 323318 h 420659"/>
                <a:gd name="connsiteX219" fmla="*/ 1632686 w 3817880"/>
                <a:gd name="connsiteY219" fmla="*/ 323318 h 420659"/>
                <a:gd name="connsiteX220" fmla="*/ 2494771 w 3817880"/>
                <a:gd name="connsiteY220" fmla="*/ 15012 h 420659"/>
                <a:gd name="connsiteX221" fmla="*/ 2512875 w 3817880"/>
                <a:gd name="connsiteY221" fmla="*/ 22999 h 420659"/>
                <a:gd name="connsiteX222" fmla="*/ 2520862 w 3817880"/>
                <a:gd name="connsiteY222" fmla="*/ 41104 h 420659"/>
                <a:gd name="connsiteX223" fmla="*/ 2512875 w 3817880"/>
                <a:gd name="connsiteY223" fmla="*/ 58143 h 420659"/>
                <a:gd name="connsiteX224" fmla="*/ 2494771 w 3817880"/>
                <a:gd name="connsiteY224" fmla="*/ 66130 h 420659"/>
                <a:gd name="connsiteX225" fmla="*/ 2477731 w 3817880"/>
                <a:gd name="connsiteY225" fmla="*/ 58143 h 420659"/>
                <a:gd name="connsiteX226" fmla="*/ 2469744 w 3817880"/>
                <a:gd name="connsiteY226" fmla="*/ 41104 h 420659"/>
                <a:gd name="connsiteX227" fmla="*/ 2477731 w 3817880"/>
                <a:gd name="connsiteY227" fmla="*/ 22999 h 420659"/>
                <a:gd name="connsiteX228" fmla="*/ 2494771 w 3817880"/>
                <a:gd name="connsiteY228" fmla="*/ 15012 h 420659"/>
                <a:gd name="connsiteX229" fmla="*/ 2494771 w 3817880"/>
                <a:gd name="connsiteY229" fmla="*/ 15012 h 420659"/>
                <a:gd name="connsiteX230" fmla="*/ 2493706 w 3817880"/>
                <a:gd name="connsiteY230" fmla="*/ 112988 h 420659"/>
                <a:gd name="connsiteX231" fmla="*/ 2510745 w 3817880"/>
                <a:gd name="connsiteY231" fmla="*/ 112988 h 420659"/>
                <a:gd name="connsiteX232" fmla="*/ 2510745 w 3817880"/>
                <a:gd name="connsiteY232" fmla="*/ 299889 h 420659"/>
                <a:gd name="connsiteX233" fmla="*/ 2518732 w 3817880"/>
                <a:gd name="connsiteY233" fmla="*/ 307876 h 420659"/>
                <a:gd name="connsiteX234" fmla="*/ 2542162 w 3817880"/>
                <a:gd name="connsiteY234" fmla="*/ 310006 h 420659"/>
                <a:gd name="connsiteX235" fmla="*/ 2542162 w 3817880"/>
                <a:gd name="connsiteY235" fmla="*/ 325980 h 420659"/>
                <a:gd name="connsiteX236" fmla="*/ 2443120 w 3817880"/>
                <a:gd name="connsiteY236" fmla="*/ 325980 h 420659"/>
                <a:gd name="connsiteX237" fmla="*/ 2443120 w 3817880"/>
                <a:gd name="connsiteY237" fmla="*/ 310006 h 420659"/>
                <a:gd name="connsiteX238" fmla="*/ 2466549 w 3817880"/>
                <a:gd name="connsiteY238" fmla="*/ 307876 h 420659"/>
                <a:gd name="connsiteX239" fmla="*/ 2473472 w 3817880"/>
                <a:gd name="connsiteY239" fmla="*/ 299889 h 420659"/>
                <a:gd name="connsiteX240" fmla="*/ 2473472 w 3817880"/>
                <a:gd name="connsiteY240" fmla="*/ 142275 h 420659"/>
                <a:gd name="connsiteX241" fmla="*/ 2443120 w 3817880"/>
                <a:gd name="connsiteY241" fmla="*/ 142275 h 420659"/>
                <a:gd name="connsiteX242" fmla="*/ 2443120 w 3817880"/>
                <a:gd name="connsiteY242" fmla="*/ 127365 h 420659"/>
                <a:gd name="connsiteX243" fmla="*/ 2493706 w 3817880"/>
                <a:gd name="connsiteY243" fmla="*/ 112988 h 420659"/>
                <a:gd name="connsiteX244" fmla="*/ 2493706 w 3817880"/>
                <a:gd name="connsiteY244" fmla="*/ 112988 h 420659"/>
                <a:gd name="connsiteX245" fmla="*/ 2191790 w 3817880"/>
                <a:gd name="connsiteY245" fmla="*/ 325448 h 420659"/>
                <a:gd name="connsiteX246" fmla="*/ 2191790 w 3817880"/>
                <a:gd name="connsiteY246" fmla="*/ 309473 h 420659"/>
                <a:gd name="connsiteX247" fmla="*/ 2215219 w 3817880"/>
                <a:gd name="connsiteY247" fmla="*/ 307343 h 420659"/>
                <a:gd name="connsiteX248" fmla="*/ 2223206 w 3817880"/>
                <a:gd name="connsiteY248" fmla="*/ 299356 h 420659"/>
                <a:gd name="connsiteX249" fmla="*/ 2223206 w 3817880"/>
                <a:gd name="connsiteY249" fmla="*/ 141742 h 420659"/>
                <a:gd name="connsiteX250" fmla="*/ 2191790 w 3817880"/>
                <a:gd name="connsiteY250" fmla="*/ 141742 h 420659"/>
                <a:gd name="connsiteX251" fmla="*/ 2191790 w 3817880"/>
                <a:gd name="connsiteY251" fmla="*/ 127365 h 420659"/>
                <a:gd name="connsiteX252" fmla="*/ 2242376 w 3817880"/>
                <a:gd name="connsiteY252" fmla="*/ 112456 h 420659"/>
                <a:gd name="connsiteX253" fmla="*/ 2259415 w 3817880"/>
                <a:gd name="connsiteY253" fmla="*/ 112456 h 420659"/>
                <a:gd name="connsiteX254" fmla="*/ 2259415 w 3817880"/>
                <a:gd name="connsiteY254" fmla="*/ 135885 h 420659"/>
                <a:gd name="connsiteX255" fmla="*/ 2302013 w 3817880"/>
                <a:gd name="connsiteY255" fmla="*/ 115651 h 420659"/>
                <a:gd name="connsiteX256" fmla="*/ 2330235 w 3817880"/>
                <a:gd name="connsiteY256" fmla="*/ 108729 h 420659"/>
                <a:gd name="connsiteX257" fmla="*/ 2373898 w 3817880"/>
                <a:gd name="connsiteY257" fmla="*/ 126833 h 420659"/>
                <a:gd name="connsiteX258" fmla="*/ 2388275 w 3817880"/>
                <a:gd name="connsiteY258" fmla="*/ 176354 h 420659"/>
                <a:gd name="connsiteX259" fmla="*/ 2388275 w 3817880"/>
                <a:gd name="connsiteY259" fmla="*/ 298824 h 420659"/>
                <a:gd name="connsiteX260" fmla="*/ 2396262 w 3817880"/>
                <a:gd name="connsiteY260" fmla="*/ 306811 h 420659"/>
                <a:gd name="connsiteX261" fmla="*/ 2419691 w 3817880"/>
                <a:gd name="connsiteY261" fmla="*/ 308941 h 420659"/>
                <a:gd name="connsiteX262" fmla="*/ 2419691 w 3817880"/>
                <a:gd name="connsiteY262" fmla="*/ 324915 h 420659"/>
                <a:gd name="connsiteX263" fmla="*/ 2323845 w 3817880"/>
                <a:gd name="connsiteY263" fmla="*/ 324915 h 420659"/>
                <a:gd name="connsiteX264" fmla="*/ 2323845 w 3817880"/>
                <a:gd name="connsiteY264" fmla="*/ 308941 h 420659"/>
                <a:gd name="connsiteX265" fmla="*/ 2344079 w 3817880"/>
                <a:gd name="connsiteY265" fmla="*/ 306811 h 420659"/>
                <a:gd name="connsiteX266" fmla="*/ 2352066 w 3817880"/>
                <a:gd name="connsiteY266" fmla="*/ 298824 h 420659"/>
                <a:gd name="connsiteX267" fmla="*/ 2352066 w 3817880"/>
                <a:gd name="connsiteY267" fmla="*/ 182743 h 420659"/>
                <a:gd name="connsiteX268" fmla="*/ 2341949 w 3817880"/>
                <a:gd name="connsiteY268" fmla="*/ 147599 h 420659"/>
                <a:gd name="connsiteX269" fmla="*/ 2308403 w 3817880"/>
                <a:gd name="connsiteY269" fmla="*/ 137482 h 420659"/>
                <a:gd name="connsiteX270" fmla="*/ 2284974 w 3817880"/>
                <a:gd name="connsiteY270" fmla="*/ 140677 h 420659"/>
                <a:gd name="connsiteX271" fmla="*/ 2258882 w 3817880"/>
                <a:gd name="connsiteY271" fmla="*/ 151859 h 420659"/>
                <a:gd name="connsiteX272" fmla="*/ 2258882 w 3817880"/>
                <a:gd name="connsiteY272" fmla="*/ 298291 h 420659"/>
                <a:gd name="connsiteX273" fmla="*/ 2266870 w 3817880"/>
                <a:gd name="connsiteY273" fmla="*/ 306279 h 420659"/>
                <a:gd name="connsiteX274" fmla="*/ 2287104 w 3817880"/>
                <a:gd name="connsiteY274" fmla="*/ 308408 h 420659"/>
                <a:gd name="connsiteX275" fmla="*/ 2287104 w 3817880"/>
                <a:gd name="connsiteY275" fmla="*/ 324383 h 420659"/>
                <a:gd name="connsiteX276" fmla="*/ 2191790 w 3817880"/>
                <a:gd name="connsiteY276" fmla="*/ 324383 h 420659"/>
                <a:gd name="connsiteX277" fmla="*/ 2191790 w 3817880"/>
                <a:gd name="connsiteY277" fmla="*/ 325448 h 420659"/>
                <a:gd name="connsiteX278" fmla="*/ 1885614 w 3817880"/>
                <a:gd name="connsiteY278" fmla="*/ 31519 h 420659"/>
                <a:gd name="connsiteX279" fmla="*/ 1992642 w 3817880"/>
                <a:gd name="connsiteY279" fmla="*/ 31519 h 420659"/>
                <a:gd name="connsiteX280" fmla="*/ 1992642 w 3817880"/>
                <a:gd name="connsiteY280" fmla="*/ 48558 h 420659"/>
                <a:gd name="connsiteX281" fmla="*/ 1965486 w 3817880"/>
                <a:gd name="connsiteY281" fmla="*/ 50688 h 420659"/>
                <a:gd name="connsiteX282" fmla="*/ 1958563 w 3817880"/>
                <a:gd name="connsiteY282" fmla="*/ 57610 h 420659"/>
                <a:gd name="connsiteX283" fmla="*/ 1958563 w 3817880"/>
                <a:gd name="connsiteY283" fmla="*/ 216289 h 420659"/>
                <a:gd name="connsiteX284" fmla="*/ 1976668 w 3817880"/>
                <a:gd name="connsiteY284" fmla="*/ 282849 h 420659"/>
                <a:gd name="connsiteX285" fmla="*/ 2036306 w 3817880"/>
                <a:gd name="connsiteY285" fmla="*/ 303084 h 420659"/>
                <a:gd name="connsiteX286" fmla="*/ 2095944 w 3817880"/>
                <a:gd name="connsiteY286" fmla="*/ 282849 h 420659"/>
                <a:gd name="connsiteX287" fmla="*/ 2114048 w 3817880"/>
                <a:gd name="connsiteY287" fmla="*/ 216289 h 420659"/>
                <a:gd name="connsiteX288" fmla="*/ 2114048 w 3817880"/>
                <a:gd name="connsiteY288" fmla="*/ 60805 h 420659"/>
                <a:gd name="connsiteX289" fmla="*/ 2106061 w 3817880"/>
                <a:gd name="connsiteY289" fmla="*/ 52818 h 420659"/>
                <a:gd name="connsiteX290" fmla="*/ 2078904 w 3817880"/>
                <a:gd name="connsiteY290" fmla="*/ 48558 h 420659"/>
                <a:gd name="connsiteX291" fmla="*/ 2078904 w 3817880"/>
                <a:gd name="connsiteY291" fmla="*/ 31519 h 420659"/>
                <a:gd name="connsiteX292" fmla="*/ 2172088 w 3817880"/>
                <a:gd name="connsiteY292" fmla="*/ 31519 h 420659"/>
                <a:gd name="connsiteX293" fmla="*/ 2172088 w 3817880"/>
                <a:gd name="connsiteY293" fmla="*/ 48558 h 420659"/>
                <a:gd name="connsiteX294" fmla="*/ 2144932 w 3817880"/>
                <a:gd name="connsiteY294" fmla="*/ 52818 h 420659"/>
                <a:gd name="connsiteX295" fmla="*/ 2136944 w 3817880"/>
                <a:gd name="connsiteY295" fmla="*/ 60805 h 420659"/>
                <a:gd name="connsiteX296" fmla="*/ 2136944 w 3817880"/>
                <a:gd name="connsiteY296" fmla="*/ 219484 h 420659"/>
                <a:gd name="connsiteX297" fmla="*/ 2132685 w 3817880"/>
                <a:gd name="connsiteY297" fmla="*/ 267940 h 420659"/>
                <a:gd name="connsiteX298" fmla="*/ 2118308 w 3817880"/>
                <a:gd name="connsiteY298" fmla="*/ 297226 h 420659"/>
                <a:gd name="connsiteX299" fmla="*/ 2081034 w 3817880"/>
                <a:gd name="connsiteY299" fmla="*/ 320655 h 420659"/>
                <a:gd name="connsiteX300" fmla="*/ 2028319 w 3817880"/>
                <a:gd name="connsiteY300" fmla="*/ 329708 h 420659"/>
                <a:gd name="connsiteX301" fmla="*/ 1974538 w 3817880"/>
                <a:gd name="connsiteY301" fmla="*/ 320655 h 420659"/>
                <a:gd name="connsiteX302" fmla="*/ 1937264 w 3817880"/>
                <a:gd name="connsiteY302" fmla="*/ 297226 h 420659"/>
                <a:gd name="connsiteX303" fmla="*/ 1922888 w 3817880"/>
                <a:gd name="connsiteY303" fmla="*/ 267940 h 420659"/>
                <a:gd name="connsiteX304" fmla="*/ 1918627 w 3817880"/>
                <a:gd name="connsiteY304" fmla="*/ 219484 h 420659"/>
                <a:gd name="connsiteX305" fmla="*/ 1918627 w 3817880"/>
                <a:gd name="connsiteY305" fmla="*/ 57610 h 420659"/>
                <a:gd name="connsiteX306" fmla="*/ 1910640 w 3817880"/>
                <a:gd name="connsiteY306" fmla="*/ 50688 h 420659"/>
                <a:gd name="connsiteX307" fmla="*/ 1885614 w 3817880"/>
                <a:gd name="connsiteY307" fmla="*/ 48558 h 420659"/>
                <a:gd name="connsiteX308" fmla="*/ 1885614 w 3817880"/>
                <a:gd name="connsiteY308" fmla="*/ 31519 h 420659"/>
                <a:gd name="connsiteX309" fmla="*/ 1632686 w 3817880"/>
                <a:gd name="connsiteY309" fmla="*/ 110326 h 420659"/>
                <a:gd name="connsiteX310" fmla="*/ 1632686 w 3817880"/>
                <a:gd name="connsiteY310" fmla="*/ 129495 h 420659"/>
                <a:gd name="connsiteX311" fmla="*/ 1621504 w 3817880"/>
                <a:gd name="connsiteY311" fmla="*/ 130560 h 420659"/>
                <a:gd name="connsiteX312" fmla="*/ 1604464 w 3817880"/>
                <a:gd name="connsiteY312" fmla="*/ 136418 h 420659"/>
                <a:gd name="connsiteX313" fmla="*/ 1604464 w 3817880"/>
                <a:gd name="connsiteY313" fmla="*/ 173691 h 420659"/>
                <a:gd name="connsiteX314" fmla="*/ 1574113 w 3817880"/>
                <a:gd name="connsiteY314" fmla="*/ 173691 h 420659"/>
                <a:gd name="connsiteX315" fmla="*/ 1562931 w 3817880"/>
                <a:gd name="connsiteY315" fmla="*/ 170496 h 420659"/>
                <a:gd name="connsiteX316" fmla="*/ 1560801 w 3817880"/>
                <a:gd name="connsiteY316" fmla="*/ 160379 h 420659"/>
                <a:gd name="connsiteX317" fmla="*/ 1584230 w 3817880"/>
                <a:gd name="connsiteY317" fmla="*/ 124170 h 420659"/>
                <a:gd name="connsiteX318" fmla="*/ 1632686 w 3817880"/>
                <a:gd name="connsiteY318" fmla="*/ 110326 h 420659"/>
                <a:gd name="connsiteX319" fmla="*/ 1632686 w 3817880"/>
                <a:gd name="connsiteY319" fmla="*/ 110326 h 420659"/>
                <a:gd name="connsiteX320" fmla="*/ 1632686 w 3817880"/>
                <a:gd name="connsiteY320" fmla="*/ 204042 h 420659"/>
                <a:gd name="connsiteX321" fmla="*/ 1632686 w 3817880"/>
                <a:gd name="connsiteY321" fmla="*/ 222147 h 420659"/>
                <a:gd name="connsiteX322" fmla="*/ 1605529 w 3817880"/>
                <a:gd name="connsiteY322" fmla="*/ 235459 h 420659"/>
                <a:gd name="connsiteX323" fmla="*/ 1587425 w 3817880"/>
                <a:gd name="connsiteY323" fmla="*/ 269005 h 420659"/>
                <a:gd name="connsiteX324" fmla="*/ 1597542 w 3817880"/>
                <a:gd name="connsiteY324" fmla="*/ 295096 h 420659"/>
                <a:gd name="connsiteX325" fmla="*/ 1623634 w 3817880"/>
                <a:gd name="connsiteY325" fmla="*/ 304149 h 420659"/>
                <a:gd name="connsiteX326" fmla="*/ 1632686 w 3817880"/>
                <a:gd name="connsiteY326" fmla="*/ 304149 h 420659"/>
                <a:gd name="connsiteX327" fmla="*/ 1632686 w 3817880"/>
                <a:gd name="connsiteY327" fmla="*/ 323318 h 420659"/>
                <a:gd name="connsiteX328" fmla="*/ 1605529 w 3817880"/>
                <a:gd name="connsiteY328" fmla="*/ 327578 h 420659"/>
                <a:gd name="connsiteX329" fmla="*/ 1565061 w 3817880"/>
                <a:gd name="connsiteY329" fmla="*/ 313201 h 420659"/>
                <a:gd name="connsiteX330" fmla="*/ 1549087 w 3817880"/>
                <a:gd name="connsiteY330" fmla="*/ 272732 h 420659"/>
                <a:gd name="connsiteX331" fmla="*/ 1572516 w 3817880"/>
                <a:gd name="connsiteY331" fmla="*/ 227471 h 420659"/>
                <a:gd name="connsiteX332" fmla="*/ 1632686 w 3817880"/>
                <a:gd name="connsiteY332" fmla="*/ 204042 h 420659"/>
                <a:gd name="connsiteX333" fmla="*/ 1632686 w 3817880"/>
                <a:gd name="connsiteY333" fmla="*/ 204042 h 420659"/>
                <a:gd name="connsiteX334" fmla="*/ 913306 w 3817880"/>
                <a:gd name="connsiteY334" fmla="*/ 420229 h 420659"/>
                <a:gd name="connsiteX335" fmla="*/ 913306 w 3817880"/>
                <a:gd name="connsiteY335" fmla="*/ 401060 h 420659"/>
                <a:gd name="connsiteX336" fmla="*/ 917565 w 3817880"/>
                <a:gd name="connsiteY336" fmla="*/ 401060 h 420659"/>
                <a:gd name="connsiteX337" fmla="*/ 963891 w 3817880"/>
                <a:gd name="connsiteY337" fmla="*/ 387748 h 420659"/>
                <a:gd name="connsiteX338" fmla="*/ 983061 w 3817880"/>
                <a:gd name="connsiteY338" fmla="*/ 354202 h 420659"/>
                <a:gd name="connsiteX339" fmla="*/ 975073 w 3817880"/>
                <a:gd name="connsiteY339" fmla="*/ 332903 h 420659"/>
                <a:gd name="connsiteX340" fmla="*/ 937800 w 3817880"/>
                <a:gd name="connsiteY340" fmla="*/ 320655 h 420659"/>
                <a:gd name="connsiteX341" fmla="*/ 912773 w 3817880"/>
                <a:gd name="connsiteY341" fmla="*/ 316396 h 420659"/>
                <a:gd name="connsiteX342" fmla="*/ 912773 w 3817880"/>
                <a:gd name="connsiteY342" fmla="*/ 284979 h 420659"/>
                <a:gd name="connsiteX343" fmla="*/ 940995 w 3817880"/>
                <a:gd name="connsiteY343" fmla="*/ 289239 h 420659"/>
                <a:gd name="connsiteX344" fmla="*/ 998502 w 3817880"/>
                <a:gd name="connsiteY344" fmla="*/ 308408 h 420659"/>
                <a:gd name="connsiteX345" fmla="*/ 1015542 w 3817880"/>
                <a:gd name="connsiteY345" fmla="*/ 343552 h 420659"/>
                <a:gd name="connsiteX346" fmla="*/ 1008620 w 3817880"/>
                <a:gd name="connsiteY346" fmla="*/ 369644 h 420659"/>
                <a:gd name="connsiteX347" fmla="*/ 988385 w 3817880"/>
                <a:gd name="connsiteY347" fmla="*/ 393073 h 420659"/>
                <a:gd name="connsiteX348" fmla="*/ 948982 w 3817880"/>
                <a:gd name="connsiteY348" fmla="*/ 414372 h 420659"/>
                <a:gd name="connsiteX349" fmla="*/ 913306 w 3817880"/>
                <a:gd name="connsiteY349" fmla="*/ 420229 h 420659"/>
                <a:gd name="connsiteX350" fmla="*/ 913306 w 3817880"/>
                <a:gd name="connsiteY350" fmla="*/ 420229 h 420659"/>
                <a:gd name="connsiteX351" fmla="*/ 913306 w 3817880"/>
                <a:gd name="connsiteY351" fmla="*/ 252498 h 420659"/>
                <a:gd name="connsiteX352" fmla="*/ 913306 w 3817880"/>
                <a:gd name="connsiteY352" fmla="*/ 234394 h 420659"/>
                <a:gd name="connsiteX353" fmla="*/ 913306 w 3817880"/>
                <a:gd name="connsiteY353" fmla="*/ 234394 h 420659"/>
                <a:gd name="connsiteX354" fmla="*/ 944722 w 3817880"/>
                <a:gd name="connsiteY354" fmla="*/ 219484 h 420659"/>
                <a:gd name="connsiteX355" fmla="*/ 955904 w 3817880"/>
                <a:gd name="connsiteY355" fmla="*/ 181146 h 420659"/>
                <a:gd name="connsiteX356" fmla="*/ 944722 w 3817880"/>
                <a:gd name="connsiteY356" fmla="*/ 141742 h 420659"/>
                <a:gd name="connsiteX357" fmla="*/ 913306 w 3817880"/>
                <a:gd name="connsiteY357" fmla="*/ 127365 h 420659"/>
                <a:gd name="connsiteX358" fmla="*/ 913306 w 3817880"/>
                <a:gd name="connsiteY358" fmla="*/ 127365 h 420659"/>
                <a:gd name="connsiteX359" fmla="*/ 913306 w 3817880"/>
                <a:gd name="connsiteY359" fmla="*/ 110326 h 420659"/>
                <a:gd name="connsiteX360" fmla="*/ 917565 w 3817880"/>
                <a:gd name="connsiteY360" fmla="*/ 109261 h 420659"/>
                <a:gd name="connsiteX361" fmla="*/ 942592 w 3817880"/>
                <a:gd name="connsiteY361" fmla="*/ 112456 h 420659"/>
                <a:gd name="connsiteX362" fmla="*/ 967619 w 3817880"/>
                <a:gd name="connsiteY362" fmla="*/ 122573 h 420659"/>
                <a:gd name="connsiteX363" fmla="*/ 1030451 w 3817880"/>
                <a:gd name="connsiteY363" fmla="*/ 122573 h 420659"/>
                <a:gd name="connsiteX364" fmla="*/ 1030451 w 3817880"/>
                <a:gd name="connsiteY364" fmla="*/ 142807 h 420659"/>
                <a:gd name="connsiteX365" fmla="*/ 981996 w 3817880"/>
                <a:gd name="connsiteY365" fmla="*/ 142807 h 420659"/>
                <a:gd name="connsiteX366" fmla="*/ 991048 w 3817880"/>
                <a:gd name="connsiteY366" fmla="*/ 161976 h 420659"/>
                <a:gd name="connsiteX367" fmla="*/ 994243 w 3817880"/>
                <a:gd name="connsiteY367" fmla="*/ 183276 h 420659"/>
                <a:gd name="connsiteX368" fmla="*/ 970813 w 3817880"/>
                <a:gd name="connsiteY368" fmla="*/ 232796 h 420659"/>
                <a:gd name="connsiteX369" fmla="*/ 913306 w 3817880"/>
                <a:gd name="connsiteY369" fmla="*/ 252498 h 420659"/>
                <a:gd name="connsiteX370" fmla="*/ 913306 w 3817880"/>
                <a:gd name="connsiteY370" fmla="*/ 252498 h 420659"/>
                <a:gd name="connsiteX371" fmla="*/ 1344082 w 3817880"/>
                <a:gd name="connsiteY371" fmla="*/ 109261 h 420659"/>
                <a:gd name="connsiteX372" fmla="*/ 1361121 w 3817880"/>
                <a:gd name="connsiteY372" fmla="*/ 109261 h 420659"/>
                <a:gd name="connsiteX373" fmla="*/ 1361121 w 3817880"/>
                <a:gd name="connsiteY373" fmla="*/ 254628 h 420659"/>
                <a:gd name="connsiteX374" fmla="*/ 1371238 w 3817880"/>
                <a:gd name="connsiteY374" fmla="*/ 290837 h 420659"/>
                <a:gd name="connsiteX375" fmla="*/ 1402655 w 3817880"/>
                <a:gd name="connsiteY375" fmla="*/ 302019 h 420659"/>
                <a:gd name="connsiteX376" fmla="*/ 1427681 w 3817880"/>
                <a:gd name="connsiteY376" fmla="*/ 298824 h 420659"/>
                <a:gd name="connsiteX377" fmla="*/ 1453773 w 3817880"/>
                <a:gd name="connsiteY377" fmla="*/ 288707 h 420659"/>
                <a:gd name="connsiteX378" fmla="*/ 1453773 w 3817880"/>
                <a:gd name="connsiteY378" fmla="*/ 140145 h 420659"/>
                <a:gd name="connsiteX379" fmla="*/ 1422889 w 3817880"/>
                <a:gd name="connsiteY379" fmla="*/ 140145 h 420659"/>
                <a:gd name="connsiteX380" fmla="*/ 1422889 w 3817880"/>
                <a:gd name="connsiteY380" fmla="*/ 126833 h 420659"/>
                <a:gd name="connsiteX381" fmla="*/ 1473474 w 3817880"/>
                <a:gd name="connsiteY381" fmla="*/ 109794 h 420659"/>
                <a:gd name="connsiteX382" fmla="*/ 1490514 w 3817880"/>
                <a:gd name="connsiteY382" fmla="*/ 109794 h 420659"/>
                <a:gd name="connsiteX383" fmla="*/ 1490514 w 3817880"/>
                <a:gd name="connsiteY383" fmla="*/ 299889 h 420659"/>
                <a:gd name="connsiteX384" fmla="*/ 1498501 w 3817880"/>
                <a:gd name="connsiteY384" fmla="*/ 307876 h 420659"/>
                <a:gd name="connsiteX385" fmla="*/ 1518735 w 3817880"/>
                <a:gd name="connsiteY385" fmla="*/ 310006 h 420659"/>
                <a:gd name="connsiteX386" fmla="*/ 1518735 w 3817880"/>
                <a:gd name="connsiteY386" fmla="*/ 325980 h 420659"/>
                <a:gd name="connsiteX387" fmla="*/ 1453240 w 3817880"/>
                <a:gd name="connsiteY387" fmla="*/ 325980 h 420659"/>
                <a:gd name="connsiteX388" fmla="*/ 1453240 w 3817880"/>
                <a:gd name="connsiteY388" fmla="*/ 300954 h 420659"/>
                <a:gd name="connsiteX389" fmla="*/ 1415967 w 3817880"/>
                <a:gd name="connsiteY389" fmla="*/ 322253 h 420659"/>
                <a:gd name="connsiteX390" fmla="*/ 1382421 w 3817880"/>
                <a:gd name="connsiteY390" fmla="*/ 329175 h 420659"/>
                <a:gd name="connsiteX391" fmla="*/ 1339822 w 3817880"/>
                <a:gd name="connsiteY391" fmla="*/ 312136 h 420659"/>
                <a:gd name="connsiteX392" fmla="*/ 1323848 w 3817880"/>
                <a:gd name="connsiteY392" fmla="*/ 262615 h 420659"/>
                <a:gd name="connsiteX393" fmla="*/ 1323848 w 3817880"/>
                <a:gd name="connsiteY393" fmla="*/ 140145 h 420659"/>
                <a:gd name="connsiteX394" fmla="*/ 1292431 w 3817880"/>
                <a:gd name="connsiteY394" fmla="*/ 140145 h 420659"/>
                <a:gd name="connsiteX395" fmla="*/ 1292431 w 3817880"/>
                <a:gd name="connsiteY395" fmla="*/ 126833 h 420659"/>
                <a:gd name="connsiteX396" fmla="*/ 1344082 w 3817880"/>
                <a:gd name="connsiteY396" fmla="*/ 109261 h 420659"/>
                <a:gd name="connsiteX397" fmla="*/ 1344082 w 3817880"/>
                <a:gd name="connsiteY397" fmla="*/ 109261 h 420659"/>
                <a:gd name="connsiteX398" fmla="*/ 1096479 w 3817880"/>
                <a:gd name="connsiteY398" fmla="*/ 2233 h 420659"/>
                <a:gd name="connsiteX399" fmla="*/ 1113518 w 3817880"/>
                <a:gd name="connsiteY399" fmla="*/ 2233 h 420659"/>
                <a:gd name="connsiteX400" fmla="*/ 1113518 w 3817880"/>
                <a:gd name="connsiteY400" fmla="*/ 136418 h 420659"/>
                <a:gd name="connsiteX401" fmla="*/ 1155052 w 3817880"/>
                <a:gd name="connsiteY401" fmla="*/ 116183 h 420659"/>
                <a:gd name="connsiteX402" fmla="*/ 1184338 w 3817880"/>
                <a:gd name="connsiteY402" fmla="*/ 109261 h 420659"/>
                <a:gd name="connsiteX403" fmla="*/ 1228001 w 3817880"/>
                <a:gd name="connsiteY403" fmla="*/ 127365 h 420659"/>
                <a:gd name="connsiteX404" fmla="*/ 1242911 w 3817880"/>
                <a:gd name="connsiteY404" fmla="*/ 176886 h 420659"/>
                <a:gd name="connsiteX405" fmla="*/ 1242911 w 3817880"/>
                <a:gd name="connsiteY405" fmla="*/ 299356 h 420659"/>
                <a:gd name="connsiteX406" fmla="*/ 1250898 w 3817880"/>
                <a:gd name="connsiteY406" fmla="*/ 307343 h 420659"/>
                <a:gd name="connsiteX407" fmla="*/ 1273262 w 3817880"/>
                <a:gd name="connsiteY407" fmla="*/ 309473 h 420659"/>
                <a:gd name="connsiteX408" fmla="*/ 1273262 w 3817880"/>
                <a:gd name="connsiteY408" fmla="*/ 325448 h 420659"/>
                <a:gd name="connsiteX409" fmla="*/ 1178480 w 3817880"/>
                <a:gd name="connsiteY409" fmla="*/ 325448 h 420659"/>
                <a:gd name="connsiteX410" fmla="*/ 1178480 w 3817880"/>
                <a:gd name="connsiteY410" fmla="*/ 309473 h 420659"/>
                <a:gd name="connsiteX411" fmla="*/ 1198715 w 3817880"/>
                <a:gd name="connsiteY411" fmla="*/ 307343 h 420659"/>
                <a:gd name="connsiteX412" fmla="*/ 1205637 w 3817880"/>
                <a:gd name="connsiteY412" fmla="*/ 299356 h 420659"/>
                <a:gd name="connsiteX413" fmla="*/ 1205637 w 3817880"/>
                <a:gd name="connsiteY413" fmla="*/ 183276 h 420659"/>
                <a:gd name="connsiteX414" fmla="*/ 1195520 w 3817880"/>
                <a:gd name="connsiteY414" fmla="*/ 148132 h 420659"/>
                <a:gd name="connsiteX415" fmla="*/ 1161974 w 3817880"/>
                <a:gd name="connsiteY415" fmla="*/ 138015 h 420659"/>
                <a:gd name="connsiteX416" fmla="*/ 1139610 w 3817880"/>
                <a:gd name="connsiteY416" fmla="*/ 141210 h 420659"/>
                <a:gd name="connsiteX417" fmla="*/ 1113518 w 3817880"/>
                <a:gd name="connsiteY417" fmla="*/ 152392 h 420659"/>
                <a:gd name="connsiteX418" fmla="*/ 1113518 w 3817880"/>
                <a:gd name="connsiteY418" fmla="*/ 298824 h 420659"/>
                <a:gd name="connsiteX419" fmla="*/ 1121505 w 3817880"/>
                <a:gd name="connsiteY419" fmla="*/ 306811 h 420659"/>
                <a:gd name="connsiteX420" fmla="*/ 1141740 w 3817880"/>
                <a:gd name="connsiteY420" fmla="*/ 308941 h 420659"/>
                <a:gd name="connsiteX421" fmla="*/ 1141740 w 3817880"/>
                <a:gd name="connsiteY421" fmla="*/ 324915 h 420659"/>
                <a:gd name="connsiteX422" fmla="*/ 1045893 w 3817880"/>
                <a:gd name="connsiteY422" fmla="*/ 324915 h 420659"/>
                <a:gd name="connsiteX423" fmla="*/ 1045893 w 3817880"/>
                <a:gd name="connsiteY423" fmla="*/ 308941 h 420659"/>
                <a:gd name="connsiteX424" fmla="*/ 1069322 w 3817880"/>
                <a:gd name="connsiteY424" fmla="*/ 306811 h 420659"/>
                <a:gd name="connsiteX425" fmla="*/ 1076245 w 3817880"/>
                <a:gd name="connsiteY425" fmla="*/ 298824 h 420659"/>
                <a:gd name="connsiteX426" fmla="*/ 1076245 w 3817880"/>
                <a:gd name="connsiteY426" fmla="*/ 31519 h 420659"/>
                <a:gd name="connsiteX427" fmla="*/ 1042698 w 3817880"/>
                <a:gd name="connsiteY427" fmla="*/ 31519 h 420659"/>
                <a:gd name="connsiteX428" fmla="*/ 1042698 w 3817880"/>
                <a:gd name="connsiteY428" fmla="*/ 18207 h 420659"/>
                <a:gd name="connsiteX429" fmla="*/ 1096479 w 3817880"/>
                <a:gd name="connsiteY429" fmla="*/ 2233 h 420659"/>
                <a:gd name="connsiteX430" fmla="*/ 913306 w 3817880"/>
                <a:gd name="connsiteY430" fmla="*/ 110326 h 420659"/>
                <a:gd name="connsiteX431" fmla="*/ 913306 w 3817880"/>
                <a:gd name="connsiteY431" fmla="*/ 127365 h 420659"/>
                <a:gd name="connsiteX432" fmla="*/ 881889 w 3817880"/>
                <a:gd name="connsiteY432" fmla="*/ 141742 h 420659"/>
                <a:gd name="connsiteX433" fmla="*/ 870707 w 3817880"/>
                <a:gd name="connsiteY433" fmla="*/ 181146 h 420659"/>
                <a:gd name="connsiteX434" fmla="*/ 882954 w 3817880"/>
                <a:gd name="connsiteY434" fmla="*/ 219484 h 420659"/>
                <a:gd name="connsiteX435" fmla="*/ 913306 w 3817880"/>
                <a:gd name="connsiteY435" fmla="*/ 234394 h 420659"/>
                <a:gd name="connsiteX436" fmla="*/ 913306 w 3817880"/>
                <a:gd name="connsiteY436" fmla="*/ 252498 h 420659"/>
                <a:gd name="connsiteX437" fmla="*/ 910111 w 3817880"/>
                <a:gd name="connsiteY437" fmla="*/ 252498 h 420659"/>
                <a:gd name="connsiteX438" fmla="*/ 903189 w 3817880"/>
                <a:gd name="connsiteY438" fmla="*/ 252498 h 420659"/>
                <a:gd name="connsiteX439" fmla="*/ 898929 w 3817880"/>
                <a:gd name="connsiteY439" fmla="*/ 261550 h 420659"/>
                <a:gd name="connsiteX440" fmla="*/ 897864 w 3817880"/>
                <a:gd name="connsiteY440" fmla="*/ 271667 h 420659"/>
                <a:gd name="connsiteX441" fmla="*/ 898929 w 3817880"/>
                <a:gd name="connsiteY441" fmla="*/ 278590 h 420659"/>
                <a:gd name="connsiteX442" fmla="*/ 898929 w 3817880"/>
                <a:gd name="connsiteY442" fmla="*/ 281784 h 420659"/>
                <a:gd name="connsiteX443" fmla="*/ 913838 w 3817880"/>
                <a:gd name="connsiteY443" fmla="*/ 283914 h 420659"/>
                <a:gd name="connsiteX444" fmla="*/ 913838 w 3817880"/>
                <a:gd name="connsiteY444" fmla="*/ 315331 h 420659"/>
                <a:gd name="connsiteX445" fmla="*/ 896799 w 3817880"/>
                <a:gd name="connsiteY445" fmla="*/ 312136 h 420659"/>
                <a:gd name="connsiteX446" fmla="*/ 868577 w 3817880"/>
                <a:gd name="connsiteY446" fmla="*/ 329175 h 420659"/>
                <a:gd name="connsiteX447" fmla="*/ 858460 w 3817880"/>
                <a:gd name="connsiteY447" fmla="*/ 355267 h 420659"/>
                <a:gd name="connsiteX448" fmla="*/ 875500 w 3817880"/>
                <a:gd name="connsiteY448" fmla="*/ 387748 h 420659"/>
                <a:gd name="connsiteX449" fmla="*/ 913838 w 3817880"/>
                <a:gd name="connsiteY449" fmla="*/ 401060 h 420659"/>
                <a:gd name="connsiteX450" fmla="*/ 913838 w 3817880"/>
                <a:gd name="connsiteY450" fmla="*/ 420229 h 420659"/>
                <a:gd name="connsiteX451" fmla="*/ 902656 w 3817880"/>
                <a:gd name="connsiteY451" fmla="*/ 420229 h 420659"/>
                <a:gd name="connsiteX452" fmla="*/ 845148 w 3817880"/>
                <a:gd name="connsiteY452" fmla="*/ 405852 h 420659"/>
                <a:gd name="connsiteX453" fmla="*/ 823849 w 3817880"/>
                <a:gd name="connsiteY453" fmla="*/ 364319 h 420659"/>
                <a:gd name="connsiteX454" fmla="*/ 836096 w 3817880"/>
                <a:gd name="connsiteY454" fmla="*/ 329175 h 420659"/>
                <a:gd name="connsiteX455" fmla="*/ 871240 w 3817880"/>
                <a:gd name="connsiteY455" fmla="*/ 310006 h 420659"/>
                <a:gd name="connsiteX456" fmla="*/ 868045 w 3817880"/>
                <a:gd name="connsiteY456" fmla="*/ 299889 h 420659"/>
                <a:gd name="connsiteX457" fmla="*/ 866980 w 3817880"/>
                <a:gd name="connsiteY457" fmla="*/ 289772 h 420659"/>
                <a:gd name="connsiteX458" fmla="*/ 872837 w 3817880"/>
                <a:gd name="connsiteY458" fmla="*/ 271667 h 420659"/>
                <a:gd name="connsiteX459" fmla="*/ 888812 w 3817880"/>
                <a:gd name="connsiteY459" fmla="*/ 249303 h 420659"/>
                <a:gd name="connsiteX460" fmla="*/ 848343 w 3817880"/>
                <a:gd name="connsiteY460" fmla="*/ 225874 h 420659"/>
                <a:gd name="connsiteX461" fmla="*/ 833966 w 3817880"/>
                <a:gd name="connsiteY461" fmla="*/ 183276 h 420659"/>
                <a:gd name="connsiteX462" fmla="*/ 857395 w 3817880"/>
                <a:gd name="connsiteY462" fmla="*/ 130560 h 420659"/>
                <a:gd name="connsiteX463" fmla="*/ 913306 w 3817880"/>
                <a:gd name="connsiteY463" fmla="*/ 110326 h 420659"/>
                <a:gd name="connsiteX464" fmla="*/ 913306 w 3817880"/>
                <a:gd name="connsiteY464" fmla="*/ 110326 h 420659"/>
                <a:gd name="connsiteX465" fmla="*/ 569856 w 3817880"/>
                <a:gd name="connsiteY465" fmla="*/ 325448 h 420659"/>
                <a:gd name="connsiteX466" fmla="*/ 569856 w 3817880"/>
                <a:gd name="connsiteY466" fmla="*/ 309473 h 420659"/>
                <a:gd name="connsiteX467" fmla="*/ 593285 w 3817880"/>
                <a:gd name="connsiteY467" fmla="*/ 307343 h 420659"/>
                <a:gd name="connsiteX468" fmla="*/ 601272 w 3817880"/>
                <a:gd name="connsiteY468" fmla="*/ 299356 h 420659"/>
                <a:gd name="connsiteX469" fmla="*/ 601272 w 3817880"/>
                <a:gd name="connsiteY469" fmla="*/ 141742 h 420659"/>
                <a:gd name="connsiteX470" fmla="*/ 569856 w 3817880"/>
                <a:gd name="connsiteY470" fmla="*/ 141742 h 420659"/>
                <a:gd name="connsiteX471" fmla="*/ 569856 w 3817880"/>
                <a:gd name="connsiteY471" fmla="*/ 127365 h 420659"/>
                <a:gd name="connsiteX472" fmla="*/ 620442 w 3817880"/>
                <a:gd name="connsiteY472" fmla="*/ 112456 h 420659"/>
                <a:gd name="connsiteX473" fmla="*/ 637481 w 3817880"/>
                <a:gd name="connsiteY473" fmla="*/ 112456 h 420659"/>
                <a:gd name="connsiteX474" fmla="*/ 637481 w 3817880"/>
                <a:gd name="connsiteY474" fmla="*/ 135885 h 420659"/>
                <a:gd name="connsiteX475" fmla="*/ 680079 w 3817880"/>
                <a:gd name="connsiteY475" fmla="*/ 115651 h 420659"/>
                <a:gd name="connsiteX476" fmla="*/ 708301 w 3817880"/>
                <a:gd name="connsiteY476" fmla="*/ 108729 h 420659"/>
                <a:gd name="connsiteX477" fmla="*/ 751964 w 3817880"/>
                <a:gd name="connsiteY477" fmla="*/ 126833 h 420659"/>
                <a:gd name="connsiteX478" fmla="*/ 766341 w 3817880"/>
                <a:gd name="connsiteY478" fmla="*/ 176354 h 420659"/>
                <a:gd name="connsiteX479" fmla="*/ 766341 w 3817880"/>
                <a:gd name="connsiteY479" fmla="*/ 298824 h 420659"/>
                <a:gd name="connsiteX480" fmla="*/ 774328 w 3817880"/>
                <a:gd name="connsiteY480" fmla="*/ 306811 h 420659"/>
                <a:gd name="connsiteX481" fmla="*/ 797757 w 3817880"/>
                <a:gd name="connsiteY481" fmla="*/ 308941 h 420659"/>
                <a:gd name="connsiteX482" fmla="*/ 797757 w 3817880"/>
                <a:gd name="connsiteY482" fmla="*/ 324915 h 420659"/>
                <a:gd name="connsiteX483" fmla="*/ 700846 w 3817880"/>
                <a:gd name="connsiteY483" fmla="*/ 324915 h 420659"/>
                <a:gd name="connsiteX484" fmla="*/ 700846 w 3817880"/>
                <a:gd name="connsiteY484" fmla="*/ 308941 h 420659"/>
                <a:gd name="connsiteX485" fmla="*/ 722145 w 3817880"/>
                <a:gd name="connsiteY485" fmla="*/ 306811 h 420659"/>
                <a:gd name="connsiteX486" fmla="*/ 730133 w 3817880"/>
                <a:gd name="connsiteY486" fmla="*/ 298824 h 420659"/>
                <a:gd name="connsiteX487" fmla="*/ 730133 w 3817880"/>
                <a:gd name="connsiteY487" fmla="*/ 182743 h 420659"/>
                <a:gd name="connsiteX488" fmla="*/ 720015 w 3817880"/>
                <a:gd name="connsiteY488" fmla="*/ 147599 h 420659"/>
                <a:gd name="connsiteX489" fmla="*/ 684872 w 3817880"/>
                <a:gd name="connsiteY489" fmla="*/ 137482 h 420659"/>
                <a:gd name="connsiteX490" fmla="*/ 662508 w 3817880"/>
                <a:gd name="connsiteY490" fmla="*/ 140677 h 420659"/>
                <a:gd name="connsiteX491" fmla="*/ 636416 w 3817880"/>
                <a:gd name="connsiteY491" fmla="*/ 151859 h 420659"/>
                <a:gd name="connsiteX492" fmla="*/ 636416 w 3817880"/>
                <a:gd name="connsiteY492" fmla="*/ 298291 h 420659"/>
                <a:gd name="connsiteX493" fmla="*/ 644403 w 3817880"/>
                <a:gd name="connsiteY493" fmla="*/ 306279 h 420659"/>
                <a:gd name="connsiteX494" fmla="*/ 664637 w 3817880"/>
                <a:gd name="connsiteY494" fmla="*/ 308408 h 420659"/>
                <a:gd name="connsiteX495" fmla="*/ 664637 w 3817880"/>
                <a:gd name="connsiteY495" fmla="*/ 324383 h 420659"/>
                <a:gd name="connsiteX496" fmla="*/ 569856 w 3817880"/>
                <a:gd name="connsiteY496" fmla="*/ 324383 h 420659"/>
                <a:gd name="connsiteX497" fmla="*/ 569856 w 3817880"/>
                <a:gd name="connsiteY497" fmla="*/ 325448 h 420659"/>
                <a:gd name="connsiteX498" fmla="*/ 501166 w 3817880"/>
                <a:gd name="connsiteY498" fmla="*/ 15012 h 420659"/>
                <a:gd name="connsiteX499" fmla="*/ 519270 w 3817880"/>
                <a:gd name="connsiteY499" fmla="*/ 22999 h 420659"/>
                <a:gd name="connsiteX500" fmla="*/ 527258 w 3817880"/>
                <a:gd name="connsiteY500" fmla="*/ 41104 h 420659"/>
                <a:gd name="connsiteX501" fmla="*/ 519270 w 3817880"/>
                <a:gd name="connsiteY501" fmla="*/ 58143 h 420659"/>
                <a:gd name="connsiteX502" fmla="*/ 501166 w 3817880"/>
                <a:gd name="connsiteY502" fmla="*/ 66130 h 420659"/>
                <a:gd name="connsiteX503" fmla="*/ 484127 w 3817880"/>
                <a:gd name="connsiteY503" fmla="*/ 58143 h 420659"/>
                <a:gd name="connsiteX504" fmla="*/ 476140 w 3817880"/>
                <a:gd name="connsiteY504" fmla="*/ 41104 h 420659"/>
                <a:gd name="connsiteX505" fmla="*/ 484127 w 3817880"/>
                <a:gd name="connsiteY505" fmla="*/ 22999 h 420659"/>
                <a:gd name="connsiteX506" fmla="*/ 501166 w 3817880"/>
                <a:gd name="connsiteY506" fmla="*/ 15012 h 420659"/>
                <a:gd name="connsiteX507" fmla="*/ 501166 w 3817880"/>
                <a:gd name="connsiteY507" fmla="*/ 15012 h 420659"/>
                <a:gd name="connsiteX508" fmla="*/ 500101 w 3817880"/>
                <a:gd name="connsiteY508" fmla="*/ 112988 h 420659"/>
                <a:gd name="connsiteX509" fmla="*/ 517141 w 3817880"/>
                <a:gd name="connsiteY509" fmla="*/ 112988 h 420659"/>
                <a:gd name="connsiteX510" fmla="*/ 517141 w 3817880"/>
                <a:gd name="connsiteY510" fmla="*/ 299889 h 420659"/>
                <a:gd name="connsiteX511" fmla="*/ 525128 w 3817880"/>
                <a:gd name="connsiteY511" fmla="*/ 307876 h 420659"/>
                <a:gd name="connsiteX512" fmla="*/ 547492 w 3817880"/>
                <a:gd name="connsiteY512" fmla="*/ 310006 h 420659"/>
                <a:gd name="connsiteX513" fmla="*/ 547492 w 3817880"/>
                <a:gd name="connsiteY513" fmla="*/ 325980 h 420659"/>
                <a:gd name="connsiteX514" fmla="*/ 449516 w 3817880"/>
                <a:gd name="connsiteY514" fmla="*/ 325980 h 420659"/>
                <a:gd name="connsiteX515" fmla="*/ 449516 w 3817880"/>
                <a:gd name="connsiteY515" fmla="*/ 310006 h 420659"/>
                <a:gd name="connsiteX516" fmla="*/ 472945 w 3817880"/>
                <a:gd name="connsiteY516" fmla="*/ 307876 h 420659"/>
                <a:gd name="connsiteX517" fmla="*/ 479867 w 3817880"/>
                <a:gd name="connsiteY517" fmla="*/ 299889 h 420659"/>
                <a:gd name="connsiteX518" fmla="*/ 479867 w 3817880"/>
                <a:gd name="connsiteY518" fmla="*/ 142275 h 420659"/>
                <a:gd name="connsiteX519" fmla="*/ 449516 w 3817880"/>
                <a:gd name="connsiteY519" fmla="*/ 142275 h 420659"/>
                <a:gd name="connsiteX520" fmla="*/ 449516 w 3817880"/>
                <a:gd name="connsiteY520" fmla="*/ 127365 h 420659"/>
                <a:gd name="connsiteX521" fmla="*/ 500101 w 3817880"/>
                <a:gd name="connsiteY521" fmla="*/ 112988 h 420659"/>
                <a:gd name="connsiteX522" fmla="*/ 500101 w 3817880"/>
                <a:gd name="connsiteY522" fmla="*/ 112988 h 420659"/>
                <a:gd name="connsiteX523" fmla="*/ 410112 w 3817880"/>
                <a:gd name="connsiteY523" fmla="*/ 119378 h 420659"/>
                <a:gd name="connsiteX524" fmla="*/ 410112 w 3817880"/>
                <a:gd name="connsiteY524" fmla="*/ 168899 h 420659"/>
                <a:gd name="connsiteX525" fmla="*/ 388813 w 3817880"/>
                <a:gd name="connsiteY525" fmla="*/ 168899 h 420659"/>
                <a:gd name="connsiteX526" fmla="*/ 384553 w 3817880"/>
                <a:gd name="connsiteY526" fmla="*/ 138547 h 420659"/>
                <a:gd name="connsiteX527" fmla="*/ 368579 w 3817880"/>
                <a:gd name="connsiteY527" fmla="*/ 130560 h 420659"/>
                <a:gd name="connsiteX528" fmla="*/ 352604 w 3817880"/>
                <a:gd name="connsiteY528" fmla="*/ 128430 h 420659"/>
                <a:gd name="connsiteX529" fmla="*/ 325448 w 3817880"/>
                <a:gd name="connsiteY529" fmla="*/ 137482 h 420659"/>
                <a:gd name="connsiteX530" fmla="*/ 315331 w 3817880"/>
                <a:gd name="connsiteY530" fmla="*/ 159847 h 420659"/>
                <a:gd name="connsiteX531" fmla="*/ 323318 w 3817880"/>
                <a:gd name="connsiteY531" fmla="*/ 181146 h 420659"/>
                <a:gd name="connsiteX532" fmla="*/ 352604 w 3817880"/>
                <a:gd name="connsiteY532" fmla="*/ 200315 h 420659"/>
                <a:gd name="connsiteX533" fmla="*/ 363786 w 3817880"/>
                <a:gd name="connsiteY533" fmla="*/ 204575 h 420659"/>
                <a:gd name="connsiteX534" fmla="*/ 399995 w 3817880"/>
                <a:gd name="connsiteY534" fmla="*/ 224809 h 420659"/>
                <a:gd name="connsiteX535" fmla="*/ 412242 w 3817880"/>
                <a:gd name="connsiteY535" fmla="*/ 241848 h 420659"/>
                <a:gd name="connsiteX536" fmla="*/ 415437 w 3817880"/>
                <a:gd name="connsiteY536" fmla="*/ 263148 h 420659"/>
                <a:gd name="connsiteX537" fmla="*/ 394138 w 3817880"/>
                <a:gd name="connsiteY537" fmla="*/ 311603 h 420659"/>
                <a:gd name="connsiteX538" fmla="*/ 334500 w 3817880"/>
                <a:gd name="connsiteY538" fmla="*/ 328643 h 420659"/>
                <a:gd name="connsiteX539" fmla="*/ 304149 w 3817880"/>
                <a:gd name="connsiteY539" fmla="*/ 326513 h 420659"/>
                <a:gd name="connsiteX540" fmla="*/ 276992 w 3817880"/>
                <a:gd name="connsiteY540" fmla="*/ 319591 h 420659"/>
                <a:gd name="connsiteX541" fmla="*/ 276992 w 3817880"/>
                <a:gd name="connsiteY541" fmla="*/ 262083 h 420659"/>
                <a:gd name="connsiteX542" fmla="*/ 298291 w 3817880"/>
                <a:gd name="connsiteY542" fmla="*/ 262083 h 420659"/>
                <a:gd name="connsiteX543" fmla="*/ 302551 w 3817880"/>
                <a:gd name="connsiteY543" fmla="*/ 299356 h 420659"/>
                <a:gd name="connsiteX544" fmla="*/ 321720 w 3817880"/>
                <a:gd name="connsiteY544" fmla="*/ 307343 h 420659"/>
                <a:gd name="connsiteX545" fmla="*/ 340890 w 3817880"/>
                <a:gd name="connsiteY545" fmla="*/ 310538 h 420659"/>
                <a:gd name="connsiteX546" fmla="*/ 370176 w 3817880"/>
                <a:gd name="connsiteY546" fmla="*/ 300421 h 420659"/>
                <a:gd name="connsiteX547" fmla="*/ 381358 w 3817880"/>
                <a:gd name="connsiteY547" fmla="*/ 274330 h 420659"/>
                <a:gd name="connsiteX548" fmla="*/ 373371 w 3817880"/>
                <a:gd name="connsiteY548" fmla="*/ 253031 h 420659"/>
                <a:gd name="connsiteX549" fmla="*/ 336097 w 3817880"/>
                <a:gd name="connsiteY549" fmla="*/ 230666 h 420659"/>
                <a:gd name="connsiteX550" fmla="*/ 292434 w 3817880"/>
                <a:gd name="connsiteY550" fmla="*/ 203510 h 420659"/>
                <a:gd name="connsiteX551" fmla="*/ 280187 w 3817880"/>
                <a:gd name="connsiteY551" fmla="*/ 171029 h 420659"/>
                <a:gd name="connsiteX552" fmla="*/ 300421 w 3817880"/>
                <a:gd name="connsiteY552" fmla="*/ 125768 h 420659"/>
                <a:gd name="connsiteX553" fmla="*/ 357929 w 3817880"/>
                <a:gd name="connsiteY553" fmla="*/ 108729 h 420659"/>
                <a:gd name="connsiteX554" fmla="*/ 386150 w 3817880"/>
                <a:gd name="connsiteY554" fmla="*/ 111923 h 420659"/>
                <a:gd name="connsiteX555" fmla="*/ 410112 w 3817880"/>
                <a:gd name="connsiteY555" fmla="*/ 119378 h 420659"/>
                <a:gd name="connsiteX556" fmla="*/ 410112 w 3817880"/>
                <a:gd name="connsiteY556" fmla="*/ 119378 h 420659"/>
                <a:gd name="connsiteX557" fmla="*/ 3297 w 3817880"/>
                <a:gd name="connsiteY557" fmla="*/ 31519 h 420659"/>
                <a:gd name="connsiteX558" fmla="*/ 250901 w 3817880"/>
                <a:gd name="connsiteY558" fmla="*/ 31519 h 420659"/>
                <a:gd name="connsiteX559" fmla="*/ 250901 w 3817880"/>
                <a:gd name="connsiteY559" fmla="*/ 98079 h 420659"/>
                <a:gd name="connsiteX560" fmla="*/ 227471 w 3817880"/>
                <a:gd name="connsiteY560" fmla="*/ 98079 h 420659"/>
                <a:gd name="connsiteX561" fmla="*/ 221614 w 3817880"/>
                <a:gd name="connsiteY561" fmla="*/ 57610 h 420659"/>
                <a:gd name="connsiteX562" fmla="*/ 214692 w 3817880"/>
                <a:gd name="connsiteY562" fmla="*/ 50688 h 420659"/>
                <a:gd name="connsiteX563" fmla="*/ 148132 w 3817880"/>
                <a:gd name="connsiteY563" fmla="*/ 50688 h 420659"/>
                <a:gd name="connsiteX564" fmla="*/ 148132 w 3817880"/>
                <a:gd name="connsiteY564" fmla="*/ 298291 h 420659"/>
                <a:gd name="connsiteX565" fmla="*/ 155054 w 3817880"/>
                <a:gd name="connsiteY565" fmla="*/ 305214 h 420659"/>
                <a:gd name="connsiteX566" fmla="*/ 184341 w 3817880"/>
                <a:gd name="connsiteY566" fmla="*/ 307343 h 420659"/>
                <a:gd name="connsiteX567" fmla="*/ 184341 w 3817880"/>
                <a:gd name="connsiteY567" fmla="*/ 325448 h 420659"/>
                <a:gd name="connsiteX568" fmla="*/ 70390 w 3817880"/>
                <a:gd name="connsiteY568" fmla="*/ 325448 h 420659"/>
                <a:gd name="connsiteX569" fmla="*/ 70390 w 3817880"/>
                <a:gd name="connsiteY569" fmla="*/ 307343 h 420659"/>
                <a:gd name="connsiteX570" fmla="*/ 99676 w 3817880"/>
                <a:gd name="connsiteY570" fmla="*/ 305214 h 420659"/>
                <a:gd name="connsiteX571" fmla="*/ 106598 w 3817880"/>
                <a:gd name="connsiteY571" fmla="*/ 298291 h 420659"/>
                <a:gd name="connsiteX572" fmla="*/ 106598 w 3817880"/>
                <a:gd name="connsiteY572" fmla="*/ 50688 h 420659"/>
                <a:gd name="connsiteX573" fmla="*/ 40039 w 3817880"/>
                <a:gd name="connsiteY573" fmla="*/ 50688 h 420659"/>
                <a:gd name="connsiteX574" fmla="*/ 33116 w 3817880"/>
                <a:gd name="connsiteY574" fmla="*/ 57610 h 420659"/>
                <a:gd name="connsiteX575" fmla="*/ 27259 w 3817880"/>
                <a:gd name="connsiteY575" fmla="*/ 98079 h 420659"/>
                <a:gd name="connsiteX576" fmla="*/ 2233 w 3817880"/>
                <a:gd name="connsiteY576" fmla="*/ 98079 h 420659"/>
                <a:gd name="connsiteX577" fmla="*/ 2233 w 3817880"/>
                <a:gd name="connsiteY577" fmla="*/ 31519 h 4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Lst>
              <a:rect l="l" t="t" r="r" b="b"/>
              <a:pathLst>
                <a:path w="3817880" h="420659">
                  <a:moveTo>
                    <a:pt x="2873364" y="329175"/>
                  </a:moveTo>
                  <a:lnTo>
                    <a:pt x="2873364" y="302019"/>
                  </a:lnTo>
                  <a:cubicBezTo>
                    <a:pt x="2879221" y="303084"/>
                    <a:pt x="2885611" y="304149"/>
                    <a:pt x="2893598" y="304149"/>
                  </a:cubicBezTo>
                  <a:cubicBezTo>
                    <a:pt x="2903715" y="304149"/>
                    <a:pt x="2914898" y="302019"/>
                    <a:pt x="2926080" y="298291"/>
                  </a:cubicBezTo>
                  <a:cubicBezTo>
                    <a:pt x="2937262" y="294031"/>
                    <a:pt x="2949509" y="287109"/>
                    <a:pt x="2962288" y="278057"/>
                  </a:cubicBezTo>
                  <a:lnTo>
                    <a:pt x="2962288" y="303084"/>
                  </a:lnTo>
                  <a:cubicBezTo>
                    <a:pt x="2950041" y="312136"/>
                    <a:pt x="2936197" y="317993"/>
                    <a:pt x="2921820" y="322253"/>
                  </a:cubicBezTo>
                  <a:cubicBezTo>
                    <a:pt x="2908508" y="326513"/>
                    <a:pt x="2893598" y="329175"/>
                    <a:pt x="2880286" y="329175"/>
                  </a:cubicBezTo>
                  <a:cubicBezTo>
                    <a:pt x="2877624" y="329175"/>
                    <a:pt x="2875494" y="329175"/>
                    <a:pt x="2873364" y="329175"/>
                  </a:cubicBezTo>
                  <a:lnTo>
                    <a:pt x="2873364" y="329175"/>
                  </a:lnTo>
                  <a:close/>
                  <a:moveTo>
                    <a:pt x="2873364" y="209367"/>
                  </a:moveTo>
                  <a:lnTo>
                    <a:pt x="2873364" y="191263"/>
                  </a:lnTo>
                  <a:lnTo>
                    <a:pt x="2922885" y="191263"/>
                  </a:lnTo>
                  <a:lnTo>
                    <a:pt x="2922885" y="184341"/>
                  </a:lnTo>
                  <a:cubicBezTo>
                    <a:pt x="2922885" y="166236"/>
                    <a:pt x="2919690" y="152924"/>
                    <a:pt x="2911703" y="143872"/>
                  </a:cubicBezTo>
                  <a:cubicBezTo>
                    <a:pt x="2903715" y="133755"/>
                    <a:pt x="2892533" y="128963"/>
                    <a:pt x="2878156" y="128963"/>
                  </a:cubicBezTo>
                  <a:cubicBezTo>
                    <a:pt x="2876027" y="128963"/>
                    <a:pt x="2874962" y="128963"/>
                    <a:pt x="2873897" y="128963"/>
                  </a:cubicBezTo>
                  <a:lnTo>
                    <a:pt x="2873897" y="109794"/>
                  </a:lnTo>
                  <a:cubicBezTo>
                    <a:pt x="2877091" y="109794"/>
                    <a:pt x="2880819" y="108729"/>
                    <a:pt x="2884014" y="108729"/>
                  </a:cubicBezTo>
                  <a:cubicBezTo>
                    <a:pt x="2909040" y="108729"/>
                    <a:pt x="2927677" y="116716"/>
                    <a:pt x="2941522" y="132158"/>
                  </a:cubicBezTo>
                  <a:cubicBezTo>
                    <a:pt x="2956431" y="148132"/>
                    <a:pt x="2962821" y="169431"/>
                    <a:pt x="2962821" y="194990"/>
                  </a:cubicBezTo>
                  <a:cubicBezTo>
                    <a:pt x="2962821" y="198185"/>
                    <a:pt x="2962821" y="201912"/>
                    <a:pt x="2962821" y="202978"/>
                  </a:cubicBezTo>
                  <a:cubicBezTo>
                    <a:pt x="2962821" y="205107"/>
                    <a:pt x="2962821" y="207237"/>
                    <a:pt x="2962821" y="208835"/>
                  </a:cubicBezTo>
                  <a:lnTo>
                    <a:pt x="2873364" y="208835"/>
                  </a:lnTo>
                  <a:lnTo>
                    <a:pt x="2873364" y="209367"/>
                  </a:lnTo>
                  <a:close/>
                  <a:moveTo>
                    <a:pt x="2994770" y="325448"/>
                  </a:moveTo>
                  <a:lnTo>
                    <a:pt x="2994770" y="309473"/>
                  </a:lnTo>
                  <a:lnTo>
                    <a:pt x="3017134" y="307343"/>
                  </a:lnTo>
                  <a:lnTo>
                    <a:pt x="3025121" y="299356"/>
                  </a:lnTo>
                  <a:lnTo>
                    <a:pt x="3025121" y="141742"/>
                  </a:lnTo>
                  <a:lnTo>
                    <a:pt x="2994770" y="141742"/>
                  </a:lnTo>
                  <a:lnTo>
                    <a:pt x="2994770" y="127365"/>
                  </a:lnTo>
                  <a:lnTo>
                    <a:pt x="3045355" y="112456"/>
                  </a:lnTo>
                  <a:lnTo>
                    <a:pt x="3062395" y="112456"/>
                  </a:lnTo>
                  <a:lnTo>
                    <a:pt x="3062395" y="152924"/>
                  </a:lnTo>
                  <a:cubicBezTo>
                    <a:pt x="3069317" y="146002"/>
                    <a:pt x="3077304" y="138015"/>
                    <a:pt x="3083694" y="131625"/>
                  </a:cubicBezTo>
                  <a:cubicBezTo>
                    <a:pt x="3091681" y="124703"/>
                    <a:pt x="3100733" y="116716"/>
                    <a:pt x="3108720" y="110326"/>
                  </a:cubicBezTo>
                  <a:cubicBezTo>
                    <a:pt x="3109785" y="110326"/>
                    <a:pt x="3111915" y="110326"/>
                    <a:pt x="3112980" y="110326"/>
                  </a:cubicBezTo>
                  <a:cubicBezTo>
                    <a:pt x="3114045" y="110326"/>
                    <a:pt x="3116175" y="109261"/>
                    <a:pt x="3119902" y="109261"/>
                  </a:cubicBezTo>
                  <a:cubicBezTo>
                    <a:pt x="3124162" y="109261"/>
                    <a:pt x="3128955" y="110326"/>
                    <a:pt x="3132149" y="111391"/>
                  </a:cubicBezTo>
                  <a:cubicBezTo>
                    <a:pt x="3136409" y="112456"/>
                    <a:pt x="3141202" y="113521"/>
                    <a:pt x="3145461" y="115651"/>
                  </a:cubicBezTo>
                  <a:lnTo>
                    <a:pt x="3145461" y="152924"/>
                  </a:lnTo>
                  <a:lnTo>
                    <a:pt x="3132149" y="152924"/>
                  </a:lnTo>
                  <a:cubicBezTo>
                    <a:pt x="3128955" y="149730"/>
                    <a:pt x="3125227" y="147067"/>
                    <a:pt x="3122032" y="144937"/>
                  </a:cubicBezTo>
                  <a:cubicBezTo>
                    <a:pt x="3118837" y="143872"/>
                    <a:pt x="3114045" y="142807"/>
                    <a:pt x="3109785" y="142807"/>
                  </a:cubicBezTo>
                  <a:cubicBezTo>
                    <a:pt x="3102863" y="142807"/>
                    <a:pt x="3094876" y="144937"/>
                    <a:pt x="3087421" y="150794"/>
                  </a:cubicBezTo>
                  <a:cubicBezTo>
                    <a:pt x="3079434" y="155054"/>
                    <a:pt x="3071446" y="163042"/>
                    <a:pt x="3062395" y="174223"/>
                  </a:cubicBezTo>
                  <a:lnTo>
                    <a:pt x="3062395" y="299356"/>
                  </a:lnTo>
                  <a:lnTo>
                    <a:pt x="3069317" y="307343"/>
                  </a:lnTo>
                  <a:lnTo>
                    <a:pt x="3099668" y="309473"/>
                  </a:lnTo>
                  <a:lnTo>
                    <a:pt x="3099668" y="325448"/>
                  </a:lnTo>
                  <a:lnTo>
                    <a:pt x="2994770" y="325448"/>
                  </a:lnTo>
                  <a:lnTo>
                    <a:pt x="2994770" y="325448"/>
                  </a:lnTo>
                  <a:close/>
                  <a:moveTo>
                    <a:pt x="3299880" y="119378"/>
                  </a:moveTo>
                  <a:lnTo>
                    <a:pt x="3299880" y="168899"/>
                  </a:lnTo>
                  <a:lnTo>
                    <a:pt x="3277516" y="168899"/>
                  </a:lnTo>
                  <a:lnTo>
                    <a:pt x="3274322" y="138547"/>
                  </a:lnTo>
                  <a:cubicBezTo>
                    <a:pt x="3268464" y="135353"/>
                    <a:pt x="3263139" y="132690"/>
                    <a:pt x="3257282" y="130560"/>
                  </a:cubicBezTo>
                  <a:cubicBezTo>
                    <a:pt x="3253022" y="129495"/>
                    <a:pt x="3247165" y="128430"/>
                    <a:pt x="3241308" y="128430"/>
                  </a:cubicBezTo>
                  <a:cubicBezTo>
                    <a:pt x="3230126" y="128430"/>
                    <a:pt x="3221074" y="131625"/>
                    <a:pt x="3215216" y="137482"/>
                  </a:cubicBezTo>
                  <a:cubicBezTo>
                    <a:pt x="3208294" y="143340"/>
                    <a:pt x="3205099" y="149730"/>
                    <a:pt x="3205099" y="159847"/>
                  </a:cubicBezTo>
                  <a:cubicBezTo>
                    <a:pt x="3205099" y="168899"/>
                    <a:pt x="3207229" y="175821"/>
                    <a:pt x="3213086" y="181146"/>
                  </a:cubicBezTo>
                  <a:cubicBezTo>
                    <a:pt x="3218943" y="187003"/>
                    <a:pt x="3227463" y="192328"/>
                    <a:pt x="3242373" y="200315"/>
                  </a:cubicBezTo>
                  <a:cubicBezTo>
                    <a:pt x="3244502" y="201380"/>
                    <a:pt x="3248230" y="202445"/>
                    <a:pt x="3253555" y="204575"/>
                  </a:cubicBezTo>
                  <a:cubicBezTo>
                    <a:pt x="3269529" y="212562"/>
                    <a:pt x="3281776" y="218952"/>
                    <a:pt x="3288699" y="224809"/>
                  </a:cubicBezTo>
                  <a:cubicBezTo>
                    <a:pt x="3294556" y="229069"/>
                    <a:pt x="3298815" y="234926"/>
                    <a:pt x="3300946" y="241848"/>
                  </a:cubicBezTo>
                  <a:cubicBezTo>
                    <a:pt x="3304140" y="247706"/>
                    <a:pt x="3305205" y="255160"/>
                    <a:pt x="3305205" y="263148"/>
                  </a:cubicBezTo>
                  <a:cubicBezTo>
                    <a:pt x="3305205" y="283382"/>
                    <a:pt x="3298283" y="299356"/>
                    <a:pt x="3283906" y="311603"/>
                  </a:cubicBezTo>
                  <a:cubicBezTo>
                    <a:pt x="3269529" y="322785"/>
                    <a:pt x="3248763" y="328643"/>
                    <a:pt x="3223203" y="328643"/>
                  </a:cubicBezTo>
                  <a:cubicBezTo>
                    <a:pt x="3213086" y="328643"/>
                    <a:pt x="3202969" y="327578"/>
                    <a:pt x="3193917" y="326513"/>
                  </a:cubicBezTo>
                  <a:cubicBezTo>
                    <a:pt x="3183800" y="325448"/>
                    <a:pt x="3174748" y="323318"/>
                    <a:pt x="3166761" y="319591"/>
                  </a:cubicBezTo>
                  <a:lnTo>
                    <a:pt x="3166761" y="262083"/>
                  </a:lnTo>
                  <a:lnTo>
                    <a:pt x="3188060" y="262083"/>
                  </a:lnTo>
                  <a:lnTo>
                    <a:pt x="3192319" y="299356"/>
                  </a:lnTo>
                  <a:cubicBezTo>
                    <a:pt x="3199242" y="303616"/>
                    <a:pt x="3204566" y="306279"/>
                    <a:pt x="3211489" y="307343"/>
                  </a:cubicBezTo>
                  <a:cubicBezTo>
                    <a:pt x="3217346" y="309473"/>
                    <a:pt x="3223736" y="310538"/>
                    <a:pt x="3229593" y="310538"/>
                  </a:cubicBezTo>
                  <a:cubicBezTo>
                    <a:pt x="3241840" y="310538"/>
                    <a:pt x="3251957" y="307343"/>
                    <a:pt x="3259944" y="300421"/>
                  </a:cubicBezTo>
                  <a:cubicBezTo>
                    <a:pt x="3267932" y="293499"/>
                    <a:pt x="3271126" y="285512"/>
                    <a:pt x="3271126" y="274330"/>
                  </a:cubicBezTo>
                  <a:cubicBezTo>
                    <a:pt x="3271126" y="265278"/>
                    <a:pt x="3268997" y="258355"/>
                    <a:pt x="3263139" y="253031"/>
                  </a:cubicBezTo>
                  <a:cubicBezTo>
                    <a:pt x="3257282" y="247173"/>
                    <a:pt x="3246100" y="239719"/>
                    <a:pt x="3225866" y="230666"/>
                  </a:cubicBezTo>
                  <a:cubicBezTo>
                    <a:pt x="3204566" y="221614"/>
                    <a:pt x="3189657" y="211497"/>
                    <a:pt x="3182203" y="203510"/>
                  </a:cubicBezTo>
                  <a:cubicBezTo>
                    <a:pt x="3173150" y="194458"/>
                    <a:pt x="3169955" y="183276"/>
                    <a:pt x="3169955" y="171029"/>
                  </a:cubicBezTo>
                  <a:cubicBezTo>
                    <a:pt x="3169955" y="151859"/>
                    <a:pt x="3176878" y="135885"/>
                    <a:pt x="3190190" y="125768"/>
                  </a:cubicBezTo>
                  <a:cubicBezTo>
                    <a:pt x="3203502" y="114586"/>
                    <a:pt x="3222671" y="108729"/>
                    <a:pt x="3247698" y="108729"/>
                  </a:cubicBezTo>
                  <a:cubicBezTo>
                    <a:pt x="3257814" y="108729"/>
                    <a:pt x="3266867" y="109794"/>
                    <a:pt x="3274854" y="111923"/>
                  </a:cubicBezTo>
                  <a:cubicBezTo>
                    <a:pt x="3283906" y="114053"/>
                    <a:pt x="3291893" y="116183"/>
                    <a:pt x="3299880" y="119378"/>
                  </a:cubicBezTo>
                  <a:lnTo>
                    <a:pt x="3299880" y="119378"/>
                  </a:lnTo>
                  <a:close/>
                  <a:moveTo>
                    <a:pt x="3389870" y="112988"/>
                  </a:moveTo>
                  <a:lnTo>
                    <a:pt x="3406909" y="112988"/>
                  </a:lnTo>
                  <a:lnTo>
                    <a:pt x="3406909" y="299889"/>
                  </a:lnTo>
                  <a:lnTo>
                    <a:pt x="3413831" y="307876"/>
                  </a:lnTo>
                  <a:lnTo>
                    <a:pt x="3437261" y="310006"/>
                  </a:lnTo>
                  <a:lnTo>
                    <a:pt x="3437261" y="325980"/>
                  </a:lnTo>
                  <a:lnTo>
                    <a:pt x="3339284" y="325980"/>
                  </a:lnTo>
                  <a:lnTo>
                    <a:pt x="3339284" y="310006"/>
                  </a:lnTo>
                  <a:lnTo>
                    <a:pt x="3361648" y="307876"/>
                  </a:lnTo>
                  <a:lnTo>
                    <a:pt x="3369635" y="299889"/>
                  </a:lnTo>
                  <a:lnTo>
                    <a:pt x="3369635" y="142275"/>
                  </a:lnTo>
                  <a:lnTo>
                    <a:pt x="3339284" y="142275"/>
                  </a:lnTo>
                  <a:lnTo>
                    <a:pt x="3339284" y="127365"/>
                  </a:lnTo>
                  <a:lnTo>
                    <a:pt x="3389870" y="112988"/>
                  </a:lnTo>
                  <a:lnTo>
                    <a:pt x="3389870" y="112988"/>
                  </a:lnTo>
                  <a:close/>
                  <a:moveTo>
                    <a:pt x="3390934" y="15012"/>
                  </a:moveTo>
                  <a:cubicBezTo>
                    <a:pt x="3398922" y="15012"/>
                    <a:pt x="3404246" y="17142"/>
                    <a:pt x="3409039" y="22999"/>
                  </a:cubicBezTo>
                  <a:cubicBezTo>
                    <a:pt x="3414896" y="27259"/>
                    <a:pt x="3417026" y="33116"/>
                    <a:pt x="3417026" y="41104"/>
                  </a:cubicBezTo>
                  <a:cubicBezTo>
                    <a:pt x="3417026" y="48026"/>
                    <a:pt x="3414896" y="53351"/>
                    <a:pt x="3409039" y="58143"/>
                  </a:cubicBezTo>
                  <a:cubicBezTo>
                    <a:pt x="3404779" y="64000"/>
                    <a:pt x="3398922" y="66130"/>
                    <a:pt x="3390934" y="66130"/>
                  </a:cubicBezTo>
                  <a:cubicBezTo>
                    <a:pt x="3384013" y="66130"/>
                    <a:pt x="3378688" y="64000"/>
                    <a:pt x="3372830" y="58143"/>
                  </a:cubicBezTo>
                  <a:cubicBezTo>
                    <a:pt x="3368571" y="53883"/>
                    <a:pt x="3365908" y="48026"/>
                    <a:pt x="3365908" y="41104"/>
                  </a:cubicBezTo>
                  <a:cubicBezTo>
                    <a:pt x="3365908" y="33116"/>
                    <a:pt x="3368038" y="27792"/>
                    <a:pt x="3372830" y="22999"/>
                  </a:cubicBezTo>
                  <a:cubicBezTo>
                    <a:pt x="3378688" y="17142"/>
                    <a:pt x="3384545" y="15012"/>
                    <a:pt x="3390934" y="15012"/>
                  </a:cubicBezTo>
                  <a:lnTo>
                    <a:pt x="3390934" y="15012"/>
                  </a:lnTo>
                  <a:close/>
                  <a:moveTo>
                    <a:pt x="3484651" y="140677"/>
                  </a:moveTo>
                  <a:lnTo>
                    <a:pt x="3457494" y="140677"/>
                  </a:lnTo>
                  <a:lnTo>
                    <a:pt x="3457494" y="127365"/>
                  </a:lnTo>
                  <a:lnTo>
                    <a:pt x="3485716" y="114053"/>
                  </a:lnTo>
                  <a:lnTo>
                    <a:pt x="3504885" y="73585"/>
                  </a:lnTo>
                  <a:lnTo>
                    <a:pt x="3521924" y="73585"/>
                  </a:lnTo>
                  <a:lnTo>
                    <a:pt x="3521924" y="120975"/>
                  </a:lnTo>
                  <a:lnTo>
                    <a:pt x="3588484" y="120975"/>
                  </a:lnTo>
                  <a:lnTo>
                    <a:pt x="3588484" y="141210"/>
                  </a:lnTo>
                  <a:lnTo>
                    <a:pt x="3521924" y="141210"/>
                  </a:lnTo>
                  <a:lnTo>
                    <a:pt x="3521924" y="256225"/>
                  </a:lnTo>
                  <a:cubicBezTo>
                    <a:pt x="3521924" y="275395"/>
                    <a:pt x="3524054" y="288707"/>
                    <a:pt x="3529912" y="294564"/>
                  </a:cubicBezTo>
                  <a:cubicBezTo>
                    <a:pt x="3534172" y="301486"/>
                    <a:pt x="3544821" y="304681"/>
                    <a:pt x="3558133" y="304681"/>
                  </a:cubicBezTo>
                  <a:cubicBezTo>
                    <a:pt x="3562393" y="304681"/>
                    <a:pt x="3567185" y="304681"/>
                    <a:pt x="3573043" y="303616"/>
                  </a:cubicBezTo>
                  <a:cubicBezTo>
                    <a:pt x="3577302" y="303616"/>
                    <a:pt x="3583160" y="302551"/>
                    <a:pt x="3589017" y="301486"/>
                  </a:cubicBezTo>
                  <a:lnTo>
                    <a:pt x="3589017" y="317461"/>
                  </a:lnTo>
                  <a:cubicBezTo>
                    <a:pt x="3578900" y="320655"/>
                    <a:pt x="3568783" y="323318"/>
                    <a:pt x="3559731" y="325448"/>
                  </a:cubicBezTo>
                  <a:cubicBezTo>
                    <a:pt x="3549614" y="326513"/>
                    <a:pt x="3540561" y="327578"/>
                    <a:pt x="3531509" y="327578"/>
                  </a:cubicBezTo>
                  <a:cubicBezTo>
                    <a:pt x="3514470" y="327578"/>
                    <a:pt x="3502223" y="324383"/>
                    <a:pt x="3495300" y="317461"/>
                  </a:cubicBezTo>
                  <a:cubicBezTo>
                    <a:pt x="3488378" y="311603"/>
                    <a:pt x="3485184" y="299356"/>
                    <a:pt x="3485184" y="282317"/>
                  </a:cubicBezTo>
                  <a:lnTo>
                    <a:pt x="3485184" y="140677"/>
                  </a:lnTo>
                  <a:lnTo>
                    <a:pt x="3484651" y="140677"/>
                  </a:lnTo>
                  <a:close/>
                  <a:moveTo>
                    <a:pt x="3592744" y="114053"/>
                  </a:moveTo>
                  <a:lnTo>
                    <a:pt x="3687526" y="114053"/>
                  </a:lnTo>
                  <a:lnTo>
                    <a:pt x="3687526" y="131093"/>
                  </a:lnTo>
                  <a:lnTo>
                    <a:pt x="3665162" y="132158"/>
                  </a:lnTo>
                  <a:lnTo>
                    <a:pt x="3659304" y="140145"/>
                  </a:lnTo>
                  <a:lnTo>
                    <a:pt x="3712020" y="276460"/>
                  </a:lnTo>
                  <a:lnTo>
                    <a:pt x="3765800" y="140145"/>
                  </a:lnTo>
                  <a:lnTo>
                    <a:pt x="3762606" y="132158"/>
                  </a:lnTo>
                  <a:lnTo>
                    <a:pt x="3739176" y="131093"/>
                  </a:lnTo>
                  <a:lnTo>
                    <a:pt x="3739176" y="114053"/>
                  </a:lnTo>
                  <a:lnTo>
                    <a:pt x="3817984" y="114053"/>
                  </a:lnTo>
                  <a:lnTo>
                    <a:pt x="3817984" y="131093"/>
                  </a:lnTo>
                  <a:lnTo>
                    <a:pt x="3791892" y="134287"/>
                  </a:lnTo>
                  <a:lnTo>
                    <a:pt x="3704033" y="347279"/>
                  </a:lnTo>
                  <a:cubicBezTo>
                    <a:pt x="3692851" y="373371"/>
                    <a:pt x="3682734" y="392540"/>
                    <a:pt x="3671552" y="403722"/>
                  </a:cubicBezTo>
                  <a:cubicBezTo>
                    <a:pt x="3660369" y="414904"/>
                    <a:pt x="3648122" y="420762"/>
                    <a:pt x="3634278" y="420762"/>
                  </a:cubicBezTo>
                  <a:cubicBezTo>
                    <a:pt x="3625226" y="420762"/>
                    <a:pt x="3617238" y="418632"/>
                    <a:pt x="3611914" y="413839"/>
                  </a:cubicBezTo>
                  <a:cubicBezTo>
                    <a:pt x="3606056" y="409580"/>
                    <a:pt x="3603926" y="403722"/>
                    <a:pt x="3603926" y="396800"/>
                  </a:cubicBezTo>
                  <a:cubicBezTo>
                    <a:pt x="3603926" y="392540"/>
                    <a:pt x="3604992" y="387748"/>
                    <a:pt x="3606056" y="384553"/>
                  </a:cubicBezTo>
                  <a:cubicBezTo>
                    <a:pt x="3608186" y="380293"/>
                    <a:pt x="3611914" y="376566"/>
                    <a:pt x="3615108" y="373371"/>
                  </a:cubicBezTo>
                  <a:lnTo>
                    <a:pt x="3656642" y="389345"/>
                  </a:lnTo>
                  <a:cubicBezTo>
                    <a:pt x="3663564" y="382423"/>
                    <a:pt x="3669954" y="373371"/>
                    <a:pt x="3675811" y="362189"/>
                  </a:cubicBezTo>
                  <a:cubicBezTo>
                    <a:pt x="3681668" y="351007"/>
                    <a:pt x="3686993" y="338760"/>
                    <a:pt x="3692851" y="323850"/>
                  </a:cubicBezTo>
                  <a:lnTo>
                    <a:pt x="3618304" y="133755"/>
                  </a:lnTo>
                  <a:lnTo>
                    <a:pt x="3592212" y="131625"/>
                  </a:lnTo>
                  <a:lnTo>
                    <a:pt x="3592212" y="114053"/>
                  </a:lnTo>
                  <a:close/>
                  <a:moveTo>
                    <a:pt x="2548019" y="114053"/>
                  </a:moveTo>
                  <a:lnTo>
                    <a:pt x="2643865" y="114053"/>
                  </a:lnTo>
                  <a:lnTo>
                    <a:pt x="2643865" y="131093"/>
                  </a:lnTo>
                  <a:lnTo>
                    <a:pt x="2620436" y="132158"/>
                  </a:lnTo>
                  <a:lnTo>
                    <a:pt x="2616176" y="140145"/>
                  </a:lnTo>
                  <a:lnTo>
                    <a:pt x="2666762" y="283382"/>
                  </a:lnTo>
                  <a:lnTo>
                    <a:pt x="2723205" y="140145"/>
                  </a:lnTo>
                  <a:lnTo>
                    <a:pt x="2720010" y="132158"/>
                  </a:lnTo>
                  <a:lnTo>
                    <a:pt x="2696581" y="131093"/>
                  </a:lnTo>
                  <a:lnTo>
                    <a:pt x="2696581" y="114053"/>
                  </a:lnTo>
                  <a:lnTo>
                    <a:pt x="2773258" y="114053"/>
                  </a:lnTo>
                  <a:lnTo>
                    <a:pt x="2773258" y="131093"/>
                  </a:lnTo>
                  <a:lnTo>
                    <a:pt x="2748231" y="134287"/>
                  </a:lnTo>
                  <a:lnTo>
                    <a:pt x="2671554" y="325448"/>
                  </a:lnTo>
                  <a:lnTo>
                    <a:pt x="2646528" y="325448"/>
                  </a:lnTo>
                  <a:lnTo>
                    <a:pt x="2575708" y="132690"/>
                  </a:lnTo>
                  <a:lnTo>
                    <a:pt x="2548552" y="130560"/>
                  </a:lnTo>
                  <a:lnTo>
                    <a:pt x="2548552" y="114053"/>
                  </a:lnTo>
                  <a:lnTo>
                    <a:pt x="2548019" y="114053"/>
                  </a:lnTo>
                  <a:close/>
                  <a:moveTo>
                    <a:pt x="2873364" y="110326"/>
                  </a:moveTo>
                  <a:lnTo>
                    <a:pt x="2873364" y="129495"/>
                  </a:lnTo>
                  <a:cubicBezTo>
                    <a:pt x="2860052" y="130560"/>
                    <a:pt x="2849935" y="137482"/>
                    <a:pt x="2839818" y="147599"/>
                  </a:cubicBezTo>
                  <a:cubicBezTo>
                    <a:pt x="2829701" y="158782"/>
                    <a:pt x="2823843" y="173691"/>
                    <a:pt x="2822779" y="191263"/>
                  </a:cubicBezTo>
                  <a:lnTo>
                    <a:pt x="2873364" y="191263"/>
                  </a:lnTo>
                  <a:lnTo>
                    <a:pt x="2873364" y="209367"/>
                  </a:lnTo>
                  <a:lnTo>
                    <a:pt x="2820649" y="209367"/>
                  </a:lnTo>
                  <a:lnTo>
                    <a:pt x="2820649" y="215224"/>
                  </a:lnTo>
                  <a:cubicBezTo>
                    <a:pt x="2820649" y="242381"/>
                    <a:pt x="2827571" y="263680"/>
                    <a:pt x="2839818" y="280719"/>
                  </a:cubicBezTo>
                  <a:cubicBezTo>
                    <a:pt x="2848870" y="290837"/>
                    <a:pt x="2860052" y="298824"/>
                    <a:pt x="2873364" y="302019"/>
                  </a:cubicBezTo>
                  <a:lnTo>
                    <a:pt x="2873364" y="329175"/>
                  </a:lnTo>
                  <a:cubicBezTo>
                    <a:pt x="2847273" y="328110"/>
                    <a:pt x="2825973" y="317993"/>
                    <a:pt x="2808934" y="299889"/>
                  </a:cubicBezTo>
                  <a:cubicBezTo>
                    <a:pt x="2790830" y="279655"/>
                    <a:pt x="2781778" y="253563"/>
                    <a:pt x="2781778" y="221082"/>
                  </a:cubicBezTo>
                  <a:cubicBezTo>
                    <a:pt x="2781778" y="188600"/>
                    <a:pt x="2791895" y="162509"/>
                    <a:pt x="2809999" y="141210"/>
                  </a:cubicBezTo>
                  <a:cubicBezTo>
                    <a:pt x="2827038" y="123106"/>
                    <a:pt x="2847273" y="112988"/>
                    <a:pt x="2873364" y="110326"/>
                  </a:cubicBezTo>
                  <a:lnTo>
                    <a:pt x="2873364" y="110326"/>
                  </a:lnTo>
                  <a:close/>
                  <a:moveTo>
                    <a:pt x="1632686" y="323318"/>
                  </a:moveTo>
                  <a:lnTo>
                    <a:pt x="1632686" y="304149"/>
                  </a:lnTo>
                  <a:cubicBezTo>
                    <a:pt x="1636946" y="303084"/>
                    <a:pt x="1641738" y="302019"/>
                    <a:pt x="1647063" y="299889"/>
                  </a:cubicBezTo>
                  <a:cubicBezTo>
                    <a:pt x="1656115" y="296694"/>
                    <a:pt x="1666232" y="291902"/>
                    <a:pt x="1677414" y="285512"/>
                  </a:cubicBezTo>
                  <a:lnTo>
                    <a:pt x="1677414" y="207237"/>
                  </a:lnTo>
                  <a:cubicBezTo>
                    <a:pt x="1659310" y="213095"/>
                    <a:pt x="1644933" y="217354"/>
                    <a:pt x="1632153" y="222147"/>
                  </a:cubicBezTo>
                  <a:lnTo>
                    <a:pt x="1632153" y="204042"/>
                  </a:lnTo>
                  <a:cubicBezTo>
                    <a:pt x="1645465" y="200847"/>
                    <a:pt x="1660375" y="196055"/>
                    <a:pt x="1677414" y="192860"/>
                  </a:cubicBezTo>
                  <a:lnTo>
                    <a:pt x="1677414" y="178483"/>
                  </a:lnTo>
                  <a:cubicBezTo>
                    <a:pt x="1677414" y="160379"/>
                    <a:pt x="1674219" y="148132"/>
                    <a:pt x="1668362" y="140145"/>
                  </a:cubicBezTo>
                  <a:cubicBezTo>
                    <a:pt x="1662505" y="133223"/>
                    <a:pt x="1651323" y="130028"/>
                    <a:pt x="1636946" y="130028"/>
                  </a:cubicBezTo>
                  <a:cubicBezTo>
                    <a:pt x="1635881" y="130028"/>
                    <a:pt x="1633751" y="130028"/>
                    <a:pt x="1632686" y="130028"/>
                  </a:cubicBezTo>
                  <a:lnTo>
                    <a:pt x="1632686" y="110858"/>
                  </a:lnTo>
                  <a:cubicBezTo>
                    <a:pt x="1638543" y="110858"/>
                    <a:pt x="1642803" y="109794"/>
                    <a:pt x="1648660" y="109794"/>
                  </a:cubicBezTo>
                  <a:cubicBezTo>
                    <a:pt x="1672089" y="109794"/>
                    <a:pt x="1688064" y="115651"/>
                    <a:pt x="1699246" y="125768"/>
                  </a:cubicBezTo>
                  <a:cubicBezTo>
                    <a:pt x="1709363" y="135885"/>
                    <a:pt x="1715220" y="151859"/>
                    <a:pt x="1715220" y="174223"/>
                  </a:cubicBezTo>
                  <a:lnTo>
                    <a:pt x="1715220" y="300421"/>
                  </a:lnTo>
                  <a:lnTo>
                    <a:pt x="1722143" y="308408"/>
                  </a:lnTo>
                  <a:lnTo>
                    <a:pt x="1745572" y="310538"/>
                  </a:lnTo>
                  <a:lnTo>
                    <a:pt x="1745572" y="326513"/>
                  </a:lnTo>
                  <a:lnTo>
                    <a:pt x="1683804" y="326513"/>
                  </a:lnTo>
                  <a:lnTo>
                    <a:pt x="1677947" y="300421"/>
                  </a:lnTo>
                  <a:cubicBezTo>
                    <a:pt x="1663570" y="310538"/>
                    <a:pt x="1650790" y="317461"/>
                    <a:pt x="1638543" y="321720"/>
                  </a:cubicBezTo>
                  <a:cubicBezTo>
                    <a:pt x="1636946" y="322253"/>
                    <a:pt x="1634816" y="322253"/>
                    <a:pt x="1632686" y="323318"/>
                  </a:cubicBezTo>
                  <a:lnTo>
                    <a:pt x="1632686" y="323318"/>
                  </a:lnTo>
                  <a:close/>
                  <a:moveTo>
                    <a:pt x="2494771" y="15012"/>
                  </a:moveTo>
                  <a:cubicBezTo>
                    <a:pt x="2502758" y="15012"/>
                    <a:pt x="2508083" y="17142"/>
                    <a:pt x="2512875" y="22999"/>
                  </a:cubicBezTo>
                  <a:cubicBezTo>
                    <a:pt x="2518732" y="27259"/>
                    <a:pt x="2520862" y="33116"/>
                    <a:pt x="2520862" y="41104"/>
                  </a:cubicBezTo>
                  <a:cubicBezTo>
                    <a:pt x="2520862" y="48026"/>
                    <a:pt x="2518732" y="53351"/>
                    <a:pt x="2512875" y="58143"/>
                  </a:cubicBezTo>
                  <a:cubicBezTo>
                    <a:pt x="2508616" y="64000"/>
                    <a:pt x="2502758" y="66130"/>
                    <a:pt x="2494771" y="66130"/>
                  </a:cubicBezTo>
                  <a:cubicBezTo>
                    <a:pt x="2487849" y="66130"/>
                    <a:pt x="2482524" y="64000"/>
                    <a:pt x="2477731" y="58143"/>
                  </a:cubicBezTo>
                  <a:cubicBezTo>
                    <a:pt x="2471874" y="53883"/>
                    <a:pt x="2469744" y="48026"/>
                    <a:pt x="2469744" y="41104"/>
                  </a:cubicBezTo>
                  <a:cubicBezTo>
                    <a:pt x="2469744" y="33116"/>
                    <a:pt x="2471874" y="27792"/>
                    <a:pt x="2477731" y="22999"/>
                  </a:cubicBezTo>
                  <a:cubicBezTo>
                    <a:pt x="2482524" y="17142"/>
                    <a:pt x="2488381" y="15012"/>
                    <a:pt x="2494771" y="15012"/>
                  </a:cubicBezTo>
                  <a:lnTo>
                    <a:pt x="2494771" y="15012"/>
                  </a:lnTo>
                  <a:close/>
                  <a:moveTo>
                    <a:pt x="2493706" y="112988"/>
                  </a:moveTo>
                  <a:lnTo>
                    <a:pt x="2510745" y="112988"/>
                  </a:lnTo>
                  <a:lnTo>
                    <a:pt x="2510745" y="299889"/>
                  </a:lnTo>
                  <a:lnTo>
                    <a:pt x="2518732" y="307876"/>
                  </a:lnTo>
                  <a:lnTo>
                    <a:pt x="2542162" y="310006"/>
                  </a:lnTo>
                  <a:lnTo>
                    <a:pt x="2542162" y="325980"/>
                  </a:lnTo>
                  <a:lnTo>
                    <a:pt x="2443120" y="325980"/>
                  </a:lnTo>
                  <a:lnTo>
                    <a:pt x="2443120" y="310006"/>
                  </a:lnTo>
                  <a:lnTo>
                    <a:pt x="2466549" y="307876"/>
                  </a:lnTo>
                  <a:lnTo>
                    <a:pt x="2473472" y="299889"/>
                  </a:lnTo>
                  <a:lnTo>
                    <a:pt x="2473472" y="142275"/>
                  </a:lnTo>
                  <a:lnTo>
                    <a:pt x="2443120" y="142275"/>
                  </a:lnTo>
                  <a:lnTo>
                    <a:pt x="2443120" y="127365"/>
                  </a:lnTo>
                  <a:lnTo>
                    <a:pt x="2493706" y="112988"/>
                  </a:lnTo>
                  <a:lnTo>
                    <a:pt x="2493706" y="112988"/>
                  </a:lnTo>
                  <a:close/>
                  <a:moveTo>
                    <a:pt x="2191790" y="325448"/>
                  </a:moveTo>
                  <a:lnTo>
                    <a:pt x="2191790" y="309473"/>
                  </a:lnTo>
                  <a:lnTo>
                    <a:pt x="2215219" y="307343"/>
                  </a:lnTo>
                  <a:lnTo>
                    <a:pt x="2223206" y="299356"/>
                  </a:lnTo>
                  <a:lnTo>
                    <a:pt x="2223206" y="141742"/>
                  </a:lnTo>
                  <a:lnTo>
                    <a:pt x="2191790" y="141742"/>
                  </a:lnTo>
                  <a:lnTo>
                    <a:pt x="2191790" y="127365"/>
                  </a:lnTo>
                  <a:lnTo>
                    <a:pt x="2242376" y="112456"/>
                  </a:lnTo>
                  <a:lnTo>
                    <a:pt x="2259415" y="112456"/>
                  </a:lnTo>
                  <a:lnTo>
                    <a:pt x="2259415" y="135885"/>
                  </a:lnTo>
                  <a:cubicBezTo>
                    <a:pt x="2277519" y="125768"/>
                    <a:pt x="2290831" y="118846"/>
                    <a:pt x="2302013" y="115651"/>
                  </a:cubicBezTo>
                  <a:cubicBezTo>
                    <a:pt x="2312130" y="111391"/>
                    <a:pt x="2321183" y="108729"/>
                    <a:pt x="2330235" y="108729"/>
                  </a:cubicBezTo>
                  <a:cubicBezTo>
                    <a:pt x="2349404" y="108729"/>
                    <a:pt x="2363781" y="115651"/>
                    <a:pt x="2373898" y="126833"/>
                  </a:cubicBezTo>
                  <a:cubicBezTo>
                    <a:pt x="2384015" y="138015"/>
                    <a:pt x="2388275" y="155054"/>
                    <a:pt x="2388275" y="176354"/>
                  </a:cubicBezTo>
                  <a:lnTo>
                    <a:pt x="2388275" y="298824"/>
                  </a:lnTo>
                  <a:lnTo>
                    <a:pt x="2396262" y="306811"/>
                  </a:lnTo>
                  <a:lnTo>
                    <a:pt x="2419691" y="308941"/>
                  </a:lnTo>
                  <a:lnTo>
                    <a:pt x="2419691" y="324915"/>
                  </a:lnTo>
                  <a:lnTo>
                    <a:pt x="2323845" y="324915"/>
                  </a:lnTo>
                  <a:lnTo>
                    <a:pt x="2323845" y="308941"/>
                  </a:lnTo>
                  <a:lnTo>
                    <a:pt x="2344079" y="306811"/>
                  </a:lnTo>
                  <a:lnTo>
                    <a:pt x="2352066" y="298824"/>
                  </a:lnTo>
                  <a:lnTo>
                    <a:pt x="2352066" y="182743"/>
                  </a:lnTo>
                  <a:cubicBezTo>
                    <a:pt x="2352066" y="166769"/>
                    <a:pt x="2348872" y="155587"/>
                    <a:pt x="2341949" y="147599"/>
                  </a:cubicBezTo>
                  <a:cubicBezTo>
                    <a:pt x="2335027" y="140677"/>
                    <a:pt x="2323845" y="137482"/>
                    <a:pt x="2308403" y="137482"/>
                  </a:cubicBezTo>
                  <a:cubicBezTo>
                    <a:pt x="2300416" y="137482"/>
                    <a:pt x="2294026" y="138547"/>
                    <a:pt x="2284974" y="140677"/>
                  </a:cubicBezTo>
                  <a:cubicBezTo>
                    <a:pt x="2276987" y="143872"/>
                    <a:pt x="2267935" y="147599"/>
                    <a:pt x="2258882" y="151859"/>
                  </a:cubicBezTo>
                  <a:lnTo>
                    <a:pt x="2258882" y="298291"/>
                  </a:lnTo>
                  <a:lnTo>
                    <a:pt x="2266870" y="306279"/>
                  </a:lnTo>
                  <a:lnTo>
                    <a:pt x="2287104" y="308408"/>
                  </a:lnTo>
                  <a:lnTo>
                    <a:pt x="2287104" y="324383"/>
                  </a:lnTo>
                  <a:lnTo>
                    <a:pt x="2191790" y="324383"/>
                  </a:lnTo>
                  <a:lnTo>
                    <a:pt x="2191790" y="325448"/>
                  </a:lnTo>
                  <a:close/>
                  <a:moveTo>
                    <a:pt x="1885614" y="31519"/>
                  </a:moveTo>
                  <a:lnTo>
                    <a:pt x="1992642" y="31519"/>
                  </a:lnTo>
                  <a:lnTo>
                    <a:pt x="1992642" y="48558"/>
                  </a:lnTo>
                  <a:lnTo>
                    <a:pt x="1965486" y="50688"/>
                  </a:lnTo>
                  <a:lnTo>
                    <a:pt x="1958563" y="57610"/>
                  </a:lnTo>
                  <a:lnTo>
                    <a:pt x="1958563" y="216289"/>
                  </a:lnTo>
                  <a:cubicBezTo>
                    <a:pt x="1958563" y="246641"/>
                    <a:pt x="1964421" y="269005"/>
                    <a:pt x="1976668" y="282849"/>
                  </a:cubicBezTo>
                  <a:cubicBezTo>
                    <a:pt x="1988915" y="296161"/>
                    <a:pt x="2009149" y="303084"/>
                    <a:pt x="2036306" y="303084"/>
                  </a:cubicBezTo>
                  <a:cubicBezTo>
                    <a:pt x="2063462" y="303084"/>
                    <a:pt x="2083696" y="296161"/>
                    <a:pt x="2095944" y="282849"/>
                  </a:cubicBezTo>
                  <a:cubicBezTo>
                    <a:pt x="2108191" y="268472"/>
                    <a:pt x="2114048" y="246641"/>
                    <a:pt x="2114048" y="216289"/>
                  </a:cubicBezTo>
                  <a:lnTo>
                    <a:pt x="2114048" y="60805"/>
                  </a:lnTo>
                  <a:lnTo>
                    <a:pt x="2106061" y="52818"/>
                  </a:lnTo>
                  <a:lnTo>
                    <a:pt x="2078904" y="48558"/>
                  </a:lnTo>
                  <a:lnTo>
                    <a:pt x="2078904" y="31519"/>
                  </a:lnTo>
                  <a:lnTo>
                    <a:pt x="2172088" y="31519"/>
                  </a:lnTo>
                  <a:lnTo>
                    <a:pt x="2172088" y="48558"/>
                  </a:lnTo>
                  <a:lnTo>
                    <a:pt x="2144932" y="52818"/>
                  </a:lnTo>
                  <a:lnTo>
                    <a:pt x="2136944" y="60805"/>
                  </a:lnTo>
                  <a:lnTo>
                    <a:pt x="2136944" y="219484"/>
                  </a:lnTo>
                  <a:cubicBezTo>
                    <a:pt x="2136944" y="240783"/>
                    <a:pt x="2135880" y="256758"/>
                    <a:pt x="2132685" y="267940"/>
                  </a:cubicBezTo>
                  <a:cubicBezTo>
                    <a:pt x="2130555" y="279122"/>
                    <a:pt x="2124697" y="288174"/>
                    <a:pt x="2118308" y="297226"/>
                  </a:cubicBezTo>
                  <a:cubicBezTo>
                    <a:pt x="2109256" y="307343"/>
                    <a:pt x="2098073" y="315331"/>
                    <a:pt x="2081034" y="320655"/>
                  </a:cubicBezTo>
                  <a:cubicBezTo>
                    <a:pt x="2065059" y="327578"/>
                    <a:pt x="2047488" y="329708"/>
                    <a:pt x="2028319" y="329708"/>
                  </a:cubicBezTo>
                  <a:cubicBezTo>
                    <a:pt x="2008084" y="329708"/>
                    <a:pt x="1989980" y="327578"/>
                    <a:pt x="1974538" y="320655"/>
                  </a:cubicBezTo>
                  <a:cubicBezTo>
                    <a:pt x="1958563" y="314798"/>
                    <a:pt x="1946317" y="307343"/>
                    <a:pt x="1937264" y="297226"/>
                  </a:cubicBezTo>
                  <a:cubicBezTo>
                    <a:pt x="1930342" y="288174"/>
                    <a:pt x="1925017" y="279122"/>
                    <a:pt x="1922888" y="267940"/>
                  </a:cubicBezTo>
                  <a:cubicBezTo>
                    <a:pt x="1919693" y="256758"/>
                    <a:pt x="1918627" y="240783"/>
                    <a:pt x="1918627" y="219484"/>
                  </a:cubicBezTo>
                  <a:lnTo>
                    <a:pt x="1918627" y="57610"/>
                  </a:lnTo>
                  <a:lnTo>
                    <a:pt x="1910640" y="50688"/>
                  </a:lnTo>
                  <a:lnTo>
                    <a:pt x="1885614" y="48558"/>
                  </a:lnTo>
                  <a:lnTo>
                    <a:pt x="1885614" y="31519"/>
                  </a:lnTo>
                  <a:close/>
                  <a:moveTo>
                    <a:pt x="1632686" y="110326"/>
                  </a:moveTo>
                  <a:lnTo>
                    <a:pt x="1632686" y="129495"/>
                  </a:lnTo>
                  <a:cubicBezTo>
                    <a:pt x="1629491" y="129495"/>
                    <a:pt x="1624699" y="130560"/>
                    <a:pt x="1621504" y="130560"/>
                  </a:cubicBezTo>
                  <a:cubicBezTo>
                    <a:pt x="1615647" y="131625"/>
                    <a:pt x="1610322" y="133755"/>
                    <a:pt x="1604464" y="136418"/>
                  </a:cubicBezTo>
                  <a:lnTo>
                    <a:pt x="1604464" y="173691"/>
                  </a:lnTo>
                  <a:lnTo>
                    <a:pt x="1574113" y="173691"/>
                  </a:lnTo>
                  <a:cubicBezTo>
                    <a:pt x="1568256" y="173691"/>
                    <a:pt x="1565061" y="172626"/>
                    <a:pt x="1562931" y="170496"/>
                  </a:cubicBezTo>
                  <a:cubicBezTo>
                    <a:pt x="1560801" y="168366"/>
                    <a:pt x="1560801" y="164639"/>
                    <a:pt x="1560801" y="160379"/>
                  </a:cubicBezTo>
                  <a:cubicBezTo>
                    <a:pt x="1560801" y="145470"/>
                    <a:pt x="1568788" y="133223"/>
                    <a:pt x="1584230" y="124170"/>
                  </a:cubicBezTo>
                  <a:cubicBezTo>
                    <a:pt x="1597542" y="116183"/>
                    <a:pt x="1613517" y="111923"/>
                    <a:pt x="1632686" y="110326"/>
                  </a:cubicBezTo>
                  <a:lnTo>
                    <a:pt x="1632686" y="110326"/>
                  </a:lnTo>
                  <a:close/>
                  <a:moveTo>
                    <a:pt x="1632686" y="204042"/>
                  </a:moveTo>
                  <a:lnTo>
                    <a:pt x="1632686" y="222147"/>
                  </a:lnTo>
                  <a:cubicBezTo>
                    <a:pt x="1620439" y="226407"/>
                    <a:pt x="1611387" y="231199"/>
                    <a:pt x="1605529" y="235459"/>
                  </a:cubicBezTo>
                  <a:cubicBezTo>
                    <a:pt x="1594347" y="244511"/>
                    <a:pt x="1587425" y="254628"/>
                    <a:pt x="1587425" y="269005"/>
                  </a:cubicBezTo>
                  <a:cubicBezTo>
                    <a:pt x="1587425" y="279122"/>
                    <a:pt x="1590620" y="288174"/>
                    <a:pt x="1597542" y="295096"/>
                  </a:cubicBezTo>
                  <a:cubicBezTo>
                    <a:pt x="1603400" y="302019"/>
                    <a:pt x="1611919" y="304149"/>
                    <a:pt x="1623634" y="304149"/>
                  </a:cubicBezTo>
                  <a:cubicBezTo>
                    <a:pt x="1625764" y="304149"/>
                    <a:pt x="1629491" y="304149"/>
                    <a:pt x="1632686" y="304149"/>
                  </a:cubicBezTo>
                  <a:lnTo>
                    <a:pt x="1632686" y="323318"/>
                  </a:lnTo>
                  <a:cubicBezTo>
                    <a:pt x="1623634" y="326513"/>
                    <a:pt x="1614582" y="327578"/>
                    <a:pt x="1605529" y="327578"/>
                  </a:cubicBezTo>
                  <a:cubicBezTo>
                    <a:pt x="1588490" y="327578"/>
                    <a:pt x="1575178" y="323318"/>
                    <a:pt x="1565061" y="313201"/>
                  </a:cubicBezTo>
                  <a:cubicBezTo>
                    <a:pt x="1554944" y="303084"/>
                    <a:pt x="1549087" y="288174"/>
                    <a:pt x="1549087" y="272732"/>
                  </a:cubicBezTo>
                  <a:cubicBezTo>
                    <a:pt x="1549087" y="253563"/>
                    <a:pt x="1557074" y="239186"/>
                    <a:pt x="1572516" y="227471"/>
                  </a:cubicBezTo>
                  <a:cubicBezTo>
                    <a:pt x="1583165" y="221082"/>
                    <a:pt x="1603400" y="213095"/>
                    <a:pt x="1632686" y="204042"/>
                  </a:cubicBezTo>
                  <a:lnTo>
                    <a:pt x="1632686" y="204042"/>
                  </a:lnTo>
                  <a:close/>
                  <a:moveTo>
                    <a:pt x="913306" y="420229"/>
                  </a:moveTo>
                  <a:lnTo>
                    <a:pt x="913306" y="401060"/>
                  </a:lnTo>
                  <a:cubicBezTo>
                    <a:pt x="914371" y="401060"/>
                    <a:pt x="916501" y="401060"/>
                    <a:pt x="917565" y="401060"/>
                  </a:cubicBezTo>
                  <a:cubicBezTo>
                    <a:pt x="936735" y="401060"/>
                    <a:pt x="951112" y="396800"/>
                    <a:pt x="963891" y="387748"/>
                  </a:cubicBezTo>
                  <a:cubicBezTo>
                    <a:pt x="976138" y="378696"/>
                    <a:pt x="983061" y="367514"/>
                    <a:pt x="983061" y="354202"/>
                  </a:cubicBezTo>
                  <a:cubicBezTo>
                    <a:pt x="983061" y="345150"/>
                    <a:pt x="980931" y="337162"/>
                    <a:pt x="975073" y="332903"/>
                  </a:cubicBezTo>
                  <a:cubicBezTo>
                    <a:pt x="969216" y="328643"/>
                    <a:pt x="956969" y="323850"/>
                    <a:pt x="937800" y="320655"/>
                  </a:cubicBezTo>
                  <a:lnTo>
                    <a:pt x="912773" y="316396"/>
                  </a:lnTo>
                  <a:lnTo>
                    <a:pt x="912773" y="284979"/>
                  </a:lnTo>
                  <a:lnTo>
                    <a:pt x="940995" y="289239"/>
                  </a:lnTo>
                  <a:cubicBezTo>
                    <a:pt x="968151" y="293499"/>
                    <a:pt x="987320" y="300421"/>
                    <a:pt x="998502" y="308408"/>
                  </a:cubicBezTo>
                  <a:cubicBezTo>
                    <a:pt x="1009685" y="316396"/>
                    <a:pt x="1015542" y="328643"/>
                    <a:pt x="1015542" y="343552"/>
                  </a:cubicBezTo>
                  <a:cubicBezTo>
                    <a:pt x="1015542" y="352604"/>
                    <a:pt x="1013412" y="360591"/>
                    <a:pt x="1008620" y="369644"/>
                  </a:cubicBezTo>
                  <a:cubicBezTo>
                    <a:pt x="1002762" y="378696"/>
                    <a:pt x="997437" y="386683"/>
                    <a:pt x="988385" y="393073"/>
                  </a:cubicBezTo>
                  <a:cubicBezTo>
                    <a:pt x="977203" y="402125"/>
                    <a:pt x="963359" y="409047"/>
                    <a:pt x="948982" y="414372"/>
                  </a:cubicBezTo>
                  <a:cubicBezTo>
                    <a:pt x="937800" y="416502"/>
                    <a:pt x="925552" y="419164"/>
                    <a:pt x="913306" y="420229"/>
                  </a:cubicBezTo>
                  <a:lnTo>
                    <a:pt x="913306" y="420229"/>
                  </a:lnTo>
                  <a:close/>
                  <a:moveTo>
                    <a:pt x="913306" y="252498"/>
                  </a:moveTo>
                  <a:lnTo>
                    <a:pt x="913306" y="234394"/>
                  </a:lnTo>
                  <a:lnTo>
                    <a:pt x="913306" y="234394"/>
                  </a:lnTo>
                  <a:cubicBezTo>
                    <a:pt x="925552" y="234394"/>
                    <a:pt x="936735" y="230134"/>
                    <a:pt x="944722" y="219484"/>
                  </a:cubicBezTo>
                  <a:cubicBezTo>
                    <a:pt x="952709" y="210432"/>
                    <a:pt x="955904" y="197120"/>
                    <a:pt x="955904" y="181146"/>
                  </a:cubicBezTo>
                  <a:cubicBezTo>
                    <a:pt x="955904" y="164106"/>
                    <a:pt x="952709" y="151859"/>
                    <a:pt x="944722" y="141742"/>
                  </a:cubicBezTo>
                  <a:cubicBezTo>
                    <a:pt x="936735" y="131625"/>
                    <a:pt x="926618" y="127365"/>
                    <a:pt x="913306" y="127365"/>
                  </a:cubicBezTo>
                  <a:lnTo>
                    <a:pt x="913306" y="127365"/>
                  </a:lnTo>
                  <a:lnTo>
                    <a:pt x="913306" y="110326"/>
                  </a:lnTo>
                  <a:cubicBezTo>
                    <a:pt x="914371" y="109261"/>
                    <a:pt x="916501" y="109261"/>
                    <a:pt x="917565" y="109261"/>
                  </a:cubicBezTo>
                  <a:cubicBezTo>
                    <a:pt x="925552" y="109261"/>
                    <a:pt x="934605" y="110326"/>
                    <a:pt x="942592" y="112456"/>
                  </a:cubicBezTo>
                  <a:cubicBezTo>
                    <a:pt x="950579" y="114586"/>
                    <a:pt x="959631" y="118313"/>
                    <a:pt x="967619" y="122573"/>
                  </a:cubicBezTo>
                  <a:lnTo>
                    <a:pt x="1030451" y="122573"/>
                  </a:lnTo>
                  <a:lnTo>
                    <a:pt x="1030451" y="142807"/>
                  </a:lnTo>
                  <a:lnTo>
                    <a:pt x="981996" y="142807"/>
                  </a:lnTo>
                  <a:cubicBezTo>
                    <a:pt x="986255" y="148665"/>
                    <a:pt x="988918" y="155054"/>
                    <a:pt x="991048" y="161976"/>
                  </a:cubicBezTo>
                  <a:cubicBezTo>
                    <a:pt x="993178" y="168899"/>
                    <a:pt x="994243" y="175288"/>
                    <a:pt x="994243" y="183276"/>
                  </a:cubicBezTo>
                  <a:cubicBezTo>
                    <a:pt x="994243" y="203510"/>
                    <a:pt x="986255" y="219484"/>
                    <a:pt x="970813" y="232796"/>
                  </a:cubicBezTo>
                  <a:cubicBezTo>
                    <a:pt x="955904" y="245576"/>
                    <a:pt x="936735" y="251433"/>
                    <a:pt x="913306" y="252498"/>
                  </a:cubicBezTo>
                  <a:lnTo>
                    <a:pt x="913306" y="252498"/>
                  </a:lnTo>
                  <a:close/>
                  <a:moveTo>
                    <a:pt x="1344082" y="109261"/>
                  </a:moveTo>
                  <a:lnTo>
                    <a:pt x="1361121" y="109261"/>
                  </a:lnTo>
                  <a:lnTo>
                    <a:pt x="1361121" y="254628"/>
                  </a:lnTo>
                  <a:cubicBezTo>
                    <a:pt x="1361121" y="271667"/>
                    <a:pt x="1364316" y="282849"/>
                    <a:pt x="1371238" y="290837"/>
                  </a:cubicBezTo>
                  <a:cubicBezTo>
                    <a:pt x="1378160" y="297759"/>
                    <a:pt x="1388278" y="302019"/>
                    <a:pt x="1402655" y="302019"/>
                  </a:cubicBezTo>
                  <a:cubicBezTo>
                    <a:pt x="1410642" y="302019"/>
                    <a:pt x="1419694" y="300954"/>
                    <a:pt x="1427681" y="298824"/>
                  </a:cubicBezTo>
                  <a:cubicBezTo>
                    <a:pt x="1436733" y="296694"/>
                    <a:pt x="1444720" y="292967"/>
                    <a:pt x="1453773" y="288707"/>
                  </a:cubicBezTo>
                  <a:lnTo>
                    <a:pt x="1453773" y="140145"/>
                  </a:lnTo>
                  <a:lnTo>
                    <a:pt x="1422889" y="140145"/>
                  </a:lnTo>
                  <a:lnTo>
                    <a:pt x="1422889" y="126833"/>
                  </a:lnTo>
                  <a:lnTo>
                    <a:pt x="1473474" y="109794"/>
                  </a:lnTo>
                  <a:lnTo>
                    <a:pt x="1490514" y="109794"/>
                  </a:lnTo>
                  <a:lnTo>
                    <a:pt x="1490514" y="299889"/>
                  </a:lnTo>
                  <a:lnTo>
                    <a:pt x="1498501" y="307876"/>
                  </a:lnTo>
                  <a:lnTo>
                    <a:pt x="1518735" y="310006"/>
                  </a:lnTo>
                  <a:lnTo>
                    <a:pt x="1518735" y="325980"/>
                  </a:lnTo>
                  <a:lnTo>
                    <a:pt x="1453240" y="325980"/>
                  </a:lnTo>
                  <a:lnTo>
                    <a:pt x="1453240" y="300954"/>
                  </a:lnTo>
                  <a:cubicBezTo>
                    <a:pt x="1439928" y="311071"/>
                    <a:pt x="1427149" y="317993"/>
                    <a:pt x="1415967" y="322253"/>
                  </a:cubicBezTo>
                  <a:cubicBezTo>
                    <a:pt x="1403720" y="326513"/>
                    <a:pt x="1393602" y="329175"/>
                    <a:pt x="1382421" y="329175"/>
                  </a:cubicBezTo>
                  <a:cubicBezTo>
                    <a:pt x="1363251" y="329175"/>
                    <a:pt x="1349939" y="323318"/>
                    <a:pt x="1339822" y="312136"/>
                  </a:cubicBezTo>
                  <a:cubicBezTo>
                    <a:pt x="1329705" y="300954"/>
                    <a:pt x="1323848" y="283914"/>
                    <a:pt x="1323848" y="262615"/>
                  </a:cubicBezTo>
                  <a:lnTo>
                    <a:pt x="1323848" y="140145"/>
                  </a:lnTo>
                  <a:lnTo>
                    <a:pt x="1292431" y="140145"/>
                  </a:lnTo>
                  <a:lnTo>
                    <a:pt x="1292431" y="126833"/>
                  </a:lnTo>
                  <a:lnTo>
                    <a:pt x="1344082" y="109261"/>
                  </a:lnTo>
                  <a:lnTo>
                    <a:pt x="1344082" y="109261"/>
                  </a:lnTo>
                  <a:close/>
                  <a:moveTo>
                    <a:pt x="1096479" y="2233"/>
                  </a:moveTo>
                  <a:lnTo>
                    <a:pt x="1113518" y="2233"/>
                  </a:lnTo>
                  <a:lnTo>
                    <a:pt x="1113518" y="136418"/>
                  </a:lnTo>
                  <a:cubicBezTo>
                    <a:pt x="1130557" y="126300"/>
                    <a:pt x="1143869" y="119378"/>
                    <a:pt x="1155052" y="116183"/>
                  </a:cubicBezTo>
                  <a:cubicBezTo>
                    <a:pt x="1166233" y="111923"/>
                    <a:pt x="1175286" y="109261"/>
                    <a:pt x="1184338" y="109261"/>
                  </a:cubicBezTo>
                  <a:cubicBezTo>
                    <a:pt x="1203507" y="109261"/>
                    <a:pt x="1217884" y="116183"/>
                    <a:pt x="1228001" y="127365"/>
                  </a:cubicBezTo>
                  <a:cubicBezTo>
                    <a:pt x="1238118" y="138547"/>
                    <a:pt x="1242911" y="155587"/>
                    <a:pt x="1242911" y="176886"/>
                  </a:cubicBezTo>
                  <a:lnTo>
                    <a:pt x="1242911" y="299356"/>
                  </a:lnTo>
                  <a:lnTo>
                    <a:pt x="1250898" y="307343"/>
                  </a:lnTo>
                  <a:lnTo>
                    <a:pt x="1273262" y="309473"/>
                  </a:lnTo>
                  <a:lnTo>
                    <a:pt x="1273262" y="325448"/>
                  </a:lnTo>
                  <a:lnTo>
                    <a:pt x="1178480" y="325448"/>
                  </a:lnTo>
                  <a:lnTo>
                    <a:pt x="1178480" y="309473"/>
                  </a:lnTo>
                  <a:lnTo>
                    <a:pt x="1198715" y="307343"/>
                  </a:lnTo>
                  <a:lnTo>
                    <a:pt x="1205637" y="299356"/>
                  </a:lnTo>
                  <a:lnTo>
                    <a:pt x="1205637" y="183276"/>
                  </a:lnTo>
                  <a:cubicBezTo>
                    <a:pt x="1205637" y="167301"/>
                    <a:pt x="1202442" y="155054"/>
                    <a:pt x="1195520" y="148132"/>
                  </a:cubicBezTo>
                  <a:cubicBezTo>
                    <a:pt x="1188598" y="141210"/>
                    <a:pt x="1177416" y="138015"/>
                    <a:pt x="1161974" y="138015"/>
                  </a:cubicBezTo>
                  <a:cubicBezTo>
                    <a:pt x="1155052" y="138015"/>
                    <a:pt x="1147597" y="139080"/>
                    <a:pt x="1139610" y="141210"/>
                  </a:cubicBezTo>
                  <a:cubicBezTo>
                    <a:pt x="1131622" y="144405"/>
                    <a:pt x="1122570" y="148132"/>
                    <a:pt x="1113518" y="152392"/>
                  </a:cubicBezTo>
                  <a:lnTo>
                    <a:pt x="1113518" y="298824"/>
                  </a:lnTo>
                  <a:lnTo>
                    <a:pt x="1121505" y="306811"/>
                  </a:lnTo>
                  <a:lnTo>
                    <a:pt x="1141740" y="308941"/>
                  </a:lnTo>
                  <a:lnTo>
                    <a:pt x="1141740" y="324915"/>
                  </a:lnTo>
                  <a:lnTo>
                    <a:pt x="1045893" y="324915"/>
                  </a:lnTo>
                  <a:lnTo>
                    <a:pt x="1045893" y="308941"/>
                  </a:lnTo>
                  <a:lnTo>
                    <a:pt x="1069322" y="306811"/>
                  </a:lnTo>
                  <a:lnTo>
                    <a:pt x="1076245" y="298824"/>
                  </a:lnTo>
                  <a:lnTo>
                    <a:pt x="1076245" y="31519"/>
                  </a:lnTo>
                  <a:lnTo>
                    <a:pt x="1042698" y="31519"/>
                  </a:lnTo>
                  <a:lnTo>
                    <a:pt x="1042698" y="18207"/>
                  </a:lnTo>
                  <a:lnTo>
                    <a:pt x="1096479" y="2233"/>
                  </a:lnTo>
                  <a:close/>
                  <a:moveTo>
                    <a:pt x="913306" y="110326"/>
                  </a:moveTo>
                  <a:lnTo>
                    <a:pt x="913306" y="127365"/>
                  </a:lnTo>
                  <a:cubicBezTo>
                    <a:pt x="899994" y="127365"/>
                    <a:pt x="889877" y="131625"/>
                    <a:pt x="881889" y="141742"/>
                  </a:cubicBezTo>
                  <a:cubicBezTo>
                    <a:pt x="873902" y="150794"/>
                    <a:pt x="870707" y="164106"/>
                    <a:pt x="870707" y="181146"/>
                  </a:cubicBezTo>
                  <a:cubicBezTo>
                    <a:pt x="870707" y="197120"/>
                    <a:pt x="873902" y="210432"/>
                    <a:pt x="882954" y="219484"/>
                  </a:cubicBezTo>
                  <a:cubicBezTo>
                    <a:pt x="890941" y="229601"/>
                    <a:pt x="901059" y="234394"/>
                    <a:pt x="913306" y="234394"/>
                  </a:cubicBezTo>
                  <a:lnTo>
                    <a:pt x="913306" y="252498"/>
                  </a:lnTo>
                  <a:cubicBezTo>
                    <a:pt x="912240" y="252498"/>
                    <a:pt x="911176" y="252498"/>
                    <a:pt x="910111" y="252498"/>
                  </a:cubicBezTo>
                  <a:lnTo>
                    <a:pt x="903189" y="252498"/>
                  </a:lnTo>
                  <a:cubicBezTo>
                    <a:pt x="901059" y="255693"/>
                    <a:pt x="899994" y="258355"/>
                    <a:pt x="898929" y="261550"/>
                  </a:cubicBezTo>
                  <a:cubicBezTo>
                    <a:pt x="898929" y="264745"/>
                    <a:pt x="897864" y="268472"/>
                    <a:pt x="897864" y="271667"/>
                  </a:cubicBezTo>
                  <a:cubicBezTo>
                    <a:pt x="897864" y="272732"/>
                    <a:pt x="898929" y="274862"/>
                    <a:pt x="898929" y="278590"/>
                  </a:cubicBezTo>
                  <a:cubicBezTo>
                    <a:pt x="898929" y="280719"/>
                    <a:pt x="898929" y="281784"/>
                    <a:pt x="898929" y="281784"/>
                  </a:cubicBezTo>
                  <a:lnTo>
                    <a:pt x="913838" y="283914"/>
                  </a:lnTo>
                  <a:lnTo>
                    <a:pt x="913838" y="315331"/>
                  </a:lnTo>
                  <a:lnTo>
                    <a:pt x="896799" y="312136"/>
                  </a:lnTo>
                  <a:cubicBezTo>
                    <a:pt x="884552" y="315331"/>
                    <a:pt x="875500" y="321188"/>
                    <a:pt x="868577" y="329175"/>
                  </a:cubicBezTo>
                  <a:cubicBezTo>
                    <a:pt x="861655" y="337162"/>
                    <a:pt x="858460" y="345150"/>
                    <a:pt x="858460" y="355267"/>
                  </a:cubicBezTo>
                  <a:cubicBezTo>
                    <a:pt x="858460" y="368579"/>
                    <a:pt x="864317" y="378696"/>
                    <a:pt x="875500" y="387748"/>
                  </a:cubicBezTo>
                  <a:cubicBezTo>
                    <a:pt x="885617" y="395735"/>
                    <a:pt x="897864" y="399995"/>
                    <a:pt x="913838" y="401060"/>
                  </a:cubicBezTo>
                  <a:lnTo>
                    <a:pt x="913838" y="420229"/>
                  </a:lnTo>
                  <a:cubicBezTo>
                    <a:pt x="910643" y="420229"/>
                    <a:pt x="906916" y="420229"/>
                    <a:pt x="902656" y="420229"/>
                  </a:cubicBezTo>
                  <a:cubicBezTo>
                    <a:pt x="877629" y="420229"/>
                    <a:pt x="858993" y="415969"/>
                    <a:pt x="845148" y="405852"/>
                  </a:cubicBezTo>
                  <a:cubicBezTo>
                    <a:pt x="830771" y="395735"/>
                    <a:pt x="823849" y="382423"/>
                    <a:pt x="823849" y="364319"/>
                  </a:cubicBezTo>
                  <a:cubicBezTo>
                    <a:pt x="823849" y="351007"/>
                    <a:pt x="828109" y="338227"/>
                    <a:pt x="836096" y="329175"/>
                  </a:cubicBezTo>
                  <a:cubicBezTo>
                    <a:pt x="845148" y="319058"/>
                    <a:pt x="856330" y="312136"/>
                    <a:pt x="871240" y="310006"/>
                  </a:cubicBezTo>
                  <a:cubicBezTo>
                    <a:pt x="870175" y="306811"/>
                    <a:pt x="869110" y="303084"/>
                    <a:pt x="868045" y="299889"/>
                  </a:cubicBezTo>
                  <a:cubicBezTo>
                    <a:pt x="866980" y="296694"/>
                    <a:pt x="866980" y="292967"/>
                    <a:pt x="866980" y="289772"/>
                  </a:cubicBezTo>
                  <a:cubicBezTo>
                    <a:pt x="866980" y="285512"/>
                    <a:pt x="869110" y="278590"/>
                    <a:pt x="872837" y="271667"/>
                  </a:cubicBezTo>
                  <a:cubicBezTo>
                    <a:pt x="876032" y="264745"/>
                    <a:pt x="880824" y="257290"/>
                    <a:pt x="888812" y="249303"/>
                  </a:cubicBezTo>
                  <a:cubicBezTo>
                    <a:pt x="871772" y="245043"/>
                    <a:pt x="858460" y="237056"/>
                    <a:pt x="848343" y="225874"/>
                  </a:cubicBezTo>
                  <a:cubicBezTo>
                    <a:pt x="839291" y="213627"/>
                    <a:pt x="833966" y="199783"/>
                    <a:pt x="833966" y="183276"/>
                  </a:cubicBezTo>
                  <a:cubicBezTo>
                    <a:pt x="833966" y="161976"/>
                    <a:pt x="841953" y="143872"/>
                    <a:pt x="857395" y="130560"/>
                  </a:cubicBezTo>
                  <a:cubicBezTo>
                    <a:pt x="870175" y="117248"/>
                    <a:pt x="889344" y="110326"/>
                    <a:pt x="913306" y="110326"/>
                  </a:cubicBezTo>
                  <a:lnTo>
                    <a:pt x="913306" y="110326"/>
                  </a:lnTo>
                  <a:close/>
                  <a:moveTo>
                    <a:pt x="569856" y="325448"/>
                  </a:moveTo>
                  <a:lnTo>
                    <a:pt x="569856" y="309473"/>
                  </a:lnTo>
                  <a:lnTo>
                    <a:pt x="593285" y="307343"/>
                  </a:lnTo>
                  <a:lnTo>
                    <a:pt x="601272" y="299356"/>
                  </a:lnTo>
                  <a:lnTo>
                    <a:pt x="601272" y="141742"/>
                  </a:lnTo>
                  <a:lnTo>
                    <a:pt x="569856" y="141742"/>
                  </a:lnTo>
                  <a:lnTo>
                    <a:pt x="569856" y="127365"/>
                  </a:lnTo>
                  <a:lnTo>
                    <a:pt x="620442" y="112456"/>
                  </a:lnTo>
                  <a:lnTo>
                    <a:pt x="637481" y="112456"/>
                  </a:lnTo>
                  <a:lnTo>
                    <a:pt x="637481" y="135885"/>
                  </a:lnTo>
                  <a:cubicBezTo>
                    <a:pt x="654520" y="125768"/>
                    <a:pt x="668897" y="118846"/>
                    <a:pt x="680079" y="115651"/>
                  </a:cubicBezTo>
                  <a:cubicBezTo>
                    <a:pt x="690197" y="111391"/>
                    <a:pt x="699249" y="108729"/>
                    <a:pt x="708301" y="108729"/>
                  </a:cubicBezTo>
                  <a:cubicBezTo>
                    <a:pt x="727470" y="108729"/>
                    <a:pt x="741847" y="115651"/>
                    <a:pt x="751964" y="126833"/>
                  </a:cubicBezTo>
                  <a:cubicBezTo>
                    <a:pt x="762081" y="138015"/>
                    <a:pt x="766341" y="155054"/>
                    <a:pt x="766341" y="176354"/>
                  </a:cubicBezTo>
                  <a:lnTo>
                    <a:pt x="766341" y="298824"/>
                  </a:lnTo>
                  <a:lnTo>
                    <a:pt x="774328" y="306811"/>
                  </a:lnTo>
                  <a:lnTo>
                    <a:pt x="797757" y="308941"/>
                  </a:lnTo>
                  <a:lnTo>
                    <a:pt x="797757" y="324915"/>
                  </a:lnTo>
                  <a:lnTo>
                    <a:pt x="700846" y="324915"/>
                  </a:lnTo>
                  <a:lnTo>
                    <a:pt x="700846" y="308941"/>
                  </a:lnTo>
                  <a:lnTo>
                    <a:pt x="722145" y="306811"/>
                  </a:lnTo>
                  <a:lnTo>
                    <a:pt x="730133" y="298824"/>
                  </a:lnTo>
                  <a:lnTo>
                    <a:pt x="730133" y="182743"/>
                  </a:lnTo>
                  <a:cubicBezTo>
                    <a:pt x="730133" y="166769"/>
                    <a:pt x="726938" y="155587"/>
                    <a:pt x="720015" y="147599"/>
                  </a:cubicBezTo>
                  <a:cubicBezTo>
                    <a:pt x="713093" y="140677"/>
                    <a:pt x="701911" y="137482"/>
                    <a:pt x="684872" y="137482"/>
                  </a:cubicBezTo>
                  <a:cubicBezTo>
                    <a:pt x="677949" y="137482"/>
                    <a:pt x="671560" y="138547"/>
                    <a:pt x="662508" y="140677"/>
                  </a:cubicBezTo>
                  <a:cubicBezTo>
                    <a:pt x="654520" y="143872"/>
                    <a:pt x="645468" y="147599"/>
                    <a:pt x="636416" y="151859"/>
                  </a:cubicBezTo>
                  <a:lnTo>
                    <a:pt x="636416" y="298291"/>
                  </a:lnTo>
                  <a:lnTo>
                    <a:pt x="644403" y="306279"/>
                  </a:lnTo>
                  <a:lnTo>
                    <a:pt x="664637" y="308408"/>
                  </a:lnTo>
                  <a:lnTo>
                    <a:pt x="664637" y="324383"/>
                  </a:lnTo>
                  <a:lnTo>
                    <a:pt x="569856" y="324383"/>
                  </a:lnTo>
                  <a:lnTo>
                    <a:pt x="569856" y="325448"/>
                  </a:lnTo>
                  <a:close/>
                  <a:moveTo>
                    <a:pt x="501166" y="15012"/>
                  </a:moveTo>
                  <a:cubicBezTo>
                    <a:pt x="509153" y="15012"/>
                    <a:pt x="514478" y="17142"/>
                    <a:pt x="519270" y="22999"/>
                  </a:cubicBezTo>
                  <a:cubicBezTo>
                    <a:pt x="525128" y="27259"/>
                    <a:pt x="527258" y="33116"/>
                    <a:pt x="527258" y="41104"/>
                  </a:cubicBezTo>
                  <a:cubicBezTo>
                    <a:pt x="527258" y="48026"/>
                    <a:pt x="525128" y="53351"/>
                    <a:pt x="519270" y="58143"/>
                  </a:cubicBezTo>
                  <a:cubicBezTo>
                    <a:pt x="515011" y="64000"/>
                    <a:pt x="509153" y="66130"/>
                    <a:pt x="501166" y="66130"/>
                  </a:cubicBezTo>
                  <a:cubicBezTo>
                    <a:pt x="494244" y="66130"/>
                    <a:pt x="488919" y="64000"/>
                    <a:pt x="484127" y="58143"/>
                  </a:cubicBezTo>
                  <a:cubicBezTo>
                    <a:pt x="478270" y="53883"/>
                    <a:pt x="476140" y="48026"/>
                    <a:pt x="476140" y="41104"/>
                  </a:cubicBezTo>
                  <a:cubicBezTo>
                    <a:pt x="476140" y="33116"/>
                    <a:pt x="478270" y="27792"/>
                    <a:pt x="484127" y="22999"/>
                  </a:cubicBezTo>
                  <a:cubicBezTo>
                    <a:pt x="488919" y="17142"/>
                    <a:pt x="494244" y="15012"/>
                    <a:pt x="501166" y="15012"/>
                  </a:cubicBezTo>
                  <a:lnTo>
                    <a:pt x="501166" y="15012"/>
                  </a:lnTo>
                  <a:close/>
                  <a:moveTo>
                    <a:pt x="500101" y="112988"/>
                  </a:moveTo>
                  <a:lnTo>
                    <a:pt x="517141" y="112988"/>
                  </a:lnTo>
                  <a:lnTo>
                    <a:pt x="517141" y="299889"/>
                  </a:lnTo>
                  <a:lnTo>
                    <a:pt x="525128" y="307876"/>
                  </a:lnTo>
                  <a:lnTo>
                    <a:pt x="547492" y="310006"/>
                  </a:lnTo>
                  <a:lnTo>
                    <a:pt x="547492" y="325980"/>
                  </a:lnTo>
                  <a:lnTo>
                    <a:pt x="449516" y="325980"/>
                  </a:lnTo>
                  <a:lnTo>
                    <a:pt x="449516" y="310006"/>
                  </a:lnTo>
                  <a:lnTo>
                    <a:pt x="472945" y="307876"/>
                  </a:lnTo>
                  <a:lnTo>
                    <a:pt x="479867" y="299889"/>
                  </a:lnTo>
                  <a:lnTo>
                    <a:pt x="479867" y="142275"/>
                  </a:lnTo>
                  <a:lnTo>
                    <a:pt x="449516" y="142275"/>
                  </a:lnTo>
                  <a:lnTo>
                    <a:pt x="449516" y="127365"/>
                  </a:lnTo>
                  <a:lnTo>
                    <a:pt x="500101" y="112988"/>
                  </a:lnTo>
                  <a:lnTo>
                    <a:pt x="500101" y="112988"/>
                  </a:lnTo>
                  <a:close/>
                  <a:moveTo>
                    <a:pt x="410112" y="119378"/>
                  </a:moveTo>
                  <a:lnTo>
                    <a:pt x="410112" y="168899"/>
                  </a:lnTo>
                  <a:lnTo>
                    <a:pt x="388813" y="168899"/>
                  </a:lnTo>
                  <a:lnTo>
                    <a:pt x="384553" y="138547"/>
                  </a:lnTo>
                  <a:cubicBezTo>
                    <a:pt x="378696" y="135353"/>
                    <a:pt x="373371" y="132690"/>
                    <a:pt x="368579" y="130560"/>
                  </a:cubicBezTo>
                  <a:cubicBezTo>
                    <a:pt x="362721" y="129495"/>
                    <a:pt x="357397" y="128430"/>
                    <a:pt x="352604" y="128430"/>
                  </a:cubicBezTo>
                  <a:cubicBezTo>
                    <a:pt x="340357" y="128430"/>
                    <a:pt x="332370" y="131625"/>
                    <a:pt x="325448" y="137482"/>
                  </a:cubicBezTo>
                  <a:cubicBezTo>
                    <a:pt x="318526" y="143340"/>
                    <a:pt x="315331" y="149730"/>
                    <a:pt x="315331" y="159847"/>
                  </a:cubicBezTo>
                  <a:cubicBezTo>
                    <a:pt x="315331" y="168899"/>
                    <a:pt x="318526" y="175821"/>
                    <a:pt x="323318" y="181146"/>
                  </a:cubicBezTo>
                  <a:cubicBezTo>
                    <a:pt x="329175" y="187003"/>
                    <a:pt x="337695" y="192328"/>
                    <a:pt x="352604" y="200315"/>
                  </a:cubicBezTo>
                  <a:cubicBezTo>
                    <a:pt x="354734" y="201380"/>
                    <a:pt x="358462" y="202445"/>
                    <a:pt x="363786" y="204575"/>
                  </a:cubicBezTo>
                  <a:cubicBezTo>
                    <a:pt x="379761" y="212562"/>
                    <a:pt x="392008" y="218952"/>
                    <a:pt x="399995" y="224809"/>
                  </a:cubicBezTo>
                  <a:cubicBezTo>
                    <a:pt x="404255" y="229069"/>
                    <a:pt x="409047" y="234926"/>
                    <a:pt x="412242" y="241848"/>
                  </a:cubicBezTo>
                  <a:cubicBezTo>
                    <a:pt x="414372" y="247706"/>
                    <a:pt x="415437" y="255160"/>
                    <a:pt x="415437" y="263148"/>
                  </a:cubicBezTo>
                  <a:cubicBezTo>
                    <a:pt x="415437" y="283382"/>
                    <a:pt x="408515" y="299356"/>
                    <a:pt x="394138" y="311603"/>
                  </a:cubicBezTo>
                  <a:cubicBezTo>
                    <a:pt x="379761" y="322785"/>
                    <a:pt x="358994" y="328643"/>
                    <a:pt x="334500" y="328643"/>
                  </a:cubicBezTo>
                  <a:cubicBezTo>
                    <a:pt x="323318" y="328643"/>
                    <a:pt x="313201" y="327578"/>
                    <a:pt x="304149" y="326513"/>
                  </a:cubicBezTo>
                  <a:cubicBezTo>
                    <a:pt x="294031" y="325448"/>
                    <a:pt x="284979" y="323318"/>
                    <a:pt x="276992" y="319591"/>
                  </a:cubicBezTo>
                  <a:lnTo>
                    <a:pt x="276992" y="262083"/>
                  </a:lnTo>
                  <a:lnTo>
                    <a:pt x="298291" y="262083"/>
                  </a:lnTo>
                  <a:lnTo>
                    <a:pt x="302551" y="299356"/>
                  </a:lnTo>
                  <a:cubicBezTo>
                    <a:pt x="309473" y="303616"/>
                    <a:pt x="314798" y="306279"/>
                    <a:pt x="321720" y="307343"/>
                  </a:cubicBezTo>
                  <a:cubicBezTo>
                    <a:pt x="327578" y="309473"/>
                    <a:pt x="333967" y="310538"/>
                    <a:pt x="340890" y="310538"/>
                  </a:cubicBezTo>
                  <a:cubicBezTo>
                    <a:pt x="353137" y="310538"/>
                    <a:pt x="362189" y="307343"/>
                    <a:pt x="370176" y="300421"/>
                  </a:cubicBezTo>
                  <a:cubicBezTo>
                    <a:pt x="378163" y="293499"/>
                    <a:pt x="381358" y="285512"/>
                    <a:pt x="381358" y="274330"/>
                  </a:cubicBezTo>
                  <a:cubicBezTo>
                    <a:pt x="381358" y="265278"/>
                    <a:pt x="379228" y="258355"/>
                    <a:pt x="373371" y="253031"/>
                  </a:cubicBezTo>
                  <a:cubicBezTo>
                    <a:pt x="369111" y="247173"/>
                    <a:pt x="356332" y="239719"/>
                    <a:pt x="336097" y="230666"/>
                  </a:cubicBezTo>
                  <a:cubicBezTo>
                    <a:pt x="314798" y="221614"/>
                    <a:pt x="299889" y="211497"/>
                    <a:pt x="292434" y="203510"/>
                  </a:cubicBezTo>
                  <a:cubicBezTo>
                    <a:pt x="284447" y="194458"/>
                    <a:pt x="280187" y="183276"/>
                    <a:pt x="280187" y="171029"/>
                  </a:cubicBezTo>
                  <a:cubicBezTo>
                    <a:pt x="280187" y="151859"/>
                    <a:pt x="287109" y="135885"/>
                    <a:pt x="300421" y="125768"/>
                  </a:cubicBezTo>
                  <a:cubicBezTo>
                    <a:pt x="313733" y="114586"/>
                    <a:pt x="332902" y="108729"/>
                    <a:pt x="357929" y="108729"/>
                  </a:cubicBezTo>
                  <a:cubicBezTo>
                    <a:pt x="368046" y="108729"/>
                    <a:pt x="377098" y="109794"/>
                    <a:pt x="386150" y="111923"/>
                  </a:cubicBezTo>
                  <a:cubicBezTo>
                    <a:pt x="394138" y="114053"/>
                    <a:pt x="402125" y="116183"/>
                    <a:pt x="410112" y="119378"/>
                  </a:cubicBezTo>
                  <a:lnTo>
                    <a:pt x="410112" y="119378"/>
                  </a:lnTo>
                  <a:close/>
                  <a:moveTo>
                    <a:pt x="3297" y="31519"/>
                  </a:moveTo>
                  <a:lnTo>
                    <a:pt x="250901" y="31519"/>
                  </a:lnTo>
                  <a:lnTo>
                    <a:pt x="250901" y="98079"/>
                  </a:lnTo>
                  <a:lnTo>
                    <a:pt x="227471" y="98079"/>
                  </a:lnTo>
                  <a:lnTo>
                    <a:pt x="221614" y="57610"/>
                  </a:lnTo>
                  <a:lnTo>
                    <a:pt x="214692" y="50688"/>
                  </a:lnTo>
                  <a:lnTo>
                    <a:pt x="148132" y="50688"/>
                  </a:lnTo>
                  <a:lnTo>
                    <a:pt x="148132" y="298291"/>
                  </a:lnTo>
                  <a:lnTo>
                    <a:pt x="155054" y="305214"/>
                  </a:lnTo>
                  <a:lnTo>
                    <a:pt x="184341" y="307343"/>
                  </a:lnTo>
                  <a:lnTo>
                    <a:pt x="184341" y="325448"/>
                  </a:lnTo>
                  <a:lnTo>
                    <a:pt x="70390" y="325448"/>
                  </a:lnTo>
                  <a:lnTo>
                    <a:pt x="70390" y="307343"/>
                  </a:lnTo>
                  <a:lnTo>
                    <a:pt x="99676" y="305214"/>
                  </a:lnTo>
                  <a:lnTo>
                    <a:pt x="106598" y="298291"/>
                  </a:lnTo>
                  <a:lnTo>
                    <a:pt x="106598" y="50688"/>
                  </a:lnTo>
                  <a:lnTo>
                    <a:pt x="40039" y="50688"/>
                  </a:lnTo>
                  <a:lnTo>
                    <a:pt x="33116" y="57610"/>
                  </a:lnTo>
                  <a:lnTo>
                    <a:pt x="27259" y="98079"/>
                  </a:lnTo>
                  <a:lnTo>
                    <a:pt x="2233" y="98079"/>
                  </a:lnTo>
                  <a:lnTo>
                    <a:pt x="2233" y="31519"/>
                  </a:lnTo>
                  <a:close/>
                </a:path>
              </a:pathLst>
            </a:custGeom>
            <a:solidFill>
              <a:srgbClr val="81308C"/>
            </a:solidFill>
            <a:ln w="5325" cap="flat">
              <a:noFill/>
              <a:prstDash val="solid"/>
              <a:miter/>
            </a:ln>
          </p:spPr>
          <p:txBody>
            <a:bodyPr rtlCol="0" anchor="ctr"/>
            <a:lstStyle/>
            <a:p>
              <a:endParaRPr lang="zh-CN" altLang="en-US" dirty="0"/>
            </a:p>
          </p:txBody>
        </p:sp>
        <p:pic>
          <p:nvPicPr>
            <p:cNvPr id="35" name="图片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85028" y="2913592"/>
              <a:ext cx="1584000" cy="1584000"/>
            </a:xfrm>
            <a:prstGeom prst="rect">
              <a:avLst/>
            </a:prstGeom>
          </p:spPr>
        </p:pic>
      </p:grpSp>
      <p:grpSp>
        <p:nvGrpSpPr>
          <p:cNvPr id="5" name="组合 132"/>
          <p:cNvGrpSpPr/>
          <p:nvPr/>
        </p:nvGrpSpPr>
        <p:grpSpPr>
          <a:xfrm>
            <a:off x="604109" y="368651"/>
            <a:ext cx="1882289" cy="417037"/>
            <a:chOff x="668068" y="202823"/>
            <a:chExt cx="1414556" cy="337529"/>
          </a:xfrm>
          <a:solidFill>
            <a:srgbClr val="703881"/>
          </a:solidFill>
        </p:grpSpPr>
        <p:sp>
          <p:nvSpPr>
            <p:cNvPr id="6" name="箭头: V 形 133"/>
            <p:cNvSpPr/>
            <p:nvPr/>
          </p:nvSpPr>
          <p:spPr>
            <a:xfrm>
              <a:off x="668068" y="202823"/>
              <a:ext cx="411871" cy="329144"/>
            </a:xfrm>
            <a:prstGeom prst="chevron">
              <a:avLst/>
            </a:prstGeom>
            <a:solidFill>
              <a:srgbClr val="D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7" name="箭头: V 形 134"/>
            <p:cNvSpPr/>
            <p:nvPr/>
          </p:nvSpPr>
          <p:spPr>
            <a:xfrm>
              <a:off x="1003739" y="202823"/>
              <a:ext cx="411871" cy="329144"/>
            </a:xfrm>
            <a:prstGeom prst="chevron">
              <a:avLst/>
            </a:prstGeom>
            <a:solidFill>
              <a:srgbClr val="BB8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8" name="箭头: V 形 135"/>
            <p:cNvSpPr/>
            <p:nvPr/>
          </p:nvSpPr>
          <p:spPr>
            <a:xfrm>
              <a:off x="1335082" y="211208"/>
              <a:ext cx="411871" cy="329144"/>
            </a:xfrm>
            <a:prstGeom prst="chevron">
              <a:avLst/>
            </a:prstGeom>
            <a:solidFill>
              <a:srgbClr val="A45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9" name="箭头: V 形 136"/>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grpSp>
      <p:sp>
        <p:nvSpPr>
          <p:cNvPr id="2" name="iconfont-1191-801540"/>
          <p:cNvSpPr>
            <a:spLocks noChangeAspect="1"/>
          </p:cNvSpPr>
          <p:nvPr/>
        </p:nvSpPr>
        <p:spPr bwMode="auto">
          <a:xfrm>
            <a:off x="4973603" y="5452771"/>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703881"/>
          </a:solidFill>
          <a:ln>
            <a:noFill/>
          </a:ln>
        </p:spPr>
        <p:txBody>
          <a:bodyPr/>
          <a:lstStyle/>
          <a:p>
            <a:endParaRPr lang="zh-CN" altLang="en-US" dirty="0">
              <a:cs typeface="+mn-ea"/>
              <a:sym typeface="+mn-lt"/>
            </a:endParaRPr>
          </a:p>
        </p:txBody>
      </p:sp>
      <p:sp>
        <p:nvSpPr>
          <p:cNvPr id="3" name="文本框 15">
            <a:extLst>
              <a:ext uri="{FF2B5EF4-FFF2-40B4-BE49-F238E27FC236}">
                <a16:creationId xmlns:a16="http://schemas.microsoft.com/office/drawing/2014/main" id="{65B3B09B-1C69-CCFE-1822-E508BD8B407D}"/>
              </a:ext>
            </a:extLst>
          </p:cNvPr>
          <p:cNvSpPr txBox="1"/>
          <p:nvPr/>
        </p:nvSpPr>
        <p:spPr>
          <a:xfrm>
            <a:off x="220527" y="3655962"/>
            <a:ext cx="4312683" cy="1585883"/>
          </a:xfrm>
          <a:prstGeom prst="rect">
            <a:avLst/>
          </a:prstGeom>
          <a:solidFill>
            <a:srgbClr val="BB87CB"/>
          </a:solidFill>
        </p:spPr>
        <p:txBody>
          <a:bodyPr wrap="square" rtlCol="0">
            <a:spAutoFit/>
          </a:bodyPr>
          <a:lstStyle/>
          <a:p>
            <a:pPr>
              <a:lnSpc>
                <a:spcPct val="150000"/>
              </a:lnSpc>
            </a:pPr>
            <a:r>
              <a:rPr lang="zh-CN" altLang="en-US" sz="2000" b="1" dirty="0">
                <a:solidFill>
                  <a:schemeClr val="bg1"/>
                </a:solidFill>
                <a:cs typeface="+mn-ea"/>
                <a:sym typeface="+mn-lt"/>
              </a:rPr>
              <a:t>苏联的国家政治体制建设开始慢慢偏离列宁主义的方向</a:t>
            </a:r>
            <a:r>
              <a:rPr lang="en-US" altLang="zh-CN" sz="2000" b="1" dirty="0">
                <a:solidFill>
                  <a:schemeClr val="bg1"/>
                </a:solidFill>
                <a:cs typeface="+mn-ea"/>
                <a:sym typeface="+mn-lt"/>
              </a:rPr>
              <a:t>,</a:t>
            </a:r>
            <a:r>
              <a:rPr lang="zh-CN" altLang="en-US" sz="2000" b="1" dirty="0">
                <a:solidFill>
                  <a:schemeClr val="bg1"/>
                </a:solidFill>
                <a:cs typeface="+mn-ea"/>
                <a:sym typeface="+mn-lt"/>
              </a:rPr>
              <a:t>从而产生了后人所熟知 </a:t>
            </a:r>
            <a:r>
              <a:rPr lang="zh-CN" altLang="en-US" sz="2800" b="1" u="sng" dirty="0">
                <a:solidFill>
                  <a:schemeClr val="bg1"/>
                </a:solidFill>
                <a:cs typeface="+mn-ea"/>
                <a:sym typeface="+mn-lt"/>
              </a:rPr>
              <a:t>苏联官僚特权阶层</a:t>
            </a:r>
            <a:endParaRPr lang="zh-CN" altLang="en-US" sz="2000" b="1" u="sng" dirty="0">
              <a:solidFill>
                <a:schemeClr val="bg1"/>
              </a:solidFill>
              <a:highlight>
                <a:srgbClr val="B57BC7"/>
              </a:highlight>
              <a:cs typeface="+mn-ea"/>
              <a:sym typeface="+mn-lt"/>
            </a:endParaRPr>
          </a:p>
        </p:txBody>
      </p:sp>
      <p:sp>
        <p:nvSpPr>
          <p:cNvPr id="10" name="文本框 15">
            <a:extLst>
              <a:ext uri="{FF2B5EF4-FFF2-40B4-BE49-F238E27FC236}">
                <a16:creationId xmlns:a16="http://schemas.microsoft.com/office/drawing/2014/main" id="{43B145B1-8905-2687-4879-7B7E7E68D5CC}"/>
              </a:ext>
            </a:extLst>
          </p:cNvPr>
          <p:cNvSpPr txBox="1"/>
          <p:nvPr/>
        </p:nvSpPr>
        <p:spPr>
          <a:xfrm>
            <a:off x="158881" y="2965243"/>
            <a:ext cx="3213647" cy="584775"/>
          </a:xfrm>
          <a:prstGeom prst="rect">
            <a:avLst/>
          </a:prstGeom>
          <a:noFill/>
        </p:spPr>
        <p:txBody>
          <a:bodyPr wrap="square" rtlCol="0">
            <a:spAutoFit/>
          </a:bodyPr>
          <a:lstStyle/>
          <a:p>
            <a:r>
              <a:rPr lang="zh-TW" altLang="en-US" sz="3200" b="1" dirty="0">
                <a:solidFill>
                  <a:schemeClr val="bg1"/>
                </a:solidFill>
                <a:cs typeface="+mn-ea"/>
                <a:sym typeface="+mn-lt"/>
              </a:rPr>
              <a:t>切尔诺贝利时期</a:t>
            </a:r>
            <a:r>
              <a:rPr lang="en-US" altLang="zh-TW" sz="3200" b="1" dirty="0">
                <a:solidFill>
                  <a:schemeClr val="bg1"/>
                </a:solidFill>
                <a:cs typeface="+mn-ea"/>
                <a:sym typeface="+mn-lt"/>
              </a:rPr>
              <a:t>:</a:t>
            </a:r>
            <a:endParaRPr lang="zh-CN" altLang="en-US" sz="3200" b="1" dirty="0">
              <a:solidFill>
                <a:schemeClr val="bg1"/>
              </a:solidFill>
              <a:cs typeface="+mn-ea"/>
              <a:sym typeface="+mn-lt"/>
            </a:endParaRPr>
          </a:p>
        </p:txBody>
      </p:sp>
      <p:sp>
        <p:nvSpPr>
          <p:cNvPr id="11" name="文本框 15">
            <a:extLst>
              <a:ext uri="{FF2B5EF4-FFF2-40B4-BE49-F238E27FC236}">
                <a16:creationId xmlns:a16="http://schemas.microsoft.com/office/drawing/2014/main" id="{F8A90112-6D4F-E451-DF4D-EE6DADEF2260}"/>
              </a:ext>
            </a:extLst>
          </p:cNvPr>
          <p:cNvSpPr txBox="1"/>
          <p:nvPr/>
        </p:nvSpPr>
        <p:spPr>
          <a:xfrm>
            <a:off x="4924230" y="1510575"/>
            <a:ext cx="3802791" cy="707886"/>
          </a:xfrm>
          <a:prstGeom prst="rect">
            <a:avLst/>
          </a:prstGeom>
          <a:noFill/>
        </p:spPr>
        <p:txBody>
          <a:bodyPr wrap="square" rtlCol="0">
            <a:spAutoFit/>
          </a:bodyPr>
          <a:lstStyle/>
          <a:p>
            <a:r>
              <a:rPr lang="zh-TW" altLang="en-US" sz="3200" b="1">
                <a:solidFill>
                  <a:srgbClr val="703881"/>
                </a:solidFill>
                <a:cs typeface="+mn-ea"/>
                <a:sym typeface="+mn-lt"/>
              </a:rPr>
              <a:t>特点二</a:t>
            </a:r>
            <a:r>
              <a:rPr lang="en-US" altLang="zh-TW" sz="3200" b="1">
                <a:solidFill>
                  <a:srgbClr val="703881"/>
                </a:solidFill>
                <a:cs typeface="+mn-ea"/>
                <a:sym typeface="+mn-lt"/>
              </a:rPr>
              <a:t>:</a:t>
            </a:r>
            <a:r>
              <a:rPr lang="zh-TW" altLang="en-US" sz="4000" b="1" dirty="0">
                <a:solidFill>
                  <a:srgbClr val="703881"/>
                </a:solidFill>
                <a:cs typeface="+mn-ea"/>
                <a:sym typeface="+mn-lt"/>
              </a:rPr>
              <a:t>怠惰性</a:t>
            </a:r>
            <a:endParaRPr lang="zh-CN" altLang="en-US" sz="3200" b="1" dirty="0">
              <a:solidFill>
                <a:srgbClr val="703881"/>
              </a:solidFill>
              <a:cs typeface="+mn-ea"/>
              <a:sym typeface="+mn-lt"/>
            </a:endParaRPr>
          </a:p>
        </p:txBody>
      </p:sp>
      <p:cxnSp>
        <p:nvCxnSpPr>
          <p:cNvPr id="12" name="直接连接符 28">
            <a:extLst>
              <a:ext uri="{FF2B5EF4-FFF2-40B4-BE49-F238E27FC236}">
                <a16:creationId xmlns:a16="http://schemas.microsoft.com/office/drawing/2014/main" id="{25A473A0-4661-1C0A-AE8D-63E12721E3E4}"/>
              </a:ext>
            </a:extLst>
          </p:cNvPr>
          <p:cNvCxnSpPr>
            <a:cxnSpLocks/>
          </p:cNvCxnSpPr>
          <p:nvPr/>
        </p:nvCxnSpPr>
        <p:spPr>
          <a:xfrm>
            <a:off x="4984470" y="2218461"/>
            <a:ext cx="3442833" cy="0"/>
          </a:xfrm>
          <a:prstGeom prst="line">
            <a:avLst/>
          </a:prstGeom>
          <a:ln w="57150">
            <a:solidFill>
              <a:srgbClr val="703881"/>
            </a:solidFill>
          </a:ln>
        </p:spPr>
        <p:style>
          <a:lnRef idx="1">
            <a:schemeClr val="accent1"/>
          </a:lnRef>
          <a:fillRef idx="0">
            <a:schemeClr val="accent1"/>
          </a:fillRef>
          <a:effectRef idx="0">
            <a:schemeClr val="accent1"/>
          </a:effectRef>
          <a:fontRef idx="minor">
            <a:schemeClr val="tx1"/>
          </a:fontRef>
        </p:style>
      </p:cxnSp>
      <p:sp>
        <p:nvSpPr>
          <p:cNvPr id="13" name="文本框 13">
            <a:extLst>
              <a:ext uri="{FF2B5EF4-FFF2-40B4-BE49-F238E27FC236}">
                <a16:creationId xmlns:a16="http://schemas.microsoft.com/office/drawing/2014/main" id="{647792A9-8BD2-4554-5C56-886ACF37F13E}"/>
              </a:ext>
            </a:extLst>
          </p:cNvPr>
          <p:cNvSpPr txBox="1"/>
          <p:nvPr/>
        </p:nvSpPr>
        <p:spPr>
          <a:xfrm>
            <a:off x="5641622" y="2486015"/>
            <a:ext cx="5742351" cy="1754326"/>
          </a:xfrm>
          <a:prstGeom prst="rect">
            <a:avLst/>
          </a:prstGeom>
          <a:noFill/>
        </p:spPr>
        <p:txBody>
          <a:bodyPr wrap="square" rtlCol="0">
            <a:spAutoFit/>
          </a:bodyPr>
          <a:lstStyle/>
          <a:p>
            <a:r>
              <a:rPr lang="en-US" altLang="zh-CN" dirty="0"/>
              <a:t>1973 </a:t>
            </a:r>
            <a:r>
              <a:rPr lang="zh-CN" altLang="en-US" dirty="0"/>
              <a:t>年 </a:t>
            </a:r>
            <a:r>
              <a:rPr lang="en-US" altLang="zh-CN" dirty="0"/>
              <a:t>5 </a:t>
            </a:r>
            <a:r>
              <a:rPr lang="zh-CN" altLang="en-US" dirty="0"/>
              <a:t>月，由基里连科牵头的一个工作小组为中央全会准备了一个在苏联推进科技革命的报告，呈送给总书记勃列日涅夫。但勃列日涅夫却把它搁置下来，直到他去世这份报告才被发现。究其原因在于当时在西西伯利亚秋明大油田的发现为国家带来了巨额收入，缓解了经济困难。特权阶层不愿为科技革命浪费脑筋。</a:t>
            </a:r>
            <a:endParaRPr lang="zh-CN" altLang="en-US" b="1" u="sng" dirty="0">
              <a:cs typeface="+mn-ea"/>
            </a:endParaRPr>
          </a:p>
        </p:txBody>
      </p:sp>
      <p:grpSp>
        <p:nvGrpSpPr>
          <p:cNvPr id="15" name="Google Shape;177;p11">
            <a:extLst>
              <a:ext uri="{FF2B5EF4-FFF2-40B4-BE49-F238E27FC236}">
                <a16:creationId xmlns:a16="http://schemas.microsoft.com/office/drawing/2014/main" id="{8A5EA5AD-D67E-A05C-65F8-F431D56A6590}"/>
              </a:ext>
            </a:extLst>
          </p:cNvPr>
          <p:cNvGrpSpPr/>
          <p:nvPr/>
        </p:nvGrpSpPr>
        <p:grpSpPr>
          <a:xfrm>
            <a:off x="5160701" y="2433184"/>
            <a:ext cx="393894" cy="356642"/>
            <a:chOff x="6049791" y="6106301"/>
            <a:chExt cx="321022" cy="290662"/>
          </a:xfrm>
          <a:solidFill>
            <a:srgbClr val="814195"/>
          </a:solidFill>
        </p:grpSpPr>
        <p:sp>
          <p:nvSpPr>
            <p:cNvPr id="18" name="Google Shape;178;p11">
              <a:extLst>
                <a:ext uri="{FF2B5EF4-FFF2-40B4-BE49-F238E27FC236}">
                  <a16:creationId xmlns:a16="http://schemas.microsoft.com/office/drawing/2014/main" id="{93615321-C66E-0042-027D-A89D478C7B81}"/>
                </a:ext>
              </a:extLst>
            </p:cNvPr>
            <p:cNvSpPr/>
            <p:nvPr/>
          </p:nvSpPr>
          <p:spPr>
            <a:xfrm>
              <a:off x="6049791" y="6106301"/>
              <a:ext cx="140642" cy="290662"/>
            </a:xfrm>
            <a:custGeom>
              <a:avLst/>
              <a:gdLst/>
              <a:ahLst/>
              <a:cxnLst/>
              <a:rect l="l" t="t" r="r" b="b"/>
              <a:pathLst>
                <a:path w="140642" h="290662" extrusionOk="0">
                  <a:moveTo>
                    <a:pt x="127248" y="0"/>
                  </a:moveTo>
                  <a:lnTo>
                    <a:pt x="127248" y="29468"/>
                  </a:lnTo>
                  <a:cubicBezTo>
                    <a:pt x="107900" y="37803"/>
                    <a:pt x="93166" y="48593"/>
                    <a:pt x="83046" y="61838"/>
                  </a:cubicBezTo>
                  <a:cubicBezTo>
                    <a:pt x="72926" y="75084"/>
                    <a:pt x="67865" y="89892"/>
                    <a:pt x="67865" y="106264"/>
                  </a:cubicBezTo>
                  <a:cubicBezTo>
                    <a:pt x="67865" y="121146"/>
                    <a:pt x="73967" y="136104"/>
                    <a:pt x="86171" y="151135"/>
                  </a:cubicBezTo>
                  <a:cubicBezTo>
                    <a:pt x="98375" y="166167"/>
                    <a:pt x="110505" y="181273"/>
                    <a:pt x="122560" y="196453"/>
                  </a:cubicBezTo>
                  <a:cubicBezTo>
                    <a:pt x="134615" y="211634"/>
                    <a:pt x="140642" y="226666"/>
                    <a:pt x="140642" y="241548"/>
                  </a:cubicBezTo>
                  <a:cubicBezTo>
                    <a:pt x="140642" y="255836"/>
                    <a:pt x="135136" y="267593"/>
                    <a:pt x="124122" y="276821"/>
                  </a:cubicBezTo>
                  <a:cubicBezTo>
                    <a:pt x="113109" y="286048"/>
                    <a:pt x="100459" y="290662"/>
                    <a:pt x="86171" y="290662"/>
                  </a:cubicBezTo>
                  <a:cubicBezTo>
                    <a:pt x="72777" y="290662"/>
                    <a:pt x="59382" y="285750"/>
                    <a:pt x="45988" y="275928"/>
                  </a:cubicBezTo>
                  <a:cubicBezTo>
                    <a:pt x="32593" y="266105"/>
                    <a:pt x="21580" y="252041"/>
                    <a:pt x="12948" y="233735"/>
                  </a:cubicBezTo>
                  <a:cubicBezTo>
                    <a:pt x="4316" y="215429"/>
                    <a:pt x="0" y="195114"/>
                    <a:pt x="0" y="172790"/>
                  </a:cubicBezTo>
                  <a:cubicBezTo>
                    <a:pt x="0" y="133797"/>
                    <a:pt x="11534" y="99343"/>
                    <a:pt x="34602" y="69429"/>
                  </a:cubicBezTo>
                  <a:cubicBezTo>
                    <a:pt x="57671" y="39514"/>
                    <a:pt x="88553" y="16371"/>
                    <a:pt x="127248"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a:solidFill>
                  <a:srgbClr val="703881"/>
                </a:solidFill>
                <a:highlight>
                  <a:srgbClr val="B57BC7"/>
                </a:highlight>
                <a:latin typeface="Calibri"/>
                <a:ea typeface="Calibri"/>
                <a:cs typeface="Calibri"/>
                <a:sym typeface="Calibri"/>
              </a:endParaRPr>
            </a:p>
          </p:txBody>
        </p:sp>
        <p:sp>
          <p:nvSpPr>
            <p:cNvPr id="19" name="Google Shape;179;p11">
              <a:extLst>
                <a:ext uri="{FF2B5EF4-FFF2-40B4-BE49-F238E27FC236}">
                  <a16:creationId xmlns:a16="http://schemas.microsoft.com/office/drawing/2014/main" id="{CC25375C-F8D8-F8FE-F147-235DF073F687}"/>
                </a:ext>
              </a:extLst>
            </p:cNvPr>
            <p:cNvSpPr/>
            <p:nvPr/>
          </p:nvSpPr>
          <p:spPr>
            <a:xfrm>
              <a:off x="6231063" y="6106301"/>
              <a:ext cx="139750" cy="290662"/>
            </a:xfrm>
            <a:custGeom>
              <a:avLst/>
              <a:gdLst/>
              <a:ahLst/>
              <a:cxnLst/>
              <a:rect l="l" t="t" r="r" b="b"/>
              <a:pathLst>
                <a:path w="139750" h="290662" extrusionOk="0">
                  <a:moveTo>
                    <a:pt x="126802" y="0"/>
                  </a:moveTo>
                  <a:lnTo>
                    <a:pt x="126802" y="29468"/>
                  </a:lnTo>
                  <a:cubicBezTo>
                    <a:pt x="107454" y="37803"/>
                    <a:pt x="92720" y="48593"/>
                    <a:pt x="82600" y="61838"/>
                  </a:cubicBezTo>
                  <a:cubicBezTo>
                    <a:pt x="72480" y="75084"/>
                    <a:pt x="67420" y="89892"/>
                    <a:pt x="67420" y="106264"/>
                  </a:cubicBezTo>
                  <a:cubicBezTo>
                    <a:pt x="67420" y="121742"/>
                    <a:pt x="73447" y="136848"/>
                    <a:pt x="85502" y="151582"/>
                  </a:cubicBezTo>
                  <a:cubicBezTo>
                    <a:pt x="97557" y="166316"/>
                    <a:pt x="109612" y="181124"/>
                    <a:pt x="121667" y="196007"/>
                  </a:cubicBezTo>
                  <a:cubicBezTo>
                    <a:pt x="133723" y="210890"/>
                    <a:pt x="139750" y="226070"/>
                    <a:pt x="139750" y="241548"/>
                  </a:cubicBezTo>
                  <a:cubicBezTo>
                    <a:pt x="139750" y="256133"/>
                    <a:pt x="134243" y="267965"/>
                    <a:pt x="123230" y="277044"/>
                  </a:cubicBezTo>
                  <a:cubicBezTo>
                    <a:pt x="112217" y="286122"/>
                    <a:pt x="99715" y="290662"/>
                    <a:pt x="85725" y="290662"/>
                  </a:cubicBezTo>
                  <a:cubicBezTo>
                    <a:pt x="72331" y="290662"/>
                    <a:pt x="59011" y="285825"/>
                    <a:pt x="45765" y="276151"/>
                  </a:cubicBezTo>
                  <a:cubicBezTo>
                    <a:pt x="32519" y="266477"/>
                    <a:pt x="21581" y="252636"/>
                    <a:pt x="12949" y="234628"/>
                  </a:cubicBezTo>
                  <a:cubicBezTo>
                    <a:pt x="4317" y="216620"/>
                    <a:pt x="0" y="196007"/>
                    <a:pt x="0" y="172790"/>
                  </a:cubicBezTo>
                  <a:cubicBezTo>
                    <a:pt x="0" y="153740"/>
                    <a:pt x="3051" y="135285"/>
                    <a:pt x="9153" y="117426"/>
                  </a:cubicBezTo>
                  <a:cubicBezTo>
                    <a:pt x="15255" y="99566"/>
                    <a:pt x="23962" y="83344"/>
                    <a:pt x="35273" y="68759"/>
                  </a:cubicBezTo>
                  <a:cubicBezTo>
                    <a:pt x="46584" y="54174"/>
                    <a:pt x="60350" y="40854"/>
                    <a:pt x="76573" y="28799"/>
                  </a:cubicBezTo>
                  <a:cubicBezTo>
                    <a:pt x="92795" y="16743"/>
                    <a:pt x="109538" y="7144"/>
                    <a:pt x="126802"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dirty="0">
                <a:solidFill>
                  <a:srgbClr val="814195"/>
                </a:solidFill>
                <a:latin typeface="Calibri"/>
                <a:ea typeface="Calibri"/>
                <a:cs typeface="Calibri"/>
                <a:sym typeface="Calibri"/>
              </a:endParaRPr>
            </a:p>
          </p:txBody>
        </p:sp>
      </p:grpSp>
      <p:grpSp>
        <p:nvGrpSpPr>
          <p:cNvPr id="21" name="Google Shape;173;p11">
            <a:extLst>
              <a:ext uri="{FF2B5EF4-FFF2-40B4-BE49-F238E27FC236}">
                <a16:creationId xmlns:a16="http://schemas.microsoft.com/office/drawing/2014/main" id="{BF316161-7553-BC23-0B36-AF3C1D77F617}"/>
              </a:ext>
            </a:extLst>
          </p:cNvPr>
          <p:cNvGrpSpPr/>
          <p:nvPr/>
        </p:nvGrpSpPr>
        <p:grpSpPr>
          <a:xfrm rot="10800000">
            <a:off x="11170385" y="3961914"/>
            <a:ext cx="393894" cy="356646"/>
            <a:chOff x="6049791" y="6106298"/>
            <a:chExt cx="321022" cy="290665"/>
          </a:xfrm>
          <a:solidFill>
            <a:srgbClr val="703881"/>
          </a:solidFill>
        </p:grpSpPr>
        <p:sp>
          <p:nvSpPr>
            <p:cNvPr id="22" name="Google Shape;174;p11">
              <a:extLst>
                <a:ext uri="{FF2B5EF4-FFF2-40B4-BE49-F238E27FC236}">
                  <a16:creationId xmlns:a16="http://schemas.microsoft.com/office/drawing/2014/main" id="{EC5CEF54-B545-ADAF-29FC-E30DDAF583DD}"/>
                </a:ext>
              </a:extLst>
            </p:cNvPr>
            <p:cNvSpPr/>
            <p:nvPr/>
          </p:nvSpPr>
          <p:spPr>
            <a:xfrm>
              <a:off x="6049791" y="6106298"/>
              <a:ext cx="140642" cy="290662"/>
            </a:xfrm>
            <a:custGeom>
              <a:avLst/>
              <a:gdLst/>
              <a:ahLst/>
              <a:cxnLst/>
              <a:rect l="l" t="t" r="r" b="b"/>
              <a:pathLst>
                <a:path w="140642" h="290662" extrusionOk="0">
                  <a:moveTo>
                    <a:pt x="127248" y="0"/>
                  </a:moveTo>
                  <a:lnTo>
                    <a:pt x="127248" y="29468"/>
                  </a:lnTo>
                  <a:cubicBezTo>
                    <a:pt x="107900" y="37803"/>
                    <a:pt x="93166" y="48593"/>
                    <a:pt x="83046" y="61838"/>
                  </a:cubicBezTo>
                  <a:cubicBezTo>
                    <a:pt x="72926" y="75084"/>
                    <a:pt x="67865" y="89892"/>
                    <a:pt x="67865" y="106264"/>
                  </a:cubicBezTo>
                  <a:cubicBezTo>
                    <a:pt x="67865" y="121146"/>
                    <a:pt x="73967" y="136104"/>
                    <a:pt x="86171" y="151135"/>
                  </a:cubicBezTo>
                  <a:cubicBezTo>
                    <a:pt x="98375" y="166167"/>
                    <a:pt x="110505" y="181273"/>
                    <a:pt x="122560" y="196453"/>
                  </a:cubicBezTo>
                  <a:cubicBezTo>
                    <a:pt x="134615" y="211634"/>
                    <a:pt x="140642" y="226666"/>
                    <a:pt x="140642" y="241548"/>
                  </a:cubicBezTo>
                  <a:cubicBezTo>
                    <a:pt x="140642" y="255836"/>
                    <a:pt x="135136" y="267593"/>
                    <a:pt x="124122" y="276821"/>
                  </a:cubicBezTo>
                  <a:cubicBezTo>
                    <a:pt x="113109" y="286048"/>
                    <a:pt x="100459" y="290662"/>
                    <a:pt x="86171" y="290662"/>
                  </a:cubicBezTo>
                  <a:cubicBezTo>
                    <a:pt x="72777" y="290662"/>
                    <a:pt x="59382" y="285750"/>
                    <a:pt x="45988" y="275928"/>
                  </a:cubicBezTo>
                  <a:cubicBezTo>
                    <a:pt x="32593" y="266105"/>
                    <a:pt x="21580" y="252041"/>
                    <a:pt x="12948" y="233735"/>
                  </a:cubicBezTo>
                  <a:cubicBezTo>
                    <a:pt x="4316" y="215429"/>
                    <a:pt x="0" y="195114"/>
                    <a:pt x="0" y="172790"/>
                  </a:cubicBezTo>
                  <a:cubicBezTo>
                    <a:pt x="0" y="133797"/>
                    <a:pt x="11534" y="99343"/>
                    <a:pt x="34602" y="69429"/>
                  </a:cubicBezTo>
                  <a:cubicBezTo>
                    <a:pt x="57671" y="39514"/>
                    <a:pt x="88553" y="16371"/>
                    <a:pt x="127248"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dirty="0">
                <a:solidFill>
                  <a:srgbClr val="3D3D3D"/>
                </a:solidFill>
                <a:latin typeface="Calibri"/>
                <a:ea typeface="Calibri"/>
                <a:cs typeface="Calibri"/>
                <a:sym typeface="Calibri"/>
              </a:endParaRPr>
            </a:p>
          </p:txBody>
        </p:sp>
        <p:sp>
          <p:nvSpPr>
            <p:cNvPr id="27" name="Google Shape;175;p11">
              <a:extLst>
                <a:ext uri="{FF2B5EF4-FFF2-40B4-BE49-F238E27FC236}">
                  <a16:creationId xmlns:a16="http://schemas.microsoft.com/office/drawing/2014/main" id="{2664D606-A0B0-0C0C-14EC-10F5F6645C40}"/>
                </a:ext>
              </a:extLst>
            </p:cNvPr>
            <p:cNvSpPr/>
            <p:nvPr/>
          </p:nvSpPr>
          <p:spPr>
            <a:xfrm>
              <a:off x="6231063" y="6106301"/>
              <a:ext cx="139750" cy="290662"/>
            </a:xfrm>
            <a:custGeom>
              <a:avLst/>
              <a:gdLst/>
              <a:ahLst/>
              <a:cxnLst/>
              <a:rect l="l" t="t" r="r" b="b"/>
              <a:pathLst>
                <a:path w="139750" h="290662" extrusionOk="0">
                  <a:moveTo>
                    <a:pt x="126802" y="0"/>
                  </a:moveTo>
                  <a:lnTo>
                    <a:pt x="126802" y="29468"/>
                  </a:lnTo>
                  <a:cubicBezTo>
                    <a:pt x="107454" y="37803"/>
                    <a:pt x="92720" y="48593"/>
                    <a:pt x="82600" y="61838"/>
                  </a:cubicBezTo>
                  <a:cubicBezTo>
                    <a:pt x="72480" y="75084"/>
                    <a:pt x="67420" y="89892"/>
                    <a:pt x="67420" y="106264"/>
                  </a:cubicBezTo>
                  <a:cubicBezTo>
                    <a:pt x="67420" y="121742"/>
                    <a:pt x="73447" y="136848"/>
                    <a:pt x="85502" y="151582"/>
                  </a:cubicBezTo>
                  <a:cubicBezTo>
                    <a:pt x="97557" y="166316"/>
                    <a:pt x="109612" y="181124"/>
                    <a:pt x="121667" y="196007"/>
                  </a:cubicBezTo>
                  <a:cubicBezTo>
                    <a:pt x="133723" y="210890"/>
                    <a:pt x="139750" y="226070"/>
                    <a:pt x="139750" y="241548"/>
                  </a:cubicBezTo>
                  <a:cubicBezTo>
                    <a:pt x="139750" y="256133"/>
                    <a:pt x="134243" y="267965"/>
                    <a:pt x="123230" y="277044"/>
                  </a:cubicBezTo>
                  <a:cubicBezTo>
                    <a:pt x="112217" y="286122"/>
                    <a:pt x="99715" y="290662"/>
                    <a:pt x="85725" y="290662"/>
                  </a:cubicBezTo>
                  <a:cubicBezTo>
                    <a:pt x="72331" y="290662"/>
                    <a:pt x="59011" y="285825"/>
                    <a:pt x="45765" y="276151"/>
                  </a:cubicBezTo>
                  <a:cubicBezTo>
                    <a:pt x="32519" y="266477"/>
                    <a:pt x="21581" y="252636"/>
                    <a:pt x="12949" y="234628"/>
                  </a:cubicBezTo>
                  <a:cubicBezTo>
                    <a:pt x="4317" y="216620"/>
                    <a:pt x="0" y="196007"/>
                    <a:pt x="0" y="172790"/>
                  </a:cubicBezTo>
                  <a:cubicBezTo>
                    <a:pt x="0" y="153740"/>
                    <a:pt x="3051" y="135285"/>
                    <a:pt x="9153" y="117426"/>
                  </a:cubicBezTo>
                  <a:cubicBezTo>
                    <a:pt x="15255" y="99566"/>
                    <a:pt x="23962" y="83344"/>
                    <a:pt x="35273" y="68759"/>
                  </a:cubicBezTo>
                  <a:cubicBezTo>
                    <a:pt x="46584" y="54174"/>
                    <a:pt x="60350" y="40854"/>
                    <a:pt x="76573" y="28799"/>
                  </a:cubicBezTo>
                  <a:cubicBezTo>
                    <a:pt x="92795" y="16743"/>
                    <a:pt x="109538" y="7144"/>
                    <a:pt x="126802"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a:solidFill>
                  <a:srgbClr val="3D3D3D"/>
                </a:solidFill>
                <a:latin typeface="Calibri"/>
                <a:ea typeface="Calibri"/>
                <a:cs typeface="Calibri"/>
                <a:sym typeface="Calibri"/>
              </a:endParaRPr>
            </a:p>
          </p:txBody>
        </p:sp>
      </p:grpSp>
    </p:spTree>
    <p:custDataLst>
      <p:tags r:id="rId1"/>
    </p:custDataLst>
    <p:extLst>
      <p:ext uri="{BB962C8B-B14F-4D97-AF65-F5344CB8AC3E}">
        <p14:creationId xmlns:p14="http://schemas.microsoft.com/office/powerpoint/2010/main" val="3287910009"/>
      </p:ext>
    </p:extLst>
  </p:cSld>
  <p:clrMapOvr>
    <a:masterClrMapping/>
  </p:clrMapOvr>
  <mc:AlternateContent xmlns:mc="http://schemas.openxmlformats.org/markup-compatibility/2006" xmlns:p14="http://schemas.microsoft.com/office/powerpoint/2010/main">
    <mc:Choice Requires="p14">
      <p:transition p14:dur="0" advTm="13907"/>
    </mc:Choice>
    <mc:Fallback xmlns="">
      <p:transition advTm="139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par>
                                <p:cTn id="8" presetID="22" presetClass="entr" presetSubtype="4"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wipe(down)">
                                      <p:cBhvr>
                                        <p:cTn id="13" dur="500"/>
                                        <p:tgtEl>
                                          <p:spTgt spid="24"/>
                                        </p:tgtEl>
                                      </p:cBhvr>
                                    </p:animEffect>
                                  </p:childTnLst>
                                </p:cTn>
                              </p:par>
                              <p:par>
                                <p:cTn id="14" presetID="22" presetClass="entr" presetSubtype="4"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down)">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03881"/>
        </a:solidFill>
        <a:effectLst/>
      </p:bgPr>
    </p:bg>
    <p:spTree>
      <p:nvGrpSpPr>
        <p:cNvPr id="1" name=""/>
        <p:cNvGrpSpPr/>
        <p:nvPr/>
      </p:nvGrpSpPr>
      <p:grpSpPr>
        <a:xfrm>
          <a:off x="0" y="0"/>
          <a:ext cx="0" cy="0"/>
          <a:chOff x="0" y="0"/>
          <a:chExt cx="0" cy="0"/>
        </a:xfrm>
      </p:grpSpPr>
      <p:pic>
        <p:nvPicPr>
          <p:cNvPr id="1026" name="Picture 2" descr="切爾諾貝爾：傷心的兒童》（Chernobyl）他們知道你們知道他們在說謊，但他們仍然說謊| by 程思傳|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l="15136" r="7121"/>
          <a:stretch/>
        </p:blipFill>
        <p:spPr bwMode="auto">
          <a:xfrm>
            <a:off x="612858" y="2127739"/>
            <a:ext cx="5448051" cy="350385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060910" y="467591"/>
            <a:ext cx="5348310" cy="5922818"/>
          </a:xfrm>
          <a:prstGeom prst="rect">
            <a:avLst/>
          </a:prstGeom>
          <a:solidFill>
            <a:schemeClr val="bg1"/>
          </a:solidFill>
          <a:ln>
            <a:noFill/>
          </a:ln>
          <a:effectLst>
            <a:outerShdw blurRad="228600" dist="635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 name="组合 8"/>
          <p:cNvGrpSpPr/>
          <p:nvPr/>
        </p:nvGrpSpPr>
        <p:grpSpPr>
          <a:xfrm>
            <a:off x="949035" y="1143000"/>
            <a:ext cx="1414556" cy="818195"/>
            <a:chOff x="668068" y="202823"/>
            <a:chExt cx="1414556" cy="337529"/>
          </a:xfrm>
          <a:solidFill>
            <a:schemeClr val="bg1"/>
          </a:solidFill>
        </p:grpSpPr>
        <p:sp>
          <p:nvSpPr>
            <p:cNvPr id="10" name="箭头: V 形 9"/>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1" name="箭头: V 形 10"/>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2" name="箭头: V 形 11"/>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3" name="箭头: V 形 12"/>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grpSp>
      <p:sp>
        <p:nvSpPr>
          <p:cNvPr id="17" name="文本框 16"/>
          <p:cNvSpPr txBox="1"/>
          <p:nvPr/>
        </p:nvSpPr>
        <p:spPr>
          <a:xfrm>
            <a:off x="6727924" y="1633248"/>
            <a:ext cx="3697319" cy="2646878"/>
          </a:xfrm>
          <a:prstGeom prst="rect">
            <a:avLst/>
          </a:prstGeom>
          <a:noFill/>
        </p:spPr>
        <p:txBody>
          <a:bodyPr wrap="square" rtlCol="0">
            <a:spAutoFit/>
          </a:bodyPr>
          <a:lstStyle/>
          <a:p>
            <a:pPr algn="ctr"/>
            <a:r>
              <a:rPr lang="en-US" altLang="zh-CN" sz="16600" b="1" i="1" dirty="0">
                <a:ln>
                  <a:solidFill>
                    <a:srgbClr val="703881"/>
                  </a:solidFill>
                </a:ln>
                <a:noFill/>
                <a:latin typeface="思源宋体 Heavy" panose="02020900000000000000" pitchFamily="18" charset="-122"/>
                <a:ea typeface="思源宋体 Heavy" panose="02020900000000000000" pitchFamily="18" charset="-122"/>
                <a:cs typeface="+mn-ea"/>
                <a:sym typeface="+mn-lt"/>
              </a:rPr>
              <a:t>05</a:t>
            </a:r>
            <a:endParaRPr lang="zh-CN" altLang="en-US" sz="16600" b="1" i="1" dirty="0">
              <a:ln>
                <a:solidFill>
                  <a:srgbClr val="703881"/>
                </a:solidFill>
              </a:ln>
              <a:noFill/>
              <a:latin typeface="思源宋体 Heavy" panose="02020900000000000000" pitchFamily="18" charset="-122"/>
              <a:ea typeface="思源宋体 Heavy" panose="02020900000000000000" pitchFamily="18" charset="-122"/>
              <a:cs typeface="+mn-ea"/>
              <a:sym typeface="+mn-lt"/>
            </a:endParaRPr>
          </a:p>
        </p:txBody>
      </p:sp>
      <p:sp>
        <p:nvSpPr>
          <p:cNvPr id="18" name="文本框 17"/>
          <p:cNvSpPr txBox="1"/>
          <p:nvPr/>
        </p:nvSpPr>
        <p:spPr>
          <a:xfrm>
            <a:off x="6146372" y="4383101"/>
            <a:ext cx="5177385" cy="1200329"/>
          </a:xfrm>
          <a:prstGeom prst="rect">
            <a:avLst/>
          </a:prstGeom>
          <a:noFill/>
        </p:spPr>
        <p:txBody>
          <a:bodyPr wrap="square" rtlCol="0">
            <a:spAutoFit/>
          </a:bodyPr>
          <a:lstStyle/>
          <a:p>
            <a:pPr algn="ctr"/>
            <a:r>
              <a:rPr lang="zh-CN" altLang="en-US" sz="3600" b="1" dirty="0">
                <a:solidFill>
                  <a:srgbClr val="703881"/>
                </a:solidFill>
                <a:latin typeface="思源宋体 Heavy" panose="02020900000000000000" pitchFamily="18" charset="-122"/>
                <a:ea typeface="思源宋体 Heavy" panose="02020900000000000000" pitchFamily="18" charset="-122"/>
                <a:cs typeface="+mn-ea"/>
                <a:sym typeface="+mn-lt"/>
              </a:rPr>
              <a:t>前苏联政治体制如何影响内部信息传递</a:t>
            </a:r>
          </a:p>
        </p:txBody>
      </p:sp>
    </p:spTree>
    <p:extLst>
      <p:ext uri="{BB962C8B-B14F-4D97-AF65-F5344CB8AC3E}">
        <p14:creationId xmlns:p14="http://schemas.microsoft.com/office/powerpoint/2010/main" val="1003152020"/>
      </p:ext>
    </p:extLst>
  </p:cSld>
  <p:clrMapOvr>
    <a:masterClrMapping/>
  </p:clrMapOvr>
  <mc:AlternateContent xmlns:mc="http://schemas.openxmlformats.org/markup-compatibility/2006" xmlns:p14="http://schemas.microsoft.com/office/powerpoint/2010/main">
    <mc:Choice Requires="p14">
      <p:transition p14:dur="0" advTm="5458"/>
    </mc:Choice>
    <mc:Fallback xmlns="">
      <p:transition advTm="54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E057F5AF-137E-C626-23F4-D8CB1759777D}"/>
              </a:ext>
            </a:extLst>
          </p:cNvPr>
          <p:cNvSpPr/>
          <p:nvPr/>
        </p:nvSpPr>
        <p:spPr>
          <a:xfrm>
            <a:off x="0" y="0"/>
            <a:ext cx="5486400"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矩形 16"/>
          <p:cNvSpPr/>
          <p:nvPr/>
        </p:nvSpPr>
        <p:spPr>
          <a:xfrm>
            <a:off x="39661" y="19329"/>
            <a:ext cx="5486400"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矩形: 圆角 27"/>
          <p:cNvSpPr/>
          <p:nvPr/>
        </p:nvSpPr>
        <p:spPr>
          <a:xfrm>
            <a:off x="4672093" y="815500"/>
            <a:ext cx="7072491" cy="5548744"/>
          </a:xfrm>
          <a:prstGeom prst="roundRect">
            <a:avLst>
              <a:gd name="adj" fmla="val 7678"/>
            </a:avLst>
          </a:prstGeom>
          <a:solidFill>
            <a:schemeClr val="bg1"/>
          </a:solidFill>
          <a:ln>
            <a:noFill/>
          </a:ln>
          <a:effectLst>
            <a:outerShdw blurRad="228600" dist="635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文本框 13"/>
          <p:cNvSpPr txBox="1"/>
          <p:nvPr/>
        </p:nvSpPr>
        <p:spPr>
          <a:xfrm>
            <a:off x="5641622" y="2486015"/>
            <a:ext cx="5742351" cy="1477328"/>
          </a:xfrm>
          <a:prstGeom prst="rect">
            <a:avLst/>
          </a:prstGeom>
          <a:noFill/>
        </p:spPr>
        <p:txBody>
          <a:bodyPr wrap="square" rtlCol="0">
            <a:spAutoFit/>
          </a:bodyPr>
          <a:lstStyle/>
          <a:p>
            <a:r>
              <a:rPr lang="zh-CN" altLang="en-US" dirty="0"/>
              <a:t>在事故刚发生时</a:t>
            </a:r>
            <a:r>
              <a:rPr lang="en-US" altLang="zh-CN" dirty="0"/>
              <a:t>,</a:t>
            </a:r>
            <a:r>
              <a:rPr lang="zh-CN" altLang="en-US" dirty="0"/>
              <a:t>事件的信息并不是直接从核电站一步到位传递到苏联官方高层</a:t>
            </a:r>
            <a:r>
              <a:rPr lang="en-US" altLang="zh-CN" dirty="0"/>
              <a:t>,</a:t>
            </a:r>
            <a:r>
              <a:rPr lang="zh-CN" altLang="en-US" dirty="0"/>
              <a:t>而是中间 还有许多小的信息传递过程。当天夜里</a:t>
            </a:r>
            <a:r>
              <a:rPr lang="en-US" altLang="zh-CN" dirty="0"/>
              <a:t>,</a:t>
            </a:r>
            <a:r>
              <a:rPr lang="zh-CN" altLang="en-US" dirty="0"/>
              <a:t>核电站站长布鲁汉诺夫收到爆炸的信息后</a:t>
            </a:r>
            <a:r>
              <a:rPr lang="en-US" altLang="zh-CN" dirty="0"/>
              <a:t>,</a:t>
            </a:r>
            <a:r>
              <a:rPr lang="zh-CN" altLang="en-US" dirty="0"/>
              <a:t>向苏 共中央重工业部部长多尔吉赫报告了本次事故</a:t>
            </a:r>
            <a:r>
              <a:rPr lang="en-US" altLang="zh-CN" dirty="0"/>
              <a:t>,</a:t>
            </a:r>
            <a:r>
              <a:rPr lang="zh-CN" altLang="en-US" dirty="0"/>
              <a:t>其后</a:t>
            </a:r>
            <a:r>
              <a:rPr lang="en-US" altLang="zh-CN" dirty="0"/>
              <a:t>, </a:t>
            </a:r>
            <a:r>
              <a:rPr lang="zh-CN" altLang="en-US" dirty="0"/>
              <a:t>多尔吉赫再向苏联总统戈尔巴乔夫报告。</a:t>
            </a:r>
            <a:endParaRPr lang="zh-CN" altLang="en-US" b="1" u="sng" dirty="0">
              <a:cs typeface="+mn-ea"/>
            </a:endParaRPr>
          </a:p>
        </p:txBody>
      </p:sp>
      <p:sp>
        <p:nvSpPr>
          <p:cNvPr id="23" name="iconfont-1191-801540"/>
          <p:cNvSpPr>
            <a:spLocks noChangeAspect="1"/>
          </p:cNvSpPr>
          <p:nvPr/>
        </p:nvSpPr>
        <p:spPr bwMode="auto">
          <a:xfrm>
            <a:off x="4973603" y="4559031"/>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703881"/>
          </a:solidFill>
          <a:ln>
            <a:noFill/>
          </a:ln>
        </p:spPr>
        <p:txBody>
          <a:bodyPr/>
          <a:lstStyle/>
          <a:p>
            <a:endParaRPr lang="zh-CN" altLang="en-US" dirty="0">
              <a:cs typeface="+mn-ea"/>
              <a:sym typeface="+mn-lt"/>
            </a:endParaRPr>
          </a:p>
        </p:txBody>
      </p:sp>
      <p:sp>
        <p:nvSpPr>
          <p:cNvPr id="24" name="文本框 23"/>
          <p:cNvSpPr txBox="1"/>
          <p:nvPr/>
        </p:nvSpPr>
        <p:spPr>
          <a:xfrm>
            <a:off x="5651588" y="5557558"/>
            <a:ext cx="5419242" cy="400110"/>
          </a:xfrm>
          <a:prstGeom prst="rect">
            <a:avLst/>
          </a:prstGeom>
          <a:noFill/>
        </p:spPr>
        <p:txBody>
          <a:bodyPr wrap="square" rtlCol="0">
            <a:spAutoFit/>
          </a:bodyPr>
          <a:lstStyle/>
          <a:p>
            <a:r>
              <a:rPr lang="zh-TW" altLang="en-US" sz="2000" b="1" dirty="0"/>
              <a:t>信息不流通</a:t>
            </a:r>
            <a:r>
              <a:rPr lang="en-US" altLang="zh-TW" sz="2000" b="1" dirty="0"/>
              <a:t>,</a:t>
            </a:r>
            <a:r>
              <a:rPr lang="zh-TW" altLang="en-US" sz="2000" b="1" dirty="0"/>
              <a:t>没能及时讨论对事件的处理</a:t>
            </a:r>
            <a:endParaRPr lang="zh-CN" altLang="en-US" sz="2000" b="1" dirty="0">
              <a:cs typeface="+mn-ea"/>
            </a:endParaRPr>
          </a:p>
        </p:txBody>
      </p:sp>
      <p:sp>
        <p:nvSpPr>
          <p:cNvPr id="16" name="文本框 15"/>
          <p:cNvSpPr txBox="1"/>
          <p:nvPr/>
        </p:nvSpPr>
        <p:spPr>
          <a:xfrm>
            <a:off x="4890289" y="1616154"/>
            <a:ext cx="3802791" cy="584775"/>
          </a:xfrm>
          <a:prstGeom prst="rect">
            <a:avLst/>
          </a:prstGeom>
          <a:noFill/>
        </p:spPr>
        <p:txBody>
          <a:bodyPr wrap="square" rtlCol="0">
            <a:spAutoFit/>
          </a:bodyPr>
          <a:lstStyle/>
          <a:p>
            <a:r>
              <a:rPr lang="zh-TW" altLang="en-US" sz="3200" b="1" dirty="0">
                <a:solidFill>
                  <a:srgbClr val="703881"/>
                </a:solidFill>
                <a:cs typeface="+mn-ea"/>
                <a:sym typeface="+mn-lt"/>
              </a:rPr>
              <a:t>传播主体</a:t>
            </a:r>
            <a:endParaRPr lang="zh-CN" altLang="en-US" sz="3200" b="1" dirty="0">
              <a:solidFill>
                <a:srgbClr val="703881"/>
              </a:solidFill>
              <a:cs typeface="+mn-ea"/>
              <a:sym typeface="+mn-lt"/>
            </a:endParaRPr>
          </a:p>
        </p:txBody>
      </p:sp>
      <p:cxnSp>
        <p:nvCxnSpPr>
          <p:cNvPr id="29" name="直接连接符 28"/>
          <p:cNvCxnSpPr>
            <a:cxnSpLocks/>
          </p:cNvCxnSpPr>
          <p:nvPr/>
        </p:nvCxnSpPr>
        <p:spPr>
          <a:xfrm>
            <a:off x="4987350" y="2225782"/>
            <a:ext cx="1804334" cy="0"/>
          </a:xfrm>
          <a:prstGeom prst="line">
            <a:avLst/>
          </a:prstGeom>
          <a:ln w="57150">
            <a:solidFill>
              <a:srgbClr val="70388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77550" y="1015990"/>
            <a:ext cx="4374850" cy="1200329"/>
          </a:xfrm>
          <a:prstGeom prst="rect">
            <a:avLst/>
          </a:prstGeom>
          <a:noFill/>
        </p:spPr>
        <p:txBody>
          <a:bodyPr wrap="square" rtlCol="0">
            <a:spAutoFit/>
          </a:bodyPr>
          <a:lstStyle/>
          <a:p>
            <a:pPr algn="ctr"/>
            <a:r>
              <a:rPr lang="zh-CN" altLang="en-US" sz="3600" b="1" dirty="0">
                <a:solidFill>
                  <a:schemeClr val="bg1"/>
                </a:solidFill>
                <a:latin typeface="思源宋体 Heavy" panose="02020900000000000000" pitchFamily="18" charset="-122"/>
                <a:ea typeface="思源宋体 Heavy" panose="02020900000000000000" pitchFamily="18" charset="-122"/>
                <a:cs typeface="+mn-ea"/>
                <a:sym typeface="+mn-lt"/>
              </a:rPr>
              <a:t>前苏联政治体制如何影响内部信息传递</a:t>
            </a:r>
          </a:p>
        </p:txBody>
      </p:sp>
      <p:grpSp>
        <p:nvGrpSpPr>
          <p:cNvPr id="25" name="组合 24"/>
          <p:cNvGrpSpPr>
            <a:grpSpLocks noChangeAspect="1"/>
          </p:cNvGrpSpPr>
          <p:nvPr/>
        </p:nvGrpSpPr>
        <p:grpSpPr>
          <a:xfrm>
            <a:off x="9440690" y="941327"/>
            <a:ext cx="1891573" cy="569248"/>
            <a:chOff x="2685028" y="2876682"/>
            <a:chExt cx="5502784" cy="1656004"/>
          </a:xfrm>
        </p:grpSpPr>
        <p:sp>
          <p:nvSpPr>
            <p:cNvPr id="26" name="i$ľïdê"/>
            <p:cNvSpPr/>
            <p:nvPr userDrawn="1"/>
          </p:nvSpPr>
          <p:spPr>
            <a:xfrm>
              <a:off x="4486927" y="2876682"/>
              <a:ext cx="3699559" cy="1174043"/>
            </a:xfrm>
            <a:custGeom>
              <a:avLst/>
              <a:gdLst>
                <a:gd name="connsiteX0" fmla="*/ 3528743 w 3812022"/>
                <a:gd name="connsiteY0" fmla="*/ 1166183 h 1325394"/>
                <a:gd name="connsiteX1" fmla="*/ 3537795 w 3812022"/>
                <a:gd name="connsiteY1" fmla="*/ 1178430 h 1325394"/>
                <a:gd name="connsiteX2" fmla="*/ 3528743 w 3812022"/>
                <a:gd name="connsiteY2" fmla="*/ 1258302 h 1325394"/>
                <a:gd name="connsiteX3" fmla="*/ 3234282 w 3812022"/>
                <a:gd name="connsiteY3" fmla="*/ 1082322 h 1325394"/>
                <a:gd name="connsiteX4" fmla="*/ 3234282 w 3812022"/>
                <a:gd name="connsiteY4" fmla="*/ 1163814 h 1325394"/>
                <a:gd name="connsiteX5" fmla="*/ 3194545 w 3812022"/>
                <a:gd name="connsiteY5" fmla="*/ 1145948 h 1325394"/>
                <a:gd name="connsiteX6" fmla="*/ 3179436 w 3812022"/>
                <a:gd name="connsiteY6" fmla="*/ 1110272 h 1325394"/>
                <a:gd name="connsiteX7" fmla="*/ 3429169 w 3812022"/>
                <a:gd name="connsiteY7" fmla="*/ 1002179 h 1325394"/>
                <a:gd name="connsiteX8" fmla="*/ 3528210 w 3812022"/>
                <a:gd name="connsiteY8" fmla="*/ 1004309 h 1325394"/>
                <a:gd name="connsiteX9" fmla="*/ 3528210 w 3812022"/>
                <a:gd name="connsiteY9" fmla="*/ 1113467 h 1325394"/>
                <a:gd name="connsiteX10" fmla="*/ 3528210 w 3812022"/>
                <a:gd name="connsiteY10" fmla="*/ 1166183 h 1325394"/>
                <a:gd name="connsiteX11" fmla="*/ 3528210 w 3812022"/>
                <a:gd name="connsiteY11" fmla="*/ 1258302 h 1325394"/>
                <a:gd name="connsiteX12" fmla="*/ 3467508 w 3812022"/>
                <a:gd name="connsiteY12" fmla="*/ 1325394 h 1325394"/>
                <a:gd name="connsiteX13" fmla="*/ 3260373 w 3812022"/>
                <a:gd name="connsiteY13" fmla="*/ 1211443 h 1325394"/>
                <a:gd name="connsiteX14" fmla="*/ 3440351 w 3812022"/>
                <a:gd name="connsiteY14" fmla="*/ 1243925 h 1325394"/>
                <a:gd name="connsiteX15" fmla="*/ 3440351 w 3812022"/>
                <a:gd name="connsiteY15" fmla="*/ 1117727 h 1325394"/>
                <a:gd name="connsiteX16" fmla="*/ 3310959 w 3812022"/>
                <a:gd name="connsiteY16" fmla="*/ 1173105 h 1325394"/>
                <a:gd name="connsiteX17" fmla="*/ 3234282 w 3812022"/>
                <a:gd name="connsiteY17" fmla="*/ 1164053 h 1325394"/>
                <a:gd name="connsiteX18" fmla="*/ 3234282 w 3812022"/>
                <a:gd name="connsiteY18" fmla="*/ 1163814 h 1325394"/>
                <a:gd name="connsiteX19" fmla="*/ 3234814 w 3812022"/>
                <a:gd name="connsiteY19" fmla="*/ 1164053 h 1325394"/>
                <a:gd name="connsiteX20" fmla="*/ 3234814 w 3812022"/>
                <a:gd name="connsiteY20" fmla="*/ 1082051 h 1325394"/>
                <a:gd name="connsiteX21" fmla="*/ 3234282 w 3812022"/>
                <a:gd name="connsiteY21" fmla="*/ 1082322 h 1325394"/>
                <a:gd name="connsiteX22" fmla="*/ 3234282 w 3812022"/>
                <a:gd name="connsiteY22" fmla="*/ 1082051 h 1325394"/>
                <a:gd name="connsiteX23" fmla="*/ 3391896 w 3812022"/>
                <a:gd name="connsiteY23" fmla="*/ 1031465 h 1325394"/>
                <a:gd name="connsiteX24" fmla="*/ 3429169 w 3812022"/>
                <a:gd name="connsiteY24" fmla="*/ 1002179 h 1325394"/>
                <a:gd name="connsiteX25" fmla="*/ 3580394 w 3812022"/>
                <a:gd name="connsiteY25" fmla="*/ 994192 h 1325394"/>
                <a:gd name="connsiteX26" fmla="*/ 3644824 w 3812022"/>
                <a:gd name="connsiteY26" fmla="*/ 1024543 h 1325394"/>
                <a:gd name="connsiteX27" fmla="*/ 3528743 w 3812022"/>
                <a:gd name="connsiteY27" fmla="*/ 1113467 h 1325394"/>
                <a:gd name="connsiteX28" fmla="*/ 3528743 w 3812022"/>
                <a:gd name="connsiteY28" fmla="*/ 1004309 h 1325394"/>
                <a:gd name="connsiteX29" fmla="*/ 3580394 w 3812022"/>
                <a:gd name="connsiteY29" fmla="*/ 994192 h 1325394"/>
                <a:gd name="connsiteX30" fmla="*/ 2529346 w 3812022"/>
                <a:gd name="connsiteY30" fmla="*/ 901606 h 1325394"/>
                <a:gd name="connsiteX31" fmla="*/ 2547916 w 3812022"/>
                <a:gd name="connsiteY31" fmla="*/ 909528 h 1325394"/>
                <a:gd name="connsiteX32" fmla="*/ 2608619 w 3812022"/>
                <a:gd name="connsiteY32" fmla="*/ 977152 h 1325394"/>
                <a:gd name="connsiteX33" fmla="*/ 2718842 w 3812022"/>
                <a:gd name="connsiteY33" fmla="*/ 1051700 h 1325394"/>
                <a:gd name="connsiteX34" fmla="*/ 2803506 w 3812022"/>
                <a:gd name="connsiteY34" fmla="*/ 1057557 h 1325394"/>
                <a:gd name="connsiteX35" fmla="*/ 2668256 w 3812022"/>
                <a:gd name="connsiteY35" fmla="*/ 1154468 h 1325394"/>
                <a:gd name="connsiteX36" fmla="*/ 2629918 w 3812022"/>
                <a:gd name="connsiteY36" fmla="*/ 1145416 h 1325394"/>
                <a:gd name="connsiteX37" fmla="*/ 2608619 w 3812022"/>
                <a:gd name="connsiteY37" fmla="*/ 1124649 h 1325394"/>
                <a:gd name="connsiteX38" fmla="*/ 2518629 w 3812022"/>
                <a:gd name="connsiteY38" fmla="*/ 951061 h 1325394"/>
                <a:gd name="connsiteX39" fmla="*/ 2517565 w 3812022"/>
                <a:gd name="connsiteY39" fmla="*/ 903670 h 1325394"/>
                <a:gd name="connsiteX40" fmla="*/ 2529346 w 3812022"/>
                <a:gd name="connsiteY40" fmla="*/ 901606 h 1325394"/>
                <a:gd name="connsiteX41" fmla="*/ 1595483 w 3812022"/>
                <a:gd name="connsiteY41" fmla="*/ 881273 h 1325394"/>
                <a:gd name="connsiteX42" fmla="*/ 1578801 w 3812022"/>
                <a:gd name="connsiteY42" fmla="*/ 881839 h 1325394"/>
                <a:gd name="connsiteX43" fmla="*/ 1563892 w 3812022"/>
                <a:gd name="connsiteY43" fmla="*/ 881839 h 1325394"/>
                <a:gd name="connsiteX44" fmla="*/ 1552710 w 3812022"/>
                <a:gd name="connsiteY44" fmla="*/ 890358 h 1325394"/>
                <a:gd name="connsiteX45" fmla="*/ 1529281 w 3812022"/>
                <a:gd name="connsiteY45" fmla="*/ 1001647 h 1325394"/>
                <a:gd name="connsiteX46" fmla="*/ 1552710 w 3812022"/>
                <a:gd name="connsiteY46" fmla="*/ 992595 h 1325394"/>
                <a:gd name="connsiteX47" fmla="*/ 1578801 w 3812022"/>
                <a:gd name="connsiteY47" fmla="*/ 977685 h 1325394"/>
                <a:gd name="connsiteX48" fmla="*/ 1630452 w 3812022"/>
                <a:gd name="connsiteY48" fmla="*/ 922307 h 1325394"/>
                <a:gd name="connsiteX49" fmla="*/ 1595483 w 3812022"/>
                <a:gd name="connsiteY49" fmla="*/ 881273 h 1325394"/>
                <a:gd name="connsiteX50" fmla="*/ 578273 w 3812022"/>
                <a:gd name="connsiteY50" fmla="*/ 855746 h 1325394"/>
                <a:gd name="connsiteX51" fmla="*/ 576143 w 3812022"/>
                <a:gd name="connsiteY51" fmla="*/ 870122 h 1325394"/>
                <a:gd name="connsiteX52" fmla="*/ 577208 w 3812022"/>
                <a:gd name="connsiteY52" fmla="*/ 885032 h 1325394"/>
                <a:gd name="connsiteX53" fmla="*/ 577208 w 3812022"/>
                <a:gd name="connsiteY53" fmla="*/ 899409 h 1325394"/>
                <a:gd name="connsiteX54" fmla="*/ 583065 w 3812022"/>
                <a:gd name="connsiteY54" fmla="*/ 911656 h 1325394"/>
                <a:gd name="connsiteX55" fmla="*/ 609157 w 3812022"/>
                <a:gd name="connsiteY55" fmla="*/ 921773 h 1325394"/>
                <a:gd name="connsiteX56" fmla="*/ 610222 w 3812022"/>
                <a:gd name="connsiteY56" fmla="*/ 922838 h 1325394"/>
                <a:gd name="connsiteX57" fmla="*/ 610222 w 3812022"/>
                <a:gd name="connsiteY57" fmla="*/ 869058 h 1325394"/>
                <a:gd name="connsiteX58" fmla="*/ 609157 w 3812022"/>
                <a:gd name="connsiteY58" fmla="*/ 866928 h 1325394"/>
                <a:gd name="connsiteX59" fmla="*/ 578273 w 3812022"/>
                <a:gd name="connsiteY59" fmla="*/ 855746 h 1325394"/>
                <a:gd name="connsiteX60" fmla="*/ 3589446 w 3812022"/>
                <a:gd name="connsiteY60" fmla="*/ 757771 h 1325394"/>
                <a:gd name="connsiteX61" fmla="*/ 3566017 w 3812022"/>
                <a:gd name="connsiteY61" fmla="*/ 760965 h 1325394"/>
                <a:gd name="connsiteX62" fmla="*/ 3528743 w 3812022"/>
                <a:gd name="connsiteY62" fmla="*/ 790252 h 1325394"/>
                <a:gd name="connsiteX63" fmla="*/ 3528743 w 3812022"/>
                <a:gd name="connsiteY63" fmla="*/ 790784 h 1325394"/>
                <a:gd name="connsiteX64" fmla="*/ 3469105 w 3812022"/>
                <a:gd name="connsiteY64" fmla="*/ 863734 h 1325394"/>
                <a:gd name="connsiteX65" fmla="*/ 3528743 w 3812022"/>
                <a:gd name="connsiteY65" fmla="*/ 824331 h 1325394"/>
                <a:gd name="connsiteX66" fmla="*/ 3589446 w 3812022"/>
                <a:gd name="connsiteY66" fmla="*/ 757771 h 1325394"/>
                <a:gd name="connsiteX67" fmla="*/ 600104 w 3812022"/>
                <a:gd name="connsiteY67" fmla="*/ 741795 h 1325394"/>
                <a:gd name="connsiteX68" fmla="*/ 601169 w 3812022"/>
                <a:gd name="connsiteY68" fmla="*/ 782796 h 1325394"/>
                <a:gd name="connsiteX69" fmla="*/ 609157 w 3812022"/>
                <a:gd name="connsiteY69" fmla="*/ 785991 h 1325394"/>
                <a:gd name="connsiteX70" fmla="*/ 616079 w 3812022"/>
                <a:gd name="connsiteY70" fmla="*/ 790250 h 1325394"/>
                <a:gd name="connsiteX71" fmla="*/ 620339 w 3812022"/>
                <a:gd name="connsiteY71" fmla="*/ 749782 h 1325394"/>
                <a:gd name="connsiteX72" fmla="*/ 609157 w 3812022"/>
                <a:gd name="connsiteY72" fmla="*/ 742860 h 1325394"/>
                <a:gd name="connsiteX73" fmla="*/ 600104 w 3812022"/>
                <a:gd name="connsiteY73" fmla="*/ 741795 h 1325394"/>
                <a:gd name="connsiteX74" fmla="*/ 3661538 w 3812022"/>
                <a:gd name="connsiteY74" fmla="*/ 687708 h 1325394"/>
                <a:gd name="connsiteX75" fmla="*/ 3722566 w 3812022"/>
                <a:gd name="connsiteY75" fmla="*/ 730614 h 1325394"/>
                <a:gd name="connsiteX76" fmla="*/ 3618732 w 3812022"/>
                <a:gd name="connsiteY76" fmla="*/ 834448 h 1325394"/>
                <a:gd name="connsiteX77" fmla="*/ 3528743 w 3812022"/>
                <a:gd name="connsiteY77" fmla="*/ 887163 h 1325394"/>
                <a:gd name="connsiteX78" fmla="*/ 3402545 w 3812022"/>
                <a:gd name="connsiteY78" fmla="*/ 978217 h 1325394"/>
                <a:gd name="connsiteX79" fmla="*/ 3385506 w 3812022"/>
                <a:gd name="connsiteY79" fmla="*/ 977152 h 1325394"/>
                <a:gd name="connsiteX80" fmla="*/ 3460053 w 3812022"/>
                <a:gd name="connsiteY80" fmla="*/ 875981 h 1325394"/>
                <a:gd name="connsiteX81" fmla="*/ 3455793 w 3812022"/>
                <a:gd name="connsiteY81" fmla="*/ 867994 h 1325394"/>
                <a:gd name="connsiteX82" fmla="*/ 3356752 w 3812022"/>
                <a:gd name="connsiteY82" fmla="*/ 919644 h 1325394"/>
                <a:gd name="connsiteX83" fmla="*/ 3263568 w 3812022"/>
                <a:gd name="connsiteY83" fmla="*/ 925502 h 1325394"/>
                <a:gd name="connsiteX84" fmla="*/ 3238542 w 3812022"/>
                <a:gd name="connsiteY84" fmla="*/ 916450 h 1325394"/>
                <a:gd name="connsiteX85" fmla="*/ 3249724 w 3812022"/>
                <a:gd name="connsiteY85" fmla="*/ 890358 h 1325394"/>
                <a:gd name="connsiteX86" fmla="*/ 3509574 w 3812022"/>
                <a:gd name="connsiteY86" fmla="*/ 757771 h 1325394"/>
                <a:gd name="connsiteX87" fmla="*/ 3528743 w 3812022"/>
                <a:gd name="connsiteY87" fmla="*/ 746588 h 1325394"/>
                <a:gd name="connsiteX88" fmla="*/ 3634706 w 3812022"/>
                <a:gd name="connsiteY88" fmla="*/ 690146 h 1325394"/>
                <a:gd name="connsiteX89" fmla="*/ 3661538 w 3812022"/>
                <a:gd name="connsiteY89" fmla="*/ 687708 h 1325394"/>
                <a:gd name="connsiteX90" fmla="*/ 3106487 w 3812022"/>
                <a:gd name="connsiteY90" fmla="*/ 648612 h 1325394"/>
                <a:gd name="connsiteX91" fmla="*/ 3233749 w 3812022"/>
                <a:gd name="connsiteY91" fmla="*/ 667781 h 1325394"/>
                <a:gd name="connsiteX92" fmla="*/ 3234814 w 3812022"/>
                <a:gd name="connsiteY92" fmla="*/ 665652 h 1325394"/>
                <a:gd name="connsiteX93" fmla="*/ 3234814 w 3812022"/>
                <a:gd name="connsiteY93" fmla="*/ 750848 h 1325394"/>
                <a:gd name="connsiteX94" fmla="*/ 3225762 w 3812022"/>
                <a:gd name="connsiteY94" fmla="*/ 789187 h 1325394"/>
                <a:gd name="connsiteX95" fmla="*/ 3208723 w 3812022"/>
                <a:gd name="connsiteY95" fmla="*/ 792382 h 1325394"/>
                <a:gd name="connsiteX96" fmla="*/ 3106487 w 3812022"/>
                <a:gd name="connsiteY96" fmla="*/ 661924 h 1325394"/>
                <a:gd name="connsiteX97" fmla="*/ 3106487 w 3812022"/>
                <a:gd name="connsiteY97" fmla="*/ 651807 h 1325394"/>
                <a:gd name="connsiteX98" fmla="*/ 3106487 w 3812022"/>
                <a:gd name="connsiteY98" fmla="*/ 648612 h 1325394"/>
                <a:gd name="connsiteX99" fmla="*/ 1575074 w 3812022"/>
                <a:gd name="connsiteY99" fmla="*/ 608144 h 1325394"/>
                <a:gd name="connsiteX100" fmla="*/ 1552710 w 3812022"/>
                <a:gd name="connsiteY100" fmla="*/ 616131 h 1325394"/>
                <a:gd name="connsiteX101" fmla="*/ 1527684 w 3812022"/>
                <a:gd name="connsiteY101" fmla="*/ 671509 h 1325394"/>
                <a:gd name="connsiteX102" fmla="*/ 1552710 w 3812022"/>
                <a:gd name="connsiteY102" fmla="*/ 655535 h 1325394"/>
                <a:gd name="connsiteX103" fmla="*/ 1575074 w 3812022"/>
                <a:gd name="connsiteY103" fmla="*/ 608144 h 1325394"/>
                <a:gd name="connsiteX104" fmla="*/ 2635775 w 3812022"/>
                <a:gd name="connsiteY104" fmla="*/ 472893 h 1325394"/>
                <a:gd name="connsiteX105" fmla="*/ 2689556 w 3812022"/>
                <a:gd name="connsiteY105" fmla="*/ 508037 h 1325394"/>
                <a:gd name="connsiteX106" fmla="*/ 2608619 w 3812022"/>
                <a:gd name="connsiteY106" fmla="*/ 661392 h 1325394"/>
                <a:gd name="connsiteX107" fmla="*/ 2608619 w 3812022"/>
                <a:gd name="connsiteY107" fmla="*/ 553830 h 1325394"/>
                <a:gd name="connsiteX108" fmla="*/ 2635775 w 3812022"/>
                <a:gd name="connsiteY108" fmla="*/ 472893 h 1325394"/>
                <a:gd name="connsiteX109" fmla="*/ 1655479 w 3812022"/>
                <a:gd name="connsiteY109" fmla="*/ 448932 h 1325394"/>
                <a:gd name="connsiteX110" fmla="*/ 1578801 w 3812022"/>
                <a:gd name="connsiteY110" fmla="*/ 495257 h 1325394"/>
                <a:gd name="connsiteX111" fmla="*/ 1552710 w 3812022"/>
                <a:gd name="connsiteY111" fmla="*/ 523480 h 1325394"/>
                <a:gd name="connsiteX112" fmla="*/ 1542061 w 3812022"/>
                <a:gd name="connsiteY112" fmla="*/ 562351 h 1325394"/>
                <a:gd name="connsiteX113" fmla="*/ 1552177 w 3812022"/>
                <a:gd name="connsiteY113" fmla="*/ 558091 h 1325394"/>
                <a:gd name="connsiteX114" fmla="*/ 1578269 w 3812022"/>
                <a:gd name="connsiteY114" fmla="*/ 545844 h 1325394"/>
                <a:gd name="connsiteX115" fmla="*/ 1642699 w 3812022"/>
                <a:gd name="connsiteY115" fmla="*/ 481413 h 1325394"/>
                <a:gd name="connsiteX116" fmla="*/ 1667726 w 3812022"/>
                <a:gd name="connsiteY116" fmla="*/ 461179 h 1325394"/>
                <a:gd name="connsiteX117" fmla="*/ 1666661 w 3812022"/>
                <a:gd name="connsiteY117" fmla="*/ 449997 h 1325394"/>
                <a:gd name="connsiteX118" fmla="*/ 1655479 w 3812022"/>
                <a:gd name="connsiteY118" fmla="*/ 448932 h 1325394"/>
                <a:gd name="connsiteX119" fmla="*/ 3171982 w 3812022"/>
                <a:gd name="connsiteY119" fmla="*/ 389826 h 1325394"/>
                <a:gd name="connsiteX120" fmla="*/ 3189021 w 3812022"/>
                <a:gd name="connsiteY120" fmla="*/ 403138 h 1325394"/>
                <a:gd name="connsiteX121" fmla="*/ 3234814 w 3812022"/>
                <a:gd name="connsiteY121" fmla="*/ 454789 h 1325394"/>
                <a:gd name="connsiteX122" fmla="*/ 3313621 w 3812022"/>
                <a:gd name="connsiteY122" fmla="*/ 520285 h 1325394"/>
                <a:gd name="connsiteX123" fmla="*/ 3234814 w 3812022"/>
                <a:gd name="connsiteY123" fmla="*/ 600156 h 1325394"/>
                <a:gd name="connsiteX124" fmla="*/ 3233749 w 3812022"/>
                <a:gd name="connsiteY124" fmla="*/ 600156 h 1325394"/>
                <a:gd name="connsiteX125" fmla="*/ 3230554 w 3812022"/>
                <a:gd name="connsiteY125" fmla="*/ 538389 h 1325394"/>
                <a:gd name="connsiteX126" fmla="*/ 3171982 w 3812022"/>
                <a:gd name="connsiteY126" fmla="*/ 389826 h 1325394"/>
                <a:gd name="connsiteX127" fmla="*/ 2558565 w 3812022"/>
                <a:gd name="connsiteY127" fmla="*/ 235940 h 1325394"/>
                <a:gd name="connsiteX128" fmla="*/ 2599034 w 3812022"/>
                <a:gd name="connsiteY128" fmla="*/ 279603 h 1325394"/>
                <a:gd name="connsiteX129" fmla="*/ 2550578 w 3812022"/>
                <a:gd name="connsiteY129" fmla="*/ 565545 h 1325394"/>
                <a:gd name="connsiteX130" fmla="*/ 2551643 w 3812022"/>
                <a:gd name="connsiteY130" fmla="*/ 586845 h 1325394"/>
                <a:gd name="connsiteX131" fmla="*/ 2608086 w 3812022"/>
                <a:gd name="connsiteY131" fmla="*/ 553298 h 1325394"/>
                <a:gd name="connsiteX132" fmla="*/ 2608086 w 3812022"/>
                <a:gd name="connsiteY132" fmla="*/ 660327 h 1325394"/>
                <a:gd name="connsiteX133" fmla="*/ 2497863 w 3812022"/>
                <a:gd name="connsiteY133" fmla="*/ 743394 h 1325394"/>
                <a:gd name="connsiteX134" fmla="*/ 2447277 w 3812022"/>
                <a:gd name="connsiteY134" fmla="*/ 890891 h 1325394"/>
                <a:gd name="connsiteX135" fmla="*/ 2113411 w 3812022"/>
                <a:gd name="connsiteY135" fmla="*/ 1193339 h 1325394"/>
                <a:gd name="connsiteX136" fmla="*/ 2110217 w 3812022"/>
                <a:gd name="connsiteY136" fmla="*/ 1183222 h 1325394"/>
                <a:gd name="connsiteX137" fmla="*/ 2114476 w 3812022"/>
                <a:gd name="connsiteY137" fmla="*/ 1174170 h 1325394"/>
                <a:gd name="connsiteX138" fmla="*/ 2394562 w 3812022"/>
                <a:gd name="connsiteY138" fmla="*/ 811551 h 1325394"/>
                <a:gd name="connsiteX139" fmla="*/ 2393497 w 3812022"/>
                <a:gd name="connsiteY139" fmla="*/ 801434 h 1325394"/>
                <a:gd name="connsiteX140" fmla="*/ 2250259 w 3812022"/>
                <a:gd name="connsiteY140" fmla="*/ 827526 h 1325394"/>
                <a:gd name="connsiteX141" fmla="*/ 2286467 w 3812022"/>
                <a:gd name="connsiteY141" fmla="*/ 748719 h 1325394"/>
                <a:gd name="connsiteX142" fmla="*/ 2433965 w 3812022"/>
                <a:gd name="connsiteY142" fmla="*/ 653937 h 1325394"/>
                <a:gd name="connsiteX143" fmla="*/ 2525019 w 3812022"/>
                <a:gd name="connsiteY143" fmla="*/ 300370 h 1325394"/>
                <a:gd name="connsiteX144" fmla="*/ 2558565 w 3812022"/>
                <a:gd name="connsiteY144" fmla="*/ 235940 h 1325394"/>
                <a:gd name="connsiteX145" fmla="*/ 3528210 w 3812022"/>
                <a:gd name="connsiteY145" fmla="*/ 194459 h 1325394"/>
                <a:gd name="connsiteX146" fmla="*/ 3528210 w 3812022"/>
                <a:gd name="connsiteY146" fmla="*/ 484076 h 1325394"/>
                <a:gd name="connsiteX147" fmla="*/ 3528743 w 3812022"/>
                <a:gd name="connsiteY147" fmla="*/ 483543 h 1325394"/>
                <a:gd name="connsiteX148" fmla="*/ 3528743 w 3812022"/>
                <a:gd name="connsiteY148" fmla="*/ 484076 h 1325394"/>
                <a:gd name="connsiteX149" fmla="*/ 3495197 w 3812022"/>
                <a:gd name="connsiteY149" fmla="*/ 562883 h 1325394"/>
                <a:gd name="connsiteX150" fmla="*/ 3517161 w 3812022"/>
                <a:gd name="connsiteY150" fmla="*/ 553165 h 1325394"/>
                <a:gd name="connsiteX151" fmla="*/ 3528210 w 3812022"/>
                <a:gd name="connsiteY151" fmla="*/ 540085 h 1325394"/>
                <a:gd name="connsiteX152" fmla="*/ 3528210 w 3812022"/>
                <a:gd name="connsiteY152" fmla="*/ 656599 h 1325394"/>
                <a:gd name="connsiteX153" fmla="*/ 3528743 w 3812022"/>
                <a:gd name="connsiteY153" fmla="*/ 656327 h 1325394"/>
                <a:gd name="connsiteX154" fmla="*/ 3528743 w 3812022"/>
                <a:gd name="connsiteY154" fmla="*/ 656599 h 1325394"/>
                <a:gd name="connsiteX155" fmla="*/ 3406273 w 3812022"/>
                <a:gd name="connsiteY155" fmla="*/ 719432 h 1325394"/>
                <a:gd name="connsiteX156" fmla="*/ 3403078 w 3812022"/>
                <a:gd name="connsiteY156" fmla="*/ 707185 h 1325394"/>
                <a:gd name="connsiteX157" fmla="*/ 3496262 w 3812022"/>
                <a:gd name="connsiteY157" fmla="*/ 620391 h 1325394"/>
                <a:gd name="connsiteX158" fmla="*/ 3394026 w 3812022"/>
                <a:gd name="connsiteY158" fmla="*/ 629443 h 1325394"/>
                <a:gd name="connsiteX159" fmla="*/ 3246529 w 3812022"/>
                <a:gd name="connsiteY159" fmla="*/ 710380 h 1325394"/>
                <a:gd name="connsiteX160" fmla="*/ 3235347 w 3812022"/>
                <a:gd name="connsiteY160" fmla="*/ 750848 h 1325394"/>
                <a:gd name="connsiteX161" fmla="*/ 3235347 w 3812022"/>
                <a:gd name="connsiteY161" fmla="*/ 665652 h 1325394"/>
                <a:gd name="connsiteX162" fmla="*/ 3367934 w 3812022"/>
                <a:gd name="connsiteY162" fmla="*/ 560753 h 1325394"/>
                <a:gd name="connsiteX163" fmla="*/ 3370064 w 3812022"/>
                <a:gd name="connsiteY163" fmla="*/ 524544 h 1325394"/>
                <a:gd name="connsiteX164" fmla="*/ 3419585 w 3812022"/>
                <a:gd name="connsiteY164" fmla="*/ 520285 h 1325394"/>
                <a:gd name="connsiteX165" fmla="*/ 3511704 w 3812022"/>
                <a:gd name="connsiteY165" fmla="*/ 329123 h 1325394"/>
                <a:gd name="connsiteX166" fmla="*/ 3411598 w 3812022"/>
                <a:gd name="connsiteY166" fmla="*/ 341370 h 1325394"/>
                <a:gd name="connsiteX167" fmla="*/ 3447806 w 3812022"/>
                <a:gd name="connsiteY167" fmla="*/ 282798 h 1325394"/>
                <a:gd name="connsiteX168" fmla="*/ 52315 w 3812022"/>
                <a:gd name="connsiteY168" fmla="*/ 184090 h 1325394"/>
                <a:gd name="connsiteX169" fmla="*/ 88391 w 3812022"/>
                <a:gd name="connsiteY169" fmla="*/ 188017 h 1325394"/>
                <a:gd name="connsiteX170" fmla="*/ 158146 w 3812022"/>
                <a:gd name="connsiteY170" fmla="*/ 272682 h 1325394"/>
                <a:gd name="connsiteX171" fmla="*/ 137912 w 3812022"/>
                <a:gd name="connsiteY171" fmla="*/ 296111 h 1325394"/>
                <a:gd name="connsiteX172" fmla="*/ 102768 w 3812022"/>
                <a:gd name="connsiteY172" fmla="*/ 308358 h 1325394"/>
                <a:gd name="connsiteX173" fmla="*/ 88391 w 3812022"/>
                <a:gd name="connsiteY173" fmla="*/ 309423 h 1325394"/>
                <a:gd name="connsiteX174" fmla="*/ 81469 w 3812022"/>
                <a:gd name="connsiteY174" fmla="*/ 309423 h 1325394"/>
                <a:gd name="connsiteX175" fmla="*/ 65494 w 3812022"/>
                <a:gd name="connsiteY175" fmla="*/ 299306 h 1325394"/>
                <a:gd name="connsiteX176" fmla="*/ 18636 w 3812022"/>
                <a:gd name="connsiteY176" fmla="*/ 186952 h 1325394"/>
                <a:gd name="connsiteX177" fmla="*/ 52315 w 3812022"/>
                <a:gd name="connsiteY177" fmla="*/ 184090 h 1325394"/>
                <a:gd name="connsiteX178" fmla="*/ 697548 w 3812022"/>
                <a:gd name="connsiteY178" fmla="*/ 95897 h 1325394"/>
                <a:gd name="connsiteX179" fmla="*/ 698613 w 3812022"/>
                <a:gd name="connsiteY179" fmla="*/ 166717 h 1325394"/>
                <a:gd name="connsiteX180" fmla="*/ 712990 w 3812022"/>
                <a:gd name="connsiteY180" fmla="*/ 157665 h 1325394"/>
                <a:gd name="connsiteX181" fmla="*/ 727367 w 3812022"/>
                <a:gd name="connsiteY181" fmla="*/ 144353 h 1325394"/>
                <a:gd name="connsiteX182" fmla="*/ 712990 w 3812022"/>
                <a:gd name="connsiteY182" fmla="*/ 99092 h 1325394"/>
                <a:gd name="connsiteX183" fmla="*/ 697548 w 3812022"/>
                <a:gd name="connsiteY183" fmla="*/ 95897 h 1325394"/>
                <a:gd name="connsiteX184" fmla="*/ 1785205 w 3812022"/>
                <a:gd name="connsiteY184" fmla="*/ 42774 h 1325394"/>
                <a:gd name="connsiteX185" fmla="*/ 1825341 w 3812022"/>
                <a:gd name="connsiteY185" fmla="*/ 84183 h 1325394"/>
                <a:gd name="connsiteX186" fmla="*/ 1779015 w 3812022"/>
                <a:gd name="connsiteY186" fmla="*/ 158730 h 1325394"/>
                <a:gd name="connsiteX187" fmla="*/ 1835458 w 3812022"/>
                <a:gd name="connsiteY187" fmla="*/ 118262 h 1325394"/>
                <a:gd name="connsiteX188" fmla="*/ 1895628 w 3812022"/>
                <a:gd name="connsiteY188" fmla="*/ 150211 h 1325394"/>
                <a:gd name="connsiteX189" fmla="*/ 1895628 w 3812022"/>
                <a:gd name="connsiteY189" fmla="*/ 158198 h 1325394"/>
                <a:gd name="connsiteX190" fmla="*/ 1873264 w 3812022"/>
                <a:gd name="connsiteY190" fmla="*/ 191744 h 1325394"/>
                <a:gd name="connsiteX191" fmla="*/ 1646959 w 3812022"/>
                <a:gd name="connsiteY191" fmla="*/ 304097 h 1325394"/>
                <a:gd name="connsiteX192" fmla="*/ 1578269 w 3812022"/>
                <a:gd name="connsiteY192" fmla="*/ 388761 h 1325394"/>
                <a:gd name="connsiteX193" fmla="*/ 1552177 w 3812022"/>
                <a:gd name="connsiteY193" fmla="*/ 408996 h 1325394"/>
                <a:gd name="connsiteX194" fmla="*/ 1536203 w 3812022"/>
                <a:gd name="connsiteY194" fmla="*/ 450529 h 1325394"/>
                <a:gd name="connsiteX195" fmla="*/ 1552177 w 3812022"/>
                <a:gd name="connsiteY195" fmla="*/ 446269 h 1325394"/>
                <a:gd name="connsiteX196" fmla="*/ 1578269 w 3812022"/>
                <a:gd name="connsiteY196" fmla="*/ 432957 h 1325394"/>
                <a:gd name="connsiteX197" fmla="*/ 1765170 w 3812022"/>
                <a:gd name="connsiteY197" fmla="*/ 431892 h 1325394"/>
                <a:gd name="connsiteX198" fmla="*/ 1742807 w 3812022"/>
                <a:gd name="connsiteY198" fmla="*/ 521882 h 1325394"/>
                <a:gd name="connsiteX199" fmla="*/ 1578269 w 3812022"/>
                <a:gd name="connsiteY199" fmla="*/ 711978 h 1325394"/>
                <a:gd name="connsiteX200" fmla="*/ 1552177 w 3812022"/>
                <a:gd name="connsiteY200" fmla="*/ 732212 h 1325394"/>
                <a:gd name="connsiteX201" fmla="*/ 1552177 w 3812022"/>
                <a:gd name="connsiteY201" fmla="*/ 744459 h 1325394"/>
                <a:gd name="connsiteX202" fmla="*/ 1578269 w 3812022"/>
                <a:gd name="connsiteY202" fmla="*/ 737537 h 1325394"/>
                <a:gd name="connsiteX203" fmla="*/ 1734819 w 3812022"/>
                <a:gd name="connsiteY203" fmla="*/ 654470 h 1325394"/>
                <a:gd name="connsiteX204" fmla="*/ 1767300 w 3812022"/>
                <a:gd name="connsiteY204" fmla="*/ 708250 h 1325394"/>
                <a:gd name="connsiteX205" fmla="*/ 1648024 w 3812022"/>
                <a:gd name="connsiteY205" fmla="*/ 823266 h 1325394"/>
                <a:gd name="connsiteX206" fmla="*/ 1726832 w 3812022"/>
                <a:gd name="connsiteY206" fmla="*/ 893021 h 1325394"/>
                <a:gd name="connsiteX207" fmla="*/ 1578269 w 3812022"/>
                <a:gd name="connsiteY207" fmla="*/ 1037323 h 1325394"/>
                <a:gd name="connsiteX208" fmla="*/ 1552177 w 3812022"/>
                <a:gd name="connsiteY208" fmla="*/ 1054362 h 1325394"/>
                <a:gd name="connsiteX209" fmla="*/ 1528749 w 3812022"/>
                <a:gd name="connsiteY209" fmla="*/ 1070337 h 1325394"/>
                <a:gd name="connsiteX210" fmla="*/ 1518631 w 3812022"/>
                <a:gd name="connsiteY210" fmla="*/ 1185352 h 1325394"/>
                <a:gd name="connsiteX211" fmla="*/ 1521826 w 3812022"/>
                <a:gd name="connsiteY211" fmla="*/ 1284393 h 1325394"/>
                <a:gd name="connsiteX212" fmla="*/ 1499462 w 3812022"/>
                <a:gd name="connsiteY212" fmla="*/ 1313680 h 1325394"/>
                <a:gd name="connsiteX213" fmla="*/ 1437694 w 3812022"/>
                <a:gd name="connsiteY213" fmla="*/ 1117727 h 1325394"/>
                <a:gd name="connsiteX214" fmla="*/ 1380187 w 3812022"/>
                <a:gd name="connsiteY214" fmla="*/ 1071402 h 1325394"/>
                <a:gd name="connsiteX215" fmla="*/ 1437694 w 3812022"/>
                <a:gd name="connsiteY215" fmla="*/ 1051167 h 1325394"/>
                <a:gd name="connsiteX216" fmla="*/ 1434500 w 3812022"/>
                <a:gd name="connsiteY216" fmla="*/ 916982 h 1325394"/>
                <a:gd name="connsiteX217" fmla="*/ 1285938 w 3812022"/>
                <a:gd name="connsiteY217" fmla="*/ 1011764 h 1325394"/>
                <a:gd name="connsiteX218" fmla="*/ 1167727 w 3812022"/>
                <a:gd name="connsiteY218" fmla="*/ 1035193 h 1325394"/>
                <a:gd name="connsiteX219" fmla="*/ 1169857 w 3812022"/>
                <a:gd name="connsiteY219" fmla="*/ 1024011 h 1325394"/>
                <a:gd name="connsiteX220" fmla="*/ 1422253 w 3812022"/>
                <a:gd name="connsiteY220" fmla="*/ 824863 h 1325394"/>
                <a:gd name="connsiteX221" fmla="*/ 1397226 w 3812022"/>
                <a:gd name="connsiteY221" fmla="*/ 814746 h 1325394"/>
                <a:gd name="connsiteX222" fmla="*/ 1397226 w 3812022"/>
                <a:gd name="connsiteY222" fmla="*/ 802499 h 1325394"/>
                <a:gd name="connsiteX223" fmla="*/ 1427577 w 3812022"/>
                <a:gd name="connsiteY223" fmla="*/ 779070 h 1325394"/>
                <a:gd name="connsiteX224" fmla="*/ 1435565 w 3812022"/>
                <a:gd name="connsiteY224" fmla="*/ 692276 h 1325394"/>
                <a:gd name="connsiteX225" fmla="*/ 1289133 w 3812022"/>
                <a:gd name="connsiteY225" fmla="*/ 782265 h 1325394"/>
                <a:gd name="connsiteX226" fmla="*/ 1153883 w 3812022"/>
                <a:gd name="connsiteY226" fmla="*/ 833916 h 1325394"/>
                <a:gd name="connsiteX227" fmla="*/ 1156013 w 3812022"/>
                <a:gd name="connsiteY227" fmla="*/ 808889 h 1325394"/>
                <a:gd name="connsiteX228" fmla="*/ 1263041 w 3812022"/>
                <a:gd name="connsiteY228" fmla="*/ 748186 h 1325394"/>
                <a:gd name="connsiteX229" fmla="*/ 1306704 w 3812022"/>
                <a:gd name="connsiteY229" fmla="*/ 656067 h 1325394"/>
                <a:gd name="connsiteX230" fmla="*/ 1323744 w 3812022"/>
                <a:gd name="connsiteY230" fmla="*/ 676302 h 1325394"/>
                <a:gd name="connsiteX231" fmla="*/ 1440889 w 3812022"/>
                <a:gd name="connsiteY231" fmla="*/ 435620 h 1325394"/>
                <a:gd name="connsiteX232" fmla="*/ 1523956 w 3812022"/>
                <a:gd name="connsiteY232" fmla="*/ 343501 h 1325394"/>
                <a:gd name="connsiteX233" fmla="*/ 1376459 w 3812022"/>
                <a:gd name="connsiteY233" fmla="*/ 458516 h 1325394"/>
                <a:gd name="connsiteX234" fmla="*/ 1348238 w 3812022"/>
                <a:gd name="connsiteY234" fmla="*/ 446269 h 1325394"/>
                <a:gd name="connsiteX235" fmla="*/ 1161337 w 3812022"/>
                <a:gd name="connsiteY235" fmla="*/ 469698 h 1325394"/>
                <a:gd name="connsiteX236" fmla="*/ 1161337 w 3812022"/>
                <a:gd name="connsiteY236" fmla="*/ 459581 h 1325394"/>
                <a:gd name="connsiteX237" fmla="*/ 1337056 w 3812022"/>
                <a:gd name="connsiteY237" fmla="*/ 376514 h 1325394"/>
                <a:gd name="connsiteX238" fmla="*/ 1363147 w 3812022"/>
                <a:gd name="connsiteY238" fmla="*/ 194406 h 1325394"/>
                <a:gd name="connsiteX239" fmla="*/ 1453136 w 3812022"/>
                <a:gd name="connsiteY239" fmla="*/ 312617 h 1325394"/>
                <a:gd name="connsiteX240" fmla="*/ 1552177 w 3812022"/>
                <a:gd name="connsiteY240" fmla="*/ 273213 h 1325394"/>
                <a:gd name="connsiteX241" fmla="*/ 1578269 w 3812022"/>
                <a:gd name="connsiteY241" fmla="*/ 263096 h 1325394"/>
                <a:gd name="connsiteX242" fmla="*/ 1596374 w 3812022"/>
                <a:gd name="connsiteY242" fmla="*/ 256174 h 1325394"/>
                <a:gd name="connsiteX243" fmla="*/ 1760911 w 3812022"/>
                <a:gd name="connsiteY243" fmla="*/ 45844 h 1325394"/>
                <a:gd name="connsiteX244" fmla="*/ 1785205 w 3812022"/>
                <a:gd name="connsiteY244" fmla="*/ 42774 h 1325394"/>
                <a:gd name="connsiteX245" fmla="*/ 677122 w 3812022"/>
                <a:gd name="connsiteY245" fmla="*/ 5334 h 1325394"/>
                <a:gd name="connsiteX246" fmla="*/ 708198 w 3812022"/>
                <a:gd name="connsiteY246" fmla="*/ 55428 h 1325394"/>
                <a:gd name="connsiteX247" fmla="*/ 712458 w 3812022"/>
                <a:gd name="connsiteY247" fmla="*/ 55428 h 1325394"/>
                <a:gd name="connsiteX248" fmla="*/ 836526 w 3812022"/>
                <a:gd name="connsiteY248" fmla="*/ 143288 h 1325394"/>
                <a:gd name="connsiteX249" fmla="*/ 712458 w 3812022"/>
                <a:gd name="connsiteY249" fmla="*/ 269485 h 1325394"/>
                <a:gd name="connsiteX250" fmla="*/ 690094 w 3812022"/>
                <a:gd name="connsiteY250" fmla="*/ 280667 h 1325394"/>
                <a:gd name="connsiteX251" fmla="*/ 668794 w 3812022"/>
                <a:gd name="connsiteY251" fmla="*/ 420177 h 1325394"/>
                <a:gd name="connsiteX252" fmla="*/ 666664 w 3812022"/>
                <a:gd name="connsiteY252" fmla="*/ 435086 h 1325394"/>
                <a:gd name="connsiteX253" fmla="*/ 662405 w 3812022"/>
                <a:gd name="connsiteY253" fmla="*/ 440944 h 1325394"/>
                <a:gd name="connsiteX254" fmla="*/ 608624 w 3812022"/>
                <a:gd name="connsiteY254" fmla="*/ 524011 h 1325394"/>
                <a:gd name="connsiteX255" fmla="*/ 579338 w 3812022"/>
                <a:gd name="connsiteY255" fmla="*/ 591636 h 1325394"/>
                <a:gd name="connsiteX256" fmla="*/ 608624 w 3812022"/>
                <a:gd name="connsiteY256" fmla="*/ 570336 h 1325394"/>
                <a:gd name="connsiteX257" fmla="*/ 712458 w 3812022"/>
                <a:gd name="connsiteY257" fmla="*/ 512829 h 1325394"/>
                <a:gd name="connsiteX258" fmla="*/ 716718 w 3812022"/>
                <a:gd name="connsiteY258" fmla="*/ 511764 h 1325394"/>
                <a:gd name="connsiteX259" fmla="*/ 712458 w 3812022"/>
                <a:gd name="connsiteY259" fmla="*/ 579389 h 1325394"/>
                <a:gd name="connsiteX260" fmla="*/ 660807 w 3812022"/>
                <a:gd name="connsiteY260" fmla="*/ 645949 h 1325394"/>
                <a:gd name="connsiteX261" fmla="*/ 704471 w 3812022"/>
                <a:gd name="connsiteY261" fmla="*/ 713573 h 1325394"/>
                <a:gd name="connsiteX262" fmla="*/ 710328 w 3812022"/>
                <a:gd name="connsiteY262" fmla="*/ 1175233 h 1325394"/>
                <a:gd name="connsiteX263" fmla="*/ 625663 w 3812022"/>
                <a:gd name="connsiteY263" fmla="*/ 1217832 h 1325394"/>
                <a:gd name="connsiteX264" fmla="*/ 608624 w 3812022"/>
                <a:gd name="connsiteY264" fmla="*/ 1200792 h 1325394"/>
                <a:gd name="connsiteX265" fmla="*/ 561233 w 3812022"/>
                <a:gd name="connsiteY265" fmla="*/ 1090569 h 1325394"/>
                <a:gd name="connsiteX266" fmla="*/ 608624 w 3812022"/>
                <a:gd name="connsiteY266" fmla="*/ 1105479 h 1325394"/>
                <a:gd name="connsiteX267" fmla="*/ 610754 w 3812022"/>
                <a:gd name="connsiteY267" fmla="*/ 1105479 h 1325394"/>
                <a:gd name="connsiteX268" fmla="*/ 608624 w 3812022"/>
                <a:gd name="connsiteY268" fmla="*/ 1008567 h 1325394"/>
                <a:gd name="connsiteX269" fmla="*/ 606494 w 3812022"/>
                <a:gd name="connsiteY269" fmla="*/ 1005372 h 1325394"/>
                <a:gd name="connsiteX270" fmla="*/ 555909 w 3812022"/>
                <a:gd name="connsiteY270" fmla="*/ 972891 h 1325394"/>
                <a:gd name="connsiteX271" fmla="*/ 543662 w 3812022"/>
                <a:gd name="connsiteY271" fmla="*/ 973956 h 1325394"/>
                <a:gd name="connsiteX272" fmla="*/ 518635 w 3812022"/>
                <a:gd name="connsiteY272" fmla="*/ 1072997 h 1325394"/>
                <a:gd name="connsiteX273" fmla="*/ 449945 w 3812022"/>
                <a:gd name="connsiteY273" fmla="*/ 1246586 h 1325394"/>
                <a:gd name="connsiteX274" fmla="*/ 419594 w 3812022"/>
                <a:gd name="connsiteY274" fmla="*/ 1188013 h 1325394"/>
                <a:gd name="connsiteX275" fmla="*/ 500531 w 3812022"/>
                <a:gd name="connsiteY275" fmla="*/ 866928 h 1325394"/>
                <a:gd name="connsiteX276" fmla="*/ 542064 w 3812022"/>
                <a:gd name="connsiteY276" fmla="*/ 734340 h 1325394"/>
                <a:gd name="connsiteX277" fmla="*/ 438230 w 3812022"/>
                <a:gd name="connsiteY277" fmla="*/ 730080 h 1325394"/>
                <a:gd name="connsiteX278" fmla="*/ 439296 w 3812022"/>
                <a:gd name="connsiteY278" fmla="*/ 709846 h 1325394"/>
                <a:gd name="connsiteX279" fmla="*/ 487751 w 3812022"/>
                <a:gd name="connsiteY279" fmla="*/ 504841 h 1325394"/>
                <a:gd name="connsiteX280" fmla="*/ 494673 w 3812022"/>
                <a:gd name="connsiteY280" fmla="*/ 487802 h 1325394"/>
                <a:gd name="connsiteX281" fmla="*/ 520765 w 3812022"/>
                <a:gd name="connsiteY281" fmla="*/ 410060 h 1325394"/>
                <a:gd name="connsiteX282" fmla="*/ 410542 w 3812022"/>
                <a:gd name="connsiteY282" fmla="*/ 492062 h 1325394"/>
                <a:gd name="connsiteX283" fmla="*/ 317358 w 3812022"/>
                <a:gd name="connsiteY283" fmla="*/ 562882 h 1325394"/>
                <a:gd name="connsiteX284" fmla="*/ 217251 w 3812022"/>
                <a:gd name="connsiteY284" fmla="*/ 666715 h 1325394"/>
                <a:gd name="connsiteX285" fmla="*/ 155484 w 3812022"/>
                <a:gd name="connsiteY285" fmla="*/ 1054893 h 1325394"/>
                <a:gd name="connsiteX286" fmla="*/ 136314 w 3812022"/>
                <a:gd name="connsiteY286" fmla="*/ 1180026 h 1325394"/>
                <a:gd name="connsiteX287" fmla="*/ 100106 w 3812022"/>
                <a:gd name="connsiteY287" fmla="*/ 1312613 h 1325394"/>
                <a:gd name="connsiteX288" fmla="*/ 87859 w 3812022"/>
                <a:gd name="connsiteY288" fmla="*/ 1305691 h 1325394"/>
                <a:gd name="connsiteX289" fmla="*/ 21299 w 3812022"/>
                <a:gd name="connsiteY289" fmla="*/ 1256170 h 1325394"/>
                <a:gd name="connsiteX290" fmla="*/ 1064 w 3812022"/>
                <a:gd name="connsiteY290" fmla="*/ 1121985 h 1325394"/>
                <a:gd name="connsiteX291" fmla="*/ 2129 w 3812022"/>
                <a:gd name="connsiteY291" fmla="*/ 1009632 h 1325394"/>
                <a:gd name="connsiteX292" fmla="*/ 6389 w 3812022"/>
                <a:gd name="connsiteY292" fmla="*/ 796640 h 1325394"/>
                <a:gd name="connsiteX293" fmla="*/ 4259 w 3812022"/>
                <a:gd name="connsiteY293" fmla="*/ 718898 h 1325394"/>
                <a:gd name="connsiteX294" fmla="*/ 0 w 3812022"/>
                <a:gd name="connsiteY294" fmla="*/ 639026 h 1325394"/>
                <a:gd name="connsiteX295" fmla="*/ 0 w 3812022"/>
                <a:gd name="connsiteY295" fmla="*/ 632104 h 1325394"/>
                <a:gd name="connsiteX296" fmla="*/ 65495 w 3812022"/>
                <a:gd name="connsiteY296" fmla="*/ 504841 h 1325394"/>
                <a:gd name="connsiteX297" fmla="*/ 87859 w 3812022"/>
                <a:gd name="connsiteY297" fmla="*/ 536258 h 1325394"/>
                <a:gd name="connsiteX298" fmla="*/ 116080 w 3812022"/>
                <a:gd name="connsiteY298" fmla="*/ 617195 h 1325394"/>
                <a:gd name="connsiteX299" fmla="*/ 144302 w 3812022"/>
                <a:gd name="connsiteY299" fmla="*/ 775874 h 1325394"/>
                <a:gd name="connsiteX300" fmla="*/ 165601 w 3812022"/>
                <a:gd name="connsiteY300" fmla="*/ 702924 h 1325394"/>
                <a:gd name="connsiteX301" fmla="*/ 223109 w 3812022"/>
                <a:gd name="connsiteY301" fmla="*/ 498984 h 1325394"/>
                <a:gd name="connsiteX302" fmla="*/ 339189 w 3812022"/>
                <a:gd name="connsiteY302" fmla="*/ 424437 h 1325394"/>
                <a:gd name="connsiteX303" fmla="*/ 536207 w 3812022"/>
                <a:gd name="connsiteY303" fmla="*/ 310486 h 1325394"/>
                <a:gd name="connsiteX304" fmla="*/ 609157 w 3812022"/>
                <a:gd name="connsiteY304" fmla="*/ 91105 h 1325394"/>
                <a:gd name="connsiteX305" fmla="*/ 656547 w 3812022"/>
                <a:gd name="connsiteY305" fmla="*/ 8038 h 1325394"/>
                <a:gd name="connsiteX306" fmla="*/ 677122 w 3812022"/>
                <a:gd name="connsiteY306" fmla="*/ 5334 h 1325394"/>
                <a:gd name="connsiteX307" fmla="*/ 3645157 w 3812022"/>
                <a:gd name="connsiteY307" fmla="*/ 983 h 1325394"/>
                <a:gd name="connsiteX308" fmla="*/ 3704994 w 3812022"/>
                <a:gd name="connsiteY308" fmla="*/ 31467 h 1325394"/>
                <a:gd name="connsiteX309" fmla="*/ 3640564 w 3812022"/>
                <a:gd name="connsiteY309" fmla="*/ 159795 h 1325394"/>
                <a:gd name="connsiteX310" fmla="*/ 3543652 w 3812022"/>
                <a:gd name="connsiteY310" fmla="*/ 268953 h 1325394"/>
                <a:gd name="connsiteX311" fmla="*/ 3544718 w 3812022"/>
                <a:gd name="connsiteY311" fmla="*/ 279070 h 1325394"/>
                <a:gd name="connsiteX312" fmla="*/ 3621394 w 3812022"/>
                <a:gd name="connsiteY312" fmla="*/ 334448 h 1325394"/>
                <a:gd name="connsiteX313" fmla="*/ 3587849 w 3812022"/>
                <a:gd name="connsiteY313" fmla="*/ 419112 h 1325394"/>
                <a:gd name="connsiteX314" fmla="*/ 3812022 w 3812022"/>
                <a:gd name="connsiteY314" fmla="*/ 414853 h 1325394"/>
                <a:gd name="connsiteX315" fmla="*/ 3812022 w 3812022"/>
                <a:gd name="connsiteY315" fmla="*/ 421242 h 1325394"/>
                <a:gd name="connsiteX316" fmla="*/ 3812022 w 3812022"/>
                <a:gd name="connsiteY316" fmla="*/ 443606 h 1325394"/>
                <a:gd name="connsiteX317" fmla="*/ 3680500 w 3812022"/>
                <a:gd name="connsiteY317" fmla="*/ 594299 h 1325394"/>
                <a:gd name="connsiteX318" fmla="*/ 3654409 w 3812022"/>
                <a:gd name="connsiteY318" fmla="*/ 611339 h 1325394"/>
                <a:gd name="connsiteX319" fmla="*/ 3588713 w 3812022"/>
                <a:gd name="connsiteY319" fmla="*/ 625782 h 1325394"/>
                <a:gd name="connsiteX320" fmla="*/ 3528743 w 3812022"/>
                <a:gd name="connsiteY320" fmla="*/ 656327 h 1325394"/>
                <a:gd name="connsiteX321" fmla="*/ 3528743 w 3812022"/>
                <a:gd name="connsiteY321" fmla="*/ 539454 h 1325394"/>
                <a:gd name="connsiteX322" fmla="*/ 3528210 w 3812022"/>
                <a:gd name="connsiteY322" fmla="*/ 540085 h 1325394"/>
                <a:gd name="connsiteX323" fmla="*/ 3528210 w 3812022"/>
                <a:gd name="connsiteY323" fmla="*/ 539454 h 1325394"/>
                <a:gd name="connsiteX324" fmla="*/ 3607018 w 3812022"/>
                <a:gd name="connsiteY324" fmla="*/ 543714 h 1325394"/>
                <a:gd name="connsiteX325" fmla="*/ 3715111 w 3812022"/>
                <a:gd name="connsiteY325" fmla="*/ 446801 h 1325394"/>
                <a:gd name="connsiteX326" fmla="*/ 3537263 w 3812022"/>
                <a:gd name="connsiteY326" fmla="*/ 475024 h 1325394"/>
                <a:gd name="connsiteX327" fmla="*/ 3528743 w 3812022"/>
                <a:gd name="connsiteY327" fmla="*/ 483543 h 1325394"/>
                <a:gd name="connsiteX328" fmla="*/ 3528743 w 3812022"/>
                <a:gd name="connsiteY328" fmla="*/ 193873 h 1325394"/>
                <a:gd name="connsiteX329" fmla="*/ 3528210 w 3812022"/>
                <a:gd name="connsiteY329" fmla="*/ 194459 h 1325394"/>
                <a:gd name="connsiteX330" fmla="*/ 3528210 w 3812022"/>
                <a:gd name="connsiteY330" fmla="*/ 193873 h 1325394"/>
                <a:gd name="connsiteX331" fmla="*/ 3608082 w 3812022"/>
                <a:gd name="connsiteY331" fmla="*/ 30402 h 1325394"/>
                <a:gd name="connsiteX332" fmla="*/ 3645157 w 3812022"/>
                <a:gd name="connsiteY332" fmla="*/ 983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3812022" h="1325394">
                  <a:moveTo>
                    <a:pt x="3528743" y="1166183"/>
                  </a:moveTo>
                  <a:cubicBezTo>
                    <a:pt x="3531938" y="1169377"/>
                    <a:pt x="3534601" y="1174170"/>
                    <a:pt x="3537795" y="1178430"/>
                  </a:cubicBezTo>
                  <a:cubicBezTo>
                    <a:pt x="3538860" y="1199729"/>
                    <a:pt x="3537795" y="1230080"/>
                    <a:pt x="3528743" y="1258302"/>
                  </a:cubicBezTo>
                  <a:close/>
                  <a:moveTo>
                    <a:pt x="3234282" y="1082322"/>
                  </a:moveTo>
                  <a:lnTo>
                    <a:pt x="3234282" y="1163814"/>
                  </a:lnTo>
                  <a:lnTo>
                    <a:pt x="3194545" y="1145948"/>
                  </a:lnTo>
                  <a:cubicBezTo>
                    <a:pt x="3184361" y="1137428"/>
                    <a:pt x="3178371" y="1125980"/>
                    <a:pt x="3179436" y="1110272"/>
                  </a:cubicBezTo>
                  <a:close/>
                  <a:moveTo>
                    <a:pt x="3429169" y="1002179"/>
                  </a:moveTo>
                  <a:cubicBezTo>
                    <a:pt x="3447274" y="1016556"/>
                    <a:pt x="3489872" y="1011231"/>
                    <a:pt x="3528210" y="1004309"/>
                  </a:cubicBezTo>
                  <a:lnTo>
                    <a:pt x="3528210" y="1113467"/>
                  </a:lnTo>
                  <a:cubicBezTo>
                    <a:pt x="3515964" y="1125714"/>
                    <a:pt x="3513834" y="1141688"/>
                    <a:pt x="3528210" y="1166183"/>
                  </a:cubicBezTo>
                  <a:lnTo>
                    <a:pt x="3528210" y="1258302"/>
                  </a:lnTo>
                  <a:cubicBezTo>
                    <a:pt x="3519691" y="1290250"/>
                    <a:pt x="3500522" y="1318472"/>
                    <a:pt x="3467508" y="1325394"/>
                  </a:cubicBezTo>
                  <a:cubicBezTo>
                    <a:pt x="3423844" y="1313147"/>
                    <a:pt x="3233217" y="1258834"/>
                    <a:pt x="3260373" y="1211443"/>
                  </a:cubicBezTo>
                  <a:cubicBezTo>
                    <a:pt x="3304036" y="1210378"/>
                    <a:pt x="3374324" y="1252977"/>
                    <a:pt x="3440351" y="1243925"/>
                  </a:cubicBezTo>
                  <a:cubicBezTo>
                    <a:pt x="3461650" y="1213573"/>
                    <a:pt x="3451534" y="1144883"/>
                    <a:pt x="3440351" y="1117727"/>
                  </a:cubicBezTo>
                  <a:cubicBezTo>
                    <a:pt x="3378584" y="1119857"/>
                    <a:pt x="3357284" y="1157130"/>
                    <a:pt x="3310959" y="1173105"/>
                  </a:cubicBezTo>
                  <a:cubicBezTo>
                    <a:pt x="3288595" y="1170975"/>
                    <a:pt x="3259308" y="1169910"/>
                    <a:pt x="3234282" y="1164053"/>
                  </a:cubicBezTo>
                  <a:lnTo>
                    <a:pt x="3234282" y="1163814"/>
                  </a:lnTo>
                  <a:lnTo>
                    <a:pt x="3234814" y="1164053"/>
                  </a:lnTo>
                  <a:lnTo>
                    <a:pt x="3234814" y="1082051"/>
                  </a:lnTo>
                  <a:lnTo>
                    <a:pt x="3234282" y="1082322"/>
                  </a:lnTo>
                  <a:lnTo>
                    <a:pt x="3234282" y="1082051"/>
                  </a:lnTo>
                  <a:cubicBezTo>
                    <a:pt x="3283802" y="1061816"/>
                    <a:pt x="3340245" y="1046907"/>
                    <a:pt x="3391896" y="1031465"/>
                  </a:cubicBezTo>
                  <a:cubicBezTo>
                    <a:pt x="3415325" y="1013361"/>
                    <a:pt x="3380714" y="997919"/>
                    <a:pt x="3429169" y="1002179"/>
                  </a:cubicBezTo>
                  <a:close/>
                  <a:moveTo>
                    <a:pt x="3580394" y="994192"/>
                  </a:moveTo>
                  <a:cubicBezTo>
                    <a:pt x="3600628" y="1000049"/>
                    <a:pt x="3616603" y="1004309"/>
                    <a:pt x="3644824" y="1024543"/>
                  </a:cubicBezTo>
                  <a:cubicBezTo>
                    <a:pt x="3645889" y="1077258"/>
                    <a:pt x="3560159" y="1084181"/>
                    <a:pt x="3528743" y="1113467"/>
                  </a:cubicBezTo>
                  <a:lnTo>
                    <a:pt x="3528743" y="1004309"/>
                  </a:lnTo>
                  <a:cubicBezTo>
                    <a:pt x="3547913" y="1001114"/>
                    <a:pt x="3567082" y="996321"/>
                    <a:pt x="3580394" y="994192"/>
                  </a:cubicBezTo>
                  <a:close/>
                  <a:moveTo>
                    <a:pt x="2529346" y="901606"/>
                  </a:moveTo>
                  <a:cubicBezTo>
                    <a:pt x="2533006" y="901673"/>
                    <a:pt x="2537799" y="903404"/>
                    <a:pt x="2547916" y="909528"/>
                  </a:cubicBezTo>
                  <a:cubicBezTo>
                    <a:pt x="2555903" y="927632"/>
                    <a:pt x="2579332" y="953723"/>
                    <a:pt x="2608619" y="977152"/>
                  </a:cubicBezTo>
                  <a:cubicBezTo>
                    <a:pt x="2644827" y="1008569"/>
                    <a:pt x="2689556" y="1038920"/>
                    <a:pt x="2718842" y="1051700"/>
                  </a:cubicBezTo>
                  <a:cubicBezTo>
                    <a:pt x="2747063" y="1053829"/>
                    <a:pt x="2775285" y="1055959"/>
                    <a:pt x="2803506" y="1057557"/>
                  </a:cubicBezTo>
                  <a:cubicBezTo>
                    <a:pt x="2804571" y="1095895"/>
                    <a:pt x="2702335" y="1149676"/>
                    <a:pt x="2668256" y="1154468"/>
                  </a:cubicBezTo>
                  <a:cubicBezTo>
                    <a:pt x="2656009" y="1151273"/>
                    <a:pt x="2642165" y="1147546"/>
                    <a:pt x="2629918" y="1145416"/>
                  </a:cubicBezTo>
                  <a:cubicBezTo>
                    <a:pt x="2622463" y="1139559"/>
                    <a:pt x="2615541" y="1132637"/>
                    <a:pt x="2608619" y="1124649"/>
                  </a:cubicBezTo>
                  <a:cubicBezTo>
                    <a:pt x="2568150" y="1077259"/>
                    <a:pt x="2533539" y="993659"/>
                    <a:pt x="2518629" y="951061"/>
                  </a:cubicBezTo>
                  <a:cubicBezTo>
                    <a:pt x="2517565" y="935087"/>
                    <a:pt x="2517565" y="919645"/>
                    <a:pt x="2517565" y="903670"/>
                  </a:cubicBezTo>
                  <a:cubicBezTo>
                    <a:pt x="2523156" y="903137"/>
                    <a:pt x="2525685" y="901540"/>
                    <a:pt x="2529346" y="901606"/>
                  </a:cubicBezTo>
                  <a:close/>
                  <a:moveTo>
                    <a:pt x="1595483" y="881273"/>
                  </a:moveTo>
                  <a:cubicBezTo>
                    <a:pt x="1591148" y="880907"/>
                    <a:pt x="1585857" y="881306"/>
                    <a:pt x="1578801" y="881839"/>
                  </a:cubicBezTo>
                  <a:cubicBezTo>
                    <a:pt x="1575074" y="881839"/>
                    <a:pt x="1569750" y="881839"/>
                    <a:pt x="1563892" y="881839"/>
                  </a:cubicBezTo>
                  <a:cubicBezTo>
                    <a:pt x="1559632" y="883969"/>
                    <a:pt x="1555905" y="887164"/>
                    <a:pt x="1552710" y="890358"/>
                  </a:cubicBezTo>
                  <a:cubicBezTo>
                    <a:pt x="1518099" y="915917"/>
                    <a:pt x="1528216" y="955321"/>
                    <a:pt x="1529281" y="1001647"/>
                  </a:cubicBezTo>
                  <a:cubicBezTo>
                    <a:pt x="1535671" y="999517"/>
                    <a:pt x="1543658" y="996854"/>
                    <a:pt x="1552710" y="992595"/>
                  </a:cubicBezTo>
                  <a:cubicBezTo>
                    <a:pt x="1560697" y="987802"/>
                    <a:pt x="1569750" y="983542"/>
                    <a:pt x="1578801" y="977685"/>
                  </a:cubicBezTo>
                  <a:cubicBezTo>
                    <a:pt x="1602231" y="962776"/>
                    <a:pt x="1624595" y="943606"/>
                    <a:pt x="1630452" y="922307"/>
                  </a:cubicBezTo>
                  <a:cubicBezTo>
                    <a:pt x="1612881" y="890358"/>
                    <a:pt x="1608488" y="882371"/>
                    <a:pt x="1595483" y="881273"/>
                  </a:cubicBezTo>
                  <a:close/>
                  <a:moveTo>
                    <a:pt x="578273" y="855746"/>
                  </a:moveTo>
                  <a:lnTo>
                    <a:pt x="576143" y="870122"/>
                  </a:lnTo>
                  <a:lnTo>
                    <a:pt x="577208" y="885032"/>
                  </a:lnTo>
                  <a:lnTo>
                    <a:pt x="577208" y="899409"/>
                  </a:lnTo>
                  <a:lnTo>
                    <a:pt x="583065" y="911656"/>
                  </a:lnTo>
                  <a:lnTo>
                    <a:pt x="609157" y="921773"/>
                  </a:lnTo>
                  <a:lnTo>
                    <a:pt x="610222" y="922838"/>
                  </a:lnTo>
                  <a:cubicBezTo>
                    <a:pt x="609157" y="905266"/>
                    <a:pt x="609157" y="887162"/>
                    <a:pt x="610222" y="869058"/>
                  </a:cubicBezTo>
                  <a:cubicBezTo>
                    <a:pt x="610222" y="867993"/>
                    <a:pt x="609157" y="867993"/>
                    <a:pt x="609157" y="866928"/>
                  </a:cubicBezTo>
                  <a:cubicBezTo>
                    <a:pt x="601169" y="862668"/>
                    <a:pt x="585727" y="855746"/>
                    <a:pt x="578273" y="855746"/>
                  </a:cubicBezTo>
                  <a:close/>
                  <a:moveTo>
                    <a:pt x="3589446" y="757771"/>
                  </a:moveTo>
                  <a:cubicBezTo>
                    <a:pt x="3581458" y="757771"/>
                    <a:pt x="3573471" y="759900"/>
                    <a:pt x="3566017" y="760965"/>
                  </a:cubicBezTo>
                  <a:cubicBezTo>
                    <a:pt x="3558030" y="766823"/>
                    <a:pt x="3544718" y="778005"/>
                    <a:pt x="3528743" y="790252"/>
                  </a:cubicBezTo>
                  <a:lnTo>
                    <a:pt x="3528743" y="790784"/>
                  </a:lnTo>
                  <a:cubicBezTo>
                    <a:pt x="3500522" y="815278"/>
                    <a:pt x="3468041" y="846695"/>
                    <a:pt x="3469105" y="863734"/>
                  </a:cubicBezTo>
                  <a:cubicBezTo>
                    <a:pt x="3482417" y="853617"/>
                    <a:pt x="3506379" y="840305"/>
                    <a:pt x="3528743" y="824331"/>
                  </a:cubicBezTo>
                  <a:cubicBezTo>
                    <a:pt x="3560159" y="803031"/>
                    <a:pt x="3590511" y="779070"/>
                    <a:pt x="3589446" y="757771"/>
                  </a:cubicBezTo>
                  <a:close/>
                  <a:moveTo>
                    <a:pt x="600104" y="741795"/>
                  </a:moveTo>
                  <a:cubicBezTo>
                    <a:pt x="595845" y="756704"/>
                    <a:pt x="592650" y="779068"/>
                    <a:pt x="601169" y="782796"/>
                  </a:cubicBezTo>
                  <a:cubicBezTo>
                    <a:pt x="602234" y="782796"/>
                    <a:pt x="605962" y="783861"/>
                    <a:pt x="609157" y="785991"/>
                  </a:cubicBezTo>
                  <a:cubicBezTo>
                    <a:pt x="611819" y="788121"/>
                    <a:pt x="615014" y="790250"/>
                    <a:pt x="616079" y="790250"/>
                  </a:cubicBezTo>
                  <a:cubicBezTo>
                    <a:pt x="617144" y="785991"/>
                    <a:pt x="622469" y="755639"/>
                    <a:pt x="620339" y="749782"/>
                  </a:cubicBezTo>
                  <a:cubicBezTo>
                    <a:pt x="619274" y="748717"/>
                    <a:pt x="613416" y="744990"/>
                    <a:pt x="609157" y="742860"/>
                  </a:cubicBezTo>
                  <a:cubicBezTo>
                    <a:pt x="604364" y="741795"/>
                    <a:pt x="602234" y="740730"/>
                    <a:pt x="600104" y="741795"/>
                  </a:cubicBezTo>
                  <a:close/>
                  <a:moveTo>
                    <a:pt x="3661538" y="687708"/>
                  </a:moveTo>
                  <a:cubicBezTo>
                    <a:pt x="3691615" y="686285"/>
                    <a:pt x="3726559" y="691077"/>
                    <a:pt x="3722566" y="730614"/>
                  </a:cubicBezTo>
                  <a:cubicBezTo>
                    <a:pt x="3692214" y="743926"/>
                    <a:pt x="3640564" y="808356"/>
                    <a:pt x="3618732" y="834448"/>
                  </a:cubicBezTo>
                  <a:cubicBezTo>
                    <a:pt x="3587316" y="850954"/>
                    <a:pt x="3558030" y="869059"/>
                    <a:pt x="3528743" y="887163"/>
                  </a:cubicBezTo>
                  <a:cubicBezTo>
                    <a:pt x="3484547" y="915385"/>
                    <a:pt x="3443014" y="945736"/>
                    <a:pt x="3402545" y="978217"/>
                  </a:cubicBezTo>
                  <a:cubicBezTo>
                    <a:pt x="3396688" y="977152"/>
                    <a:pt x="3391363" y="977152"/>
                    <a:pt x="3385506" y="977152"/>
                  </a:cubicBezTo>
                  <a:cubicBezTo>
                    <a:pt x="3384441" y="944671"/>
                    <a:pt x="3435026" y="899410"/>
                    <a:pt x="3460053" y="875981"/>
                  </a:cubicBezTo>
                  <a:cubicBezTo>
                    <a:pt x="3464846" y="871189"/>
                    <a:pt x="3462716" y="864799"/>
                    <a:pt x="3455793" y="867994"/>
                  </a:cubicBezTo>
                  <a:cubicBezTo>
                    <a:pt x="3422247" y="884501"/>
                    <a:pt x="3398286" y="922839"/>
                    <a:pt x="3356752" y="919644"/>
                  </a:cubicBezTo>
                  <a:cubicBezTo>
                    <a:pt x="3325336" y="921242"/>
                    <a:pt x="3293920" y="923372"/>
                    <a:pt x="3263568" y="925502"/>
                  </a:cubicBezTo>
                  <a:cubicBezTo>
                    <a:pt x="3251854" y="924437"/>
                    <a:pt x="3251854" y="924437"/>
                    <a:pt x="3238542" y="916450"/>
                  </a:cubicBezTo>
                  <a:cubicBezTo>
                    <a:pt x="3237476" y="898345"/>
                    <a:pt x="3238542" y="900475"/>
                    <a:pt x="3249724" y="890358"/>
                  </a:cubicBezTo>
                  <a:cubicBezTo>
                    <a:pt x="3333855" y="850954"/>
                    <a:pt x="3421714" y="797174"/>
                    <a:pt x="3509574" y="757771"/>
                  </a:cubicBezTo>
                  <a:cubicBezTo>
                    <a:pt x="3516496" y="754576"/>
                    <a:pt x="3522886" y="749783"/>
                    <a:pt x="3528743" y="746588"/>
                  </a:cubicBezTo>
                  <a:cubicBezTo>
                    <a:pt x="3563887" y="727419"/>
                    <a:pt x="3598498" y="709315"/>
                    <a:pt x="3634706" y="690146"/>
                  </a:cubicBezTo>
                  <a:cubicBezTo>
                    <a:pt x="3642028" y="689347"/>
                    <a:pt x="3651513" y="688182"/>
                    <a:pt x="3661538" y="687708"/>
                  </a:cubicBezTo>
                  <a:close/>
                  <a:moveTo>
                    <a:pt x="3106487" y="648612"/>
                  </a:moveTo>
                  <a:cubicBezTo>
                    <a:pt x="3152812" y="647547"/>
                    <a:pt x="3159202" y="700263"/>
                    <a:pt x="3233749" y="667781"/>
                  </a:cubicBezTo>
                  <a:cubicBezTo>
                    <a:pt x="3233749" y="666716"/>
                    <a:pt x="3234814" y="665652"/>
                    <a:pt x="3234814" y="665652"/>
                  </a:cubicBezTo>
                  <a:lnTo>
                    <a:pt x="3234814" y="750848"/>
                  </a:lnTo>
                  <a:cubicBezTo>
                    <a:pt x="3232684" y="765758"/>
                    <a:pt x="3228957" y="780135"/>
                    <a:pt x="3225762" y="789187"/>
                  </a:cubicBezTo>
                  <a:cubicBezTo>
                    <a:pt x="3219905" y="790252"/>
                    <a:pt x="3214580" y="791317"/>
                    <a:pt x="3208723" y="792382"/>
                  </a:cubicBezTo>
                  <a:cubicBezTo>
                    <a:pt x="3145890" y="762030"/>
                    <a:pt x="3108617" y="714640"/>
                    <a:pt x="3106487" y="661924"/>
                  </a:cubicBezTo>
                  <a:lnTo>
                    <a:pt x="3106487" y="651807"/>
                  </a:lnTo>
                  <a:cubicBezTo>
                    <a:pt x="3106487" y="650742"/>
                    <a:pt x="3106487" y="649677"/>
                    <a:pt x="3106487" y="648612"/>
                  </a:cubicBezTo>
                  <a:close/>
                  <a:moveTo>
                    <a:pt x="1575074" y="608144"/>
                  </a:moveTo>
                  <a:cubicBezTo>
                    <a:pt x="1566022" y="610274"/>
                    <a:pt x="1558567" y="612936"/>
                    <a:pt x="1552710" y="616131"/>
                  </a:cubicBezTo>
                  <a:cubicBezTo>
                    <a:pt x="1533541" y="625184"/>
                    <a:pt x="1526618" y="640625"/>
                    <a:pt x="1527684" y="671509"/>
                  </a:cubicBezTo>
                  <a:cubicBezTo>
                    <a:pt x="1533541" y="670444"/>
                    <a:pt x="1543658" y="663522"/>
                    <a:pt x="1552710" y="655535"/>
                  </a:cubicBezTo>
                  <a:cubicBezTo>
                    <a:pt x="1567087" y="640625"/>
                    <a:pt x="1581997" y="621456"/>
                    <a:pt x="1575074" y="608144"/>
                  </a:cubicBezTo>
                  <a:close/>
                  <a:moveTo>
                    <a:pt x="2635775" y="472893"/>
                  </a:moveTo>
                  <a:cubicBezTo>
                    <a:pt x="2661867" y="492062"/>
                    <a:pt x="2661867" y="492062"/>
                    <a:pt x="2689556" y="508037"/>
                  </a:cubicBezTo>
                  <a:cubicBezTo>
                    <a:pt x="2720972" y="548505"/>
                    <a:pt x="2667191" y="610274"/>
                    <a:pt x="2608619" y="661392"/>
                  </a:cubicBezTo>
                  <a:lnTo>
                    <a:pt x="2608619" y="553830"/>
                  </a:lnTo>
                  <a:cubicBezTo>
                    <a:pt x="2619801" y="526674"/>
                    <a:pt x="2619801" y="490997"/>
                    <a:pt x="2635775" y="472893"/>
                  </a:cubicBezTo>
                  <a:close/>
                  <a:moveTo>
                    <a:pt x="1655479" y="448932"/>
                  </a:moveTo>
                  <a:cubicBezTo>
                    <a:pt x="1629387" y="465971"/>
                    <a:pt x="1601166" y="478218"/>
                    <a:pt x="1578801" y="495257"/>
                  </a:cubicBezTo>
                  <a:cubicBezTo>
                    <a:pt x="1568685" y="503246"/>
                    <a:pt x="1558567" y="512298"/>
                    <a:pt x="1552710" y="523480"/>
                  </a:cubicBezTo>
                  <a:cubicBezTo>
                    <a:pt x="1545788" y="534662"/>
                    <a:pt x="1542593" y="547441"/>
                    <a:pt x="1542061" y="562351"/>
                  </a:cubicBezTo>
                  <a:cubicBezTo>
                    <a:pt x="1545255" y="561286"/>
                    <a:pt x="1548983" y="560221"/>
                    <a:pt x="1552177" y="558091"/>
                  </a:cubicBezTo>
                  <a:cubicBezTo>
                    <a:pt x="1561230" y="554896"/>
                    <a:pt x="1570282" y="550104"/>
                    <a:pt x="1578269" y="545844"/>
                  </a:cubicBezTo>
                  <a:cubicBezTo>
                    <a:pt x="1604361" y="532000"/>
                    <a:pt x="1626725" y="514960"/>
                    <a:pt x="1642699" y="481413"/>
                  </a:cubicBezTo>
                  <a:cubicBezTo>
                    <a:pt x="1656544" y="473426"/>
                    <a:pt x="1656544" y="473426"/>
                    <a:pt x="1667726" y="461179"/>
                  </a:cubicBezTo>
                  <a:cubicBezTo>
                    <a:pt x="1666661" y="456919"/>
                    <a:pt x="1666661" y="452127"/>
                    <a:pt x="1666661" y="449997"/>
                  </a:cubicBezTo>
                  <a:cubicBezTo>
                    <a:pt x="1662401" y="448932"/>
                    <a:pt x="1658673" y="448932"/>
                    <a:pt x="1655479" y="448932"/>
                  </a:cubicBezTo>
                  <a:close/>
                  <a:moveTo>
                    <a:pt x="3171982" y="389826"/>
                  </a:moveTo>
                  <a:cubicBezTo>
                    <a:pt x="3177839" y="394086"/>
                    <a:pt x="3183164" y="398878"/>
                    <a:pt x="3189021" y="403138"/>
                  </a:cubicBezTo>
                  <a:cubicBezTo>
                    <a:pt x="3195411" y="419112"/>
                    <a:pt x="3213515" y="436684"/>
                    <a:pt x="3234814" y="454789"/>
                  </a:cubicBezTo>
                  <a:cubicBezTo>
                    <a:pt x="3261971" y="478751"/>
                    <a:pt x="3292322" y="501115"/>
                    <a:pt x="3313621" y="520285"/>
                  </a:cubicBezTo>
                  <a:cubicBezTo>
                    <a:pt x="3315751" y="575130"/>
                    <a:pt x="3283270" y="591104"/>
                    <a:pt x="3234814" y="600156"/>
                  </a:cubicBezTo>
                  <a:lnTo>
                    <a:pt x="3233749" y="600156"/>
                  </a:lnTo>
                  <a:cubicBezTo>
                    <a:pt x="3231619" y="578857"/>
                    <a:pt x="3231619" y="558623"/>
                    <a:pt x="3230554" y="538389"/>
                  </a:cubicBezTo>
                  <a:cubicBezTo>
                    <a:pt x="3204463" y="506973"/>
                    <a:pt x="3123526" y="421242"/>
                    <a:pt x="3171982" y="389826"/>
                  </a:cubicBezTo>
                  <a:close/>
                  <a:moveTo>
                    <a:pt x="2558565" y="235940"/>
                  </a:moveTo>
                  <a:cubicBezTo>
                    <a:pt x="2573475" y="244992"/>
                    <a:pt x="2588917" y="248187"/>
                    <a:pt x="2599034" y="279603"/>
                  </a:cubicBezTo>
                  <a:cubicBezTo>
                    <a:pt x="2586787" y="368527"/>
                    <a:pt x="2575605" y="468633"/>
                    <a:pt x="2550578" y="565545"/>
                  </a:cubicBezTo>
                  <a:cubicBezTo>
                    <a:pt x="2550578" y="572467"/>
                    <a:pt x="2550578" y="578858"/>
                    <a:pt x="2551643" y="586845"/>
                  </a:cubicBezTo>
                  <a:cubicBezTo>
                    <a:pt x="2584125" y="586845"/>
                    <a:pt x="2599034" y="571934"/>
                    <a:pt x="2608086" y="553298"/>
                  </a:cubicBezTo>
                  <a:lnTo>
                    <a:pt x="2608086" y="660327"/>
                  </a:lnTo>
                  <a:cubicBezTo>
                    <a:pt x="2562825" y="698665"/>
                    <a:pt x="2513305" y="731147"/>
                    <a:pt x="2497863" y="743394"/>
                  </a:cubicBezTo>
                  <a:cubicBezTo>
                    <a:pt x="2480823" y="791849"/>
                    <a:pt x="2464317" y="841370"/>
                    <a:pt x="2447277" y="890891"/>
                  </a:cubicBezTo>
                  <a:cubicBezTo>
                    <a:pt x="2350898" y="1040517"/>
                    <a:pt x="2280077" y="1158728"/>
                    <a:pt x="2113411" y="1193339"/>
                  </a:cubicBezTo>
                  <a:cubicBezTo>
                    <a:pt x="2112346" y="1190144"/>
                    <a:pt x="2111281" y="1186417"/>
                    <a:pt x="2110217" y="1183222"/>
                  </a:cubicBezTo>
                  <a:cubicBezTo>
                    <a:pt x="2111281" y="1180027"/>
                    <a:pt x="2112346" y="1176300"/>
                    <a:pt x="2114476" y="1174170"/>
                  </a:cubicBezTo>
                  <a:cubicBezTo>
                    <a:pt x="2253986" y="1123584"/>
                    <a:pt x="2366873" y="964905"/>
                    <a:pt x="2394562" y="811551"/>
                  </a:cubicBezTo>
                  <a:cubicBezTo>
                    <a:pt x="2393497" y="808356"/>
                    <a:pt x="2393497" y="804629"/>
                    <a:pt x="2393497" y="801434"/>
                  </a:cubicBezTo>
                  <a:cubicBezTo>
                    <a:pt x="2341846" y="808356"/>
                    <a:pt x="2295520" y="826461"/>
                    <a:pt x="2250259" y="827526"/>
                  </a:cubicBezTo>
                  <a:cubicBezTo>
                    <a:pt x="2159204" y="774810"/>
                    <a:pt x="2212985" y="762031"/>
                    <a:pt x="2286467" y="748719"/>
                  </a:cubicBezTo>
                  <a:cubicBezTo>
                    <a:pt x="2337054" y="723692"/>
                    <a:pt x="2387639" y="694938"/>
                    <a:pt x="2433965" y="653937"/>
                  </a:cubicBezTo>
                  <a:cubicBezTo>
                    <a:pt x="2470174" y="535726"/>
                    <a:pt x="2509577" y="416450"/>
                    <a:pt x="2525019" y="300370"/>
                  </a:cubicBezTo>
                  <a:cubicBezTo>
                    <a:pt x="2546318" y="276941"/>
                    <a:pt x="2513837" y="252979"/>
                    <a:pt x="2558565" y="235940"/>
                  </a:cubicBezTo>
                  <a:close/>
                  <a:moveTo>
                    <a:pt x="3528210" y="194459"/>
                  </a:moveTo>
                  <a:lnTo>
                    <a:pt x="3528210" y="484076"/>
                  </a:lnTo>
                  <a:lnTo>
                    <a:pt x="3528743" y="483543"/>
                  </a:lnTo>
                  <a:lnTo>
                    <a:pt x="3528743" y="484076"/>
                  </a:lnTo>
                  <a:cubicBezTo>
                    <a:pt x="3508509" y="505375"/>
                    <a:pt x="3468041" y="540519"/>
                    <a:pt x="3495197" y="562883"/>
                  </a:cubicBezTo>
                  <a:cubicBezTo>
                    <a:pt x="3505314" y="561285"/>
                    <a:pt x="3512103" y="557558"/>
                    <a:pt x="3517161" y="553165"/>
                  </a:cubicBezTo>
                  <a:lnTo>
                    <a:pt x="3528210" y="540085"/>
                  </a:lnTo>
                  <a:lnTo>
                    <a:pt x="3528210" y="656599"/>
                  </a:lnTo>
                  <a:lnTo>
                    <a:pt x="3528743" y="656327"/>
                  </a:lnTo>
                  <a:lnTo>
                    <a:pt x="3528743" y="656599"/>
                  </a:lnTo>
                  <a:cubicBezTo>
                    <a:pt x="3488274" y="681626"/>
                    <a:pt x="3448871" y="708250"/>
                    <a:pt x="3406273" y="719432"/>
                  </a:cubicBezTo>
                  <a:cubicBezTo>
                    <a:pt x="3405208" y="715172"/>
                    <a:pt x="3403078" y="711445"/>
                    <a:pt x="3403078" y="707185"/>
                  </a:cubicBezTo>
                  <a:cubicBezTo>
                    <a:pt x="3430235" y="686951"/>
                    <a:pt x="3492002" y="651807"/>
                    <a:pt x="3496262" y="620391"/>
                  </a:cubicBezTo>
                  <a:cubicBezTo>
                    <a:pt x="3436624" y="593234"/>
                    <a:pt x="3443547" y="596962"/>
                    <a:pt x="3394026" y="629443"/>
                  </a:cubicBezTo>
                  <a:cubicBezTo>
                    <a:pt x="3321076" y="652872"/>
                    <a:pt x="3292855" y="661924"/>
                    <a:pt x="3246529" y="710380"/>
                  </a:cubicBezTo>
                  <a:cubicBezTo>
                    <a:pt x="3242269" y="722627"/>
                    <a:pt x="3238542" y="737536"/>
                    <a:pt x="3235347" y="750848"/>
                  </a:cubicBezTo>
                  <a:lnTo>
                    <a:pt x="3235347" y="665652"/>
                  </a:lnTo>
                  <a:cubicBezTo>
                    <a:pt x="3275815" y="624118"/>
                    <a:pt x="3325336" y="599092"/>
                    <a:pt x="3367934" y="560753"/>
                  </a:cubicBezTo>
                  <a:cubicBezTo>
                    <a:pt x="3368999" y="548506"/>
                    <a:pt x="3368999" y="535726"/>
                    <a:pt x="3370064" y="524544"/>
                  </a:cubicBezTo>
                  <a:cubicBezTo>
                    <a:pt x="3386039" y="523479"/>
                    <a:pt x="3402545" y="522414"/>
                    <a:pt x="3419585" y="520285"/>
                  </a:cubicBezTo>
                  <a:cubicBezTo>
                    <a:pt x="3457923" y="476621"/>
                    <a:pt x="3518626" y="380774"/>
                    <a:pt x="3511704" y="329123"/>
                  </a:cubicBezTo>
                  <a:cubicBezTo>
                    <a:pt x="3474430" y="329123"/>
                    <a:pt x="3438754" y="354150"/>
                    <a:pt x="3411598" y="341370"/>
                  </a:cubicBezTo>
                  <a:cubicBezTo>
                    <a:pt x="3410532" y="301967"/>
                    <a:pt x="3417455" y="305162"/>
                    <a:pt x="3447806" y="282798"/>
                  </a:cubicBezTo>
                  <a:close/>
                  <a:moveTo>
                    <a:pt x="52315" y="184090"/>
                  </a:moveTo>
                  <a:cubicBezTo>
                    <a:pt x="64296" y="184023"/>
                    <a:pt x="76676" y="185088"/>
                    <a:pt x="88391" y="188017"/>
                  </a:cubicBezTo>
                  <a:cubicBezTo>
                    <a:pt x="129925" y="196004"/>
                    <a:pt x="167198" y="221030"/>
                    <a:pt x="158146" y="272682"/>
                  </a:cubicBezTo>
                  <a:cubicBezTo>
                    <a:pt x="156016" y="288124"/>
                    <a:pt x="149094" y="290254"/>
                    <a:pt x="137912" y="296111"/>
                  </a:cubicBezTo>
                  <a:cubicBezTo>
                    <a:pt x="125132" y="301436"/>
                    <a:pt x="113950" y="306228"/>
                    <a:pt x="102768" y="308358"/>
                  </a:cubicBezTo>
                  <a:cubicBezTo>
                    <a:pt x="98508" y="309423"/>
                    <a:pt x="92651" y="309423"/>
                    <a:pt x="88391" y="309423"/>
                  </a:cubicBezTo>
                  <a:cubicBezTo>
                    <a:pt x="85729" y="309423"/>
                    <a:pt x="83599" y="309423"/>
                    <a:pt x="81469" y="309423"/>
                  </a:cubicBezTo>
                  <a:cubicBezTo>
                    <a:pt x="75612" y="306228"/>
                    <a:pt x="69754" y="303566"/>
                    <a:pt x="65494" y="299306"/>
                  </a:cubicBezTo>
                  <a:cubicBezTo>
                    <a:pt x="29286" y="271617"/>
                    <a:pt x="10117" y="229550"/>
                    <a:pt x="18636" y="186952"/>
                  </a:cubicBezTo>
                  <a:cubicBezTo>
                    <a:pt x="28753" y="185354"/>
                    <a:pt x="40334" y="184156"/>
                    <a:pt x="52315" y="184090"/>
                  </a:cubicBezTo>
                  <a:close/>
                  <a:moveTo>
                    <a:pt x="697548" y="95897"/>
                  </a:moveTo>
                  <a:cubicBezTo>
                    <a:pt x="698613" y="118261"/>
                    <a:pt x="698613" y="141690"/>
                    <a:pt x="698613" y="166717"/>
                  </a:cubicBezTo>
                  <a:cubicBezTo>
                    <a:pt x="703938" y="163522"/>
                    <a:pt x="708730" y="160859"/>
                    <a:pt x="712990" y="157665"/>
                  </a:cubicBezTo>
                  <a:cubicBezTo>
                    <a:pt x="717250" y="154470"/>
                    <a:pt x="721510" y="150210"/>
                    <a:pt x="727367" y="144353"/>
                  </a:cubicBezTo>
                  <a:cubicBezTo>
                    <a:pt x="727367" y="122521"/>
                    <a:pt x="723107" y="107079"/>
                    <a:pt x="712990" y="99092"/>
                  </a:cubicBezTo>
                  <a:cubicBezTo>
                    <a:pt x="708198" y="96962"/>
                    <a:pt x="703938" y="95897"/>
                    <a:pt x="697548" y="95897"/>
                  </a:cubicBezTo>
                  <a:close/>
                  <a:moveTo>
                    <a:pt x="1785205" y="42774"/>
                  </a:moveTo>
                  <a:cubicBezTo>
                    <a:pt x="1804873" y="40852"/>
                    <a:pt x="1812561" y="45445"/>
                    <a:pt x="1825341" y="84183"/>
                  </a:cubicBezTo>
                  <a:cubicBezTo>
                    <a:pt x="1816289" y="113469"/>
                    <a:pt x="1785937" y="129444"/>
                    <a:pt x="1779015" y="158730"/>
                  </a:cubicBezTo>
                  <a:cubicBezTo>
                    <a:pt x="1800314" y="148613"/>
                    <a:pt x="1820548" y="141691"/>
                    <a:pt x="1835458" y="118262"/>
                  </a:cubicBezTo>
                  <a:cubicBezTo>
                    <a:pt x="1858887" y="111339"/>
                    <a:pt x="1892966" y="127314"/>
                    <a:pt x="1895628" y="150211"/>
                  </a:cubicBezTo>
                  <a:lnTo>
                    <a:pt x="1895628" y="158198"/>
                  </a:lnTo>
                  <a:cubicBezTo>
                    <a:pt x="1893498" y="168315"/>
                    <a:pt x="1887641" y="179497"/>
                    <a:pt x="1873264" y="191744"/>
                  </a:cubicBezTo>
                  <a:cubicBezTo>
                    <a:pt x="1795522" y="219433"/>
                    <a:pt x="1708728" y="253512"/>
                    <a:pt x="1646959" y="304097"/>
                  </a:cubicBezTo>
                  <a:cubicBezTo>
                    <a:pt x="1623530" y="332319"/>
                    <a:pt x="1600633" y="360540"/>
                    <a:pt x="1578269" y="388761"/>
                  </a:cubicBezTo>
                  <a:cubicBezTo>
                    <a:pt x="1564425" y="398879"/>
                    <a:pt x="1556438" y="404736"/>
                    <a:pt x="1552177" y="408996"/>
                  </a:cubicBezTo>
                  <a:cubicBezTo>
                    <a:pt x="1544190" y="418048"/>
                    <a:pt x="1543126" y="424438"/>
                    <a:pt x="1536203" y="450529"/>
                  </a:cubicBezTo>
                  <a:cubicBezTo>
                    <a:pt x="1540996" y="449464"/>
                    <a:pt x="1546320" y="448399"/>
                    <a:pt x="1552177" y="446269"/>
                  </a:cubicBezTo>
                  <a:cubicBezTo>
                    <a:pt x="1560165" y="443074"/>
                    <a:pt x="1569217" y="438815"/>
                    <a:pt x="1578269" y="432957"/>
                  </a:cubicBezTo>
                  <a:cubicBezTo>
                    <a:pt x="1645894" y="395684"/>
                    <a:pt x="1747066" y="322734"/>
                    <a:pt x="1765170" y="431892"/>
                  </a:cubicBezTo>
                  <a:cubicBezTo>
                    <a:pt x="1802444" y="468101"/>
                    <a:pt x="1780080" y="479283"/>
                    <a:pt x="1742807" y="521882"/>
                  </a:cubicBezTo>
                  <a:cubicBezTo>
                    <a:pt x="1680505" y="573533"/>
                    <a:pt x="1641102" y="655535"/>
                    <a:pt x="1578269" y="711978"/>
                  </a:cubicBezTo>
                  <a:cubicBezTo>
                    <a:pt x="1570282" y="719965"/>
                    <a:pt x="1561230" y="726355"/>
                    <a:pt x="1552177" y="732212"/>
                  </a:cubicBezTo>
                  <a:cubicBezTo>
                    <a:pt x="1552177" y="735407"/>
                    <a:pt x="1552177" y="740199"/>
                    <a:pt x="1552177" y="744459"/>
                  </a:cubicBezTo>
                  <a:cubicBezTo>
                    <a:pt x="1559100" y="744459"/>
                    <a:pt x="1568152" y="741797"/>
                    <a:pt x="1578269" y="737537"/>
                  </a:cubicBezTo>
                  <a:cubicBezTo>
                    <a:pt x="1624595" y="718900"/>
                    <a:pt x="1705533" y="668847"/>
                    <a:pt x="1734819" y="654470"/>
                  </a:cubicBezTo>
                  <a:cubicBezTo>
                    <a:pt x="1760378" y="662990"/>
                    <a:pt x="1767300" y="669912"/>
                    <a:pt x="1767300" y="708250"/>
                  </a:cubicBezTo>
                  <a:cubicBezTo>
                    <a:pt x="1722572" y="744459"/>
                    <a:pt x="1679440" y="774810"/>
                    <a:pt x="1648024" y="823266"/>
                  </a:cubicBezTo>
                  <a:cubicBezTo>
                    <a:pt x="1648024" y="866929"/>
                    <a:pt x="1683168" y="866929"/>
                    <a:pt x="1726832" y="893021"/>
                  </a:cubicBezTo>
                  <a:cubicBezTo>
                    <a:pt x="1753988" y="933489"/>
                    <a:pt x="1649089" y="994724"/>
                    <a:pt x="1578269" y="1037323"/>
                  </a:cubicBezTo>
                  <a:cubicBezTo>
                    <a:pt x="1569217" y="1043180"/>
                    <a:pt x="1560165" y="1048505"/>
                    <a:pt x="1552177" y="1054362"/>
                  </a:cubicBezTo>
                  <a:cubicBezTo>
                    <a:pt x="1542061" y="1060219"/>
                    <a:pt x="1534606" y="1066077"/>
                    <a:pt x="1528749" y="1070337"/>
                  </a:cubicBezTo>
                  <a:cubicBezTo>
                    <a:pt x="1524489" y="1079389"/>
                    <a:pt x="1524489" y="1079389"/>
                    <a:pt x="1518631" y="1185352"/>
                  </a:cubicBezTo>
                  <a:cubicBezTo>
                    <a:pt x="1518631" y="1217833"/>
                    <a:pt x="1520761" y="1250847"/>
                    <a:pt x="1521826" y="1284393"/>
                  </a:cubicBezTo>
                  <a:cubicBezTo>
                    <a:pt x="1521826" y="1296641"/>
                    <a:pt x="1512774" y="1310485"/>
                    <a:pt x="1499462" y="1313680"/>
                  </a:cubicBezTo>
                  <a:cubicBezTo>
                    <a:pt x="1444617" y="1265224"/>
                    <a:pt x="1447812" y="1175235"/>
                    <a:pt x="1437694" y="1117727"/>
                  </a:cubicBezTo>
                  <a:cubicBezTo>
                    <a:pt x="1387109" y="1109740"/>
                    <a:pt x="1384446" y="1111870"/>
                    <a:pt x="1380187" y="1071402"/>
                  </a:cubicBezTo>
                  <a:cubicBezTo>
                    <a:pt x="1410538" y="1064479"/>
                    <a:pt x="1410538" y="1064479"/>
                    <a:pt x="1437694" y="1051167"/>
                  </a:cubicBezTo>
                  <a:cubicBezTo>
                    <a:pt x="1451539" y="1021881"/>
                    <a:pt x="1442487" y="936152"/>
                    <a:pt x="1434500" y="916982"/>
                  </a:cubicBezTo>
                  <a:cubicBezTo>
                    <a:pt x="1383914" y="918047"/>
                    <a:pt x="1327471" y="990465"/>
                    <a:pt x="1285938" y="1011764"/>
                  </a:cubicBezTo>
                  <a:cubicBezTo>
                    <a:pt x="1239612" y="1064479"/>
                    <a:pt x="1219378" y="1061284"/>
                    <a:pt x="1167727" y="1035193"/>
                  </a:cubicBezTo>
                  <a:cubicBezTo>
                    <a:pt x="1168792" y="1030933"/>
                    <a:pt x="1169857" y="1027206"/>
                    <a:pt x="1169857" y="1024011"/>
                  </a:cubicBezTo>
                  <a:cubicBezTo>
                    <a:pt x="1220975" y="1004842"/>
                    <a:pt x="1411070" y="886631"/>
                    <a:pt x="1422253" y="824863"/>
                  </a:cubicBezTo>
                  <a:cubicBezTo>
                    <a:pt x="1408408" y="822733"/>
                    <a:pt x="1408408" y="822733"/>
                    <a:pt x="1397226" y="814746"/>
                  </a:cubicBezTo>
                  <a:cubicBezTo>
                    <a:pt x="1397226" y="810486"/>
                    <a:pt x="1397226" y="805694"/>
                    <a:pt x="1397226" y="802499"/>
                  </a:cubicBezTo>
                  <a:cubicBezTo>
                    <a:pt x="1406278" y="795045"/>
                    <a:pt x="1417460" y="787057"/>
                    <a:pt x="1427577" y="779070"/>
                  </a:cubicBezTo>
                  <a:cubicBezTo>
                    <a:pt x="1435565" y="760966"/>
                    <a:pt x="1443552" y="703458"/>
                    <a:pt x="1435565" y="692276"/>
                  </a:cubicBezTo>
                  <a:cubicBezTo>
                    <a:pt x="1378057" y="692276"/>
                    <a:pt x="1354628" y="803564"/>
                    <a:pt x="1289133" y="782265"/>
                  </a:cubicBezTo>
                  <a:cubicBezTo>
                    <a:pt x="1253989" y="803564"/>
                    <a:pt x="1192221" y="854150"/>
                    <a:pt x="1153883" y="833916"/>
                  </a:cubicBezTo>
                  <a:cubicBezTo>
                    <a:pt x="1153883" y="824863"/>
                    <a:pt x="1154948" y="816876"/>
                    <a:pt x="1156013" y="808889"/>
                  </a:cubicBezTo>
                  <a:cubicBezTo>
                    <a:pt x="1188494" y="793447"/>
                    <a:pt x="1216715" y="771615"/>
                    <a:pt x="1263041" y="748186"/>
                  </a:cubicBezTo>
                  <a:cubicBezTo>
                    <a:pt x="1285405" y="708783"/>
                    <a:pt x="1263041" y="666184"/>
                    <a:pt x="1306704" y="656067"/>
                  </a:cubicBezTo>
                  <a:cubicBezTo>
                    <a:pt x="1312562" y="662990"/>
                    <a:pt x="1316822" y="669379"/>
                    <a:pt x="1323744" y="676302"/>
                  </a:cubicBezTo>
                  <a:cubicBezTo>
                    <a:pt x="1436630" y="675237"/>
                    <a:pt x="1438759" y="507505"/>
                    <a:pt x="1440889" y="435620"/>
                  </a:cubicBezTo>
                  <a:cubicBezTo>
                    <a:pt x="1463254" y="394086"/>
                    <a:pt x="1518099" y="401009"/>
                    <a:pt x="1523956" y="343501"/>
                  </a:cubicBezTo>
                  <a:cubicBezTo>
                    <a:pt x="1433967" y="356280"/>
                    <a:pt x="1443019" y="445204"/>
                    <a:pt x="1376459" y="458516"/>
                  </a:cubicBezTo>
                  <a:cubicBezTo>
                    <a:pt x="1366342" y="454256"/>
                    <a:pt x="1357290" y="450529"/>
                    <a:pt x="1348238" y="446269"/>
                  </a:cubicBezTo>
                  <a:cubicBezTo>
                    <a:pt x="1270496" y="446269"/>
                    <a:pt x="1234287" y="529337"/>
                    <a:pt x="1161337" y="469698"/>
                  </a:cubicBezTo>
                  <a:cubicBezTo>
                    <a:pt x="1161337" y="466503"/>
                    <a:pt x="1161337" y="462776"/>
                    <a:pt x="1161337" y="459581"/>
                  </a:cubicBezTo>
                  <a:cubicBezTo>
                    <a:pt x="1269431" y="405801"/>
                    <a:pt x="1269431" y="405801"/>
                    <a:pt x="1337056" y="376514"/>
                  </a:cubicBezTo>
                  <a:cubicBezTo>
                    <a:pt x="1385511" y="333916"/>
                    <a:pt x="1353030" y="247122"/>
                    <a:pt x="1363147" y="194406"/>
                  </a:cubicBezTo>
                  <a:cubicBezTo>
                    <a:pt x="1417993" y="193341"/>
                    <a:pt x="1415863" y="282265"/>
                    <a:pt x="1453136" y="312617"/>
                  </a:cubicBezTo>
                  <a:cubicBezTo>
                    <a:pt x="1485617" y="299305"/>
                    <a:pt x="1518631" y="285460"/>
                    <a:pt x="1552177" y="273213"/>
                  </a:cubicBezTo>
                  <a:cubicBezTo>
                    <a:pt x="1561230" y="270018"/>
                    <a:pt x="1569217" y="266291"/>
                    <a:pt x="1578269" y="263096"/>
                  </a:cubicBezTo>
                  <a:cubicBezTo>
                    <a:pt x="1584126" y="260434"/>
                    <a:pt x="1590516" y="258304"/>
                    <a:pt x="1596374" y="256174"/>
                  </a:cubicBezTo>
                  <a:cubicBezTo>
                    <a:pt x="1649622" y="190147"/>
                    <a:pt x="1705533" y="112404"/>
                    <a:pt x="1760911" y="45844"/>
                  </a:cubicBezTo>
                  <a:cubicBezTo>
                    <a:pt x="1770762" y="44779"/>
                    <a:pt x="1778649" y="43415"/>
                    <a:pt x="1785205" y="42774"/>
                  </a:cubicBezTo>
                  <a:close/>
                  <a:moveTo>
                    <a:pt x="677122" y="5334"/>
                  </a:moveTo>
                  <a:cubicBezTo>
                    <a:pt x="695418" y="7505"/>
                    <a:pt x="706600" y="24278"/>
                    <a:pt x="708198" y="55428"/>
                  </a:cubicBezTo>
                  <a:cubicBezTo>
                    <a:pt x="710328" y="55428"/>
                    <a:pt x="711393" y="55428"/>
                    <a:pt x="712458" y="55428"/>
                  </a:cubicBezTo>
                  <a:cubicBezTo>
                    <a:pt x="749731" y="57558"/>
                    <a:pt x="810434" y="104949"/>
                    <a:pt x="836526" y="143288"/>
                  </a:cubicBezTo>
                  <a:cubicBezTo>
                    <a:pt x="831733" y="191743"/>
                    <a:pt x="761978" y="242329"/>
                    <a:pt x="712458" y="269485"/>
                  </a:cubicBezTo>
                  <a:cubicBezTo>
                    <a:pt x="703406" y="273745"/>
                    <a:pt x="697016" y="277472"/>
                    <a:pt x="690094" y="280667"/>
                  </a:cubicBezTo>
                  <a:cubicBezTo>
                    <a:pt x="638443" y="327526"/>
                    <a:pt x="659742" y="366929"/>
                    <a:pt x="668794" y="420177"/>
                  </a:cubicBezTo>
                  <a:cubicBezTo>
                    <a:pt x="670924" y="428164"/>
                    <a:pt x="670924" y="429229"/>
                    <a:pt x="666664" y="435086"/>
                  </a:cubicBezTo>
                  <a:cubicBezTo>
                    <a:pt x="665599" y="437749"/>
                    <a:pt x="663470" y="439879"/>
                    <a:pt x="662405" y="440944"/>
                  </a:cubicBezTo>
                  <a:cubicBezTo>
                    <a:pt x="645898" y="465438"/>
                    <a:pt x="624599" y="494724"/>
                    <a:pt x="608624" y="524011"/>
                  </a:cubicBezTo>
                  <a:cubicBezTo>
                    <a:pt x="596377" y="546375"/>
                    <a:pt x="585195" y="569271"/>
                    <a:pt x="579338" y="591636"/>
                  </a:cubicBezTo>
                  <a:cubicBezTo>
                    <a:pt x="589455" y="584713"/>
                    <a:pt x="598507" y="577259"/>
                    <a:pt x="608624" y="570336"/>
                  </a:cubicBezTo>
                  <a:cubicBezTo>
                    <a:pt x="640573" y="545310"/>
                    <a:pt x="674119" y="521881"/>
                    <a:pt x="712458" y="512829"/>
                  </a:cubicBezTo>
                  <a:cubicBezTo>
                    <a:pt x="713523" y="511764"/>
                    <a:pt x="714588" y="511764"/>
                    <a:pt x="716718" y="511764"/>
                  </a:cubicBezTo>
                  <a:cubicBezTo>
                    <a:pt x="743874" y="531998"/>
                    <a:pt x="731627" y="555959"/>
                    <a:pt x="712458" y="579389"/>
                  </a:cubicBezTo>
                  <a:cubicBezTo>
                    <a:pt x="693288" y="603350"/>
                    <a:pt x="666664" y="626779"/>
                    <a:pt x="660807" y="645949"/>
                  </a:cubicBezTo>
                  <a:cubicBezTo>
                    <a:pt x="666132" y="664053"/>
                    <a:pt x="697548" y="660858"/>
                    <a:pt x="704471" y="713573"/>
                  </a:cubicBezTo>
                  <a:cubicBezTo>
                    <a:pt x="667729" y="863200"/>
                    <a:pt x="684236" y="1013360"/>
                    <a:pt x="710328" y="1175233"/>
                  </a:cubicBezTo>
                  <a:cubicBezTo>
                    <a:pt x="702341" y="1210910"/>
                    <a:pt x="652820" y="1217832"/>
                    <a:pt x="625663" y="1217832"/>
                  </a:cubicBezTo>
                  <a:cubicBezTo>
                    <a:pt x="619806" y="1213040"/>
                    <a:pt x="614481" y="1207715"/>
                    <a:pt x="608624" y="1200792"/>
                  </a:cubicBezTo>
                  <a:cubicBezTo>
                    <a:pt x="581468" y="1169376"/>
                    <a:pt x="558038" y="1116661"/>
                    <a:pt x="561233" y="1090569"/>
                  </a:cubicBezTo>
                  <a:cubicBezTo>
                    <a:pt x="592650" y="1103349"/>
                    <a:pt x="594247" y="1104414"/>
                    <a:pt x="608624" y="1105479"/>
                  </a:cubicBezTo>
                  <a:cubicBezTo>
                    <a:pt x="608624" y="1105479"/>
                    <a:pt x="609689" y="1105479"/>
                    <a:pt x="610754" y="1105479"/>
                  </a:cubicBezTo>
                  <a:cubicBezTo>
                    <a:pt x="620871" y="1076192"/>
                    <a:pt x="617676" y="1029866"/>
                    <a:pt x="608624" y="1008567"/>
                  </a:cubicBezTo>
                  <a:cubicBezTo>
                    <a:pt x="607559" y="1007502"/>
                    <a:pt x="606494" y="1006437"/>
                    <a:pt x="606494" y="1005372"/>
                  </a:cubicBezTo>
                  <a:cubicBezTo>
                    <a:pt x="572948" y="994190"/>
                    <a:pt x="567091" y="994190"/>
                    <a:pt x="555909" y="972891"/>
                  </a:cubicBezTo>
                  <a:cubicBezTo>
                    <a:pt x="551649" y="972891"/>
                    <a:pt x="546856" y="972891"/>
                    <a:pt x="543662" y="973956"/>
                  </a:cubicBezTo>
                  <a:cubicBezTo>
                    <a:pt x="534609" y="995255"/>
                    <a:pt x="531947" y="1026672"/>
                    <a:pt x="518635" y="1072997"/>
                  </a:cubicBezTo>
                  <a:cubicBezTo>
                    <a:pt x="514375" y="1104946"/>
                    <a:pt x="518635" y="1256703"/>
                    <a:pt x="449945" y="1246586"/>
                  </a:cubicBezTo>
                  <a:cubicBezTo>
                    <a:pt x="417464" y="1219429"/>
                    <a:pt x="420659" y="1221559"/>
                    <a:pt x="419594" y="1188013"/>
                  </a:cubicBezTo>
                  <a:cubicBezTo>
                    <a:pt x="441958" y="1074062"/>
                    <a:pt x="465387" y="975021"/>
                    <a:pt x="500531" y="866928"/>
                  </a:cubicBezTo>
                  <a:cubicBezTo>
                    <a:pt x="503726" y="815277"/>
                    <a:pt x="529817" y="776939"/>
                    <a:pt x="542064" y="734340"/>
                  </a:cubicBezTo>
                  <a:cubicBezTo>
                    <a:pt x="499998" y="734340"/>
                    <a:pt x="463257" y="778536"/>
                    <a:pt x="438230" y="730080"/>
                  </a:cubicBezTo>
                  <a:cubicBezTo>
                    <a:pt x="438230" y="723158"/>
                    <a:pt x="438230" y="716768"/>
                    <a:pt x="439296" y="709846"/>
                  </a:cubicBezTo>
                  <a:cubicBezTo>
                    <a:pt x="497868" y="644351"/>
                    <a:pt x="505855" y="583648"/>
                    <a:pt x="487751" y="504841"/>
                  </a:cubicBezTo>
                  <a:cubicBezTo>
                    <a:pt x="486686" y="498984"/>
                    <a:pt x="492543" y="492062"/>
                    <a:pt x="494673" y="487802"/>
                  </a:cubicBezTo>
                  <a:cubicBezTo>
                    <a:pt x="508518" y="462775"/>
                    <a:pt x="528752" y="433489"/>
                    <a:pt x="520765" y="410060"/>
                  </a:cubicBezTo>
                  <a:cubicBezTo>
                    <a:pt x="481361" y="410060"/>
                    <a:pt x="436633" y="468633"/>
                    <a:pt x="410542" y="492062"/>
                  </a:cubicBezTo>
                  <a:cubicBezTo>
                    <a:pt x="350904" y="535725"/>
                    <a:pt x="344514" y="545842"/>
                    <a:pt x="317358" y="562882"/>
                  </a:cubicBezTo>
                  <a:cubicBezTo>
                    <a:pt x="230563" y="587908"/>
                    <a:pt x="229498" y="586843"/>
                    <a:pt x="217251" y="666715"/>
                  </a:cubicBezTo>
                  <a:cubicBezTo>
                    <a:pt x="223109" y="787056"/>
                    <a:pt x="199147" y="934553"/>
                    <a:pt x="155484" y="1054893"/>
                  </a:cubicBezTo>
                  <a:cubicBezTo>
                    <a:pt x="148561" y="1096959"/>
                    <a:pt x="143237" y="1138492"/>
                    <a:pt x="136314" y="1180026"/>
                  </a:cubicBezTo>
                  <a:cubicBezTo>
                    <a:pt x="136314" y="1218897"/>
                    <a:pt x="147496" y="1292379"/>
                    <a:pt x="100106" y="1312613"/>
                  </a:cubicBezTo>
                  <a:cubicBezTo>
                    <a:pt x="95846" y="1309951"/>
                    <a:pt x="91054" y="1307821"/>
                    <a:pt x="87859" y="1305691"/>
                  </a:cubicBezTo>
                  <a:cubicBezTo>
                    <a:pt x="58572" y="1289717"/>
                    <a:pt x="38338" y="1276405"/>
                    <a:pt x="21299" y="1256170"/>
                  </a:cubicBezTo>
                  <a:cubicBezTo>
                    <a:pt x="9052" y="1192805"/>
                    <a:pt x="9052" y="1192805"/>
                    <a:pt x="1064" y="1121985"/>
                  </a:cubicBezTo>
                  <a:cubicBezTo>
                    <a:pt x="1064" y="1084179"/>
                    <a:pt x="2129" y="1045841"/>
                    <a:pt x="2129" y="1009632"/>
                  </a:cubicBezTo>
                  <a:cubicBezTo>
                    <a:pt x="4259" y="937215"/>
                    <a:pt x="5324" y="866395"/>
                    <a:pt x="6389" y="796640"/>
                  </a:cubicBezTo>
                  <a:cubicBezTo>
                    <a:pt x="5324" y="770549"/>
                    <a:pt x="5324" y="744990"/>
                    <a:pt x="4259" y="718898"/>
                  </a:cubicBezTo>
                  <a:cubicBezTo>
                    <a:pt x="2129" y="692807"/>
                    <a:pt x="0" y="666183"/>
                    <a:pt x="0" y="639026"/>
                  </a:cubicBezTo>
                  <a:lnTo>
                    <a:pt x="0" y="632104"/>
                  </a:lnTo>
                  <a:cubicBezTo>
                    <a:pt x="0" y="576726"/>
                    <a:pt x="12779" y="526141"/>
                    <a:pt x="65495" y="504841"/>
                  </a:cubicBezTo>
                  <a:cubicBezTo>
                    <a:pt x="76677" y="510166"/>
                    <a:pt x="82001" y="521881"/>
                    <a:pt x="87859" y="536258"/>
                  </a:cubicBezTo>
                  <a:cubicBezTo>
                    <a:pt x="95846" y="559687"/>
                    <a:pt x="100106" y="590038"/>
                    <a:pt x="116080" y="617195"/>
                  </a:cubicBezTo>
                  <a:cubicBezTo>
                    <a:pt x="177848" y="637429"/>
                    <a:pt x="144302" y="715171"/>
                    <a:pt x="144302" y="775874"/>
                  </a:cubicBezTo>
                  <a:cubicBezTo>
                    <a:pt x="157614" y="754574"/>
                    <a:pt x="162406" y="724223"/>
                    <a:pt x="165601" y="702924"/>
                  </a:cubicBezTo>
                  <a:cubicBezTo>
                    <a:pt x="173588" y="601220"/>
                    <a:pt x="165601" y="565544"/>
                    <a:pt x="223109" y="498984"/>
                  </a:cubicBezTo>
                  <a:cubicBezTo>
                    <a:pt x="258252" y="476087"/>
                    <a:pt x="313098" y="445736"/>
                    <a:pt x="339189" y="424437"/>
                  </a:cubicBezTo>
                  <a:cubicBezTo>
                    <a:pt x="521830" y="322733"/>
                    <a:pt x="521830" y="322733"/>
                    <a:pt x="536207" y="310486"/>
                  </a:cubicBezTo>
                  <a:cubicBezTo>
                    <a:pt x="577740" y="245524"/>
                    <a:pt x="584130" y="161924"/>
                    <a:pt x="609157" y="91105"/>
                  </a:cubicBezTo>
                  <a:cubicBezTo>
                    <a:pt x="619274" y="60753"/>
                    <a:pt x="634183" y="31467"/>
                    <a:pt x="656547" y="8038"/>
                  </a:cubicBezTo>
                  <a:cubicBezTo>
                    <a:pt x="664135" y="5509"/>
                    <a:pt x="671024" y="4610"/>
                    <a:pt x="677122" y="5334"/>
                  </a:cubicBezTo>
                  <a:close/>
                  <a:moveTo>
                    <a:pt x="3645157" y="983"/>
                  </a:moveTo>
                  <a:cubicBezTo>
                    <a:pt x="3663860" y="4710"/>
                    <a:pt x="3686358" y="18421"/>
                    <a:pt x="3704994" y="31467"/>
                  </a:cubicBezTo>
                  <a:cubicBezTo>
                    <a:pt x="3740138" y="88975"/>
                    <a:pt x="3691682" y="112404"/>
                    <a:pt x="3640564" y="159795"/>
                  </a:cubicBezTo>
                  <a:cubicBezTo>
                    <a:pt x="3611278" y="197068"/>
                    <a:pt x="3580926" y="237537"/>
                    <a:pt x="3543652" y="268953"/>
                  </a:cubicBezTo>
                  <a:cubicBezTo>
                    <a:pt x="3543652" y="271083"/>
                    <a:pt x="3544718" y="275875"/>
                    <a:pt x="3544718" y="279070"/>
                  </a:cubicBezTo>
                  <a:cubicBezTo>
                    <a:pt x="3595303" y="289187"/>
                    <a:pt x="3619265" y="274810"/>
                    <a:pt x="3621394" y="334448"/>
                  </a:cubicBezTo>
                  <a:cubicBezTo>
                    <a:pt x="3606485" y="359475"/>
                    <a:pt x="3580926" y="382904"/>
                    <a:pt x="3587849" y="419112"/>
                  </a:cubicBezTo>
                  <a:cubicBezTo>
                    <a:pt x="3663460" y="393021"/>
                    <a:pt x="3731086" y="354682"/>
                    <a:pt x="3812022" y="414853"/>
                  </a:cubicBezTo>
                  <a:cubicBezTo>
                    <a:pt x="3812022" y="416450"/>
                    <a:pt x="3812022" y="419112"/>
                    <a:pt x="3812022" y="421242"/>
                  </a:cubicBezTo>
                  <a:lnTo>
                    <a:pt x="3812022" y="443606"/>
                  </a:lnTo>
                  <a:cubicBezTo>
                    <a:pt x="3804035" y="511232"/>
                    <a:pt x="3718306" y="538389"/>
                    <a:pt x="3680500" y="594299"/>
                  </a:cubicBezTo>
                  <a:cubicBezTo>
                    <a:pt x="3671448" y="598559"/>
                    <a:pt x="3662396" y="604416"/>
                    <a:pt x="3654409" y="611339"/>
                  </a:cubicBezTo>
                  <a:cubicBezTo>
                    <a:pt x="3631245" y="611871"/>
                    <a:pt x="3609547" y="617462"/>
                    <a:pt x="3588713" y="625782"/>
                  </a:cubicBezTo>
                  <a:lnTo>
                    <a:pt x="3528743" y="656327"/>
                  </a:lnTo>
                  <a:lnTo>
                    <a:pt x="3528743" y="539454"/>
                  </a:lnTo>
                  <a:lnTo>
                    <a:pt x="3528210" y="540085"/>
                  </a:lnTo>
                  <a:lnTo>
                    <a:pt x="3528210" y="539454"/>
                  </a:lnTo>
                  <a:cubicBezTo>
                    <a:pt x="3539393" y="525077"/>
                    <a:pt x="3549510" y="514427"/>
                    <a:pt x="3607018" y="543714"/>
                  </a:cubicBezTo>
                  <a:cubicBezTo>
                    <a:pt x="3662396" y="536791"/>
                    <a:pt x="3687954" y="488336"/>
                    <a:pt x="3715111" y="446801"/>
                  </a:cubicBezTo>
                  <a:cubicBezTo>
                    <a:pt x="3702864" y="404203"/>
                    <a:pt x="3566549" y="469165"/>
                    <a:pt x="3537263" y="475024"/>
                  </a:cubicBezTo>
                  <a:lnTo>
                    <a:pt x="3528743" y="483543"/>
                  </a:lnTo>
                  <a:lnTo>
                    <a:pt x="3528743" y="193873"/>
                  </a:lnTo>
                  <a:lnTo>
                    <a:pt x="3528210" y="194459"/>
                  </a:lnTo>
                  <a:lnTo>
                    <a:pt x="3528210" y="193873"/>
                  </a:lnTo>
                  <a:cubicBezTo>
                    <a:pt x="3574537" y="146483"/>
                    <a:pt x="3615005" y="96962"/>
                    <a:pt x="3608082" y="30402"/>
                  </a:cubicBezTo>
                  <a:cubicBezTo>
                    <a:pt x="3611543" y="3512"/>
                    <a:pt x="3626453" y="-2745"/>
                    <a:pt x="3645157" y="983"/>
                  </a:cubicBezTo>
                  <a:close/>
                </a:path>
              </a:pathLst>
            </a:custGeom>
            <a:solidFill>
              <a:srgbClr val="81308C"/>
            </a:solidFill>
            <a:ln w="5325" cap="flat">
              <a:noFill/>
              <a:prstDash val="solid"/>
              <a:miter/>
            </a:ln>
          </p:spPr>
          <p:txBody>
            <a:bodyPr rtlCol="0" anchor="ctr"/>
            <a:lstStyle/>
            <a:p>
              <a:endParaRPr lang="zh-CN" altLang="en-US"/>
            </a:p>
          </p:txBody>
        </p:sp>
        <p:sp>
          <p:nvSpPr>
            <p:cNvPr id="30" name="îṥlîḋê"/>
            <p:cNvSpPr/>
            <p:nvPr userDrawn="1"/>
          </p:nvSpPr>
          <p:spPr>
            <a:xfrm>
              <a:off x="4486927" y="4159426"/>
              <a:ext cx="3700885" cy="373260"/>
            </a:xfrm>
            <a:custGeom>
              <a:avLst/>
              <a:gdLst>
                <a:gd name="connsiteX0" fmla="*/ 2873364 w 3817880"/>
                <a:gd name="connsiteY0" fmla="*/ 329175 h 420659"/>
                <a:gd name="connsiteX1" fmla="*/ 2873364 w 3817880"/>
                <a:gd name="connsiteY1" fmla="*/ 302019 h 420659"/>
                <a:gd name="connsiteX2" fmla="*/ 2893598 w 3817880"/>
                <a:gd name="connsiteY2" fmla="*/ 304149 h 420659"/>
                <a:gd name="connsiteX3" fmla="*/ 2926080 w 3817880"/>
                <a:gd name="connsiteY3" fmla="*/ 298291 h 420659"/>
                <a:gd name="connsiteX4" fmla="*/ 2962288 w 3817880"/>
                <a:gd name="connsiteY4" fmla="*/ 278057 h 420659"/>
                <a:gd name="connsiteX5" fmla="*/ 2962288 w 3817880"/>
                <a:gd name="connsiteY5" fmla="*/ 303084 h 420659"/>
                <a:gd name="connsiteX6" fmla="*/ 2921820 w 3817880"/>
                <a:gd name="connsiteY6" fmla="*/ 322253 h 420659"/>
                <a:gd name="connsiteX7" fmla="*/ 2880286 w 3817880"/>
                <a:gd name="connsiteY7" fmla="*/ 329175 h 420659"/>
                <a:gd name="connsiteX8" fmla="*/ 2873364 w 3817880"/>
                <a:gd name="connsiteY8" fmla="*/ 329175 h 420659"/>
                <a:gd name="connsiteX9" fmla="*/ 2873364 w 3817880"/>
                <a:gd name="connsiteY9" fmla="*/ 329175 h 420659"/>
                <a:gd name="connsiteX10" fmla="*/ 2873364 w 3817880"/>
                <a:gd name="connsiteY10" fmla="*/ 209367 h 420659"/>
                <a:gd name="connsiteX11" fmla="*/ 2873364 w 3817880"/>
                <a:gd name="connsiteY11" fmla="*/ 191263 h 420659"/>
                <a:gd name="connsiteX12" fmla="*/ 2922885 w 3817880"/>
                <a:gd name="connsiteY12" fmla="*/ 191263 h 420659"/>
                <a:gd name="connsiteX13" fmla="*/ 2922885 w 3817880"/>
                <a:gd name="connsiteY13" fmla="*/ 184341 h 420659"/>
                <a:gd name="connsiteX14" fmla="*/ 2911703 w 3817880"/>
                <a:gd name="connsiteY14" fmla="*/ 143872 h 420659"/>
                <a:gd name="connsiteX15" fmla="*/ 2878156 w 3817880"/>
                <a:gd name="connsiteY15" fmla="*/ 128963 h 420659"/>
                <a:gd name="connsiteX16" fmla="*/ 2873897 w 3817880"/>
                <a:gd name="connsiteY16" fmla="*/ 128963 h 420659"/>
                <a:gd name="connsiteX17" fmla="*/ 2873897 w 3817880"/>
                <a:gd name="connsiteY17" fmla="*/ 109794 h 420659"/>
                <a:gd name="connsiteX18" fmla="*/ 2884014 w 3817880"/>
                <a:gd name="connsiteY18" fmla="*/ 108729 h 420659"/>
                <a:gd name="connsiteX19" fmla="*/ 2941522 w 3817880"/>
                <a:gd name="connsiteY19" fmla="*/ 132158 h 420659"/>
                <a:gd name="connsiteX20" fmla="*/ 2962821 w 3817880"/>
                <a:gd name="connsiteY20" fmla="*/ 194990 h 420659"/>
                <a:gd name="connsiteX21" fmla="*/ 2962821 w 3817880"/>
                <a:gd name="connsiteY21" fmla="*/ 202978 h 420659"/>
                <a:gd name="connsiteX22" fmla="*/ 2962821 w 3817880"/>
                <a:gd name="connsiteY22" fmla="*/ 208835 h 420659"/>
                <a:gd name="connsiteX23" fmla="*/ 2873364 w 3817880"/>
                <a:gd name="connsiteY23" fmla="*/ 208835 h 420659"/>
                <a:gd name="connsiteX24" fmla="*/ 2873364 w 3817880"/>
                <a:gd name="connsiteY24" fmla="*/ 209367 h 420659"/>
                <a:gd name="connsiteX25" fmla="*/ 2994770 w 3817880"/>
                <a:gd name="connsiteY25" fmla="*/ 325448 h 420659"/>
                <a:gd name="connsiteX26" fmla="*/ 2994770 w 3817880"/>
                <a:gd name="connsiteY26" fmla="*/ 309473 h 420659"/>
                <a:gd name="connsiteX27" fmla="*/ 3017134 w 3817880"/>
                <a:gd name="connsiteY27" fmla="*/ 307343 h 420659"/>
                <a:gd name="connsiteX28" fmla="*/ 3025121 w 3817880"/>
                <a:gd name="connsiteY28" fmla="*/ 299356 h 420659"/>
                <a:gd name="connsiteX29" fmla="*/ 3025121 w 3817880"/>
                <a:gd name="connsiteY29" fmla="*/ 141742 h 420659"/>
                <a:gd name="connsiteX30" fmla="*/ 2994770 w 3817880"/>
                <a:gd name="connsiteY30" fmla="*/ 141742 h 420659"/>
                <a:gd name="connsiteX31" fmla="*/ 2994770 w 3817880"/>
                <a:gd name="connsiteY31" fmla="*/ 127365 h 420659"/>
                <a:gd name="connsiteX32" fmla="*/ 3045355 w 3817880"/>
                <a:gd name="connsiteY32" fmla="*/ 112456 h 420659"/>
                <a:gd name="connsiteX33" fmla="*/ 3062395 w 3817880"/>
                <a:gd name="connsiteY33" fmla="*/ 112456 h 420659"/>
                <a:gd name="connsiteX34" fmla="*/ 3062395 w 3817880"/>
                <a:gd name="connsiteY34" fmla="*/ 152924 h 420659"/>
                <a:gd name="connsiteX35" fmla="*/ 3083694 w 3817880"/>
                <a:gd name="connsiteY35" fmla="*/ 131625 h 420659"/>
                <a:gd name="connsiteX36" fmla="*/ 3108720 w 3817880"/>
                <a:gd name="connsiteY36" fmla="*/ 110326 h 420659"/>
                <a:gd name="connsiteX37" fmla="*/ 3112980 w 3817880"/>
                <a:gd name="connsiteY37" fmla="*/ 110326 h 420659"/>
                <a:gd name="connsiteX38" fmla="*/ 3119902 w 3817880"/>
                <a:gd name="connsiteY38" fmla="*/ 109261 h 420659"/>
                <a:gd name="connsiteX39" fmla="*/ 3132149 w 3817880"/>
                <a:gd name="connsiteY39" fmla="*/ 111391 h 420659"/>
                <a:gd name="connsiteX40" fmla="*/ 3145461 w 3817880"/>
                <a:gd name="connsiteY40" fmla="*/ 115651 h 420659"/>
                <a:gd name="connsiteX41" fmla="*/ 3145461 w 3817880"/>
                <a:gd name="connsiteY41" fmla="*/ 152924 h 420659"/>
                <a:gd name="connsiteX42" fmla="*/ 3132149 w 3817880"/>
                <a:gd name="connsiteY42" fmla="*/ 152924 h 420659"/>
                <a:gd name="connsiteX43" fmla="*/ 3122032 w 3817880"/>
                <a:gd name="connsiteY43" fmla="*/ 144937 h 420659"/>
                <a:gd name="connsiteX44" fmla="*/ 3109785 w 3817880"/>
                <a:gd name="connsiteY44" fmla="*/ 142807 h 420659"/>
                <a:gd name="connsiteX45" fmla="*/ 3087421 w 3817880"/>
                <a:gd name="connsiteY45" fmla="*/ 150794 h 420659"/>
                <a:gd name="connsiteX46" fmla="*/ 3062395 w 3817880"/>
                <a:gd name="connsiteY46" fmla="*/ 174223 h 420659"/>
                <a:gd name="connsiteX47" fmla="*/ 3062395 w 3817880"/>
                <a:gd name="connsiteY47" fmla="*/ 299356 h 420659"/>
                <a:gd name="connsiteX48" fmla="*/ 3069317 w 3817880"/>
                <a:gd name="connsiteY48" fmla="*/ 307343 h 420659"/>
                <a:gd name="connsiteX49" fmla="*/ 3099668 w 3817880"/>
                <a:gd name="connsiteY49" fmla="*/ 309473 h 420659"/>
                <a:gd name="connsiteX50" fmla="*/ 3099668 w 3817880"/>
                <a:gd name="connsiteY50" fmla="*/ 325448 h 420659"/>
                <a:gd name="connsiteX51" fmla="*/ 2994770 w 3817880"/>
                <a:gd name="connsiteY51" fmla="*/ 325448 h 420659"/>
                <a:gd name="connsiteX52" fmla="*/ 2994770 w 3817880"/>
                <a:gd name="connsiteY52" fmla="*/ 325448 h 420659"/>
                <a:gd name="connsiteX53" fmla="*/ 3299880 w 3817880"/>
                <a:gd name="connsiteY53" fmla="*/ 119378 h 420659"/>
                <a:gd name="connsiteX54" fmla="*/ 3299880 w 3817880"/>
                <a:gd name="connsiteY54" fmla="*/ 168899 h 420659"/>
                <a:gd name="connsiteX55" fmla="*/ 3277516 w 3817880"/>
                <a:gd name="connsiteY55" fmla="*/ 168899 h 420659"/>
                <a:gd name="connsiteX56" fmla="*/ 3274322 w 3817880"/>
                <a:gd name="connsiteY56" fmla="*/ 138547 h 420659"/>
                <a:gd name="connsiteX57" fmla="*/ 3257282 w 3817880"/>
                <a:gd name="connsiteY57" fmla="*/ 130560 h 420659"/>
                <a:gd name="connsiteX58" fmla="*/ 3241308 w 3817880"/>
                <a:gd name="connsiteY58" fmla="*/ 128430 h 420659"/>
                <a:gd name="connsiteX59" fmla="*/ 3215216 w 3817880"/>
                <a:gd name="connsiteY59" fmla="*/ 137482 h 420659"/>
                <a:gd name="connsiteX60" fmla="*/ 3205099 w 3817880"/>
                <a:gd name="connsiteY60" fmla="*/ 159847 h 420659"/>
                <a:gd name="connsiteX61" fmla="*/ 3213086 w 3817880"/>
                <a:gd name="connsiteY61" fmla="*/ 181146 h 420659"/>
                <a:gd name="connsiteX62" fmla="*/ 3242373 w 3817880"/>
                <a:gd name="connsiteY62" fmla="*/ 200315 h 420659"/>
                <a:gd name="connsiteX63" fmla="*/ 3253555 w 3817880"/>
                <a:gd name="connsiteY63" fmla="*/ 204575 h 420659"/>
                <a:gd name="connsiteX64" fmla="*/ 3288699 w 3817880"/>
                <a:gd name="connsiteY64" fmla="*/ 224809 h 420659"/>
                <a:gd name="connsiteX65" fmla="*/ 3300946 w 3817880"/>
                <a:gd name="connsiteY65" fmla="*/ 241848 h 420659"/>
                <a:gd name="connsiteX66" fmla="*/ 3305205 w 3817880"/>
                <a:gd name="connsiteY66" fmla="*/ 263148 h 420659"/>
                <a:gd name="connsiteX67" fmla="*/ 3283906 w 3817880"/>
                <a:gd name="connsiteY67" fmla="*/ 311603 h 420659"/>
                <a:gd name="connsiteX68" fmla="*/ 3223203 w 3817880"/>
                <a:gd name="connsiteY68" fmla="*/ 328643 h 420659"/>
                <a:gd name="connsiteX69" fmla="*/ 3193917 w 3817880"/>
                <a:gd name="connsiteY69" fmla="*/ 326513 h 420659"/>
                <a:gd name="connsiteX70" fmla="*/ 3166761 w 3817880"/>
                <a:gd name="connsiteY70" fmla="*/ 319591 h 420659"/>
                <a:gd name="connsiteX71" fmla="*/ 3166761 w 3817880"/>
                <a:gd name="connsiteY71" fmla="*/ 262083 h 420659"/>
                <a:gd name="connsiteX72" fmla="*/ 3188060 w 3817880"/>
                <a:gd name="connsiteY72" fmla="*/ 262083 h 420659"/>
                <a:gd name="connsiteX73" fmla="*/ 3192319 w 3817880"/>
                <a:gd name="connsiteY73" fmla="*/ 299356 h 420659"/>
                <a:gd name="connsiteX74" fmla="*/ 3211489 w 3817880"/>
                <a:gd name="connsiteY74" fmla="*/ 307343 h 420659"/>
                <a:gd name="connsiteX75" fmla="*/ 3229593 w 3817880"/>
                <a:gd name="connsiteY75" fmla="*/ 310538 h 420659"/>
                <a:gd name="connsiteX76" fmla="*/ 3259944 w 3817880"/>
                <a:gd name="connsiteY76" fmla="*/ 300421 h 420659"/>
                <a:gd name="connsiteX77" fmla="*/ 3271126 w 3817880"/>
                <a:gd name="connsiteY77" fmla="*/ 274330 h 420659"/>
                <a:gd name="connsiteX78" fmla="*/ 3263139 w 3817880"/>
                <a:gd name="connsiteY78" fmla="*/ 253031 h 420659"/>
                <a:gd name="connsiteX79" fmla="*/ 3225866 w 3817880"/>
                <a:gd name="connsiteY79" fmla="*/ 230666 h 420659"/>
                <a:gd name="connsiteX80" fmla="*/ 3182203 w 3817880"/>
                <a:gd name="connsiteY80" fmla="*/ 203510 h 420659"/>
                <a:gd name="connsiteX81" fmla="*/ 3169955 w 3817880"/>
                <a:gd name="connsiteY81" fmla="*/ 171029 h 420659"/>
                <a:gd name="connsiteX82" fmla="*/ 3190190 w 3817880"/>
                <a:gd name="connsiteY82" fmla="*/ 125768 h 420659"/>
                <a:gd name="connsiteX83" fmla="*/ 3247698 w 3817880"/>
                <a:gd name="connsiteY83" fmla="*/ 108729 h 420659"/>
                <a:gd name="connsiteX84" fmla="*/ 3274854 w 3817880"/>
                <a:gd name="connsiteY84" fmla="*/ 111923 h 420659"/>
                <a:gd name="connsiteX85" fmla="*/ 3299880 w 3817880"/>
                <a:gd name="connsiteY85" fmla="*/ 119378 h 420659"/>
                <a:gd name="connsiteX86" fmla="*/ 3299880 w 3817880"/>
                <a:gd name="connsiteY86" fmla="*/ 119378 h 420659"/>
                <a:gd name="connsiteX87" fmla="*/ 3389870 w 3817880"/>
                <a:gd name="connsiteY87" fmla="*/ 112988 h 420659"/>
                <a:gd name="connsiteX88" fmla="*/ 3406909 w 3817880"/>
                <a:gd name="connsiteY88" fmla="*/ 112988 h 420659"/>
                <a:gd name="connsiteX89" fmla="*/ 3406909 w 3817880"/>
                <a:gd name="connsiteY89" fmla="*/ 299889 h 420659"/>
                <a:gd name="connsiteX90" fmla="*/ 3413831 w 3817880"/>
                <a:gd name="connsiteY90" fmla="*/ 307876 h 420659"/>
                <a:gd name="connsiteX91" fmla="*/ 3437261 w 3817880"/>
                <a:gd name="connsiteY91" fmla="*/ 310006 h 420659"/>
                <a:gd name="connsiteX92" fmla="*/ 3437261 w 3817880"/>
                <a:gd name="connsiteY92" fmla="*/ 325980 h 420659"/>
                <a:gd name="connsiteX93" fmla="*/ 3339284 w 3817880"/>
                <a:gd name="connsiteY93" fmla="*/ 325980 h 420659"/>
                <a:gd name="connsiteX94" fmla="*/ 3339284 w 3817880"/>
                <a:gd name="connsiteY94" fmla="*/ 310006 h 420659"/>
                <a:gd name="connsiteX95" fmla="*/ 3361648 w 3817880"/>
                <a:gd name="connsiteY95" fmla="*/ 307876 h 420659"/>
                <a:gd name="connsiteX96" fmla="*/ 3369635 w 3817880"/>
                <a:gd name="connsiteY96" fmla="*/ 299889 h 420659"/>
                <a:gd name="connsiteX97" fmla="*/ 3369635 w 3817880"/>
                <a:gd name="connsiteY97" fmla="*/ 142275 h 420659"/>
                <a:gd name="connsiteX98" fmla="*/ 3339284 w 3817880"/>
                <a:gd name="connsiteY98" fmla="*/ 142275 h 420659"/>
                <a:gd name="connsiteX99" fmla="*/ 3339284 w 3817880"/>
                <a:gd name="connsiteY99" fmla="*/ 127365 h 420659"/>
                <a:gd name="connsiteX100" fmla="*/ 3389870 w 3817880"/>
                <a:gd name="connsiteY100" fmla="*/ 112988 h 420659"/>
                <a:gd name="connsiteX101" fmla="*/ 3389870 w 3817880"/>
                <a:gd name="connsiteY101" fmla="*/ 112988 h 420659"/>
                <a:gd name="connsiteX102" fmla="*/ 3390934 w 3817880"/>
                <a:gd name="connsiteY102" fmla="*/ 15012 h 420659"/>
                <a:gd name="connsiteX103" fmla="*/ 3409039 w 3817880"/>
                <a:gd name="connsiteY103" fmla="*/ 22999 h 420659"/>
                <a:gd name="connsiteX104" fmla="*/ 3417026 w 3817880"/>
                <a:gd name="connsiteY104" fmla="*/ 41104 h 420659"/>
                <a:gd name="connsiteX105" fmla="*/ 3409039 w 3817880"/>
                <a:gd name="connsiteY105" fmla="*/ 58143 h 420659"/>
                <a:gd name="connsiteX106" fmla="*/ 3390934 w 3817880"/>
                <a:gd name="connsiteY106" fmla="*/ 66130 h 420659"/>
                <a:gd name="connsiteX107" fmla="*/ 3372830 w 3817880"/>
                <a:gd name="connsiteY107" fmla="*/ 58143 h 420659"/>
                <a:gd name="connsiteX108" fmla="*/ 3365908 w 3817880"/>
                <a:gd name="connsiteY108" fmla="*/ 41104 h 420659"/>
                <a:gd name="connsiteX109" fmla="*/ 3372830 w 3817880"/>
                <a:gd name="connsiteY109" fmla="*/ 22999 h 420659"/>
                <a:gd name="connsiteX110" fmla="*/ 3390934 w 3817880"/>
                <a:gd name="connsiteY110" fmla="*/ 15012 h 420659"/>
                <a:gd name="connsiteX111" fmla="*/ 3390934 w 3817880"/>
                <a:gd name="connsiteY111" fmla="*/ 15012 h 420659"/>
                <a:gd name="connsiteX112" fmla="*/ 3484651 w 3817880"/>
                <a:gd name="connsiteY112" fmla="*/ 140677 h 420659"/>
                <a:gd name="connsiteX113" fmla="*/ 3457494 w 3817880"/>
                <a:gd name="connsiteY113" fmla="*/ 140677 h 420659"/>
                <a:gd name="connsiteX114" fmla="*/ 3457494 w 3817880"/>
                <a:gd name="connsiteY114" fmla="*/ 127365 h 420659"/>
                <a:gd name="connsiteX115" fmla="*/ 3485716 w 3817880"/>
                <a:gd name="connsiteY115" fmla="*/ 114053 h 420659"/>
                <a:gd name="connsiteX116" fmla="*/ 3504885 w 3817880"/>
                <a:gd name="connsiteY116" fmla="*/ 73585 h 420659"/>
                <a:gd name="connsiteX117" fmla="*/ 3521924 w 3817880"/>
                <a:gd name="connsiteY117" fmla="*/ 73585 h 420659"/>
                <a:gd name="connsiteX118" fmla="*/ 3521924 w 3817880"/>
                <a:gd name="connsiteY118" fmla="*/ 120975 h 420659"/>
                <a:gd name="connsiteX119" fmla="*/ 3588484 w 3817880"/>
                <a:gd name="connsiteY119" fmla="*/ 120975 h 420659"/>
                <a:gd name="connsiteX120" fmla="*/ 3588484 w 3817880"/>
                <a:gd name="connsiteY120" fmla="*/ 141210 h 420659"/>
                <a:gd name="connsiteX121" fmla="*/ 3521924 w 3817880"/>
                <a:gd name="connsiteY121" fmla="*/ 141210 h 420659"/>
                <a:gd name="connsiteX122" fmla="*/ 3521924 w 3817880"/>
                <a:gd name="connsiteY122" fmla="*/ 256225 h 420659"/>
                <a:gd name="connsiteX123" fmla="*/ 3529912 w 3817880"/>
                <a:gd name="connsiteY123" fmla="*/ 294564 h 420659"/>
                <a:gd name="connsiteX124" fmla="*/ 3558133 w 3817880"/>
                <a:gd name="connsiteY124" fmla="*/ 304681 h 420659"/>
                <a:gd name="connsiteX125" fmla="*/ 3573043 w 3817880"/>
                <a:gd name="connsiteY125" fmla="*/ 303616 h 420659"/>
                <a:gd name="connsiteX126" fmla="*/ 3589017 w 3817880"/>
                <a:gd name="connsiteY126" fmla="*/ 301486 h 420659"/>
                <a:gd name="connsiteX127" fmla="*/ 3589017 w 3817880"/>
                <a:gd name="connsiteY127" fmla="*/ 317461 h 420659"/>
                <a:gd name="connsiteX128" fmla="*/ 3559731 w 3817880"/>
                <a:gd name="connsiteY128" fmla="*/ 325448 h 420659"/>
                <a:gd name="connsiteX129" fmla="*/ 3531509 w 3817880"/>
                <a:gd name="connsiteY129" fmla="*/ 327578 h 420659"/>
                <a:gd name="connsiteX130" fmla="*/ 3495300 w 3817880"/>
                <a:gd name="connsiteY130" fmla="*/ 317461 h 420659"/>
                <a:gd name="connsiteX131" fmla="*/ 3485184 w 3817880"/>
                <a:gd name="connsiteY131" fmla="*/ 282317 h 420659"/>
                <a:gd name="connsiteX132" fmla="*/ 3485184 w 3817880"/>
                <a:gd name="connsiteY132" fmla="*/ 140677 h 420659"/>
                <a:gd name="connsiteX133" fmla="*/ 3484651 w 3817880"/>
                <a:gd name="connsiteY133" fmla="*/ 140677 h 420659"/>
                <a:gd name="connsiteX134" fmla="*/ 3592744 w 3817880"/>
                <a:gd name="connsiteY134" fmla="*/ 114053 h 420659"/>
                <a:gd name="connsiteX135" fmla="*/ 3687526 w 3817880"/>
                <a:gd name="connsiteY135" fmla="*/ 114053 h 420659"/>
                <a:gd name="connsiteX136" fmla="*/ 3687526 w 3817880"/>
                <a:gd name="connsiteY136" fmla="*/ 131093 h 420659"/>
                <a:gd name="connsiteX137" fmla="*/ 3665162 w 3817880"/>
                <a:gd name="connsiteY137" fmla="*/ 132158 h 420659"/>
                <a:gd name="connsiteX138" fmla="*/ 3659304 w 3817880"/>
                <a:gd name="connsiteY138" fmla="*/ 140145 h 420659"/>
                <a:gd name="connsiteX139" fmla="*/ 3712020 w 3817880"/>
                <a:gd name="connsiteY139" fmla="*/ 276460 h 420659"/>
                <a:gd name="connsiteX140" fmla="*/ 3765800 w 3817880"/>
                <a:gd name="connsiteY140" fmla="*/ 140145 h 420659"/>
                <a:gd name="connsiteX141" fmla="*/ 3762606 w 3817880"/>
                <a:gd name="connsiteY141" fmla="*/ 132158 h 420659"/>
                <a:gd name="connsiteX142" fmla="*/ 3739176 w 3817880"/>
                <a:gd name="connsiteY142" fmla="*/ 131093 h 420659"/>
                <a:gd name="connsiteX143" fmla="*/ 3739176 w 3817880"/>
                <a:gd name="connsiteY143" fmla="*/ 114053 h 420659"/>
                <a:gd name="connsiteX144" fmla="*/ 3817984 w 3817880"/>
                <a:gd name="connsiteY144" fmla="*/ 114053 h 420659"/>
                <a:gd name="connsiteX145" fmla="*/ 3817984 w 3817880"/>
                <a:gd name="connsiteY145" fmla="*/ 131093 h 420659"/>
                <a:gd name="connsiteX146" fmla="*/ 3791892 w 3817880"/>
                <a:gd name="connsiteY146" fmla="*/ 134287 h 420659"/>
                <a:gd name="connsiteX147" fmla="*/ 3704033 w 3817880"/>
                <a:gd name="connsiteY147" fmla="*/ 347279 h 420659"/>
                <a:gd name="connsiteX148" fmla="*/ 3671552 w 3817880"/>
                <a:gd name="connsiteY148" fmla="*/ 403722 h 420659"/>
                <a:gd name="connsiteX149" fmla="*/ 3634278 w 3817880"/>
                <a:gd name="connsiteY149" fmla="*/ 420762 h 420659"/>
                <a:gd name="connsiteX150" fmla="*/ 3611914 w 3817880"/>
                <a:gd name="connsiteY150" fmla="*/ 413839 h 420659"/>
                <a:gd name="connsiteX151" fmla="*/ 3603926 w 3817880"/>
                <a:gd name="connsiteY151" fmla="*/ 396800 h 420659"/>
                <a:gd name="connsiteX152" fmla="*/ 3606056 w 3817880"/>
                <a:gd name="connsiteY152" fmla="*/ 384553 h 420659"/>
                <a:gd name="connsiteX153" fmla="*/ 3615108 w 3817880"/>
                <a:gd name="connsiteY153" fmla="*/ 373371 h 420659"/>
                <a:gd name="connsiteX154" fmla="*/ 3656642 w 3817880"/>
                <a:gd name="connsiteY154" fmla="*/ 389345 h 420659"/>
                <a:gd name="connsiteX155" fmla="*/ 3675811 w 3817880"/>
                <a:gd name="connsiteY155" fmla="*/ 362189 h 420659"/>
                <a:gd name="connsiteX156" fmla="*/ 3692851 w 3817880"/>
                <a:gd name="connsiteY156" fmla="*/ 323850 h 420659"/>
                <a:gd name="connsiteX157" fmla="*/ 3618304 w 3817880"/>
                <a:gd name="connsiteY157" fmla="*/ 133755 h 420659"/>
                <a:gd name="connsiteX158" fmla="*/ 3592212 w 3817880"/>
                <a:gd name="connsiteY158" fmla="*/ 131625 h 420659"/>
                <a:gd name="connsiteX159" fmla="*/ 3592212 w 3817880"/>
                <a:gd name="connsiteY159" fmla="*/ 114053 h 420659"/>
                <a:gd name="connsiteX160" fmla="*/ 2548019 w 3817880"/>
                <a:gd name="connsiteY160" fmla="*/ 114053 h 420659"/>
                <a:gd name="connsiteX161" fmla="*/ 2643865 w 3817880"/>
                <a:gd name="connsiteY161" fmla="*/ 114053 h 420659"/>
                <a:gd name="connsiteX162" fmla="*/ 2643865 w 3817880"/>
                <a:gd name="connsiteY162" fmla="*/ 131093 h 420659"/>
                <a:gd name="connsiteX163" fmla="*/ 2620436 w 3817880"/>
                <a:gd name="connsiteY163" fmla="*/ 132158 h 420659"/>
                <a:gd name="connsiteX164" fmla="*/ 2616176 w 3817880"/>
                <a:gd name="connsiteY164" fmla="*/ 140145 h 420659"/>
                <a:gd name="connsiteX165" fmla="*/ 2666762 w 3817880"/>
                <a:gd name="connsiteY165" fmla="*/ 283382 h 420659"/>
                <a:gd name="connsiteX166" fmla="*/ 2723205 w 3817880"/>
                <a:gd name="connsiteY166" fmla="*/ 140145 h 420659"/>
                <a:gd name="connsiteX167" fmla="*/ 2720010 w 3817880"/>
                <a:gd name="connsiteY167" fmla="*/ 132158 h 420659"/>
                <a:gd name="connsiteX168" fmla="*/ 2696581 w 3817880"/>
                <a:gd name="connsiteY168" fmla="*/ 131093 h 420659"/>
                <a:gd name="connsiteX169" fmla="*/ 2696581 w 3817880"/>
                <a:gd name="connsiteY169" fmla="*/ 114053 h 420659"/>
                <a:gd name="connsiteX170" fmla="*/ 2773258 w 3817880"/>
                <a:gd name="connsiteY170" fmla="*/ 114053 h 420659"/>
                <a:gd name="connsiteX171" fmla="*/ 2773258 w 3817880"/>
                <a:gd name="connsiteY171" fmla="*/ 131093 h 420659"/>
                <a:gd name="connsiteX172" fmla="*/ 2748231 w 3817880"/>
                <a:gd name="connsiteY172" fmla="*/ 134287 h 420659"/>
                <a:gd name="connsiteX173" fmla="*/ 2671554 w 3817880"/>
                <a:gd name="connsiteY173" fmla="*/ 325448 h 420659"/>
                <a:gd name="connsiteX174" fmla="*/ 2646528 w 3817880"/>
                <a:gd name="connsiteY174" fmla="*/ 325448 h 420659"/>
                <a:gd name="connsiteX175" fmla="*/ 2575708 w 3817880"/>
                <a:gd name="connsiteY175" fmla="*/ 132690 h 420659"/>
                <a:gd name="connsiteX176" fmla="*/ 2548552 w 3817880"/>
                <a:gd name="connsiteY176" fmla="*/ 130560 h 420659"/>
                <a:gd name="connsiteX177" fmla="*/ 2548552 w 3817880"/>
                <a:gd name="connsiteY177" fmla="*/ 114053 h 420659"/>
                <a:gd name="connsiteX178" fmla="*/ 2548019 w 3817880"/>
                <a:gd name="connsiteY178" fmla="*/ 114053 h 420659"/>
                <a:gd name="connsiteX179" fmla="*/ 2873364 w 3817880"/>
                <a:gd name="connsiteY179" fmla="*/ 110326 h 420659"/>
                <a:gd name="connsiteX180" fmla="*/ 2873364 w 3817880"/>
                <a:gd name="connsiteY180" fmla="*/ 129495 h 420659"/>
                <a:gd name="connsiteX181" fmla="*/ 2839818 w 3817880"/>
                <a:gd name="connsiteY181" fmla="*/ 147599 h 420659"/>
                <a:gd name="connsiteX182" fmla="*/ 2822779 w 3817880"/>
                <a:gd name="connsiteY182" fmla="*/ 191263 h 420659"/>
                <a:gd name="connsiteX183" fmla="*/ 2873364 w 3817880"/>
                <a:gd name="connsiteY183" fmla="*/ 191263 h 420659"/>
                <a:gd name="connsiteX184" fmla="*/ 2873364 w 3817880"/>
                <a:gd name="connsiteY184" fmla="*/ 209367 h 420659"/>
                <a:gd name="connsiteX185" fmla="*/ 2820649 w 3817880"/>
                <a:gd name="connsiteY185" fmla="*/ 209367 h 420659"/>
                <a:gd name="connsiteX186" fmla="*/ 2820649 w 3817880"/>
                <a:gd name="connsiteY186" fmla="*/ 215224 h 420659"/>
                <a:gd name="connsiteX187" fmla="*/ 2839818 w 3817880"/>
                <a:gd name="connsiteY187" fmla="*/ 280719 h 420659"/>
                <a:gd name="connsiteX188" fmla="*/ 2873364 w 3817880"/>
                <a:gd name="connsiteY188" fmla="*/ 302019 h 420659"/>
                <a:gd name="connsiteX189" fmla="*/ 2873364 w 3817880"/>
                <a:gd name="connsiteY189" fmla="*/ 329175 h 420659"/>
                <a:gd name="connsiteX190" fmla="*/ 2808934 w 3817880"/>
                <a:gd name="connsiteY190" fmla="*/ 299889 h 420659"/>
                <a:gd name="connsiteX191" fmla="*/ 2781778 w 3817880"/>
                <a:gd name="connsiteY191" fmla="*/ 221082 h 420659"/>
                <a:gd name="connsiteX192" fmla="*/ 2809999 w 3817880"/>
                <a:gd name="connsiteY192" fmla="*/ 141210 h 420659"/>
                <a:gd name="connsiteX193" fmla="*/ 2873364 w 3817880"/>
                <a:gd name="connsiteY193" fmla="*/ 110326 h 420659"/>
                <a:gd name="connsiteX194" fmla="*/ 2873364 w 3817880"/>
                <a:gd name="connsiteY194" fmla="*/ 110326 h 420659"/>
                <a:gd name="connsiteX195" fmla="*/ 1632686 w 3817880"/>
                <a:gd name="connsiteY195" fmla="*/ 323318 h 420659"/>
                <a:gd name="connsiteX196" fmla="*/ 1632686 w 3817880"/>
                <a:gd name="connsiteY196" fmla="*/ 304149 h 420659"/>
                <a:gd name="connsiteX197" fmla="*/ 1647063 w 3817880"/>
                <a:gd name="connsiteY197" fmla="*/ 299889 h 420659"/>
                <a:gd name="connsiteX198" fmla="*/ 1677414 w 3817880"/>
                <a:gd name="connsiteY198" fmla="*/ 285512 h 420659"/>
                <a:gd name="connsiteX199" fmla="*/ 1677414 w 3817880"/>
                <a:gd name="connsiteY199" fmla="*/ 207237 h 420659"/>
                <a:gd name="connsiteX200" fmla="*/ 1632153 w 3817880"/>
                <a:gd name="connsiteY200" fmla="*/ 222147 h 420659"/>
                <a:gd name="connsiteX201" fmla="*/ 1632153 w 3817880"/>
                <a:gd name="connsiteY201" fmla="*/ 204042 h 420659"/>
                <a:gd name="connsiteX202" fmla="*/ 1677414 w 3817880"/>
                <a:gd name="connsiteY202" fmla="*/ 192860 h 420659"/>
                <a:gd name="connsiteX203" fmla="*/ 1677414 w 3817880"/>
                <a:gd name="connsiteY203" fmla="*/ 178483 h 420659"/>
                <a:gd name="connsiteX204" fmla="*/ 1668362 w 3817880"/>
                <a:gd name="connsiteY204" fmla="*/ 140145 h 420659"/>
                <a:gd name="connsiteX205" fmla="*/ 1636946 w 3817880"/>
                <a:gd name="connsiteY205" fmla="*/ 130028 h 420659"/>
                <a:gd name="connsiteX206" fmla="*/ 1632686 w 3817880"/>
                <a:gd name="connsiteY206" fmla="*/ 130028 h 420659"/>
                <a:gd name="connsiteX207" fmla="*/ 1632686 w 3817880"/>
                <a:gd name="connsiteY207" fmla="*/ 110858 h 420659"/>
                <a:gd name="connsiteX208" fmla="*/ 1648660 w 3817880"/>
                <a:gd name="connsiteY208" fmla="*/ 109794 h 420659"/>
                <a:gd name="connsiteX209" fmla="*/ 1699246 w 3817880"/>
                <a:gd name="connsiteY209" fmla="*/ 125768 h 420659"/>
                <a:gd name="connsiteX210" fmla="*/ 1715220 w 3817880"/>
                <a:gd name="connsiteY210" fmla="*/ 174223 h 420659"/>
                <a:gd name="connsiteX211" fmla="*/ 1715220 w 3817880"/>
                <a:gd name="connsiteY211" fmla="*/ 300421 h 420659"/>
                <a:gd name="connsiteX212" fmla="*/ 1722143 w 3817880"/>
                <a:gd name="connsiteY212" fmla="*/ 308408 h 420659"/>
                <a:gd name="connsiteX213" fmla="*/ 1745572 w 3817880"/>
                <a:gd name="connsiteY213" fmla="*/ 310538 h 420659"/>
                <a:gd name="connsiteX214" fmla="*/ 1745572 w 3817880"/>
                <a:gd name="connsiteY214" fmla="*/ 326513 h 420659"/>
                <a:gd name="connsiteX215" fmla="*/ 1683804 w 3817880"/>
                <a:gd name="connsiteY215" fmla="*/ 326513 h 420659"/>
                <a:gd name="connsiteX216" fmla="*/ 1677947 w 3817880"/>
                <a:gd name="connsiteY216" fmla="*/ 300421 h 420659"/>
                <a:gd name="connsiteX217" fmla="*/ 1638543 w 3817880"/>
                <a:gd name="connsiteY217" fmla="*/ 321720 h 420659"/>
                <a:gd name="connsiteX218" fmla="*/ 1632686 w 3817880"/>
                <a:gd name="connsiteY218" fmla="*/ 323318 h 420659"/>
                <a:gd name="connsiteX219" fmla="*/ 1632686 w 3817880"/>
                <a:gd name="connsiteY219" fmla="*/ 323318 h 420659"/>
                <a:gd name="connsiteX220" fmla="*/ 2494771 w 3817880"/>
                <a:gd name="connsiteY220" fmla="*/ 15012 h 420659"/>
                <a:gd name="connsiteX221" fmla="*/ 2512875 w 3817880"/>
                <a:gd name="connsiteY221" fmla="*/ 22999 h 420659"/>
                <a:gd name="connsiteX222" fmla="*/ 2520862 w 3817880"/>
                <a:gd name="connsiteY222" fmla="*/ 41104 h 420659"/>
                <a:gd name="connsiteX223" fmla="*/ 2512875 w 3817880"/>
                <a:gd name="connsiteY223" fmla="*/ 58143 h 420659"/>
                <a:gd name="connsiteX224" fmla="*/ 2494771 w 3817880"/>
                <a:gd name="connsiteY224" fmla="*/ 66130 h 420659"/>
                <a:gd name="connsiteX225" fmla="*/ 2477731 w 3817880"/>
                <a:gd name="connsiteY225" fmla="*/ 58143 h 420659"/>
                <a:gd name="connsiteX226" fmla="*/ 2469744 w 3817880"/>
                <a:gd name="connsiteY226" fmla="*/ 41104 h 420659"/>
                <a:gd name="connsiteX227" fmla="*/ 2477731 w 3817880"/>
                <a:gd name="connsiteY227" fmla="*/ 22999 h 420659"/>
                <a:gd name="connsiteX228" fmla="*/ 2494771 w 3817880"/>
                <a:gd name="connsiteY228" fmla="*/ 15012 h 420659"/>
                <a:gd name="connsiteX229" fmla="*/ 2494771 w 3817880"/>
                <a:gd name="connsiteY229" fmla="*/ 15012 h 420659"/>
                <a:gd name="connsiteX230" fmla="*/ 2493706 w 3817880"/>
                <a:gd name="connsiteY230" fmla="*/ 112988 h 420659"/>
                <a:gd name="connsiteX231" fmla="*/ 2510745 w 3817880"/>
                <a:gd name="connsiteY231" fmla="*/ 112988 h 420659"/>
                <a:gd name="connsiteX232" fmla="*/ 2510745 w 3817880"/>
                <a:gd name="connsiteY232" fmla="*/ 299889 h 420659"/>
                <a:gd name="connsiteX233" fmla="*/ 2518732 w 3817880"/>
                <a:gd name="connsiteY233" fmla="*/ 307876 h 420659"/>
                <a:gd name="connsiteX234" fmla="*/ 2542162 w 3817880"/>
                <a:gd name="connsiteY234" fmla="*/ 310006 h 420659"/>
                <a:gd name="connsiteX235" fmla="*/ 2542162 w 3817880"/>
                <a:gd name="connsiteY235" fmla="*/ 325980 h 420659"/>
                <a:gd name="connsiteX236" fmla="*/ 2443120 w 3817880"/>
                <a:gd name="connsiteY236" fmla="*/ 325980 h 420659"/>
                <a:gd name="connsiteX237" fmla="*/ 2443120 w 3817880"/>
                <a:gd name="connsiteY237" fmla="*/ 310006 h 420659"/>
                <a:gd name="connsiteX238" fmla="*/ 2466549 w 3817880"/>
                <a:gd name="connsiteY238" fmla="*/ 307876 h 420659"/>
                <a:gd name="connsiteX239" fmla="*/ 2473472 w 3817880"/>
                <a:gd name="connsiteY239" fmla="*/ 299889 h 420659"/>
                <a:gd name="connsiteX240" fmla="*/ 2473472 w 3817880"/>
                <a:gd name="connsiteY240" fmla="*/ 142275 h 420659"/>
                <a:gd name="connsiteX241" fmla="*/ 2443120 w 3817880"/>
                <a:gd name="connsiteY241" fmla="*/ 142275 h 420659"/>
                <a:gd name="connsiteX242" fmla="*/ 2443120 w 3817880"/>
                <a:gd name="connsiteY242" fmla="*/ 127365 h 420659"/>
                <a:gd name="connsiteX243" fmla="*/ 2493706 w 3817880"/>
                <a:gd name="connsiteY243" fmla="*/ 112988 h 420659"/>
                <a:gd name="connsiteX244" fmla="*/ 2493706 w 3817880"/>
                <a:gd name="connsiteY244" fmla="*/ 112988 h 420659"/>
                <a:gd name="connsiteX245" fmla="*/ 2191790 w 3817880"/>
                <a:gd name="connsiteY245" fmla="*/ 325448 h 420659"/>
                <a:gd name="connsiteX246" fmla="*/ 2191790 w 3817880"/>
                <a:gd name="connsiteY246" fmla="*/ 309473 h 420659"/>
                <a:gd name="connsiteX247" fmla="*/ 2215219 w 3817880"/>
                <a:gd name="connsiteY247" fmla="*/ 307343 h 420659"/>
                <a:gd name="connsiteX248" fmla="*/ 2223206 w 3817880"/>
                <a:gd name="connsiteY248" fmla="*/ 299356 h 420659"/>
                <a:gd name="connsiteX249" fmla="*/ 2223206 w 3817880"/>
                <a:gd name="connsiteY249" fmla="*/ 141742 h 420659"/>
                <a:gd name="connsiteX250" fmla="*/ 2191790 w 3817880"/>
                <a:gd name="connsiteY250" fmla="*/ 141742 h 420659"/>
                <a:gd name="connsiteX251" fmla="*/ 2191790 w 3817880"/>
                <a:gd name="connsiteY251" fmla="*/ 127365 h 420659"/>
                <a:gd name="connsiteX252" fmla="*/ 2242376 w 3817880"/>
                <a:gd name="connsiteY252" fmla="*/ 112456 h 420659"/>
                <a:gd name="connsiteX253" fmla="*/ 2259415 w 3817880"/>
                <a:gd name="connsiteY253" fmla="*/ 112456 h 420659"/>
                <a:gd name="connsiteX254" fmla="*/ 2259415 w 3817880"/>
                <a:gd name="connsiteY254" fmla="*/ 135885 h 420659"/>
                <a:gd name="connsiteX255" fmla="*/ 2302013 w 3817880"/>
                <a:gd name="connsiteY255" fmla="*/ 115651 h 420659"/>
                <a:gd name="connsiteX256" fmla="*/ 2330235 w 3817880"/>
                <a:gd name="connsiteY256" fmla="*/ 108729 h 420659"/>
                <a:gd name="connsiteX257" fmla="*/ 2373898 w 3817880"/>
                <a:gd name="connsiteY257" fmla="*/ 126833 h 420659"/>
                <a:gd name="connsiteX258" fmla="*/ 2388275 w 3817880"/>
                <a:gd name="connsiteY258" fmla="*/ 176354 h 420659"/>
                <a:gd name="connsiteX259" fmla="*/ 2388275 w 3817880"/>
                <a:gd name="connsiteY259" fmla="*/ 298824 h 420659"/>
                <a:gd name="connsiteX260" fmla="*/ 2396262 w 3817880"/>
                <a:gd name="connsiteY260" fmla="*/ 306811 h 420659"/>
                <a:gd name="connsiteX261" fmla="*/ 2419691 w 3817880"/>
                <a:gd name="connsiteY261" fmla="*/ 308941 h 420659"/>
                <a:gd name="connsiteX262" fmla="*/ 2419691 w 3817880"/>
                <a:gd name="connsiteY262" fmla="*/ 324915 h 420659"/>
                <a:gd name="connsiteX263" fmla="*/ 2323845 w 3817880"/>
                <a:gd name="connsiteY263" fmla="*/ 324915 h 420659"/>
                <a:gd name="connsiteX264" fmla="*/ 2323845 w 3817880"/>
                <a:gd name="connsiteY264" fmla="*/ 308941 h 420659"/>
                <a:gd name="connsiteX265" fmla="*/ 2344079 w 3817880"/>
                <a:gd name="connsiteY265" fmla="*/ 306811 h 420659"/>
                <a:gd name="connsiteX266" fmla="*/ 2352066 w 3817880"/>
                <a:gd name="connsiteY266" fmla="*/ 298824 h 420659"/>
                <a:gd name="connsiteX267" fmla="*/ 2352066 w 3817880"/>
                <a:gd name="connsiteY267" fmla="*/ 182743 h 420659"/>
                <a:gd name="connsiteX268" fmla="*/ 2341949 w 3817880"/>
                <a:gd name="connsiteY268" fmla="*/ 147599 h 420659"/>
                <a:gd name="connsiteX269" fmla="*/ 2308403 w 3817880"/>
                <a:gd name="connsiteY269" fmla="*/ 137482 h 420659"/>
                <a:gd name="connsiteX270" fmla="*/ 2284974 w 3817880"/>
                <a:gd name="connsiteY270" fmla="*/ 140677 h 420659"/>
                <a:gd name="connsiteX271" fmla="*/ 2258882 w 3817880"/>
                <a:gd name="connsiteY271" fmla="*/ 151859 h 420659"/>
                <a:gd name="connsiteX272" fmla="*/ 2258882 w 3817880"/>
                <a:gd name="connsiteY272" fmla="*/ 298291 h 420659"/>
                <a:gd name="connsiteX273" fmla="*/ 2266870 w 3817880"/>
                <a:gd name="connsiteY273" fmla="*/ 306279 h 420659"/>
                <a:gd name="connsiteX274" fmla="*/ 2287104 w 3817880"/>
                <a:gd name="connsiteY274" fmla="*/ 308408 h 420659"/>
                <a:gd name="connsiteX275" fmla="*/ 2287104 w 3817880"/>
                <a:gd name="connsiteY275" fmla="*/ 324383 h 420659"/>
                <a:gd name="connsiteX276" fmla="*/ 2191790 w 3817880"/>
                <a:gd name="connsiteY276" fmla="*/ 324383 h 420659"/>
                <a:gd name="connsiteX277" fmla="*/ 2191790 w 3817880"/>
                <a:gd name="connsiteY277" fmla="*/ 325448 h 420659"/>
                <a:gd name="connsiteX278" fmla="*/ 1885614 w 3817880"/>
                <a:gd name="connsiteY278" fmla="*/ 31519 h 420659"/>
                <a:gd name="connsiteX279" fmla="*/ 1992642 w 3817880"/>
                <a:gd name="connsiteY279" fmla="*/ 31519 h 420659"/>
                <a:gd name="connsiteX280" fmla="*/ 1992642 w 3817880"/>
                <a:gd name="connsiteY280" fmla="*/ 48558 h 420659"/>
                <a:gd name="connsiteX281" fmla="*/ 1965486 w 3817880"/>
                <a:gd name="connsiteY281" fmla="*/ 50688 h 420659"/>
                <a:gd name="connsiteX282" fmla="*/ 1958563 w 3817880"/>
                <a:gd name="connsiteY282" fmla="*/ 57610 h 420659"/>
                <a:gd name="connsiteX283" fmla="*/ 1958563 w 3817880"/>
                <a:gd name="connsiteY283" fmla="*/ 216289 h 420659"/>
                <a:gd name="connsiteX284" fmla="*/ 1976668 w 3817880"/>
                <a:gd name="connsiteY284" fmla="*/ 282849 h 420659"/>
                <a:gd name="connsiteX285" fmla="*/ 2036306 w 3817880"/>
                <a:gd name="connsiteY285" fmla="*/ 303084 h 420659"/>
                <a:gd name="connsiteX286" fmla="*/ 2095944 w 3817880"/>
                <a:gd name="connsiteY286" fmla="*/ 282849 h 420659"/>
                <a:gd name="connsiteX287" fmla="*/ 2114048 w 3817880"/>
                <a:gd name="connsiteY287" fmla="*/ 216289 h 420659"/>
                <a:gd name="connsiteX288" fmla="*/ 2114048 w 3817880"/>
                <a:gd name="connsiteY288" fmla="*/ 60805 h 420659"/>
                <a:gd name="connsiteX289" fmla="*/ 2106061 w 3817880"/>
                <a:gd name="connsiteY289" fmla="*/ 52818 h 420659"/>
                <a:gd name="connsiteX290" fmla="*/ 2078904 w 3817880"/>
                <a:gd name="connsiteY290" fmla="*/ 48558 h 420659"/>
                <a:gd name="connsiteX291" fmla="*/ 2078904 w 3817880"/>
                <a:gd name="connsiteY291" fmla="*/ 31519 h 420659"/>
                <a:gd name="connsiteX292" fmla="*/ 2172088 w 3817880"/>
                <a:gd name="connsiteY292" fmla="*/ 31519 h 420659"/>
                <a:gd name="connsiteX293" fmla="*/ 2172088 w 3817880"/>
                <a:gd name="connsiteY293" fmla="*/ 48558 h 420659"/>
                <a:gd name="connsiteX294" fmla="*/ 2144932 w 3817880"/>
                <a:gd name="connsiteY294" fmla="*/ 52818 h 420659"/>
                <a:gd name="connsiteX295" fmla="*/ 2136944 w 3817880"/>
                <a:gd name="connsiteY295" fmla="*/ 60805 h 420659"/>
                <a:gd name="connsiteX296" fmla="*/ 2136944 w 3817880"/>
                <a:gd name="connsiteY296" fmla="*/ 219484 h 420659"/>
                <a:gd name="connsiteX297" fmla="*/ 2132685 w 3817880"/>
                <a:gd name="connsiteY297" fmla="*/ 267940 h 420659"/>
                <a:gd name="connsiteX298" fmla="*/ 2118308 w 3817880"/>
                <a:gd name="connsiteY298" fmla="*/ 297226 h 420659"/>
                <a:gd name="connsiteX299" fmla="*/ 2081034 w 3817880"/>
                <a:gd name="connsiteY299" fmla="*/ 320655 h 420659"/>
                <a:gd name="connsiteX300" fmla="*/ 2028319 w 3817880"/>
                <a:gd name="connsiteY300" fmla="*/ 329708 h 420659"/>
                <a:gd name="connsiteX301" fmla="*/ 1974538 w 3817880"/>
                <a:gd name="connsiteY301" fmla="*/ 320655 h 420659"/>
                <a:gd name="connsiteX302" fmla="*/ 1937264 w 3817880"/>
                <a:gd name="connsiteY302" fmla="*/ 297226 h 420659"/>
                <a:gd name="connsiteX303" fmla="*/ 1922888 w 3817880"/>
                <a:gd name="connsiteY303" fmla="*/ 267940 h 420659"/>
                <a:gd name="connsiteX304" fmla="*/ 1918627 w 3817880"/>
                <a:gd name="connsiteY304" fmla="*/ 219484 h 420659"/>
                <a:gd name="connsiteX305" fmla="*/ 1918627 w 3817880"/>
                <a:gd name="connsiteY305" fmla="*/ 57610 h 420659"/>
                <a:gd name="connsiteX306" fmla="*/ 1910640 w 3817880"/>
                <a:gd name="connsiteY306" fmla="*/ 50688 h 420659"/>
                <a:gd name="connsiteX307" fmla="*/ 1885614 w 3817880"/>
                <a:gd name="connsiteY307" fmla="*/ 48558 h 420659"/>
                <a:gd name="connsiteX308" fmla="*/ 1885614 w 3817880"/>
                <a:gd name="connsiteY308" fmla="*/ 31519 h 420659"/>
                <a:gd name="connsiteX309" fmla="*/ 1632686 w 3817880"/>
                <a:gd name="connsiteY309" fmla="*/ 110326 h 420659"/>
                <a:gd name="connsiteX310" fmla="*/ 1632686 w 3817880"/>
                <a:gd name="connsiteY310" fmla="*/ 129495 h 420659"/>
                <a:gd name="connsiteX311" fmla="*/ 1621504 w 3817880"/>
                <a:gd name="connsiteY311" fmla="*/ 130560 h 420659"/>
                <a:gd name="connsiteX312" fmla="*/ 1604464 w 3817880"/>
                <a:gd name="connsiteY312" fmla="*/ 136418 h 420659"/>
                <a:gd name="connsiteX313" fmla="*/ 1604464 w 3817880"/>
                <a:gd name="connsiteY313" fmla="*/ 173691 h 420659"/>
                <a:gd name="connsiteX314" fmla="*/ 1574113 w 3817880"/>
                <a:gd name="connsiteY314" fmla="*/ 173691 h 420659"/>
                <a:gd name="connsiteX315" fmla="*/ 1562931 w 3817880"/>
                <a:gd name="connsiteY315" fmla="*/ 170496 h 420659"/>
                <a:gd name="connsiteX316" fmla="*/ 1560801 w 3817880"/>
                <a:gd name="connsiteY316" fmla="*/ 160379 h 420659"/>
                <a:gd name="connsiteX317" fmla="*/ 1584230 w 3817880"/>
                <a:gd name="connsiteY317" fmla="*/ 124170 h 420659"/>
                <a:gd name="connsiteX318" fmla="*/ 1632686 w 3817880"/>
                <a:gd name="connsiteY318" fmla="*/ 110326 h 420659"/>
                <a:gd name="connsiteX319" fmla="*/ 1632686 w 3817880"/>
                <a:gd name="connsiteY319" fmla="*/ 110326 h 420659"/>
                <a:gd name="connsiteX320" fmla="*/ 1632686 w 3817880"/>
                <a:gd name="connsiteY320" fmla="*/ 204042 h 420659"/>
                <a:gd name="connsiteX321" fmla="*/ 1632686 w 3817880"/>
                <a:gd name="connsiteY321" fmla="*/ 222147 h 420659"/>
                <a:gd name="connsiteX322" fmla="*/ 1605529 w 3817880"/>
                <a:gd name="connsiteY322" fmla="*/ 235459 h 420659"/>
                <a:gd name="connsiteX323" fmla="*/ 1587425 w 3817880"/>
                <a:gd name="connsiteY323" fmla="*/ 269005 h 420659"/>
                <a:gd name="connsiteX324" fmla="*/ 1597542 w 3817880"/>
                <a:gd name="connsiteY324" fmla="*/ 295096 h 420659"/>
                <a:gd name="connsiteX325" fmla="*/ 1623634 w 3817880"/>
                <a:gd name="connsiteY325" fmla="*/ 304149 h 420659"/>
                <a:gd name="connsiteX326" fmla="*/ 1632686 w 3817880"/>
                <a:gd name="connsiteY326" fmla="*/ 304149 h 420659"/>
                <a:gd name="connsiteX327" fmla="*/ 1632686 w 3817880"/>
                <a:gd name="connsiteY327" fmla="*/ 323318 h 420659"/>
                <a:gd name="connsiteX328" fmla="*/ 1605529 w 3817880"/>
                <a:gd name="connsiteY328" fmla="*/ 327578 h 420659"/>
                <a:gd name="connsiteX329" fmla="*/ 1565061 w 3817880"/>
                <a:gd name="connsiteY329" fmla="*/ 313201 h 420659"/>
                <a:gd name="connsiteX330" fmla="*/ 1549087 w 3817880"/>
                <a:gd name="connsiteY330" fmla="*/ 272732 h 420659"/>
                <a:gd name="connsiteX331" fmla="*/ 1572516 w 3817880"/>
                <a:gd name="connsiteY331" fmla="*/ 227471 h 420659"/>
                <a:gd name="connsiteX332" fmla="*/ 1632686 w 3817880"/>
                <a:gd name="connsiteY332" fmla="*/ 204042 h 420659"/>
                <a:gd name="connsiteX333" fmla="*/ 1632686 w 3817880"/>
                <a:gd name="connsiteY333" fmla="*/ 204042 h 420659"/>
                <a:gd name="connsiteX334" fmla="*/ 913306 w 3817880"/>
                <a:gd name="connsiteY334" fmla="*/ 420229 h 420659"/>
                <a:gd name="connsiteX335" fmla="*/ 913306 w 3817880"/>
                <a:gd name="connsiteY335" fmla="*/ 401060 h 420659"/>
                <a:gd name="connsiteX336" fmla="*/ 917565 w 3817880"/>
                <a:gd name="connsiteY336" fmla="*/ 401060 h 420659"/>
                <a:gd name="connsiteX337" fmla="*/ 963891 w 3817880"/>
                <a:gd name="connsiteY337" fmla="*/ 387748 h 420659"/>
                <a:gd name="connsiteX338" fmla="*/ 983061 w 3817880"/>
                <a:gd name="connsiteY338" fmla="*/ 354202 h 420659"/>
                <a:gd name="connsiteX339" fmla="*/ 975073 w 3817880"/>
                <a:gd name="connsiteY339" fmla="*/ 332903 h 420659"/>
                <a:gd name="connsiteX340" fmla="*/ 937800 w 3817880"/>
                <a:gd name="connsiteY340" fmla="*/ 320655 h 420659"/>
                <a:gd name="connsiteX341" fmla="*/ 912773 w 3817880"/>
                <a:gd name="connsiteY341" fmla="*/ 316396 h 420659"/>
                <a:gd name="connsiteX342" fmla="*/ 912773 w 3817880"/>
                <a:gd name="connsiteY342" fmla="*/ 284979 h 420659"/>
                <a:gd name="connsiteX343" fmla="*/ 940995 w 3817880"/>
                <a:gd name="connsiteY343" fmla="*/ 289239 h 420659"/>
                <a:gd name="connsiteX344" fmla="*/ 998502 w 3817880"/>
                <a:gd name="connsiteY344" fmla="*/ 308408 h 420659"/>
                <a:gd name="connsiteX345" fmla="*/ 1015542 w 3817880"/>
                <a:gd name="connsiteY345" fmla="*/ 343552 h 420659"/>
                <a:gd name="connsiteX346" fmla="*/ 1008620 w 3817880"/>
                <a:gd name="connsiteY346" fmla="*/ 369644 h 420659"/>
                <a:gd name="connsiteX347" fmla="*/ 988385 w 3817880"/>
                <a:gd name="connsiteY347" fmla="*/ 393073 h 420659"/>
                <a:gd name="connsiteX348" fmla="*/ 948982 w 3817880"/>
                <a:gd name="connsiteY348" fmla="*/ 414372 h 420659"/>
                <a:gd name="connsiteX349" fmla="*/ 913306 w 3817880"/>
                <a:gd name="connsiteY349" fmla="*/ 420229 h 420659"/>
                <a:gd name="connsiteX350" fmla="*/ 913306 w 3817880"/>
                <a:gd name="connsiteY350" fmla="*/ 420229 h 420659"/>
                <a:gd name="connsiteX351" fmla="*/ 913306 w 3817880"/>
                <a:gd name="connsiteY351" fmla="*/ 252498 h 420659"/>
                <a:gd name="connsiteX352" fmla="*/ 913306 w 3817880"/>
                <a:gd name="connsiteY352" fmla="*/ 234394 h 420659"/>
                <a:gd name="connsiteX353" fmla="*/ 913306 w 3817880"/>
                <a:gd name="connsiteY353" fmla="*/ 234394 h 420659"/>
                <a:gd name="connsiteX354" fmla="*/ 944722 w 3817880"/>
                <a:gd name="connsiteY354" fmla="*/ 219484 h 420659"/>
                <a:gd name="connsiteX355" fmla="*/ 955904 w 3817880"/>
                <a:gd name="connsiteY355" fmla="*/ 181146 h 420659"/>
                <a:gd name="connsiteX356" fmla="*/ 944722 w 3817880"/>
                <a:gd name="connsiteY356" fmla="*/ 141742 h 420659"/>
                <a:gd name="connsiteX357" fmla="*/ 913306 w 3817880"/>
                <a:gd name="connsiteY357" fmla="*/ 127365 h 420659"/>
                <a:gd name="connsiteX358" fmla="*/ 913306 w 3817880"/>
                <a:gd name="connsiteY358" fmla="*/ 127365 h 420659"/>
                <a:gd name="connsiteX359" fmla="*/ 913306 w 3817880"/>
                <a:gd name="connsiteY359" fmla="*/ 110326 h 420659"/>
                <a:gd name="connsiteX360" fmla="*/ 917565 w 3817880"/>
                <a:gd name="connsiteY360" fmla="*/ 109261 h 420659"/>
                <a:gd name="connsiteX361" fmla="*/ 942592 w 3817880"/>
                <a:gd name="connsiteY361" fmla="*/ 112456 h 420659"/>
                <a:gd name="connsiteX362" fmla="*/ 967619 w 3817880"/>
                <a:gd name="connsiteY362" fmla="*/ 122573 h 420659"/>
                <a:gd name="connsiteX363" fmla="*/ 1030451 w 3817880"/>
                <a:gd name="connsiteY363" fmla="*/ 122573 h 420659"/>
                <a:gd name="connsiteX364" fmla="*/ 1030451 w 3817880"/>
                <a:gd name="connsiteY364" fmla="*/ 142807 h 420659"/>
                <a:gd name="connsiteX365" fmla="*/ 981996 w 3817880"/>
                <a:gd name="connsiteY365" fmla="*/ 142807 h 420659"/>
                <a:gd name="connsiteX366" fmla="*/ 991048 w 3817880"/>
                <a:gd name="connsiteY366" fmla="*/ 161976 h 420659"/>
                <a:gd name="connsiteX367" fmla="*/ 994243 w 3817880"/>
                <a:gd name="connsiteY367" fmla="*/ 183276 h 420659"/>
                <a:gd name="connsiteX368" fmla="*/ 970813 w 3817880"/>
                <a:gd name="connsiteY368" fmla="*/ 232796 h 420659"/>
                <a:gd name="connsiteX369" fmla="*/ 913306 w 3817880"/>
                <a:gd name="connsiteY369" fmla="*/ 252498 h 420659"/>
                <a:gd name="connsiteX370" fmla="*/ 913306 w 3817880"/>
                <a:gd name="connsiteY370" fmla="*/ 252498 h 420659"/>
                <a:gd name="connsiteX371" fmla="*/ 1344082 w 3817880"/>
                <a:gd name="connsiteY371" fmla="*/ 109261 h 420659"/>
                <a:gd name="connsiteX372" fmla="*/ 1361121 w 3817880"/>
                <a:gd name="connsiteY372" fmla="*/ 109261 h 420659"/>
                <a:gd name="connsiteX373" fmla="*/ 1361121 w 3817880"/>
                <a:gd name="connsiteY373" fmla="*/ 254628 h 420659"/>
                <a:gd name="connsiteX374" fmla="*/ 1371238 w 3817880"/>
                <a:gd name="connsiteY374" fmla="*/ 290837 h 420659"/>
                <a:gd name="connsiteX375" fmla="*/ 1402655 w 3817880"/>
                <a:gd name="connsiteY375" fmla="*/ 302019 h 420659"/>
                <a:gd name="connsiteX376" fmla="*/ 1427681 w 3817880"/>
                <a:gd name="connsiteY376" fmla="*/ 298824 h 420659"/>
                <a:gd name="connsiteX377" fmla="*/ 1453773 w 3817880"/>
                <a:gd name="connsiteY377" fmla="*/ 288707 h 420659"/>
                <a:gd name="connsiteX378" fmla="*/ 1453773 w 3817880"/>
                <a:gd name="connsiteY378" fmla="*/ 140145 h 420659"/>
                <a:gd name="connsiteX379" fmla="*/ 1422889 w 3817880"/>
                <a:gd name="connsiteY379" fmla="*/ 140145 h 420659"/>
                <a:gd name="connsiteX380" fmla="*/ 1422889 w 3817880"/>
                <a:gd name="connsiteY380" fmla="*/ 126833 h 420659"/>
                <a:gd name="connsiteX381" fmla="*/ 1473474 w 3817880"/>
                <a:gd name="connsiteY381" fmla="*/ 109794 h 420659"/>
                <a:gd name="connsiteX382" fmla="*/ 1490514 w 3817880"/>
                <a:gd name="connsiteY382" fmla="*/ 109794 h 420659"/>
                <a:gd name="connsiteX383" fmla="*/ 1490514 w 3817880"/>
                <a:gd name="connsiteY383" fmla="*/ 299889 h 420659"/>
                <a:gd name="connsiteX384" fmla="*/ 1498501 w 3817880"/>
                <a:gd name="connsiteY384" fmla="*/ 307876 h 420659"/>
                <a:gd name="connsiteX385" fmla="*/ 1518735 w 3817880"/>
                <a:gd name="connsiteY385" fmla="*/ 310006 h 420659"/>
                <a:gd name="connsiteX386" fmla="*/ 1518735 w 3817880"/>
                <a:gd name="connsiteY386" fmla="*/ 325980 h 420659"/>
                <a:gd name="connsiteX387" fmla="*/ 1453240 w 3817880"/>
                <a:gd name="connsiteY387" fmla="*/ 325980 h 420659"/>
                <a:gd name="connsiteX388" fmla="*/ 1453240 w 3817880"/>
                <a:gd name="connsiteY388" fmla="*/ 300954 h 420659"/>
                <a:gd name="connsiteX389" fmla="*/ 1415967 w 3817880"/>
                <a:gd name="connsiteY389" fmla="*/ 322253 h 420659"/>
                <a:gd name="connsiteX390" fmla="*/ 1382421 w 3817880"/>
                <a:gd name="connsiteY390" fmla="*/ 329175 h 420659"/>
                <a:gd name="connsiteX391" fmla="*/ 1339822 w 3817880"/>
                <a:gd name="connsiteY391" fmla="*/ 312136 h 420659"/>
                <a:gd name="connsiteX392" fmla="*/ 1323848 w 3817880"/>
                <a:gd name="connsiteY392" fmla="*/ 262615 h 420659"/>
                <a:gd name="connsiteX393" fmla="*/ 1323848 w 3817880"/>
                <a:gd name="connsiteY393" fmla="*/ 140145 h 420659"/>
                <a:gd name="connsiteX394" fmla="*/ 1292431 w 3817880"/>
                <a:gd name="connsiteY394" fmla="*/ 140145 h 420659"/>
                <a:gd name="connsiteX395" fmla="*/ 1292431 w 3817880"/>
                <a:gd name="connsiteY395" fmla="*/ 126833 h 420659"/>
                <a:gd name="connsiteX396" fmla="*/ 1344082 w 3817880"/>
                <a:gd name="connsiteY396" fmla="*/ 109261 h 420659"/>
                <a:gd name="connsiteX397" fmla="*/ 1344082 w 3817880"/>
                <a:gd name="connsiteY397" fmla="*/ 109261 h 420659"/>
                <a:gd name="connsiteX398" fmla="*/ 1096479 w 3817880"/>
                <a:gd name="connsiteY398" fmla="*/ 2233 h 420659"/>
                <a:gd name="connsiteX399" fmla="*/ 1113518 w 3817880"/>
                <a:gd name="connsiteY399" fmla="*/ 2233 h 420659"/>
                <a:gd name="connsiteX400" fmla="*/ 1113518 w 3817880"/>
                <a:gd name="connsiteY400" fmla="*/ 136418 h 420659"/>
                <a:gd name="connsiteX401" fmla="*/ 1155052 w 3817880"/>
                <a:gd name="connsiteY401" fmla="*/ 116183 h 420659"/>
                <a:gd name="connsiteX402" fmla="*/ 1184338 w 3817880"/>
                <a:gd name="connsiteY402" fmla="*/ 109261 h 420659"/>
                <a:gd name="connsiteX403" fmla="*/ 1228001 w 3817880"/>
                <a:gd name="connsiteY403" fmla="*/ 127365 h 420659"/>
                <a:gd name="connsiteX404" fmla="*/ 1242911 w 3817880"/>
                <a:gd name="connsiteY404" fmla="*/ 176886 h 420659"/>
                <a:gd name="connsiteX405" fmla="*/ 1242911 w 3817880"/>
                <a:gd name="connsiteY405" fmla="*/ 299356 h 420659"/>
                <a:gd name="connsiteX406" fmla="*/ 1250898 w 3817880"/>
                <a:gd name="connsiteY406" fmla="*/ 307343 h 420659"/>
                <a:gd name="connsiteX407" fmla="*/ 1273262 w 3817880"/>
                <a:gd name="connsiteY407" fmla="*/ 309473 h 420659"/>
                <a:gd name="connsiteX408" fmla="*/ 1273262 w 3817880"/>
                <a:gd name="connsiteY408" fmla="*/ 325448 h 420659"/>
                <a:gd name="connsiteX409" fmla="*/ 1178480 w 3817880"/>
                <a:gd name="connsiteY409" fmla="*/ 325448 h 420659"/>
                <a:gd name="connsiteX410" fmla="*/ 1178480 w 3817880"/>
                <a:gd name="connsiteY410" fmla="*/ 309473 h 420659"/>
                <a:gd name="connsiteX411" fmla="*/ 1198715 w 3817880"/>
                <a:gd name="connsiteY411" fmla="*/ 307343 h 420659"/>
                <a:gd name="connsiteX412" fmla="*/ 1205637 w 3817880"/>
                <a:gd name="connsiteY412" fmla="*/ 299356 h 420659"/>
                <a:gd name="connsiteX413" fmla="*/ 1205637 w 3817880"/>
                <a:gd name="connsiteY413" fmla="*/ 183276 h 420659"/>
                <a:gd name="connsiteX414" fmla="*/ 1195520 w 3817880"/>
                <a:gd name="connsiteY414" fmla="*/ 148132 h 420659"/>
                <a:gd name="connsiteX415" fmla="*/ 1161974 w 3817880"/>
                <a:gd name="connsiteY415" fmla="*/ 138015 h 420659"/>
                <a:gd name="connsiteX416" fmla="*/ 1139610 w 3817880"/>
                <a:gd name="connsiteY416" fmla="*/ 141210 h 420659"/>
                <a:gd name="connsiteX417" fmla="*/ 1113518 w 3817880"/>
                <a:gd name="connsiteY417" fmla="*/ 152392 h 420659"/>
                <a:gd name="connsiteX418" fmla="*/ 1113518 w 3817880"/>
                <a:gd name="connsiteY418" fmla="*/ 298824 h 420659"/>
                <a:gd name="connsiteX419" fmla="*/ 1121505 w 3817880"/>
                <a:gd name="connsiteY419" fmla="*/ 306811 h 420659"/>
                <a:gd name="connsiteX420" fmla="*/ 1141740 w 3817880"/>
                <a:gd name="connsiteY420" fmla="*/ 308941 h 420659"/>
                <a:gd name="connsiteX421" fmla="*/ 1141740 w 3817880"/>
                <a:gd name="connsiteY421" fmla="*/ 324915 h 420659"/>
                <a:gd name="connsiteX422" fmla="*/ 1045893 w 3817880"/>
                <a:gd name="connsiteY422" fmla="*/ 324915 h 420659"/>
                <a:gd name="connsiteX423" fmla="*/ 1045893 w 3817880"/>
                <a:gd name="connsiteY423" fmla="*/ 308941 h 420659"/>
                <a:gd name="connsiteX424" fmla="*/ 1069322 w 3817880"/>
                <a:gd name="connsiteY424" fmla="*/ 306811 h 420659"/>
                <a:gd name="connsiteX425" fmla="*/ 1076245 w 3817880"/>
                <a:gd name="connsiteY425" fmla="*/ 298824 h 420659"/>
                <a:gd name="connsiteX426" fmla="*/ 1076245 w 3817880"/>
                <a:gd name="connsiteY426" fmla="*/ 31519 h 420659"/>
                <a:gd name="connsiteX427" fmla="*/ 1042698 w 3817880"/>
                <a:gd name="connsiteY427" fmla="*/ 31519 h 420659"/>
                <a:gd name="connsiteX428" fmla="*/ 1042698 w 3817880"/>
                <a:gd name="connsiteY428" fmla="*/ 18207 h 420659"/>
                <a:gd name="connsiteX429" fmla="*/ 1096479 w 3817880"/>
                <a:gd name="connsiteY429" fmla="*/ 2233 h 420659"/>
                <a:gd name="connsiteX430" fmla="*/ 913306 w 3817880"/>
                <a:gd name="connsiteY430" fmla="*/ 110326 h 420659"/>
                <a:gd name="connsiteX431" fmla="*/ 913306 w 3817880"/>
                <a:gd name="connsiteY431" fmla="*/ 127365 h 420659"/>
                <a:gd name="connsiteX432" fmla="*/ 881889 w 3817880"/>
                <a:gd name="connsiteY432" fmla="*/ 141742 h 420659"/>
                <a:gd name="connsiteX433" fmla="*/ 870707 w 3817880"/>
                <a:gd name="connsiteY433" fmla="*/ 181146 h 420659"/>
                <a:gd name="connsiteX434" fmla="*/ 882954 w 3817880"/>
                <a:gd name="connsiteY434" fmla="*/ 219484 h 420659"/>
                <a:gd name="connsiteX435" fmla="*/ 913306 w 3817880"/>
                <a:gd name="connsiteY435" fmla="*/ 234394 h 420659"/>
                <a:gd name="connsiteX436" fmla="*/ 913306 w 3817880"/>
                <a:gd name="connsiteY436" fmla="*/ 252498 h 420659"/>
                <a:gd name="connsiteX437" fmla="*/ 910111 w 3817880"/>
                <a:gd name="connsiteY437" fmla="*/ 252498 h 420659"/>
                <a:gd name="connsiteX438" fmla="*/ 903189 w 3817880"/>
                <a:gd name="connsiteY438" fmla="*/ 252498 h 420659"/>
                <a:gd name="connsiteX439" fmla="*/ 898929 w 3817880"/>
                <a:gd name="connsiteY439" fmla="*/ 261550 h 420659"/>
                <a:gd name="connsiteX440" fmla="*/ 897864 w 3817880"/>
                <a:gd name="connsiteY440" fmla="*/ 271667 h 420659"/>
                <a:gd name="connsiteX441" fmla="*/ 898929 w 3817880"/>
                <a:gd name="connsiteY441" fmla="*/ 278590 h 420659"/>
                <a:gd name="connsiteX442" fmla="*/ 898929 w 3817880"/>
                <a:gd name="connsiteY442" fmla="*/ 281784 h 420659"/>
                <a:gd name="connsiteX443" fmla="*/ 913838 w 3817880"/>
                <a:gd name="connsiteY443" fmla="*/ 283914 h 420659"/>
                <a:gd name="connsiteX444" fmla="*/ 913838 w 3817880"/>
                <a:gd name="connsiteY444" fmla="*/ 315331 h 420659"/>
                <a:gd name="connsiteX445" fmla="*/ 896799 w 3817880"/>
                <a:gd name="connsiteY445" fmla="*/ 312136 h 420659"/>
                <a:gd name="connsiteX446" fmla="*/ 868577 w 3817880"/>
                <a:gd name="connsiteY446" fmla="*/ 329175 h 420659"/>
                <a:gd name="connsiteX447" fmla="*/ 858460 w 3817880"/>
                <a:gd name="connsiteY447" fmla="*/ 355267 h 420659"/>
                <a:gd name="connsiteX448" fmla="*/ 875500 w 3817880"/>
                <a:gd name="connsiteY448" fmla="*/ 387748 h 420659"/>
                <a:gd name="connsiteX449" fmla="*/ 913838 w 3817880"/>
                <a:gd name="connsiteY449" fmla="*/ 401060 h 420659"/>
                <a:gd name="connsiteX450" fmla="*/ 913838 w 3817880"/>
                <a:gd name="connsiteY450" fmla="*/ 420229 h 420659"/>
                <a:gd name="connsiteX451" fmla="*/ 902656 w 3817880"/>
                <a:gd name="connsiteY451" fmla="*/ 420229 h 420659"/>
                <a:gd name="connsiteX452" fmla="*/ 845148 w 3817880"/>
                <a:gd name="connsiteY452" fmla="*/ 405852 h 420659"/>
                <a:gd name="connsiteX453" fmla="*/ 823849 w 3817880"/>
                <a:gd name="connsiteY453" fmla="*/ 364319 h 420659"/>
                <a:gd name="connsiteX454" fmla="*/ 836096 w 3817880"/>
                <a:gd name="connsiteY454" fmla="*/ 329175 h 420659"/>
                <a:gd name="connsiteX455" fmla="*/ 871240 w 3817880"/>
                <a:gd name="connsiteY455" fmla="*/ 310006 h 420659"/>
                <a:gd name="connsiteX456" fmla="*/ 868045 w 3817880"/>
                <a:gd name="connsiteY456" fmla="*/ 299889 h 420659"/>
                <a:gd name="connsiteX457" fmla="*/ 866980 w 3817880"/>
                <a:gd name="connsiteY457" fmla="*/ 289772 h 420659"/>
                <a:gd name="connsiteX458" fmla="*/ 872837 w 3817880"/>
                <a:gd name="connsiteY458" fmla="*/ 271667 h 420659"/>
                <a:gd name="connsiteX459" fmla="*/ 888812 w 3817880"/>
                <a:gd name="connsiteY459" fmla="*/ 249303 h 420659"/>
                <a:gd name="connsiteX460" fmla="*/ 848343 w 3817880"/>
                <a:gd name="connsiteY460" fmla="*/ 225874 h 420659"/>
                <a:gd name="connsiteX461" fmla="*/ 833966 w 3817880"/>
                <a:gd name="connsiteY461" fmla="*/ 183276 h 420659"/>
                <a:gd name="connsiteX462" fmla="*/ 857395 w 3817880"/>
                <a:gd name="connsiteY462" fmla="*/ 130560 h 420659"/>
                <a:gd name="connsiteX463" fmla="*/ 913306 w 3817880"/>
                <a:gd name="connsiteY463" fmla="*/ 110326 h 420659"/>
                <a:gd name="connsiteX464" fmla="*/ 913306 w 3817880"/>
                <a:gd name="connsiteY464" fmla="*/ 110326 h 420659"/>
                <a:gd name="connsiteX465" fmla="*/ 569856 w 3817880"/>
                <a:gd name="connsiteY465" fmla="*/ 325448 h 420659"/>
                <a:gd name="connsiteX466" fmla="*/ 569856 w 3817880"/>
                <a:gd name="connsiteY466" fmla="*/ 309473 h 420659"/>
                <a:gd name="connsiteX467" fmla="*/ 593285 w 3817880"/>
                <a:gd name="connsiteY467" fmla="*/ 307343 h 420659"/>
                <a:gd name="connsiteX468" fmla="*/ 601272 w 3817880"/>
                <a:gd name="connsiteY468" fmla="*/ 299356 h 420659"/>
                <a:gd name="connsiteX469" fmla="*/ 601272 w 3817880"/>
                <a:gd name="connsiteY469" fmla="*/ 141742 h 420659"/>
                <a:gd name="connsiteX470" fmla="*/ 569856 w 3817880"/>
                <a:gd name="connsiteY470" fmla="*/ 141742 h 420659"/>
                <a:gd name="connsiteX471" fmla="*/ 569856 w 3817880"/>
                <a:gd name="connsiteY471" fmla="*/ 127365 h 420659"/>
                <a:gd name="connsiteX472" fmla="*/ 620442 w 3817880"/>
                <a:gd name="connsiteY472" fmla="*/ 112456 h 420659"/>
                <a:gd name="connsiteX473" fmla="*/ 637481 w 3817880"/>
                <a:gd name="connsiteY473" fmla="*/ 112456 h 420659"/>
                <a:gd name="connsiteX474" fmla="*/ 637481 w 3817880"/>
                <a:gd name="connsiteY474" fmla="*/ 135885 h 420659"/>
                <a:gd name="connsiteX475" fmla="*/ 680079 w 3817880"/>
                <a:gd name="connsiteY475" fmla="*/ 115651 h 420659"/>
                <a:gd name="connsiteX476" fmla="*/ 708301 w 3817880"/>
                <a:gd name="connsiteY476" fmla="*/ 108729 h 420659"/>
                <a:gd name="connsiteX477" fmla="*/ 751964 w 3817880"/>
                <a:gd name="connsiteY477" fmla="*/ 126833 h 420659"/>
                <a:gd name="connsiteX478" fmla="*/ 766341 w 3817880"/>
                <a:gd name="connsiteY478" fmla="*/ 176354 h 420659"/>
                <a:gd name="connsiteX479" fmla="*/ 766341 w 3817880"/>
                <a:gd name="connsiteY479" fmla="*/ 298824 h 420659"/>
                <a:gd name="connsiteX480" fmla="*/ 774328 w 3817880"/>
                <a:gd name="connsiteY480" fmla="*/ 306811 h 420659"/>
                <a:gd name="connsiteX481" fmla="*/ 797757 w 3817880"/>
                <a:gd name="connsiteY481" fmla="*/ 308941 h 420659"/>
                <a:gd name="connsiteX482" fmla="*/ 797757 w 3817880"/>
                <a:gd name="connsiteY482" fmla="*/ 324915 h 420659"/>
                <a:gd name="connsiteX483" fmla="*/ 700846 w 3817880"/>
                <a:gd name="connsiteY483" fmla="*/ 324915 h 420659"/>
                <a:gd name="connsiteX484" fmla="*/ 700846 w 3817880"/>
                <a:gd name="connsiteY484" fmla="*/ 308941 h 420659"/>
                <a:gd name="connsiteX485" fmla="*/ 722145 w 3817880"/>
                <a:gd name="connsiteY485" fmla="*/ 306811 h 420659"/>
                <a:gd name="connsiteX486" fmla="*/ 730133 w 3817880"/>
                <a:gd name="connsiteY486" fmla="*/ 298824 h 420659"/>
                <a:gd name="connsiteX487" fmla="*/ 730133 w 3817880"/>
                <a:gd name="connsiteY487" fmla="*/ 182743 h 420659"/>
                <a:gd name="connsiteX488" fmla="*/ 720015 w 3817880"/>
                <a:gd name="connsiteY488" fmla="*/ 147599 h 420659"/>
                <a:gd name="connsiteX489" fmla="*/ 684872 w 3817880"/>
                <a:gd name="connsiteY489" fmla="*/ 137482 h 420659"/>
                <a:gd name="connsiteX490" fmla="*/ 662508 w 3817880"/>
                <a:gd name="connsiteY490" fmla="*/ 140677 h 420659"/>
                <a:gd name="connsiteX491" fmla="*/ 636416 w 3817880"/>
                <a:gd name="connsiteY491" fmla="*/ 151859 h 420659"/>
                <a:gd name="connsiteX492" fmla="*/ 636416 w 3817880"/>
                <a:gd name="connsiteY492" fmla="*/ 298291 h 420659"/>
                <a:gd name="connsiteX493" fmla="*/ 644403 w 3817880"/>
                <a:gd name="connsiteY493" fmla="*/ 306279 h 420659"/>
                <a:gd name="connsiteX494" fmla="*/ 664637 w 3817880"/>
                <a:gd name="connsiteY494" fmla="*/ 308408 h 420659"/>
                <a:gd name="connsiteX495" fmla="*/ 664637 w 3817880"/>
                <a:gd name="connsiteY495" fmla="*/ 324383 h 420659"/>
                <a:gd name="connsiteX496" fmla="*/ 569856 w 3817880"/>
                <a:gd name="connsiteY496" fmla="*/ 324383 h 420659"/>
                <a:gd name="connsiteX497" fmla="*/ 569856 w 3817880"/>
                <a:gd name="connsiteY497" fmla="*/ 325448 h 420659"/>
                <a:gd name="connsiteX498" fmla="*/ 501166 w 3817880"/>
                <a:gd name="connsiteY498" fmla="*/ 15012 h 420659"/>
                <a:gd name="connsiteX499" fmla="*/ 519270 w 3817880"/>
                <a:gd name="connsiteY499" fmla="*/ 22999 h 420659"/>
                <a:gd name="connsiteX500" fmla="*/ 527258 w 3817880"/>
                <a:gd name="connsiteY500" fmla="*/ 41104 h 420659"/>
                <a:gd name="connsiteX501" fmla="*/ 519270 w 3817880"/>
                <a:gd name="connsiteY501" fmla="*/ 58143 h 420659"/>
                <a:gd name="connsiteX502" fmla="*/ 501166 w 3817880"/>
                <a:gd name="connsiteY502" fmla="*/ 66130 h 420659"/>
                <a:gd name="connsiteX503" fmla="*/ 484127 w 3817880"/>
                <a:gd name="connsiteY503" fmla="*/ 58143 h 420659"/>
                <a:gd name="connsiteX504" fmla="*/ 476140 w 3817880"/>
                <a:gd name="connsiteY504" fmla="*/ 41104 h 420659"/>
                <a:gd name="connsiteX505" fmla="*/ 484127 w 3817880"/>
                <a:gd name="connsiteY505" fmla="*/ 22999 h 420659"/>
                <a:gd name="connsiteX506" fmla="*/ 501166 w 3817880"/>
                <a:gd name="connsiteY506" fmla="*/ 15012 h 420659"/>
                <a:gd name="connsiteX507" fmla="*/ 501166 w 3817880"/>
                <a:gd name="connsiteY507" fmla="*/ 15012 h 420659"/>
                <a:gd name="connsiteX508" fmla="*/ 500101 w 3817880"/>
                <a:gd name="connsiteY508" fmla="*/ 112988 h 420659"/>
                <a:gd name="connsiteX509" fmla="*/ 517141 w 3817880"/>
                <a:gd name="connsiteY509" fmla="*/ 112988 h 420659"/>
                <a:gd name="connsiteX510" fmla="*/ 517141 w 3817880"/>
                <a:gd name="connsiteY510" fmla="*/ 299889 h 420659"/>
                <a:gd name="connsiteX511" fmla="*/ 525128 w 3817880"/>
                <a:gd name="connsiteY511" fmla="*/ 307876 h 420659"/>
                <a:gd name="connsiteX512" fmla="*/ 547492 w 3817880"/>
                <a:gd name="connsiteY512" fmla="*/ 310006 h 420659"/>
                <a:gd name="connsiteX513" fmla="*/ 547492 w 3817880"/>
                <a:gd name="connsiteY513" fmla="*/ 325980 h 420659"/>
                <a:gd name="connsiteX514" fmla="*/ 449516 w 3817880"/>
                <a:gd name="connsiteY514" fmla="*/ 325980 h 420659"/>
                <a:gd name="connsiteX515" fmla="*/ 449516 w 3817880"/>
                <a:gd name="connsiteY515" fmla="*/ 310006 h 420659"/>
                <a:gd name="connsiteX516" fmla="*/ 472945 w 3817880"/>
                <a:gd name="connsiteY516" fmla="*/ 307876 h 420659"/>
                <a:gd name="connsiteX517" fmla="*/ 479867 w 3817880"/>
                <a:gd name="connsiteY517" fmla="*/ 299889 h 420659"/>
                <a:gd name="connsiteX518" fmla="*/ 479867 w 3817880"/>
                <a:gd name="connsiteY518" fmla="*/ 142275 h 420659"/>
                <a:gd name="connsiteX519" fmla="*/ 449516 w 3817880"/>
                <a:gd name="connsiteY519" fmla="*/ 142275 h 420659"/>
                <a:gd name="connsiteX520" fmla="*/ 449516 w 3817880"/>
                <a:gd name="connsiteY520" fmla="*/ 127365 h 420659"/>
                <a:gd name="connsiteX521" fmla="*/ 500101 w 3817880"/>
                <a:gd name="connsiteY521" fmla="*/ 112988 h 420659"/>
                <a:gd name="connsiteX522" fmla="*/ 500101 w 3817880"/>
                <a:gd name="connsiteY522" fmla="*/ 112988 h 420659"/>
                <a:gd name="connsiteX523" fmla="*/ 410112 w 3817880"/>
                <a:gd name="connsiteY523" fmla="*/ 119378 h 420659"/>
                <a:gd name="connsiteX524" fmla="*/ 410112 w 3817880"/>
                <a:gd name="connsiteY524" fmla="*/ 168899 h 420659"/>
                <a:gd name="connsiteX525" fmla="*/ 388813 w 3817880"/>
                <a:gd name="connsiteY525" fmla="*/ 168899 h 420659"/>
                <a:gd name="connsiteX526" fmla="*/ 384553 w 3817880"/>
                <a:gd name="connsiteY526" fmla="*/ 138547 h 420659"/>
                <a:gd name="connsiteX527" fmla="*/ 368579 w 3817880"/>
                <a:gd name="connsiteY527" fmla="*/ 130560 h 420659"/>
                <a:gd name="connsiteX528" fmla="*/ 352604 w 3817880"/>
                <a:gd name="connsiteY528" fmla="*/ 128430 h 420659"/>
                <a:gd name="connsiteX529" fmla="*/ 325448 w 3817880"/>
                <a:gd name="connsiteY529" fmla="*/ 137482 h 420659"/>
                <a:gd name="connsiteX530" fmla="*/ 315331 w 3817880"/>
                <a:gd name="connsiteY530" fmla="*/ 159847 h 420659"/>
                <a:gd name="connsiteX531" fmla="*/ 323318 w 3817880"/>
                <a:gd name="connsiteY531" fmla="*/ 181146 h 420659"/>
                <a:gd name="connsiteX532" fmla="*/ 352604 w 3817880"/>
                <a:gd name="connsiteY532" fmla="*/ 200315 h 420659"/>
                <a:gd name="connsiteX533" fmla="*/ 363786 w 3817880"/>
                <a:gd name="connsiteY533" fmla="*/ 204575 h 420659"/>
                <a:gd name="connsiteX534" fmla="*/ 399995 w 3817880"/>
                <a:gd name="connsiteY534" fmla="*/ 224809 h 420659"/>
                <a:gd name="connsiteX535" fmla="*/ 412242 w 3817880"/>
                <a:gd name="connsiteY535" fmla="*/ 241848 h 420659"/>
                <a:gd name="connsiteX536" fmla="*/ 415437 w 3817880"/>
                <a:gd name="connsiteY536" fmla="*/ 263148 h 420659"/>
                <a:gd name="connsiteX537" fmla="*/ 394138 w 3817880"/>
                <a:gd name="connsiteY537" fmla="*/ 311603 h 420659"/>
                <a:gd name="connsiteX538" fmla="*/ 334500 w 3817880"/>
                <a:gd name="connsiteY538" fmla="*/ 328643 h 420659"/>
                <a:gd name="connsiteX539" fmla="*/ 304149 w 3817880"/>
                <a:gd name="connsiteY539" fmla="*/ 326513 h 420659"/>
                <a:gd name="connsiteX540" fmla="*/ 276992 w 3817880"/>
                <a:gd name="connsiteY540" fmla="*/ 319591 h 420659"/>
                <a:gd name="connsiteX541" fmla="*/ 276992 w 3817880"/>
                <a:gd name="connsiteY541" fmla="*/ 262083 h 420659"/>
                <a:gd name="connsiteX542" fmla="*/ 298291 w 3817880"/>
                <a:gd name="connsiteY542" fmla="*/ 262083 h 420659"/>
                <a:gd name="connsiteX543" fmla="*/ 302551 w 3817880"/>
                <a:gd name="connsiteY543" fmla="*/ 299356 h 420659"/>
                <a:gd name="connsiteX544" fmla="*/ 321720 w 3817880"/>
                <a:gd name="connsiteY544" fmla="*/ 307343 h 420659"/>
                <a:gd name="connsiteX545" fmla="*/ 340890 w 3817880"/>
                <a:gd name="connsiteY545" fmla="*/ 310538 h 420659"/>
                <a:gd name="connsiteX546" fmla="*/ 370176 w 3817880"/>
                <a:gd name="connsiteY546" fmla="*/ 300421 h 420659"/>
                <a:gd name="connsiteX547" fmla="*/ 381358 w 3817880"/>
                <a:gd name="connsiteY547" fmla="*/ 274330 h 420659"/>
                <a:gd name="connsiteX548" fmla="*/ 373371 w 3817880"/>
                <a:gd name="connsiteY548" fmla="*/ 253031 h 420659"/>
                <a:gd name="connsiteX549" fmla="*/ 336097 w 3817880"/>
                <a:gd name="connsiteY549" fmla="*/ 230666 h 420659"/>
                <a:gd name="connsiteX550" fmla="*/ 292434 w 3817880"/>
                <a:gd name="connsiteY550" fmla="*/ 203510 h 420659"/>
                <a:gd name="connsiteX551" fmla="*/ 280187 w 3817880"/>
                <a:gd name="connsiteY551" fmla="*/ 171029 h 420659"/>
                <a:gd name="connsiteX552" fmla="*/ 300421 w 3817880"/>
                <a:gd name="connsiteY552" fmla="*/ 125768 h 420659"/>
                <a:gd name="connsiteX553" fmla="*/ 357929 w 3817880"/>
                <a:gd name="connsiteY553" fmla="*/ 108729 h 420659"/>
                <a:gd name="connsiteX554" fmla="*/ 386150 w 3817880"/>
                <a:gd name="connsiteY554" fmla="*/ 111923 h 420659"/>
                <a:gd name="connsiteX555" fmla="*/ 410112 w 3817880"/>
                <a:gd name="connsiteY555" fmla="*/ 119378 h 420659"/>
                <a:gd name="connsiteX556" fmla="*/ 410112 w 3817880"/>
                <a:gd name="connsiteY556" fmla="*/ 119378 h 420659"/>
                <a:gd name="connsiteX557" fmla="*/ 3297 w 3817880"/>
                <a:gd name="connsiteY557" fmla="*/ 31519 h 420659"/>
                <a:gd name="connsiteX558" fmla="*/ 250901 w 3817880"/>
                <a:gd name="connsiteY558" fmla="*/ 31519 h 420659"/>
                <a:gd name="connsiteX559" fmla="*/ 250901 w 3817880"/>
                <a:gd name="connsiteY559" fmla="*/ 98079 h 420659"/>
                <a:gd name="connsiteX560" fmla="*/ 227471 w 3817880"/>
                <a:gd name="connsiteY560" fmla="*/ 98079 h 420659"/>
                <a:gd name="connsiteX561" fmla="*/ 221614 w 3817880"/>
                <a:gd name="connsiteY561" fmla="*/ 57610 h 420659"/>
                <a:gd name="connsiteX562" fmla="*/ 214692 w 3817880"/>
                <a:gd name="connsiteY562" fmla="*/ 50688 h 420659"/>
                <a:gd name="connsiteX563" fmla="*/ 148132 w 3817880"/>
                <a:gd name="connsiteY563" fmla="*/ 50688 h 420659"/>
                <a:gd name="connsiteX564" fmla="*/ 148132 w 3817880"/>
                <a:gd name="connsiteY564" fmla="*/ 298291 h 420659"/>
                <a:gd name="connsiteX565" fmla="*/ 155054 w 3817880"/>
                <a:gd name="connsiteY565" fmla="*/ 305214 h 420659"/>
                <a:gd name="connsiteX566" fmla="*/ 184341 w 3817880"/>
                <a:gd name="connsiteY566" fmla="*/ 307343 h 420659"/>
                <a:gd name="connsiteX567" fmla="*/ 184341 w 3817880"/>
                <a:gd name="connsiteY567" fmla="*/ 325448 h 420659"/>
                <a:gd name="connsiteX568" fmla="*/ 70390 w 3817880"/>
                <a:gd name="connsiteY568" fmla="*/ 325448 h 420659"/>
                <a:gd name="connsiteX569" fmla="*/ 70390 w 3817880"/>
                <a:gd name="connsiteY569" fmla="*/ 307343 h 420659"/>
                <a:gd name="connsiteX570" fmla="*/ 99676 w 3817880"/>
                <a:gd name="connsiteY570" fmla="*/ 305214 h 420659"/>
                <a:gd name="connsiteX571" fmla="*/ 106598 w 3817880"/>
                <a:gd name="connsiteY571" fmla="*/ 298291 h 420659"/>
                <a:gd name="connsiteX572" fmla="*/ 106598 w 3817880"/>
                <a:gd name="connsiteY572" fmla="*/ 50688 h 420659"/>
                <a:gd name="connsiteX573" fmla="*/ 40039 w 3817880"/>
                <a:gd name="connsiteY573" fmla="*/ 50688 h 420659"/>
                <a:gd name="connsiteX574" fmla="*/ 33116 w 3817880"/>
                <a:gd name="connsiteY574" fmla="*/ 57610 h 420659"/>
                <a:gd name="connsiteX575" fmla="*/ 27259 w 3817880"/>
                <a:gd name="connsiteY575" fmla="*/ 98079 h 420659"/>
                <a:gd name="connsiteX576" fmla="*/ 2233 w 3817880"/>
                <a:gd name="connsiteY576" fmla="*/ 98079 h 420659"/>
                <a:gd name="connsiteX577" fmla="*/ 2233 w 3817880"/>
                <a:gd name="connsiteY577" fmla="*/ 31519 h 4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Lst>
              <a:rect l="l" t="t" r="r" b="b"/>
              <a:pathLst>
                <a:path w="3817880" h="420659">
                  <a:moveTo>
                    <a:pt x="2873364" y="329175"/>
                  </a:moveTo>
                  <a:lnTo>
                    <a:pt x="2873364" y="302019"/>
                  </a:lnTo>
                  <a:cubicBezTo>
                    <a:pt x="2879221" y="303084"/>
                    <a:pt x="2885611" y="304149"/>
                    <a:pt x="2893598" y="304149"/>
                  </a:cubicBezTo>
                  <a:cubicBezTo>
                    <a:pt x="2903715" y="304149"/>
                    <a:pt x="2914898" y="302019"/>
                    <a:pt x="2926080" y="298291"/>
                  </a:cubicBezTo>
                  <a:cubicBezTo>
                    <a:pt x="2937262" y="294031"/>
                    <a:pt x="2949509" y="287109"/>
                    <a:pt x="2962288" y="278057"/>
                  </a:cubicBezTo>
                  <a:lnTo>
                    <a:pt x="2962288" y="303084"/>
                  </a:lnTo>
                  <a:cubicBezTo>
                    <a:pt x="2950041" y="312136"/>
                    <a:pt x="2936197" y="317993"/>
                    <a:pt x="2921820" y="322253"/>
                  </a:cubicBezTo>
                  <a:cubicBezTo>
                    <a:pt x="2908508" y="326513"/>
                    <a:pt x="2893598" y="329175"/>
                    <a:pt x="2880286" y="329175"/>
                  </a:cubicBezTo>
                  <a:cubicBezTo>
                    <a:pt x="2877624" y="329175"/>
                    <a:pt x="2875494" y="329175"/>
                    <a:pt x="2873364" y="329175"/>
                  </a:cubicBezTo>
                  <a:lnTo>
                    <a:pt x="2873364" y="329175"/>
                  </a:lnTo>
                  <a:close/>
                  <a:moveTo>
                    <a:pt x="2873364" y="209367"/>
                  </a:moveTo>
                  <a:lnTo>
                    <a:pt x="2873364" y="191263"/>
                  </a:lnTo>
                  <a:lnTo>
                    <a:pt x="2922885" y="191263"/>
                  </a:lnTo>
                  <a:lnTo>
                    <a:pt x="2922885" y="184341"/>
                  </a:lnTo>
                  <a:cubicBezTo>
                    <a:pt x="2922885" y="166236"/>
                    <a:pt x="2919690" y="152924"/>
                    <a:pt x="2911703" y="143872"/>
                  </a:cubicBezTo>
                  <a:cubicBezTo>
                    <a:pt x="2903715" y="133755"/>
                    <a:pt x="2892533" y="128963"/>
                    <a:pt x="2878156" y="128963"/>
                  </a:cubicBezTo>
                  <a:cubicBezTo>
                    <a:pt x="2876027" y="128963"/>
                    <a:pt x="2874962" y="128963"/>
                    <a:pt x="2873897" y="128963"/>
                  </a:cubicBezTo>
                  <a:lnTo>
                    <a:pt x="2873897" y="109794"/>
                  </a:lnTo>
                  <a:cubicBezTo>
                    <a:pt x="2877091" y="109794"/>
                    <a:pt x="2880819" y="108729"/>
                    <a:pt x="2884014" y="108729"/>
                  </a:cubicBezTo>
                  <a:cubicBezTo>
                    <a:pt x="2909040" y="108729"/>
                    <a:pt x="2927677" y="116716"/>
                    <a:pt x="2941522" y="132158"/>
                  </a:cubicBezTo>
                  <a:cubicBezTo>
                    <a:pt x="2956431" y="148132"/>
                    <a:pt x="2962821" y="169431"/>
                    <a:pt x="2962821" y="194990"/>
                  </a:cubicBezTo>
                  <a:cubicBezTo>
                    <a:pt x="2962821" y="198185"/>
                    <a:pt x="2962821" y="201912"/>
                    <a:pt x="2962821" y="202978"/>
                  </a:cubicBezTo>
                  <a:cubicBezTo>
                    <a:pt x="2962821" y="205107"/>
                    <a:pt x="2962821" y="207237"/>
                    <a:pt x="2962821" y="208835"/>
                  </a:cubicBezTo>
                  <a:lnTo>
                    <a:pt x="2873364" y="208835"/>
                  </a:lnTo>
                  <a:lnTo>
                    <a:pt x="2873364" y="209367"/>
                  </a:lnTo>
                  <a:close/>
                  <a:moveTo>
                    <a:pt x="2994770" y="325448"/>
                  </a:moveTo>
                  <a:lnTo>
                    <a:pt x="2994770" y="309473"/>
                  </a:lnTo>
                  <a:lnTo>
                    <a:pt x="3017134" y="307343"/>
                  </a:lnTo>
                  <a:lnTo>
                    <a:pt x="3025121" y="299356"/>
                  </a:lnTo>
                  <a:lnTo>
                    <a:pt x="3025121" y="141742"/>
                  </a:lnTo>
                  <a:lnTo>
                    <a:pt x="2994770" y="141742"/>
                  </a:lnTo>
                  <a:lnTo>
                    <a:pt x="2994770" y="127365"/>
                  </a:lnTo>
                  <a:lnTo>
                    <a:pt x="3045355" y="112456"/>
                  </a:lnTo>
                  <a:lnTo>
                    <a:pt x="3062395" y="112456"/>
                  </a:lnTo>
                  <a:lnTo>
                    <a:pt x="3062395" y="152924"/>
                  </a:lnTo>
                  <a:cubicBezTo>
                    <a:pt x="3069317" y="146002"/>
                    <a:pt x="3077304" y="138015"/>
                    <a:pt x="3083694" y="131625"/>
                  </a:cubicBezTo>
                  <a:cubicBezTo>
                    <a:pt x="3091681" y="124703"/>
                    <a:pt x="3100733" y="116716"/>
                    <a:pt x="3108720" y="110326"/>
                  </a:cubicBezTo>
                  <a:cubicBezTo>
                    <a:pt x="3109785" y="110326"/>
                    <a:pt x="3111915" y="110326"/>
                    <a:pt x="3112980" y="110326"/>
                  </a:cubicBezTo>
                  <a:cubicBezTo>
                    <a:pt x="3114045" y="110326"/>
                    <a:pt x="3116175" y="109261"/>
                    <a:pt x="3119902" y="109261"/>
                  </a:cubicBezTo>
                  <a:cubicBezTo>
                    <a:pt x="3124162" y="109261"/>
                    <a:pt x="3128955" y="110326"/>
                    <a:pt x="3132149" y="111391"/>
                  </a:cubicBezTo>
                  <a:cubicBezTo>
                    <a:pt x="3136409" y="112456"/>
                    <a:pt x="3141202" y="113521"/>
                    <a:pt x="3145461" y="115651"/>
                  </a:cubicBezTo>
                  <a:lnTo>
                    <a:pt x="3145461" y="152924"/>
                  </a:lnTo>
                  <a:lnTo>
                    <a:pt x="3132149" y="152924"/>
                  </a:lnTo>
                  <a:cubicBezTo>
                    <a:pt x="3128955" y="149730"/>
                    <a:pt x="3125227" y="147067"/>
                    <a:pt x="3122032" y="144937"/>
                  </a:cubicBezTo>
                  <a:cubicBezTo>
                    <a:pt x="3118837" y="143872"/>
                    <a:pt x="3114045" y="142807"/>
                    <a:pt x="3109785" y="142807"/>
                  </a:cubicBezTo>
                  <a:cubicBezTo>
                    <a:pt x="3102863" y="142807"/>
                    <a:pt x="3094876" y="144937"/>
                    <a:pt x="3087421" y="150794"/>
                  </a:cubicBezTo>
                  <a:cubicBezTo>
                    <a:pt x="3079434" y="155054"/>
                    <a:pt x="3071446" y="163042"/>
                    <a:pt x="3062395" y="174223"/>
                  </a:cubicBezTo>
                  <a:lnTo>
                    <a:pt x="3062395" y="299356"/>
                  </a:lnTo>
                  <a:lnTo>
                    <a:pt x="3069317" y="307343"/>
                  </a:lnTo>
                  <a:lnTo>
                    <a:pt x="3099668" y="309473"/>
                  </a:lnTo>
                  <a:lnTo>
                    <a:pt x="3099668" y="325448"/>
                  </a:lnTo>
                  <a:lnTo>
                    <a:pt x="2994770" y="325448"/>
                  </a:lnTo>
                  <a:lnTo>
                    <a:pt x="2994770" y="325448"/>
                  </a:lnTo>
                  <a:close/>
                  <a:moveTo>
                    <a:pt x="3299880" y="119378"/>
                  </a:moveTo>
                  <a:lnTo>
                    <a:pt x="3299880" y="168899"/>
                  </a:lnTo>
                  <a:lnTo>
                    <a:pt x="3277516" y="168899"/>
                  </a:lnTo>
                  <a:lnTo>
                    <a:pt x="3274322" y="138547"/>
                  </a:lnTo>
                  <a:cubicBezTo>
                    <a:pt x="3268464" y="135353"/>
                    <a:pt x="3263139" y="132690"/>
                    <a:pt x="3257282" y="130560"/>
                  </a:cubicBezTo>
                  <a:cubicBezTo>
                    <a:pt x="3253022" y="129495"/>
                    <a:pt x="3247165" y="128430"/>
                    <a:pt x="3241308" y="128430"/>
                  </a:cubicBezTo>
                  <a:cubicBezTo>
                    <a:pt x="3230126" y="128430"/>
                    <a:pt x="3221074" y="131625"/>
                    <a:pt x="3215216" y="137482"/>
                  </a:cubicBezTo>
                  <a:cubicBezTo>
                    <a:pt x="3208294" y="143340"/>
                    <a:pt x="3205099" y="149730"/>
                    <a:pt x="3205099" y="159847"/>
                  </a:cubicBezTo>
                  <a:cubicBezTo>
                    <a:pt x="3205099" y="168899"/>
                    <a:pt x="3207229" y="175821"/>
                    <a:pt x="3213086" y="181146"/>
                  </a:cubicBezTo>
                  <a:cubicBezTo>
                    <a:pt x="3218943" y="187003"/>
                    <a:pt x="3227463" y="192328"/>
                    <a:pt x="3242373" y="200315"/>
                  </a:cubicBezTo>
                  <a:cubicBezTo>
                    <a:pt x="3244502" y="201380"/>
                    <a:pt x="3248230" y="202445"/>
                    <a:pt x="3253555" y="204575"/>
                  </a:cubicBezTo>
                  <a:cubicBezTo>
                    <a:pt x="3269529" y="212562"/>
                    <a:pt x="3281776" y="218952"/>
                    <a:pt x="3288699" y="224809"/>
                  </a:cubicBezTo>
                  <a:cubicBezTo>
                    <a:pt x="3294556" y="229069"/>
                    <a:pt x="3298815" y="234926"/>
                    <a:pt x="3300946" y="241848"/>
                  </a:cubicBezTo>
                  <a:cubicBezTo>
                    <a:pt x="3304140" y="247706"/>
                    <a:pt x="3305205" y="255160"/>
                    <a:pt x="3305205" y="263148"/>
                  </a:cubicBezTo>
                  <a:cubicBezTo>
                    <a:pt x="3305205" y="283382"/>
                    <a:pt x="3298283" y="299356"/>
                    <a:pt x="3283906" y="311603"/>
                  </a:cubicBezTo>
                  <a:cubicBezTo>
                    <a:pt x="3269529" y="322785"/>
                    <a:pt x="3248763" y="328643"/>
                    <a:pt x="3223203" y="328643"/>
                  </a:cubicBezTo>
                  <a:cubicBezTo>
                    <a:pt x="3213086" y="328643"/>
                    <a:pt x="3202969" y="327578"/>
                    <a:pt x="3193917" y="326513"/>
                  </a:cubicBezTo>
                  <a:cubicBezTo>
                    <a:pt x="3183800" y="325448"/>
                    <a:pt x="3174748" y="323318"/>
                    <a:pt x="3166761" y="319591"/>
                  </a:cubicBezTo>
                  <a:lnTo>
                    <a:pt x="3166761" y="262083"/>
                  </a:lnTo>
                  <a:lnTo>
                    <a:pt x="3188060" y="262083"/>
                  </a:lnTo>
                  <a:lnTo>
                    <a:pt x="3192319" y="299356"/>
                  </a:lnTo>
                  <a:cubicBezTo>
                    <a:pt x="3199242" y="303616"/>
                    <a:pt x="3204566" y="306279"/>
                    <a:pt x="3211489" y="307343"/>
                  </a:cubicBezTo>
                  <a:cubicBezTo>
                    <a:pt x="3217346" y="309473"/>
                    <a:pt x="3223736" y="310538"/>
                    <a:pt x="3229593" y="310538"/>
                  </a:cubicBezTo>
                  <a:cubicBezTo>
                    <a:pt x="3241840" y="310538"/>
                    <a:pt x="3251957" y="307343"/>
                    <a:pt x="3259944" y="300421"/>
                  </a:cubicBezTo>
                  <a:cubicBezTo>
                    <a:pt x="3267932" y="293499"/>
                    <a:pt x="3271126" y="285512"/>
                    <a:pt x="3271126" y="274330"/>
                  </a:cubicBezTo>
                  <a:cubicBezTo>
                    <a:pt x="3271126" y="265278"/>
                    <a:pt x="3268997" y="258355"/>
                    <a:pt x="3263139" y="253031"/>
                  </a:cubicBezTo>
                  <a:cubicBezTo>
                    <a:pt x="3257282" y="247173"/>
                    <a:pt x="3246100" y="239719"/>
                    <a:pt x="3225866" y="230666"/>
                  </a:cubicBezTo>
                  <a:cubicBezTo>
                    <a:pt x="3204566" y="221614"/>
                    <a:pt x="3189657" y="211497"/>
                    <a:pt x="3182203" y="203510"/>
                  </a:cubicBezTo>
                  <a:cubicBezTo>
                    <a:pt x="3173150" y="194458"/>
                    <a:pt x="3169955" y="183276"/>
                    <a:pt x="3169955" y="171029"/>
                  </a:cubicBezTo>
                  <a:cubicBezTo>
                    <a:pt x="3169955" y="151859"/>
                    <a:pt x="3176878" y="135885"/>
                    <a:pt x="3190190" y="125768"/>
                  </a:cubicBezTo>
                  <a:cubicBezTo>
                    <a:pt x="3203502" y="114586"/>
                    <a:pt x="3222671" y="108729"/>
                    <a:pt x="3247698" y="108729"/>
                  </a:cubicBezTo>
                  <a:cubicBezTo>
                    <a:pt x="3257814" y="108729"/>
                    <a:pt x="3266867" y="109794"/>
                    <a:pt x="3274854" y="111923"/>
                  </a:cubicBezTo>
                  <a:cubicBezTo>
                    <a:pt x="3283906" y="114053"/>
                    <a:pt x="3291893" y="116183"/>
                    <a:pt x="3299880" y="119378"/>
                  </a:cubicBezTo>
                  <a:lnTo>
                    <a:pt x="3299880" y="119378"/>
                  </a:lnTo>
                  <a:close/>
                  <a:moveTo>
                    <a:pt x="3389870" y="112988"/>
                  </a:moveTo>
                  <a:lnTo>
                    <a:pt x="3406909" y="112988"/>
                  </a:lnTo>
                  <a:lnTo>
                    <a:pt x="3406909" y="299889"/>
                  </a:lnTo>
                  <a:lnTo>
                    <a:pt x="3413831" y="307876"/>
                  </a:lnTo>
                  <a:lnTo>
                    <a:pt x="3437261" y="310006"/>
                  </a:lnTo>
                  <a:lnTo>
                    <a:pt x="3437261" y="325980"/>
                  </a:lnTo>
                  <a:lnTo>
                    <a:pt x="3339284" y="325980"/>
                  </a:lnTo>
                  <a:lnTo>
                    <a:pt x="3339284" y="310006"/>
                  </a:lnTo>
                  <a:lnTo>
                    <a:pt x="3361648" y="307876"/>
                  </a:lnTo>
                  <a:lnTo>
                    <a:pt x="3369635" y="299889"/>
                  </a:lnTo>
                  <a:lnTo>
                    <a:pt x="3369635" y="142275"/>
                  </a:lnTo>
                  <a:lnTo>
                    <a:pt x="3339284" y="142275"/>
                  </a:lnTo>
                  <a:lnTo>
                    <a:pt x="3339284" y="127365"/>
                  </a:lnTo>
                  <a:lnTo>
                    <a:pt x="3389870" y="112988"/>
                  </a:lnTo>
                  <a:lnTo>
                    <a:pt x="3389870" y="112988"/>
                  </a:lnTo>
                  <a:close/>
                  <a:moveTo>
                    <a:pt x="3390934" y="15012"/>
                  </a:moveTo>
                  <a:cubicBezTo>
                    <a:pt x="3398922" y="15012"/>
                    <a:pt x="3404246" y="17142"/>
                    <a:pt x="3409039" y="22999"/>
                  </a:cubicBezTo>
                  <a:cubicBezTo>
                    <a:pt x="3414896" y="27259"/>
                    <a:pt x="3417026" y="33116"/>
                    <a:pt x="3417026" y="41104"/>
                  </a:cubicBezTo>
                  <a:cubicBezTo>
                    <a:pt x="3417026" y="48026"/>
                    <a:pt x="3414896" y="53351"/>
                    <a:pt x="3409039" y="58143"/>
                  </a:cubicBezTo>
                  <a:cubicBezTo>
                    <a:pt x="3404779" y="64000"/>
                    <a:pt x="3398922" y="66130"/>
                    <a:pt x="3390934" y="66130"/>
                  </a:cubicBezTo>
                  <a:cubicBezTo>
                    <a:pt x="3384013" y="66130"/>
                    <a:pt x="3378688" y="64000"/>
                    <a:pt x="3372830" y="58143"/>
                  </a:cubicBezTo>
                  <a:cubicBezTo>
                    <a:pt x="3368571" y="53883"/>
                    <a:pt x="3365908" y="48026"/>
                    <a:pt x="3365908" y="41104"/>
                  </a:cubicBezTo>
                  <a:cubicBezTo>
                    <a:pt x="3365908" y="33116"/>
                    <a:pt x="3368038" y="27792"/>
                    <a:pt x="3372830" y="22999"/>
                  </a:cubicBezTo>
                  <a:cubicBezTo>
                    <a:pt x="3378688" y="17142"/>
                    <a:pt x="3384545" y="15012"/>
                    <a:pt x="3390934" y="15012"/>
                  </a:cubicBezTo>
                  <a:lnTo>
                    <a:pt x="3390934" y="15012"/>
                  </a:lnTo>
                  <a:close/>
                  <a:moveTo>
                    <a:pt x="3484651" y="140677"/>
                  </a:moveTo>
                  <a:lnTo>
                    <a:pt x="3457494" y="140677"/>
                  </a:lnTo>
                  <a:lnTo>
                    <a:pt x="3457494" y="127365"/>
                  </a:lnTo>
                  <a:lnTo>
                    <a:pt x="3485716" y="114053"/>
                  </a:lnTo>
                  <a:lnTo>
                    <a:pt x="3504885" y="73585"/>
                  </a:lnTo>
                  <a:lnTo>
                    <a:pt x="3521924" y="73585"/>
                  </a:lnTo>
                  <a:lnTo>
                    <a:pt x="3521924" y="120975"/>
                  </a:lnTo>
                  <a:lnTo>
                    <a:pt x="3588484" y="120975"/>
                  </a:lnTo>
                  <a:lnTo>
                    <a:pt x="3588484" y="141210"/>
                  </a:lnTo>
                  <a:lnTo>
                    <a:pt x="3521924" y="141210"/>
                  </a:lnTo>
                  <a:lnTo>
                    <a:pt x="3521924" y="256225"/>
                  </a:lnTo>
                  <a:cubicBezTo>
                    <a:pt x="3521924" y="275395"/>
                    <a:pt x="3524054" y="288707"/>
                    <a:pt x="3529912" y="294564"/>
                  </a:cubicBezTo>
                  <a:cubicBezTo>
                    <a:pt x="3534172" y="301486"/>
                    <a:pt x="3544821" y="304681"/>
                    <a:pt x="3558133" y="304681"/>
                  </a:cubicBezTo>
                  <a:cubicBezTo>
                    <a:pt x="3562393" y="304681"/>
                    <a:pt x="3567185" y="304681"/>
                    <a:pt x="3573043" y="303616"/>
                  </a:cubicBezTo>
                  <a:cubicBezTo>
                    <a:pt x="3577302" y="303616"/>
                    <a:pt x="3583160" y="302551"/>
                    <a:pt x="3589017" y="301486"/>
                  </a:cubicBezTo>
                  <a:lnTo>
                    <a:pt x="3589017" y="317461"/>
                  </a:lnTo>
                  <a:cubicBezTo>
                    <a:pt x="3578900" y="320655"/>
                    <a:pt x="3568783" y="323318"/>
                    <a:pt x="3559731" y="325448"/>
                  </a:cubicBezTo>
                  <a:cubicBezTo>
                    <a:pt x="3549614" y="326513"/>
                    <a:pt x="3540561" y="327578"/>
                    <a:pt x="3531509" y="327578"/>
                  </a:cubicBezTo>
                  <a:cubicBezTo>
                    <a:pt x="3514470" y="327578"/>
                    <a:pt x="3502223" y="324383"/>
                    <a:pt x="3495300" y="317461"/>
                  </a:cubicBezTo>
                  <a:cubicBezTo>
                    <a:pt x="3488378" y="311603"/>
                    <a:pt x="3485184" y="299356"/>
                    <a:pt x="3485184" y="282317"/>
                  </a:cubicBezTo>
                  <a:lnTo>
                    <a:pt x="3485184" y="140677"/>
                  </a:lnTo>
                  <a:lnTo>
                    <a:pt x="3484651" y="140677"/>
                  </a:lnTo>
                  <a:close/>
                  <a:moveTo>
                    <a:pt x="3592744" y="114053"/>
                  </a:moveTo>
                  <a:lnTo>
                    <a:pt x="3687526" y="114053"/>
                  </a:lnTo>
                  <a:lnTo>
                    <a:pt x="3687526" y="131093"/>
                  </a:lnTo>
                  <a:lnTo>
                    <a:pt x="3665162" y="132158"/>
                  </a:lnTo>
                  <a:lnTo>
                    <a:pt x="3659304" y="140145"/>
                  </a:lnTo>
                  <a:lnTo>
                    <a:pt x="3712020" y="276460"/>
                  </a:lnTo>
                  <a:lnTo>
                    <a:pt x="3765800" y="140145"/>
                  </a:lnTo>
                  <a:lnTo>
                    <a:pt x="3762606" y="132158"/>
                  </a:lnTo>
                  <a:lnTo>
                    <a:pt x="3739176" y="131093"/>
                  </a:lnTo>
                  <a:lnTo>
                    <a:pt x="3739176" y="114053"/>
                  </a:lnTo>
                  <a:lnTo>
                    <a:pt x="3817984" y="114053"/>
                  </a:lnTo>
                  <a:lnTo>
                    <a:pt x="3817984" y="131093"/>
                  </a:lnTo>
                  <a:lnTo>
                    <a:pt x="3791892" y="134287"/>
                  </a:lnTo>
                  <a:lnTo>
                    <a:pt x="3704033" y="347279"/>
                  </a:lnTo>
                  <a:cubicBezTo>
                    <a:pt x="3692851" y="373371"/>
                    <a:pt x="3682734" y="392540"/>
                    <a:pt x="3671552" y="403722"/>
                  </a:cubicBezTo>
                  <a:cubicBezTo>
                    <a:pt x="3660369" y="414904"/>
                    <a:pt x="3648122" y="420762"/>
                    <a:pt x="3634278" y="420762"/>
                  </a:cubicBezTo>
                  <a:cubicBezTo>
                    <a:pt x="3625226" y="420762"/>
                    <a:pt x="3617238" y="418632"/>
                    <a:pt x="3611914" y="413839"/>
                  </a:cubicBezTo>
                  <a:cubicBezTo>
                    <a:pt x="3606056" y="409580"/>
                    <a:pt x="3603926" y="403722"/>
                    <a:pt x="3603926" y="396800"/>
                  </a:cubicBezTo>
                  <a:cubicBezTo>
                    <a:pt x="3603926" y="392540"/>
                    <a:pt x="3604992" y="387748"/>
                    <a:pt x="3606056" y="384553"/>
                  </a:cubicBezTo>
                  <a:cubicBezTo>
                    <a:pt x="3608186" y="380293"/>
                    <a:pt x="3611914" y="376566"/>
                    <a:pt x="3615108" y="373371"/>
                  </a:cubicBezTo>
                  <a:lnTo>
                    <a:pt x="3656642" y="389345"/>
                  </a:lnTo>
                  <a:cubicBezTo>
                    <a:pt x="3663564" y="382423"/>
                    <a:pt x="3669954" y="373371"/>
                    <a:pt x="3675811" y="362189"/>
                  </a:cubicBezTo>
                  <a:cubicBezTo>
                    <a:pt x="3681668" y="351007"/>
                    <a:pt x="3686993" y="338760"/>
                    <a:pt x="3692851" y="323850"/>
                  </a:cubicBezTo>
                  <a:lnTo>
                    <a:pt x="3618304" y="133755"/>
                  </a:lnTo>
                  <a:lnTo>
                    <a:pt x="3592212" y="131625"/>
                  </a:lnTo>
                  <a:lnTo>
                    <a:pt x="3592212" y="114053"/>
                  </a:lnTo>
                  <a:close/>
                  <a:moveTo>
                    <a:pt x="2548019" y="114053"/>
                  </a:moveTo>
                  <a:lnTo>
                    <a:pt x="2643865" y="114053"/>
                  </a:lnTo>
                  <a:lnTo>
                    <a:pt x="2643865" y="131093"/>
                  </a:lnTo>
                  <a:lnTo>
                    <a:pt x="2620436" y="132158"/>
                  </a:lnTo>
                  <a:lnTo>
                    <a:pt x="2616176" y="140145"/>
                  </a:lnTo>
                  <a:lnTo>
                    <a:pt x="2666762" y="283382"/>
                  </a:lnTo>
                  <a:lnTo>
                    <a:pt x="2723205" y="140145"/>
                  </a:lnTo>
                  <a:lnTo>
                    <a:pt x="2720010" y="132158"/>
                  </a:lnTo>
                  <a:lnTo>
                    <a:pt x="2696581" y="131093"/>
                  </a:lnTo>
                  <a:lnTo>
                    <a:pt x="2696581" y="114053"/>
                  </a:lnTo>
                  <a:lnTo>
                    <a:pt x="2773258" y="114053"/>
                  </a:lnTo>
                  <a:lnTo>
                    <a:pt x="2773258" y="131093"/>
                  </a:lnTo>
                  <a:lnTo>
                    <a:pt x="2748231" y="134287"/>
                  </a:lnTo>
                  <a:lnTo>
                    <a:pt x="2671554" y="325448"/>
                  </a:lnTo>
                  <a:lnTo>
                    <a:pt x="2646528" y="325448"/>
                  </a:lnTo>
                  <a:lnTo>
                    <a:pt x="2575708" y="132690"/>
                  </a:lnTo>
                  <a:lnTo>
                    <a:pt x="2548552" y="130560"/>
                  </a:lnTo>
                  <a:lnTo>
                    <a:pt x="2548552" y="114053"/>
                  </a:lnTo>
                  <a:lnTo>
                    <a:pt x="2548019" y="114053"/>
                  </a:lnTo>
                  <a:close/>
                  <a:moveTo>
                    <a:pt x="2873364" y="110326"/>
                  </a:moveTo>
                  <a:lnTo>
                    <a:pt x="2873364" y="129495"/>
                  </a:lnTo>
                  <a:cubicBezTo>
                    <a:pt x="2860052" y="130560"/>
                    <a:pt x="2849935" y="137482"/>
                    <a:pt x="2839818" y="147599"/>
                  </a:cubicBezTo>
                  <a:cubicBezTo>
                    <a:pt x="2829701" y="158782"/>
                    <a:pt x="2823843" y="173691"/>
                    <a:pt x="2822779" y="191263"/>
                  </a:cubicBezTo>
                  <a:lnTo>
                    <a:pt x="2873364" y="191263"/>
                  </a:lnTo>
                  <a:lnTo>
                    <a:pt x="2873364" y="209367"/>
                  </a:lnTo>
                  <a:lnTo>
                    <a:pt x="2820649" y="209367"/>
                  </a:lnTo>
                  <a:lnTo>
                    <a:pt x="2820649" y="215224"/>
                  </a:lnTo>
                  <a:cubicBezTo>
                    <a:pt x="2820649" y="242381"/>
                    <a:pt x="2827571" y="263680"/>
                    <a:pt x="2839818" y="280719"/>
                  </a:cubicBezTo>
                  <a:cubicBezTo>
                    <a:pt x="2848870" y="290837"/>
                    <a:pt x="2860052" y="298824"/>
                    <a:pt x="2873364" y="302019"/>
                  </a:cubicBezTo>
                  <a:lnTo>
                    <a:pt x="2873364" y="329175"/>
                  </a:lnTo>
                  <a:cubicBezTo>
                    <a:pt x="2847273" y="328110"/>
                    <a:pt x="2825973" y="317993"/>
                    <a:pt x="2808934" y="299889"/>
                  </a:cubicBezTo>
                  <a:cubicBezTo>
                    <a:pt x="2790830" y="279655"/>
                    <a:pt x="2781778" y="253563"/>
                    <a:pt x="2781778" y="221082"/>
                  </a:cubicBezTo>
                  <a:cubicBezTo>
                    <a:pt x="2781778" y="188600"/>
                    <a:pt x="2791895" y="162509"/>
                    <a:pt x="2809999" y="141210"/>
                  </a:cubicBezTo>
                  <a:cubicBezTo>
                    <a:pt x="2827038" y="123106"/>
                    <a:pt x="2847273" y="112988"/>
                    <a:pt x="2873364" y="110326"/>
                  </a:cubicBezTo>
                  <a:lnTo>
                    <a:pt x="2873364" y="110326"/>
                  </a:lnTo>
                  <a:close/>
                  <a:moveTo>
                    <a:pt x="1632686" y="323318"/>
                  </a:moveTo>
                  <a:lnTo>
                    <a:pt x="1632686" y="304149"/>
                  </a:lnTo>
                  <a:cubicBezTo>
                    <a:pt x="1636946" y="303084"/>
                    <a:pt x="1641738" y="302019"/>
                    <a:pt x="1647063" y="299889"/>
                  </a:cubicBezTo>
                  <a:cubicBezTo>
                    <a:pt x="1656115" y="296694"/>
                    <a:pt x="1666232" y="291902"/>
                    <a:pt x="1677414" y="285512"/>
                  </a:cubicBezTo>
                  <a:lnTo>
                    <a:pt x="1677414" y="207237"/>
                  </a:lnTo>
                  <a:cubicBezTo>
                    <a:pt x="1659310" y="213095"/>
                    <a:pt x="1644933" y="217354"/>
                    <a:pt x="1632153" y="222147"/>
                  </a:cubicBezTo>
                  <a:lnTo>
                    <a:pt x="1632153" y="204042"/>
                  </a:lnTo>
                  <a:cubicBezTo>
                    <a:pt x="1645465" y="200847"/>
                    <a:pt x="1660375" y="196055"/>
                    <a:pt x="1677414" y="192860"/>
                  </a:cubicBezTo>
                  <a:lnTo>
                    <a:pt x="1677414" y="178483"/>
                  </a:lnTo>
                  <a:cubicBezTo>
                    <a:pt x="1677414" y="160379"/>
                    <a:pt x="1674219" y="148132"/>
                    <a:pt x="1668362" y="140145"/>
                  </a:cubicBezTo>
                  <a:cubicBezTo>
                    <a:pt x="1662505" y="133223"/>
                    <a:pt x="1651323" y="130028"/>
                    <a:pt x="1636946" y="130028"/>
                  </a:cubicBezTo>
                  <a:cubicBezTo>
                    <a:pt x="1635881" y="130028"/>
                    <a:pt x="1633751" y="130028"/>
                    <a:pt x="1632686" y="130028"/>
                  </a:cubicBezTo>
                  <a:lnTo>
                    <a:pt x="1632686" y="110858"/>
                  </a:lnTo>
                  <a:cubicBezTo>
                    <a:pt x="1638543" y="110858"/>
                    <a:pt x="1642803" y="109794"/>
                    <a:pt x="1648660" y="109794"/>
                  </a:cubicBezTo>
                  <a:cubicBezTo>
                    <a:pt x="1672089" y="109794"/>
                    <a:pt x="1688064" y="115651"/>
                    <a:pt x="1699246" y="125768"/>
                  </a:cubicBezTo>
                  <a:cubicBezTo>
                    <a:pt x="1709363" y="135885"/>
                    <a:pt x="1715220" y="151859"/>
                    <a:pt x="1715220" y="174223"/>
                  </a:cubicBezTo>
                  <a:lnTo>
                    <a:pt x="1715220" y="300421"/>
                  </a:lnTo>
                  <a:lnTo>
                    <a:pt x="1722143" y="308408"/>
                  </a:lnTo>
                  <a:lnTo>
                    <a:pt x="1745572" y="310538"/>
                  </a:lnTo>
                  <a:lnTo>
                    <a:pt x="1745572" y="326513"/>
                  </a:lnTo>
                  <a:lnTo>
                    <a:pt x="1683804" y="326513"/>
                  </a:lnTo>
                  <a:lnTo>
                    <a:pt x="1677947" y="300421"/>
                  </a:lnTo>
                  <a:cubicBezTo>
                    <a:pt x="1663570" y="310538"/>
                    <a:pt x="1650790" y="317461"/>
                    <a:pt x="1638543" y="321720"/>
                  </a:cubicBezTo>
                  <a:cubicBezTo>
                    <a:pt x="1636946" y="322253"/>
                    <a:pt x="1634816" y="322253"/>
                    <a:pt x="1632686" y="323318"/>
                  </a:cubicBezTo>
                  <a:lnTo>
                    <a:pt x="1632686" y="323318"/>
                  </a:lnTo>
                  <a:close/>
                  <a:moveTo>
                    <a:pt x="2494771" y="15012"/>
                  </a:moveTo>
                  <a:cubicBezTo>
                    <a:pt x="2502758" y="15012"/>
                    <a:pt x="2508083" y="17142"/>
                    <a:pt x="2512875" y="22999"/>
                  </a:cubicBezTo>
                  <a:cubicBezTo>
                    <a:pt x="2518732" y="27259"/>
                    <a:pt x="2520862" y="33116"/>
                    <a:pt x="2520862" y="41104"/>
                  </a:cubicBezTo>
                  <a:cubicBezTo>
                    <a:pt x="2520862" y="48026"/>
                    <a:pt x="2518732" y="53351"/>
                    <a:pt x="2512875" y="58143"/>
                  </a:cubicBezTo>
                  <a:cubicBezTo>
                    <a:pt x="2508616" y="64000"/>
                    <a:pt x="2502758" y="66130"/>
                    <a:pt x="2494771" y="66130"/>
                  </a:cubicBezTo>
                  <a:cubicBezTo>
                    <a:pt x="2487849" y="66130"/>
                    <a:pt x="2482524" y="64000"/>
                    <a:pt x="2477731" y="58143"/>
                  </a:cubicBezTo>
                  <a:cubicBezTo>
                    <a:pt x="2471874" y="53883"/>
                    <a:pt x="2469744" y="48026"/>
                    <a:pt x="2469744" y="41104"/>
                  </a:cubicBezTo>
                  <a:cubicBezTo>
                    <a:pt x="2469744" y="33116"/>
                    <a:pt x="2471874" y="27792"/>
                    <a:pt x="2477731" y="22999"/>
                  </a:cubicBezTo>
                  <a:cubicBezTo>
                    <a:pt x="2482524" y="17142"/>
                    <a:pt x="2488381" y="15012"/>
                    <a:pt x="2494771" y="15012"/>
                  </a:cubicBezTo>
                  <a:lnTo>
                    <a:pt x="2494771" y="15012"/>
                  </a:lnTo>
                  <a:close/>
                  <a:moveTo>
                    <a:pt x="2493706" y="112988"/>
                  </a:moveTo>
                  <a:lnTo>
                    <a:pt x="2510745" y="112988"/>
                  </a:lnTo>
                  <a:lnTo>
                    <a:pt x="2510745" y="299889"/>
                  </a:lnTo>
                  <a:lnTo>
                    <a:pt x="2518732" y="307876"/>
                  </a:lnTo>
                  <a:lnTo>
                    <a:pt x="2542162" y="310006"/>
                  </a:lnTo>
                  <a:lnTo>
                    <a:pt x="2542162" y="325980"/>
                  </a:lnTo>
                  <a:lnTo>
                    <a:pt x="2443120" y="325980"/>
                  </a:lnTo>
                  <a:lnTo>
                    <a:pt x="2443120" y="310006"/>
                  </a:lnTo>
                  <a:lnTo>
                    <a:pt x="2466549" y="307876"/>
                  </a:lnTo>
                  <a:lnTo>
                    <a:pt x="2473472" y="299889"/>
                  </a:lnTo>
                  <a:lnTo>
                    <a:pt x="2473472" y="142275"/>
                  </a:lnTo>
                  <a:lnTo>
                    <a:pt x="2443120" y="142275"/>
                  </a:lnTo>
                  <a:lnTo>
                    <a:pt x="2443120" y="127365"/>
                  </a:lnTo>
                  <a:lnTo>
                    <a:pt x="2493706" y="112988"/>
                  </a:lnTo>
                  <a:lnTo>
                    <a:pt x="2493706" y="112988"/>
                  </a:lnTo>
                  <a:close/>
                  <a:moveTo>
                    <a:pt x="2191790" y="325448"/>
                  </a:moveTo>
                  <a:lnTo>
                    <a:pt x="2191790" y="309473"/>
                  </a:lnTo>
                  <a:lnTo>
                    <a:pt x="2215219" y="307343"/>
                  </a:lnTo>
                  <a:lnTo>
                    <a:pt x="2223206" y="299356"/>
                  </a:lnTo>
                  <a:lnTo>
                    <a:pt x="2223206" y="141742"/>
                  </a:lnTo>
                  <a:lnTo>
                    <a:pt x="2191790" y="141742"/>
                  </a:lnTo>
                  <a:lnTo>
                    <a:pt x="2191790" y="127365"/>
                  </a:lnTo>
                  <a:lnTo>
                    <a:pt x="2242376" y="112456"/>
                  </a:lnTo>
                  <a:lnTo>
                    <a:pt x="2259415" y="112456"/>
                  </a:lnTo>
                  <a:lnTo>
                    <a:pt x="2259415" y="135885"/>
                  </a:lnTo>
                  <a:cubicBezTo>
                    <a:pt x="2277519" y="125768"/>
                    <a:pt x="2290831" y="118846"/>
                    <a:pt x="2302013" y="115651"/>
                  </a:cubicBezTo>
                  <a:cubicBezTo>
                    <a:pt x="2312130" y="111391"/>
                    <a:pt x="2321183" y="108729"/>
                    <a:pt x="2330235" y="108729"/>
                  </a:cubicBezTo>
                  <a:cubicBezTo>
                    <a:pt x="2349404" y="108729"/>
                    <a:pt x="2363781" y="115651"/>
                    <a:pt x="2373898" y="126833"/>
                  </a:cubicBezTo>
                  <a:cubicBezTo>
                    <a:pt x="2384015" y="138015"/>
                    <a:pt x="2388275" y="155054"/>
                    <a:pt x="2388275" y="176354"/>
                  </a:cubicBezTo>
                  <a:lnTo>
                    <a:pt x="2388275" y="298824"/>
                  </a:lnTo>
                  <a:lnTo>
                    <a:pt x="2396262" y="306811"/>
                  </a:lnTo>
                  <a:lnTo>
                    <a:pt x="2419691" y="308941"/>
                  </a:lnTo>
                  <a:lnTo>
                    <a:pt x="2419691" y="324915"/>
                  </a:lnTo>
                  <a:lnTo>
                    <a:pt x="2323845" y="324915"/>
                  </a:lnTo>
                  <a:lnTo>
                    <a:pt x="2323845" y="308941"/>
                  </a:lnTo>
                  <a:lnTo>
                    <a:pt x="2344079" y="306811"/>
                  </a:lnTo>
                  <a:lnTo>
                    <a:pt x="2352066" y="298824"/>
                  </a:lnTo>
                  <a:lnTo>
                    <a:pt x="2352066" y="182743"/>
                  </a:lnTo>
                  <a:cubicBezTo>
                    <a:pt x="2352066" y="166769"/>
                    <a:pt x="2348872" y="155587"/>
                    <a:pt x="2341949" y="147599"/>
                  </a:cubicBezTo>
                  <a:cubicBezTo>
                    <a:pt x="2335027" y="140677"/>
                    <a:pt x="2323845" y="137482"/>
                    <a:pt x="2308403" y="137482"/>
                  </a:cubicBezTo>
                  <a:cubicBezTo>
                    <a:pt x="2300416" y="137482"/>
                    <a:pt x="2294026" y="138547"/>
                    <a:pt x="2284974" y="140677"/>
                  </a:cubicBezTo>
                  <a:cubicBezTo>
                    <a:pt x="2276987" y="143872"/>
                    <a:pt x="2267935" y="147599"/>
                    <a:pt x="2258882" y="151859"/>
                  </a:cubicBezTo>
                  <a:lnTo>
                    <a:pt x="2258882" y="298291"/>
                  </a:lnTo>
                  <a:lnTo>
                    <a:pt x="2266870" y="306279"/>
                  </a:lnTo>
                  <a:lnTo>
                    <a:pt x="2287104" y="308408"/>
                  </a:lnTo>
                  <a:lnTo>
                    <a:pt x="2287104" y="324383"/>
                  </a:lnTo>
                  <a:lnTo>
                    <a:pt x="2191790" y="324383"/>
                  </a:lnTo>
                  <a:lnTo>
                    <a:pt x="2191790" y="325448"/>
                  </a:lnTo>
                  <a:close/>
                  <a:moveTo>
                    <a:pt x="1885614" y="31519"/>
                  </a:moveTo>
                  <a:lnTo>
                    <a:pt x="1992642" y="31519"/>
                  </a:lnTo>
                  <a:lnTo>
                    <a:pt x="1992642" y="48558"/>
                  </a:lnTo>
                  <a:lnTo>
                    <a:pt x="1965486" y="50688"/>
                  </a:lnTo>
                  <a:lnTo>
                    <a:pt x="1958563" y="57610"/>
                  </a:lnTo>
                  <a:lnTo>
                    <a:pt x="1958563" y="216289"/>
                  </a:lnTo>
                  <a:cubicBezTo>
                    <a:pt x="1958563" y="246641"/>
                    <a:pt x="1964421" y="269005"/>
                    <a:pt x="1976668" y="282849"/>
                  </a:cubicBezTo>
                  <a:cubicBezTo>
                    <a:pt x="1988915" y="296161"/>
                    <a:pt x="2009149" y="303084"/>
                    <a:pt x="2036306" y="303084"/>
                  </a:cubicBezTo>
                  <a:cubicBezTo>
                    <a:pt x="2063462" y="303084"/>
                    <a:pt x="2083696" y="296161"/>
                    <a:pt x="2095944" y="282849"/>
                  </a:cubicBezTo>
                  <a:cubicBezTo>
                    <a:pt x="2108191" y="268472"/>
                    <a:pt x="2114048" y="246641"/>
                    <a:pt x="2114048" y="216289"/>
                  </a:cubicBezTo>
                  <a:lnTo>
                    <a:pt x="2114048" y="60805"/>
                  </a:lnTo>
                  <a:lnTo>
                    <a:pt x="2106061" y="52818"/>
                  </a:lnTo>
                  <a:lnTo>
                    <a:pt x="2078904" y="48558"/>
                  </a:lnTo>
                  <a:lnTo>
                    <a:pt x="2078904" y="31519"/>
                  </a:lnTo>
                  <a:lnTo>
                    <a:pt x="2172088" y="31519"/>
                  </a:lnTo>
                  <a:lnTo>
                    <a:pt x="2172088" y="48558"/>
                  </a:lnTo>
                  <a:lnTo>
                    <a:pt x="2144932" y="52818"/>
                  </a:lnTo>
                  <a:lnTo>
                    <a:pt x="2136944" y="60805"/>
                  </a:lnTo>
                  <a:lnTo>
                    <a:pt x="2136944" y="219484"/>
                  </a:lnTo>
                  <a:cubicBezTo>
                    <a:pt x="2136944" y="240783"/>
                    <a:pt x="2135880" y="256758"/>
                    <a:pt x="2132685" y="267940"/>
                  </a:cubicBezTo>
                  <a:cubicBezTo>
                    <a:pt x="2130555" y="279122"/>
                    <a:pt x="2124697" y="288174"/>
                    <a:pt x="2118308" y="297226"/>
                  </a:cubicBezTo>
                  <a:cubicBezTo>
                    <a:pt x="2109256" y="307343"/>
                    <a:pt x="2098073" y="315331"/>
                    <a:pt x="2081034" y="320655"/>
                  </a:cubicBezTo>
                  <a:cubicBezTo>
                    <a:pt x="2065059" y="327578"/>
                    <a:pt x="2047488" y="329708"/>
                    <a:pt x="2028319" y="329708"/>
                  </a:cubicBezTo>
                  <a:cubicBezTo>
                    <a:pt x="2008084" y="329708"/>
                    <a:pt x="1989980" y="327578"/>
                    <a:pt x="1974538" y="320655"/>
                  </a:cubicBezTo>
                  <a:cubicBezTo>
                    <a:pt x="1958563" y="314798"/>
                    <a:pt x="1946317" y="307343"/>
                    <a:pt x="1937264" y="297226"/>
                  </a:cubicBezTo>
                  <a:cubicBezTo>
                    <a:pt x="1930342" y="288174"/>
                    <a:pt x="1925017" y="279122"/>
                    <a:pt x="1922888" y="267940"/>
                  </a:cubicBezTo>
                  <a:cubicBezTo>
                    <a:pt x="1919693" y="256758"/>
                    <a:pt x="1918627" y="240783"/>
                    <a:pt x="1918627" y="219484"/>
                  </a:cubicBezTo>
                  <a:lnTo>
                    <a:pt x="1918627" y="57610"/>
                  </a:lnTo>
                  <a:lnTo>
                    <a:pt x="1910640" y="50688"/>
                  </a:lnTo>
                  <a:lnTo>
                    <a:pt x="1885614" y="48558"/>
                  </a:lnTo>
                  <a:lnTo>
                    <a:pt x="1885614" y="31519"/>
                  </a:lnTo>
                  <a:close/>
                  <a:moveTo>
                    <a:pt x="1632686" y="110326"/>
                  </a:moveTo>
                  <a:lnTo>
                    <a:pt x="1632686" y="129495"/>
                  </a:lnTo>
                  <a:cubicBezTo>
                    <a:pt x="1629491" y="129495"/>
                    <a:pt x="1624699" y="130560"/>
                    <a:pt x="1621504" y="130560"/>
                  </a:cubicBezTo>
                  <a:cubicBezTo>
                    <a:pt x="1615647" y="131625"/>
                    <a:pt x="1610322" y="133755"/>
                    <a:pt x="1604464" y="136418"/>
                  </a:cubicBezTo>
                  <a:lnTo>
                    <a:pt x="1604464" y="173691"/>
                  </a:lnTo>
                  <a:lnTo>
                    <a:pt x="1574113" y="173691"/>
                  </a:lnTo>
                  <a:cubicBezTo>
                    <a:pt x="1568256" y="173691"/>
                    <a:pt x="1565061" y="172626"/>
                    <a:pt x="1562931" y="170496"/>
                  </a:cubicBezTo>
                  <a:cubicBezTo>
                    <a:pt x="1560801" y="168366"/>
                    <a:pt x="1560801" y="164639"/>
                    <a:pt x="1560801" y="160379"/>
                  </a:cubicBezTo>
                  <a:cubicBezTo>
                    <a:pt x="1560801" y="145470"/>
                    <a:pt x="1568788" y="133223"/>
                    <a:pt x="1584230" y="124170"/>
                  </a:cubicBezTo>
                  <a:cubicBezTo>
                    <a:pt x="1597542" y="116183"/>
                    <a:pt x="1613517" y="111923"/>
                    <a:pt x="1632686" y="110326"/>
                  </a:cubicBezTo>
                  <a:lnTo>
                    <a:pt x="1632686" y="110326"/>
                  </a:lnTo>
                  <a:close/>
                  <a:moveTo>
                    <a:pt x="1632686" y="204042"/>
                  </a:moveTo>
                  <a:lnTo>
                    <a:pt x="1632686" y="222147"/>
                  </a:lnTo>
                  <a:cubicBezTo>
                    <a:pt x="1620439" y="226407"/>
                    <a:pt x="1611387" y="231199"/>
                    <a:pt x="1605529" y="235459"/>
                  </a:cubicBezTo>
                  <a:cubicBezTo>
                    <a:pt x="1594347" y="244511"/>
                    <a:pt x="1587425" y="254628"/>
                    <a:pt x="1587425" y="269005"/>
                  </a:cubicBezTo>
                  <a:cubicBezTo>
                    <a:pt x="1587425" y="279122"/>
                    <a:pt x="1590620" y="288174"/>
                    <a:pt x="1597542" y="295096"/>
                  </a:cubicBezTo>
                  <a:cubicBezTo>
                    <a:pt x="1603400" y="302019"/>
                    <a:pt x="1611919" y="304149"/>
                    <a:pt x="1623634" y="304149"/>
                  </a:cubicBezTo>
                  <a:cubicBezTo>
                    <a:pt x="1625764" y="304149"/>
                    <a:pt x="1629491" y="304149"/>
                    <a:pt x="1632686" y="304149"/>
                  </a:cubicBezTo>
                  <a:lnTo>
                    <a:pt x="1632686" y="323318"/>
                  </a:lnTo>
                  <a:cubicBezTo>
                    <a:pt x="1623634" y="326513"/>
                    <a:pt x="1614582" y="327578"/>
                    <a:pt x="1605529" y="327578"/>
                  </a:cubicBezTo>
                  <a:cubicBezTo>
                    <a:pt x="1588490" y="327578"/>
                    <a:pt x="1575178" y="323318"/>
                    <a:pt x="1565061" y="313201"/>
                  </a:cubicBezTo>
                  <a:cubicBezTo>
                    <a:pt x="1554944" y="303084"/>
                    <a:pt x="1549087" y="288174"/>
                    <a:pt x="1549087" y="272732"/>
                  </a:cubicBezTo>
                  <a:cubicBezTo>
                    <a:pt x="1549087" y="253563"/>
                    <a:pt x="1557074" y="239186"/>
                    <a:pt x="1572516" y="227471"/>
                  </a:cubicBezTo>
                  <a:cubicBezTo>
                    <a:pt x="1583165" y="221082"/>
                    <a:pt x="1603400" y="213095"/>
                    <a:pt x="1632686" y="204042"/>
                  </a:cubicBezTo>
                  <a:lnTo>
                    <a:pt x="1632686" y="204042"/>
                  </a:lnTo>
                  <a:close/>
                  <a:moveTo>
                    <a:pt x="913306" y="420229"/>
                  </a:moveTo>
                  <a:lnTo>
                    <a:pt x="913306" y="401060"/>
                  </a:lnTo>
                  <a:cubicBezTo>
                    <a:pt x="914371" y="401060"/>
                    <a:pt x="916501" y="401060"/>
                    <a:pt x="917565" y="401060"/>
                  </a:cubicBezTo>
                  <a:cubicBezTo>
                    <a:pt x="936735" y="401060"/>
                    <a:pt x="951112" y="396800"/>
                    <a:pt x="963891" y="387748"/>
                  </a:cubicBezTo>
                  <a:cubicBezTo>
                    <a:pt x="976138" y="378696"/>
                    <a:pt x="983061" y="367514"/>
                    <a:pt x="983061" y="354202"/>
                  </a:cubicBezTo>
                  <a:cubicBezTo>
                    <a:pt x="983061" y="345150"/>
                    <a:pt x="980931" y="337162"/>
                    <a:pt x="975073" y="332903"/>
                  </a:cubicBezTo>
                  <a:cubicBezTo>
                    <a:pt x="969216" y="328643"/>
                    <a:pt x="956969" y="323850"/>
                    <a:pt x="937800" y="320655"/>
                  </a:cubicBezTo>
                  <a:lnTo>
                    <a:pt x="912773" y="316396"/>
                  </a:lnTo>
                  <a:lnTo>
                    <a:pt x="912773" y="284979"/>
                  </a:lnTo>
                  <a:lnTo>
                    <a:pt x="940995" y="289239"/>
                  </a:lnTo>
                  <a:cubicBezTo>
                    <a:pt x="968151" y="293499"/>
                    <a:pt x="987320" y="300421"/>
                    <a:pt x="998502" y="308408"/>
                  </a:cubicBezTo>
                  <a:cubicBezTo>
                    <a:pt x="1009685" y="316396"/>
                    <a:pt x="1015542" y="328643"/>
                    <a:pt x="1015542" y="343552"/>
                  </a:cubicBezTo>
                  <a:cubicBezTo>
                    <a:pt x="1015542" y="352604"/>
                    <a:pt x="1013412" y="360591"/>
                    <a:pt x="1008620" y="369644"/>
                  </a:cubicBezTo>
                  <a:cubicBezTo>
                    <a:pt x="1002762" y="378696"/>
                    <a:pt x="997437" y="386683"/>
                    <a:pt x="988385" y="393073"/>
                  </a:cubicBezTo>
                  <a:cubicBezTo>
                    <a:pt x="977203" y="402125"/>
                    <a:pt x="963359" y="409047"/>
                    <a:pt x="948982" y="414372"/>
                  </a:cubicBezTo>
                  <a:cubicBezTo>
                    <a:pt x="937800" y="416502"/>
                    <a:pt x="925552" y="419164"/>
                    <a:pt x="913306" y="420229"/>
                  </a:cubicBezTo>
                  <a:lnTo>
                    <a:pt x="913306" y="420229"/>
                  </a:lnTo>
                  <a:close/>
                  <a:moveTo>
                    <a:pt x="913306" y="252498"/>
                  </a:moveTo>
                  <a:lnTo>
                    <a:pt x="913306" y="234394"/>
                  </a:lnTo>
                  <a:lnTo>
                    <a:pt x="913306" y="234394"/>
                  </a:lnTo>
                  <a:cubicBezTo>
                    <a:pt x="925552" y="234394"/>
                    <a:pt x="936735" y="230134"/>
                    <a:pt x="944722" y="219484"/>
                  </a:cubicBezTo>
                  <a:cubicBezTo>
                    <a:pt x="952709" y="210432"/>
                    <a:pt x="955904" y="197120"/>
                    <a:pt x="955904" y="181146"/>
                  </a:cubicBezTo>
                  <a:cubicBezTo>
                    <a:pt x="955904" y="164106"/>
                    <a:pt x="952709" y="151859"/>
                    <a:pt x="944722" y="141742"/>
                  </a:cubicBezTo>
                  <a:cubicBezTo>
                    <a:pt x="936735" y="131625"/>
                    <a:pt x="926618" y="127365"/>
                    <a:pt x="913306" y="127365"/>
                  </a:cubicBezTo>
                  <a:lnTo>
                    <a:pt x="913306" y="127365"/>
                  </a:lnTo>
                  <a:lnTo>
                    <a:pt x="913306" y="110326"/>
                  </a:lnTo>
                  <a:cubicBezTo>
                    <a:pt x="914371" y="109261"/>
                    <a:pt x="916501" y="109261"/>
                    <a:pt x="917565" y="109261"/>
                  </a:cubicBezTo>
                  <a:cubicBezTo>
                    <a:pt x="925552" y="109261"/>
                    <a:pt x="934605" y="110326"/>
                    <a:pt x="942592" y="112456"/>
                  </a:cubicBezTo>
                  <a:cubicBezTo>
                    <a:pt x="950579" y="114586"/>
                    <a:pt x="959631" y="118313"/>
                    <a:pt x="967619" y="122573"/>
                  </a:cubicBezTo>
                  <a:lnTo>
                    <a:pt x="1030451" y="122573"/>
                  </a:lnTo>
                  <a:lnTo>
                    <a:pt x="1030451" y="142807"/>
                  </a:lnTo>
                  <a:lnTo>
                    <a:pt x="981996" y="142807"/>
                  </a:lnTo>
                  <a:cubicBezTo>
                    <a:pt x="986255" y="148665"/>
                    <a:pt x="988918" y="155054"/>
                    <a:pt x="991048" y="161976"/>
                  </a:cubicBezTo>
                  <a:cubicBezTo>
                    <a:pt x="993178" y="168899"/>
                    <a:pt x="994243" y="175288"/>
                    <a:pt x="994243" y="183276"/>
                  </a:cubicBezTo>
                  <a:cubicBezTo>
                    <a:pt x="994243" y="203510"/>
                    <a:pt x="986255" y="219484"/>
                    <a:pt x="970813" y="232796"/>
                  </a:cubicBezTo>
                  <a:cubicBezTo>
                    <a:pt x="955904" y="245576"/>
                    <a:pt x="936735" y="251433"/>
                    <a:pt x="913306" y="252498"/>
                  </a:cubicBezTo>
                  <a:lnTo>
                    <a:pt x="913306" y="252498"/>
                  </a:lnTo>
                  <a:close/>
                  <a:moveTo>
                    <a:pt x="1344082" y="109261"/>
                  </a:moveTo>
                  <a:lnTo>
                    <a:pt x="1361121" y="109261"/>
                  </a:lnTo>
                  <a:lnTo>
                    <a:pt x="1361121" y="254628"/>
                  </a:lnTo>
                  <a:cubicBezTo>
                    <a:pt x="1361121" y="271667"/>
                    <a:pt x="1364316" y="282849"/>
                    <a:pt x="1371238" y="290837"/>
                  </a:cubicBezTo>
                  <a:cubicBezTo>
                    <a:pt x="1378160" y="297759"/>
                    <a:pt x="1388278" y="302019"/>
                    <a:pt x="1402655" y="302019"/>
                  </a:cubicBezTo>
                  <a:cubicBezTo>
                    <a:pt x="1410642" y="302019"/>
                    <a:pt x="1419694" y="300954"/>
                    <a:pt x="1427681" y="298824"/>
                  </a:cubicBezTo>
                  <a:cubicBezTo>
                    <a:pt x="1436733" y="296694"/>
                    <a:pt x="1444720" y="292967"/>
                    <a:pt x="1453773" y="288707"/>
                  </a:cubicBezTo>
                  <a:lnTo>
                    <a:pt x="1453773" y="140145"/>
                  </a:lnTo>
                  <a:lnTo>
                    <a:pt x="1422889" y="140145"/>
                  </a:lnTo>
                  <a:lnTo>
                    <a:pt x="1422889" y="126833"/>
                  </a:lnTo>
                  <a:lnTo>
                    <a:pt x="1473474" y="109794"/>
                  </a:lnTo>
                  <a:lnTo>
                    <a:pt x="1490514" y="109794"/>
                  </a:lnTo>
                  <a:lnTo>
                    <a:pt x="1490514" y="299889"/>
                  </a:lnTo>
                  <a:lnTo>
                    <a:pt x="1498501" y="307876"/>
                  </a:lnTo>
                  <a:lnTo>
                    <a:pt x="1518735" y="310006"/>
                  </a:lnTo>
                  <a:lnTo>
                    <a:pt x="1518735" y="325980"/>
                  </a:lnTo>
                  <a:lnTo>
                    <a:pt x="1453240" y="325980"/>
                  </a:lnTo>
                  <a:lnTo>
                    <a:pt x="1453240" y="300954"/>
                  </a:lnTo>
                  <a:cubicBezTo>
                    <a:pt x="1439928" y="311071"/>
                    <a:pt x="1427149" y="317993"/>
                    <a:pt x="1415967" y="322253"/>
                  </a:cubicBezTo>
                  <a:cubicBezTo>
                    <a:pt x="1403720" y="326513"/>
                    <a:pt x="1393602" y="329175"/>
                    <a:pt x="1382421" y="329175"/>
                  </a:cubicBezTo>
                  <a:cubicBezTo>
                    <a:pt x="1363251" y="329175"/>
                    <a:pt x="1349939" y="323318"/>
                    <a:pt x="1339822" y="312136"/>
                  </a:cubicBezTo>
                  <a:cubicBezTo>
                    <a:pt x="1329705" y="300954"/>
                    <a:pt x="1323848" y="283914"/>
                    <a:pt x="1323848" y="262615"/>
                  </a:cubicBezTo>
                  <a:lnTo>
                    <a:pt x="1323848" y="140145"/>
                  </a:lnTo>
                  <a:lnTo>
                    <a:pt x="1292431" y="140145"/>
                  </a:lnTo>
                  <a:lnTo>
                    <a:pt x="1292431" y="126833"/>
                  </a:lnTo>
                  <a:lnTo>
                    <a:pt x="1344082" y="109261"/>
                  </a:lnTo>
                  <a:lnTo>
                    <a:pt x="1344082" y="109261"/>
                  </a:lnTo>
                  <a:close/>
                  <a:moveTo>
                    <a:pt x="1096479" y="2233"/>
                  </a:moveTo>
                  <a:lnTo>
                    <a:pt x="1113518" y="2233"/>
                  </a:lnTo>
                  <a:lnTo>
                    <a:pt x="1113518" y="136418"/>
                  </a:lnTo>
                  <a:cubicBezTo>
                    <a:pt x="1130557" y="126300"/>
                    <a:pt x="1143869" y="119378"/>
                    <a:pt x="1155052" y="116183"/>
                  </a:cubicBezTo>
                  <a:cubicBezTo>
                    <a:pt x="1166233" y="111923"/>
                    <a:pt x="1175286" y="109261"/>
                    <a:pt x="1184338" y="109261"/>
                  </a:cubicBezTo>
                  <a:cubicBezTo>
                    <a:pt x="1203507" y="109261"/>
                    <a:pt x="1217884" y="116183"/>
                    <a:pt x="1228001" y="127365"/>
                  </a:cubicBezTo>
                  <a:cubicBezTo>
                    <a:pt x="1238118" y="138547"/>
                    <a:pt x="1242911" y="155587"/>
                    <a:pt x="1242911" y="176886"/>
                  </a:cubicBezTo>
                  <a:lnTo>
                    <a:pt x="1242911" y="299356"/>
                  </a:lnTo>
                  <a:lnTo>
                    <a:pt x="1250898" y="307343"/>
                  </a:lnTo>
                  <a:lnTo>
                    <a:pt x="1273262" y="309473"/>
                  </a:lnTo>
                  <a:lnTo>
                    <a:pt x="1273262" y="325448"/>
                  </a:lnTo>
                  <a:lnTo>
                    <a:pt x="1178480" y="325448"/>
                  </a:lnTo>
                  <a:lnTo>
                    <a:pt x="1178480" y="309473"/>
                  </a:lnTo>
                  <a:lnTo>
                    <a:pt x="1198715" y="307343"/>
                  </a:lnTo>
                  <a:lnTo>
                    <a:pt x="1205637" y="299356"/>
                  </a:lnTo>
                  <a:lnTo>
                    <a:pt x="1205637" y="183276"/>
                  </a:lnTo>
                  <a:cubicBezTo>
                    <a:pt x="1205637" y="167301"/>
                    <a:pt x="1202442" y="155054"/>
                    <a:pt x="1195520" y="148132"/>
                  </a:cubicBezTo>
                  <a:cubicBezTo>
                    <a:pt x="1188598" y="141210"/>
                    <a:pt x="1177416" y="138015"/>
                    <a:pt x="1161974" y="138015"/>
                  </a:cubicBezTo>
                  <a:cubicBezTo>
                    <a:pt x="1155052" y="138015"/>
                    <a:pt x="1147597" y="139080"/>
                    <a:pt x="1139610" y="141210"/>
                  </a:cubicBezTo>
                  <a:cubicBezTo>
                    <a:pt x="1131622" y="144405"/>
                    <a:pt x="1122570" y="148132"/>
                    <a:pt x="1113518" y="152392"/>
                  </a:cubicBezTo>
                  <a:lnTo>
                    <a:pt x="1113518" y="298824"/>
                  </a:lnTo>
                  <a:lnTo>
                    <a:pt x="1121505" y="306811"/>
                  </a:lnTo>
                  <a:lnTo>
                    <a:pt x="1141740" y="308941"/>
                  </a:lnTo>
                  <a:lnTo>
                    <a:pt x="1141740" y="324915"/>
                  </a:lnTo>
                  <a:lnTo>
                    <a:pt x="1045893" y="324915"/>
                  </a:lnTo>
                  <a:lnTo>
                    <a:pt x="1045893" y="308941"/>
                  </a:lnTo>
                  <a:lnTo>
                    <a:pt x="1069322" y="306811"/>
                  </a:lnTo>
                  <a:lnTo>
                    <a:pt x="1076245" y="298824"/>
                  </a:lnTo>
                  <a:lnTo>
                    <a:pt x="1076245" y="31519"/>
                  </a:lnTo>
                  <a:lnTo>
                    <a:pt x="1042698" y="31519"/>
                  </a:lnTo>
                  <a:lnTo>
                    <a:pt x="1042698" y="18207"/>
                  </a:lnTo>
                  <a:lnTo>
                    <a:pt x="1096479" y="2233"/>
                  </a:lnTo>
                  <a:close/>
                  <a:moveTo>
                    <a:pt x="913306" y="110326"/>
                  </a:moveTo>
                  <a:lnTo>
                    <a:pt x="913306" y="127365"/>
                  </a:lnTo>
                  <a:cubicBezTo>
                    <a:pt x="899994" y="127365"/>
                    <a:pt x="889877" y="131625"/>
                    <a:pt x="881889" y="141742"/>
                  </a:cubicBezTo>
                  <a:cubicBezTo>
                    <a:pt x="873902" y="150794"/>
                    <a:pt x="870707" y="164106"/>
                    <a:pt x="870707" y="181146"/>
                  </a:cubicBezTo>
                  <a:cubicBezTo>
                    <a:pt x="870707" y="197120"/>
                    <a:pt x="873902" y="210432"/>
                    <a:pt x="882954" y="219484"/>
                  </a:cubicBezTo>
                  <a:cubicBezTo>
                    <a:pt x="890941" y="229601"/>
                    <a:pt x="901059" y="234394"/>
                    <a:pt x="913306" y="234394"/>
                  </a:cubicBezTo>
                  <a:lnTo>
                    <a:pt x="913306" y="252498"/>
                  </a:lnTo>
                  <a:cubicBezTo>
                    <a:pt x="912240" y="252498"/>
                    <a:pt x="911176" y="252498"/>
                    <a:pt x="910111" y="252498"/>
                  </a:cubicBezTo>
                  <a:lnTo>
                    <a:pt x="903189" y="252498"/>
                  </a:lnTo>
                  <a:cubicBezTo>
                    <a:pt x="901059" y="255693"/>
                    <a:pt x="899994" y="258355"/>
                    <a:pt x="898929" y="261550"/>
                  </a:cubicBezTo>
                  <a:cubicBezTo>
                    <a:pt x="898929" y="264745"/>
                    <a:pt x="897864" y="268472"/>
                    <a:pt x="897864" y="271667"/>
                  </a:cubicBezTo>
                  <a:cubicBezTo>
                    <a:pt x="897864" y="272732"/>
                    <a:pt x="898929" y="274862"/>
                    <a:pt x="898929" y="278590"/>
                  </a:cubicBezTo>
                  <a:cubicBezTo>
                    <a:pt x="898929" y="280719"/>
                    <a:pt x="898929" y="281784"/>
                    <a:pt x="898929" y="281784"/>
                  </a:cubicBezTo>
                  <a:lnTo>
                    <a:pt x="913838" y="283914"/>
                  </a:lnTo>
                  <a:lnTo>
                    <a:pt x="913838" y="315331"/>
                  </a:lnTo>
                  <a:lnTo>
                    <a:pt x="896799" y="312136"/>
                  </a:lnTo>
                  <a:cubicBezTo>
                    <a:pt x="884552" y="315331"/>
                    <a:pt x="875500" y="321188"/>
                    <a:pt x="868577" y="329175"/>
                  </a:cubicBezTo>
                  <a:cubicBezTo>
                    <a:pt x="861655" y="337162"/>
                    <a:pt x="858460" y="345150"/>
                    <a:pt x="858460" y="355267"/>
                  </a:cubicBezTo>
                  <a:cubicBezTo>
                    <a:pt x="858460" y="368579"/>
                    <a:pt x="864317" y="378696"/>
                    <a:pt x="875500" y="387748"/>
                  </a:cubicBezTo>
                  <a:cubicBezTo>
                    <a:pt x="885617" y="395735"/>
                    <a:pt x="897864" y="399995"/>
                    <a:pt x="913838" y="401060"/>
                  </a:cubicBezTo>
                  <a:lnTo>
                    <a:pt x="913838" y="420229"/>
                  </a:lnTo>
                  <a:cubicBezTo>
                    <a:pt x="910643" y="420229"/>
                    <a:pt x="906916" y="420229"/>
                    <a:pt x="902656" y="420229"/>
                  </a:cubicBezTo>
                  <a:cubicBezTo>
                    <a:pt x="877629" y="420229"/>
                    <a:pt x="858993" y="415969"/>
                    <a:pt x="845148" y="405852"/>
                  </a:cubicBezTo>
                  <a:cubicBezTo>
                    <a:pt x="830771" y="395735"/>
                    <a:pt x="823849" y="382423"/>
                    <a:pt x="823849" y="364319"/>
                  </a:cubicBezTo>
                  <a:cubicBezTo>
                    <a:pt x="823849" y="351007"/>
                    <a:pt x="828109" y="338227"/>
                    <a:pt x="836096" y="329175"/>
                  </a:cubicBezTo>
                  <a:cubicBezTo>
                    <a:pt x="845148" y="319058"/>
                    <a:pt x="856330" y="312136"/>
                    <a:pt x="871240" y="310006"/>
                  </a:cubicBezTo>
                  <a:cubicBezTo>
                    <a:pt x="870175" y="306811"/>
                    <a:pt x="869110" y="303084"/>
                    <a:pt x="868045" y="299889"/>
                  </a:cubicBezTo>
                  <a:cubicBezTo>
                    <a:pt x="866980" y="296694"/>
                    <a:pt x="866980" y="292967"/>
                    <a:pt x="866980" y="289772"/>
                  </a:cubicBezTo>
                  <a:cubicBezTo>
                    <a:pt x="866980" y="285512"/>
                    <a:pt x="869110" y="278590"/>
                    <a:pt x="872837" y="271667"/>
                  </a:cubicBezTo>
                  <a:cubicBezTo>
                    <a:pt x="876032" y="264745"/>
                    <a:pt x="880824" y="257290"/>
                    <a:pt x="888812" y="249303"/>
                  </a:cubicBezTo>
                  <a:cubicBezTo>
                    <a:pt x="871772" y="245043"/>
                    <a:pt x="858460" y="237056"/>
                    <a:pt x="848343" y="225874"/>
                  </a:cubicBezTo>
                  <a:cubicBezTo>
                    <a:pt x="839291" y="213627"/>
                    <a:pt x="833966" y="199783"/>
                    <a:pt x="833966" y="183276"/>
                  </a:cubicBezTo>
                  <a:cubicBezTo>
                    <a:pt x="833966" y="161976"/>
                    <a:pt x="841953" y="143872"/>
                    <a:pt x="857395" y="130560"/>
                  </a:cubicBezTo>
                  <a:cubicBezTo>
                    <a:pt x="870175" y="117248"/>
                    <a:pt x="889344" y="110326"/>
                    <a:pt x="913306" y="110326"/>
                  </a:cubicBezTo>
                  <a:lnTo>
                    <a:pt x="913306" y="110326"/>
                  </a:lnTo>
                  <a:close/>
                  <a:moveTo>
                    <a:pt x="569856" y="325448"/>
                  </a:moveTo>
                  <a:lnTo>
                    <a:pt x="569856" y="309473"/>
                  </a:lnTo>
                  <a:lnTo>
                    <a:pt x="593285" y="307343"/>
                  </a:lnTo>
                  <a:lnTo>
                    <a:pt x="601272" y="299356"/>
                  </a:lnTo>
                  <a:lnTo>
                    <a:pt x="601272" y="141742"/>
                  </a:lnTo>
                  <a:lnTo>
                    <a:pt x="569856" y="141742"/>
                  </a:lnTo>
                  <a:lnTo>
                    <a:pt x="569856" y="127365"/>
                  </a:lnTo>
                  <a:lnTo>
                    <a:pt x="620442" y="112456"/>
                  </a:lnTo>
                  <a:lnTo>
                    <a:pt x="637481" y="112456"/>
                  </a:lnTo>
                  <a:lnTo>
                    <a:pt x="637481" y="135885"/>
                  </a:lnTo>
                  <a:cubicBezTo>
                    <a:pt x="654520" y="125768"/>
                    <a:pt x="668897" y="118846"/>
                    <a:pt x="680079" y="115651"/>
                  </a:cubicBezTo>
                  <a:cubicBezTo>
                    <a:pt x="690197" y="111391"/>
                    <a:pt x="699249" y="108729"/>
                    <a:pt x="708301" y="108729"/>
                  </a:cubicBezTo>
                  <a:cubicBezTo>
                    <a:pt x="727470" y="108729"/>
                    <a:pt x="741847" y="115651"/>
                    <a:pt x="751964" y="126833"/>
                  </a:cubicBezTo>
                  <a:cubicBezTo>
                    <a:pt x="762081" y="138015"/>
                    <a:pt x="766341" y="155054"/>
                    <a:pt x="766341" y="176354"/>
                  </a:cubicBezTo>
                  <a:lnTo>
                    <a:pt x="766341" y="298824"/>
                  </a:lnTo>
                  <a:lnTo>
                    <a:pt x="774328" y="306811"/>
                  </a:lnTo>
                  <a:lnTo>
                    <a:pt x="797757" y="308941"/>
                  </a:lnTo>
                  <a:lnTo>
                    <a:pt x="797757" y="324915"/>
                  </a:lnTo>
                  <a:lnTo>
                    <a:pt x="700846" y="324915"/>
                  </a:lnTo>
                  <a:lnTo>
                    <a:pt x="700846" y="308941"/>
                  </a:lnTo>
                  <a:lnTo>
                    <a:pt x="722145" y="306811"/>
                  </a:lnTo>
                  <a:lnTo>
                    <a:pt x="730133" y="298824"/>
                  </a:lnTo>
                  <a:lnTo>
                    <a:pt x="730133" y="182743"/>
                  </a:lnTo>
                  <a:cubicBezTo>
                    <a:pt x="730133" y="166769"/>
                    <a:pt x="726938" y="155587"/>
                    <a:pt x="720015" y="147599"/>
                  </a:cubicBezTo>
                  <a:cubicBezTo>
                    <a:pt x="713093" y="140677"/>
                    <a:pt x="701911" y="137482"/>
                    <a:pt x="684872" y="137482"/>
                  </a:cubicBezTo>
                  <a:cubicBezTo>
                    <a:pt x="677949" y="137482"/>
                    <a:pt x="671560" y="138547"/>
                    <a:pt x="662508" y="140677"/>
                  </a:cubicBezTo>
                  <a:cubicBezTo>
                    <a:pt x="654520" y="143872"/>
                    <a:pt x="645468" y="147599"/>
                    <a:pt x="636416" y="151859"/>
                  </a:cubicBezTo>
                  <a:lnTo>
                    <a:pt x="636416" y="298291"/>
                  </a:lnTo>
                  <a:lnTo>
                    <a:pt x="644403" y="306279"/>
                  </a:lnTo>
                  <a:lnTo>
                    <a:pt x="664637" y="308408"/>
                  </a:lnTo>
                  <a:lnTo>
                    <a:pt x="664637" y="324383"/>
                  </a:lnTo>
                  <a:lnTo>
                    <a:pt x="569856" y="324383"/>
                  </a:lnTo>
                  <a:lnTo>
                    <a:pt x="569856" y="325448"/>
                  </a:lnTo>
                  <a:close/>
                  <a:moveTo>
                    <a:pt x="501166" y="15012"/>
                  </a:moveTo>
                  <a:cubicBezTo>
                    <a:pt x="509153" y="15012"/>
                    <a:pt x="514478" y="17142"/>
                    <a:pt x="519270" y="22999"/>
                  </a:cubicBezTo>
                  <a:cubicBezTo>
                    <a:pt x="525128" y="27259"/>
                    <a:pt x="527258" y="33116"/>
                    <a:pt x="527258" y="41104"/>
                  </a:cubicBezTo>
                  <a:cubicBezTo>
                    <a:pt x="527258" y="48026"/>
                    <a:pt x="525128" y="53351"/>
                    <a:pt x="519270" y="58143"/>
                  </a:cubicBezTo>
                  <a:cubicBezTo>
                    <a:pt x="515011" y="64000"/>
                    <a:pt x="509153" y="66130"/>
                    <a:pt x="501166" y="66130"/>
                  </a:cubicBezTo>
                  <a:cubicBezTo>
                    <a:pt x="494244" y="66130"/>
                    <a:pt x="488919" y="64000"/>
                    <a:pt x="484127" y="58143"/>
                  </a:cubicBezTo>
                  <a:cubicBezTo>
                    <a:pt x="478270" y="53883"/>
                    <a:pt x="476140" y="48026"/>
                    <a:pt x="476140" y="41104"/>
                  </a:cubicBezTo>
                  <a:cubicBezTo>
                    <a:pt x="476140" y="33116"/>
                    <a:pt x="478270" y="27792"/>
                    <a:pt x="484127" y="22999"/>
                  </a:cubicBezTo>
                  <a:cubicBezTo>
                    <a:pt x="488919" y="17142"/>
                    <a:pt x="494244" y="15012"/>
                    <a:pt x="501166" y="15012"/>
                  </a:cubicBezTo>
                  <a:lnTo>
                    <a:pt x="501166" y="15012"/>
                  </a:lnTo>
                  <a:close/>
                  <a:moveTo>
                    <a:pt x="500101" y="112988"/>
                  </a:moveTo>
                  <a:lnTo>
                    <a:pt x="517141" y="112988"/>
                  </a:lnTo>
                  <a:lnTo>
                    <a:pt x="517141" y="299889"/>
                  </a:lnTo>
                  <a:lnTo>
                    <a:pt x="525128" y="307876"/>
                  </a:lnTo>
                  <a:lnTo>
                    <a:pt x="547492" y="310006"/>
                  </a:lnTo>
                  <a:lnTo>
                    <a:pt x="547492" y="325980"/>
                  </a:lnTo>
                  <a:lnTo>
                    <a:pt x="449516" y="325980"/>
                  </a:lnTo>
                  <a:lnTo>
                    <a:pt x="449516" y="310006"/>
                  </a:lnTo>
                  <a:lnTo>
                    <a:pt x="472945" y="307876"/>
                  </a:lnTo>
                  <a:lnTo>
                    <a:pt x="479867" y="299889"/>
                  </a:lnTo>
                  <a:lnTo>
                    <a:pt x="479867" y="142275"/>
                  </a:lnTo>
                  <a:lnTo>
                    <a:pt x="449516" y="142275"/>
                  </a:lnTo>
                  <a:lnTo>
                    <a:pt x="449516" y="127365"/>
                  </a:lnTo>
                  <a:lnTo>
                    <a:pt x="500101" y="112988"/>
                  </a:lnTo>
                  <a:lnTo>
                    <a:pt x="500101" y="112988"/>
                  </a:lnTo>
                  <a:close/>
                  <a:moveTo>
                    <a:pt x="410112" y="119378"/>
                  </a:moveTo>
                  <a:lnTo>
                    <a:pt x="410112" y="168899"/>
                  </a:lnTo>
                  <a:lnTo>
                    <a:pt x="388813" y="168899"/>
                  </a:lnTo>
                  <a:lnTo>
                    <a:pt x="384553" y="138547"/>
                  </a:lnTo>
                  <a:cubicBezTo>
                    <a:pt x="378696" y="135353"/>
                    <a:pt x="373371" y="132690"/>
                    <a:pt x="368579" y="130560"/>
                  </a:cubicBezTo>
                  <a:cubicBezTo>
                    <a:pt x="362721" y="129495"/>
                    <a:pt x="357397" y="128430"/>
                    <a:pt x="352604" y="128430"/>
                  </a:cubicBezTo>
                  <a:cubicBezTo>
                    <a:pt x="340357" y="128430"/>
                    <a:pt x="332370" y="131625"/>
                    <a:pt x="325448" y="137482"/>
                  </a:cubicBezTo>
                  <a:cubicBezTo>
                    <a:pt x="318526" y="143340"/>
                    <a:pt x="315331" y="149730"/>
                    <a:pt x="315331" y="159847"/>
                  </a:cubicBezTo>
                  <a:cubicBezTo>
                    <a:pt x="315331" y="168899"/>
                    <a:pt x="318526" y="175821"/>
                    <a:pt x="323318" y="181146"/>
                  </a:cubicBezTo>
                  <a:cubicBezTo>
                    <a:pt x="329175" y="187003"/>
                    <a:pt x="337695" y="192328"/>
                    <a:pt x="352604" y="200315"/>
                  </a:cubicBezTo>
                  <a:cubicBezTo>
                    <a:pt x="354734" y="201380"/>
                    <a:pt x="358462" y="202445"/>
                    <a:pt x="363786" y="204575"/>
                  </a:cubicBezTo>
                  <a:cubicBezTo>
                    <a:pt x="379761" y="212562"/>
                    <a:pt x="392008" y="218952"/>
                    <a:pt x="399995" y="224809"/>
                  </a:cubicBezTo>
                  <a:cubicBezTo>
                    <a:pt x="404255" y="229069"/>
                    <a:pt x="409047" y="234926"/>
                    <a:pt x="412242" y="241848"/>
                  </a:cubicBezTo>
                  <a:cubicBezTo>
                    <a:pt x="414372" y="247706"/>
                    <a:pt x="415437" y="255160"/>
                    <a:pt x="415437" y="263148"/>
                  </a:cubicBezTo>
                  <a:cubicBezTo>
                    <a:pt x="415437" y="283382"/>
                    <a:pt x="408515" y="299356"/>
                    <a:pt x="394138" y="311603"/>
                  </a:cubicBezTo>
                  <a:cubicBezTo>
                    <a:pt x="379761" y="322785"/>
                    <a:pt x="358994" y="328643"/>
                    <a:pt x="334500" y="328643"/>
                  </a:cubicBezTo>
                  <a:cubicBezTo>
                    <a:pt x="323318" y="328643"/>
                    <a:pt x="313201" y="327578"/>
                    <a:pt x="304149" y="326513"/>
                  </a:cubicBezTo>
                  <a:cubicBezTo>
                    <a:pt x="294031" y="325448"/>
                    <a:pt x="284979" y="323318"/>
                    <a:pt x="276992" y="319591"/>
                  </a:cubicBezTo>
                  <a:lnTo>
                    <a:pt x="276992" y="262083"/>
                  </a:lnTo>
                  <a:lnTo>
                    <a:pt x="298291" y="262083"/>
                  </a:lnTo>
                  <a:lnTo>
                    <a:pt x="302551" y="299356"/>
                  </a:lnTo>
                  <a:cubicBezTo>
                    <a:pt x="309473" y="303616"/>
                    <a:pt x="314798" y="306279"/>
                    <a:pt x="321720" y="307343"/>
                  </a:cubicBezTo>
                  <a:cubicBezTo>
                    <a:pt x="327578" y="309473"/>
                    <a:pt x="333967" y="310538"/>
                    <a:pt x="340890" y="310538"/>
                  </a:cubicBezTo>
                  <a:cubicBezTo>
                    <a:pt x="353137" y="310538"/>
                    <a:pt x="362189" y="307343"/>
                    <a:pt x="370176" y="300421"/>
                  </a:cubicBezTo>
                  <a:cubicBezTo>
                    <a:pt x="378163" y="293499"/>
                    <a:pt x="381358" y="285512"/>
                    <a:pt x="381358" y="274330"/>
                  </a:cubicBezTo>
                  <a:cubicBezTo>
                    <a:pt x="381358" y="265278"/>
                    <a:pt x="379228" y="258355"/>
                    <a:pt x="373371" y="253031"/>
                  </a:cubicBezTo>
                  <a:cubicBezTo>
                    <a:pt x="369111" y="247173"/>
                    <a:pt x="356332" y="239719"/>
                    <a:pt x="336097" y="230666"/>
                  </a:cubicBezTo>
                  <a:cubicBezTo>
                    <a:pt x="314798" y="221614"/>
                    <a:pt x="299889" y="211497"/>
                    <a:pt x="292434" y="203510"/>
                  </a:cubicBezTo>
                  <a:cubicBezTo>
                    <a:pt x="284447" y="194458"/>
                    <a:pt x="280187" y="183276"/>
                    <a:pt x="280187" y="171029"/>
                  </a:cubicBezTo>
                  <a:cubicBezTo>
                    <a:pt x="280187" y="151859"/>
                    <a:pt x="287109" y="135885"/>
                    <a:pt x="300421" y="125768"/>
                  </a:cubicBezTo>
                  <a:cubicBezTo>
                    <a:pt x="313733" y="114586"/>
                    <a:pt x="332902" y="108729"/>
                    <a:pt x="357929" y="108729"/>
                  </a:cubicBezTo>
                  <a:cubicBezTo>
                    <a:pt x="368046" y="108729"/>
                    <a:pt x="377098" y="109794"/>
                    <a:pt x="386150" y="111923"/>
                  </a:cubicBezTo>
                  <a:cubicBezTo>
                    <a:pt x="394138" y="114053"/>
                    <a:pt x="402125" y="116183"/>
                    <a:pt x="410112" y="119378"/>
                  </a:cubicBezTo>
                  <a:lnTo>
                    <a:pt x="410112" y="119378"/>
                  </a:lnTo>
                  <a:close/>
                  <a:moveTo>
                    <a:pt x="3297" y="31519"/>
                  </a:moveTo>
                  <a:lnTo>
                    <a:pt x="250901" y="31519"/>
                  </a:lnTo>
                  <a:lnTo>
                    <a:pt x="250901" y="98079"/>
                  </a:lnTo>
                  <a:lnTo>
                    <a:pt x="227471" y="98079"/>
                  </a:lnTo>
                  <a:lnTo>
                    <a:pt x="221614" y="57610"/>
                  </a:lnTo>
                  <a:lnTo>
                    <a:pt x="214692" y="50688"/>
                  </a:lnTo>
                  <a:lnTo>
                    <a:pt x="148132" y="50688"/>
                  </a:lnTo>
                  <a:lnTo>
                    <a:pt x="148132" y="298291"/>
                  </a:lnTo>
                  <a:lnTo>
                    <a:pt x="155054" y="305214"/>
                  </a:lnTo>
                  <a:lnTo>
                    <a:pt x="184341" y="307343"/>
                  </a:lnTo>
                  <a:lnTo>
                    <a:pt x="184341" y="325448"/>
                  </a:lnTo>
                  <a:lnTo>
                    <a:pt x="70390" y="325448"/>
                  </a:lnTo>
                  <a:lnTo>
                    <a:pt x="70390" y="307343"/>
                  </a:lnTo>
                  <a:lnTo>
                    <a:pt x="99676" y="305214"/>
                  </a:lnTo>
                  <a:lnTo>
                    <a:pt x="106598" y="298291"/>
                  </a:lnTo>
                  <a:lnTo>
                    <a:pt x="106598" y="50688"/>
                  </a:lnTo>
                  <a:lnTo>
                    <a:pt x="40039" y="50688"/>
                  </a:lnTo>
                  <a:lnTo>
                    <a:pt x="33116" y="57610"/>
                  </a:lnTo>
                  <a:lnTo>
                    <a:pt x="27259" y="98079"/>
                  </a:lnTo>
                  <a:lnTo>
                    <a:pt x="2233" y="98079"/>
                  </a:lnTo>
                  <a:lnTo>
                    <a:pt x="2233" y="31519"/>
                  </a:lnTo>
                  <a:close/>
                </a:path>
              </a:pathLst>
            </a:custGeom>
            <a:solidFill>
              <a:srgbClr val="81308C"/>
            </a:solidFill>
            <a:ln w="5325" cap="flat">
              <a:noFill/>
              <a:prstDash val="solid"/>
              <a:miter/>
            </a:ln>
          </p:spPr>
          <p:txBody>
            <a:bodyPr rtlCol="0" anchor="ctr"/>
            <a:lstStyle/>
            <a:p>
              <a:endParaRPr lang="zh-CN" altLang="en-US" dirty="0"/>
            </a:p>
          </p:txBody>
        </p:sp>
        <p:pic>
          <p:nvPicPr>
            <p:cNvPr id="35" name="图片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85028" y="2913592"/>
              <a:ext cx="1584000" cy="1584000"/>
            </a:xfrm>
            <a:prstGeom prst="rect">
              <a:avLst/>
            </a:prstGeom>
          </p:spPr>
        </p:pic>
      </p:grpSp>
      <p:grpSp>
        <p:nvGrpSpPr>
          <p:cNvPr id="5" name="组合 132"/>
          <p:cNvGrpSpPr/>
          <p:nvPr/>
        </p:nvGrpSpPr>
        <p:grpSpPr>
          <a:xfrm>
            <a:off x="604109" y="368651"/>
            <a:ext cx="1882289" cy="417037"/>
            <a:chOff x="668068" y="202823"/>
            <a:chExt cx="1414556" cy="337529"/>
          </a:xfrm>
          <a:solidFill>
            <a:srgbClr val="703881"/>
          </a:solidFill>
        </p:grpSpPr>
        <p:sp>
          <p:nvSpPr>
            <p:cNvPr id="6" name="箭头: V 形 133"/>
            <p:cNvSpPr/>
            <p:nvPr/>
          </p:nvSpPr>
          <p:spPr>
            <a:xfrm>
              <a:off x="668068" y="202823"/>
              <a:ext cx="411871" cy="329144"/>
            </a:xfrm>
            <a:prstGeom prst="chevron">
              <a:avLst/>
            </a:prstGeom>
            <a:solidFill>
              <a:srgbClr val="D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7" name="箭头: V 形 134"/>
            <p:cNvSpPr/>
            <p:nvPr/>
          </p:nvSpPr>
          <p:spPr>
            <a:xfrm>
              <a:off x="1003739" y="202823"/>
              <a:ext cx="411871" cy="329144"/>
            </a:xfrm>
            <a:prstGeom prst="chevron">
              <a:avLst/>
            </a:prstGeom>
            <a:solidFill>
              <a:srgbClr val="BB8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8" name="箭头: V 形 135"/>
            <p:cNvSpPr/>
            <p:nvPr/>
          </p:nvSpPr>
          <p:spPr>
            <a:xfrm>
              <a:off x="1335082" y="211208"/>
              <a:ext cx="411871" cy="329144"/>
            </a:xfrm>
            <a:prstGeom prst="chevron">
              <a:avLst/>
            </a:prstGeom>
            <a:solidFill>
              <a:srgbClr val="A45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9" name="箭头: V 形 136"/>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grpSp>
      <p:sp>
        <p:nvSpPr>
          <p:cNvPr id="2" name="iconfont-1191-801540"/>
          <p:cNvSpPr>
            <a:spLocks noChangeAspect="1"/>
          </p:cNvSpPr>
          <p:nvPr/>
        </p:nvSpPr>
        <p:spPr bwMode="auto">
          <a:xfrm>
            <a:off x="4973603" y="5452771"/>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703881"/>
          </a:solidFill>
          <a:ln>
            <a:noFill/>
          </a:ln>
        </p:spPr>
        <p:txBody>
          <a:bodyPr/>
          <a:lstStyle/>
          <a:p>
            <a:endParaRPr lang="zh-CN" altLang="en-US" dirty="0">
              <a:cs typeface="+mn-ea"/>
              <a:sym typeface="+mn-lt"/>
            </a:endParaRPr>
          </a:p>
        </p:txBody>
      </p:sp>
      <p:sp>
        <p:nvSpPr>
          <p:cNvPr id="4" name="文本框 3"/>
          <p:cNvSpPr txBox="1"/>
          <p:nvPr/>
        </p:nvSpPr>
        <p:spPr>
          <a:xfrm>
            <a:off x="5654903" y="4650829"/>
            <a:ext cx="6162065" cy="400110"/>
          </a:xfrm>
          <a:prstGeom prst="rect">
            <a:avLst/>
          </a:prstGeom>
          <a:noFill/>
        </p:spPr>
        <p:txBody>
          <a:bodyPr wrap="square" rtlCol="0">
            <a:spAutoFit/>
          </a:bodyPr>
          <a:lstStyle/>
          <a:p>
            <a:r>
              <a:rPr lang="zh-CN" altLang="en-US" sz="2000" b="1" dirty="0"/>
              <a:t>各层人员都只会单一的向自己的所属的上级汇报</a:t>
            </a:r>
            <a:endParaRPr lang="zh-CN" altLang="en-US" sz="2000" b="1" dirty="0">
              <a:cs typeface="+mn-ea"/>
            </a:endParaRPr>
          </a:p>
        </p:txBody>
      </p:sp>
      <p:sp>
        <p:nvSpPr>
          <p:cNvPr id="3" name="文本框 15">
            <a:extLst>
              <a:ext uri="{FF2B5EF4-FFF2-40B4-BE49-F238E27FC236}">
                <a16:creationId xmlns:a16="http://schemas.microsoft.com/office/drawing/2014/main" id="{65B3B09B-1C69-CCFE-1822-E508BD8B407D}"/>
              </a:ext>
            </a:extLst>
          </p:cNvPr>
          <p:cNvSpPr txBox="1"/>
          <p:nvPr/>
        </p:nvSpPr>
        <p:spPr>
          <a:xfrm>
            <a:off x="1449414" y="2750087"/>
            <a:ext cx="2001230" cy="2898422"/>
          </a:xfrm>
          <a:prstGeom prst="rect">
            <a:avLst/>
          </a:prstGeom>
          <a:noFill/>
        </p:spPr>
        <p:txBody>
          <a:bodyPr wrap="square" rtlCol="0">
            <a:spAutoFit/>
          </a:bodyPr>
          <a:lstStyle/>
          <a:p>
            <a:pPr indent="-171450">
              <a:lnSpc>
                <a:spcPct val="200000"/>
              </a:lnSpc>
              <a:buFont typeface="Arial" panose="020B0604020202020204" pitchFamily="34" charset="0"/>
              <a:buChar char="•"/>
            </a:pPr>
            <a:r>
              <a:rPr lang="zh-CN" altLang="en-US" sz="3200" b="1" u="sng" dirty="0">
                <a:solidFill>
                  <a:schemeClr val="accent4">
                    <a:lumMod val="40000"/>
                    <a:lumOff val="60000"/>
                  </a:schemeClr>
                </a:solidFill>
                <a:latin typeface="思源宋体 Heavy" panose="02020900000000000000" pitchFamily="18" charset="-122"/>
                <a:ea typeface="思源宋体 Heavy" panose="02020900000000000000" pitchFamily="18" charset="-122"/>
                <a:cs typeface="+mn-ea"/>
                <a:sym typeface="+mn-lt"/>
              </a:rPr>
              <a:t>传播主体 </a:t>
            </a:r>
            <a:endParaRPr lang="en-US" altLang="zh-CN" sz="3200" b="1" u="sng" dirty="0">
              <a:solidFill>
                <a:schemeClr val="accent4">
                  <a:lumMod val="40000"/>
                  <a:lumOff val="60000"/>
                </a:schemeClr>
              </a:solidFill>
              <a:latin typeface="思源宋体 Heavy" panose="02020900000000000000" pitchFamily="18" charset="-122"/>
              <a:ea typeface="思源宋体 Heavy" panose="02020900000000000000" pitchFamily="18" charset="-122"/>
              <a:cs typeface="+mn-ea"/>
              <a:sym typeface="+mn-lt"/>
            </a:endParaRPr>
          </a:p>
          <a:p>
            <a:pPr indent="-171450">
              <a:lnSpc>
                <a:spcPct val="200000"/>
              </a:lnSpc>
              <a:buFont typeface="Arial" panose="020B0604020202020204" pitchFamily="34" charset="0"/>
              <a:buChar char="•"/>
            </a:pPr>
            <a:r>
              <a:rPr lang="zh-CN" altLang="en-US" sz="3200" b="1" dirty="0">
                <a:solidFill>
                  <a:schemeClr val="bg1"/>
                </a:solidFill>
                <a:latin typeface="思源宋体 Heavy" panose="02020900000000000000" pitchFamily="18" charset="-122"/>
                <a:ea typeface="思源宋体 Heavy" panose="02020900000000000000" pitchFamily="18" charset="-122"/>
                <a:cs typeface="+mn-ea"/>
                <a:sym typeface="+mn-lt"/>
              </a:rPr>
              <a:t>传播内容 </a:t>
            </a:r>
            <a:endParaRPr lang="en-US" altLang="zh-CN" sz="3200" b="1" dirty="0">
              <a:solidFill>
                <a:schemeClr val="bg1"/>
              </a:solidFill>
              <a:latin typeface="思源宋体 Heavy" panose="02020900000000000000" pitchFamily="18" charset="-122"/>
              <a:ea typeface="思源宋体 Heavy" panose="02020900000000000000" pitchFamily="18" charset="-122"/>
              <a:cs typeface="+mn-ea"/>
              <a:sym typeface="+mn-lt"/>
            </a:endParaRPr>
          </a:p>
          <a:p>
            <a:pPr indent="-171450">
              <a:lnSpc>
                <a:spcPct val="200000"/>
              </a:lnSpc>
              <a:buFont typeface="Arial" panose="020B0604020202020204" pitchFamily="34" charset="0"/>
              <a:buChar char="•"/>
            </a:pPr>
            <a:r>
              <a:rPr lang="zh-CN" altLang="en-US" sz="3200" b="1" dirty="0">
                <a:solidFill>
                  <a:schemeClr val="bg1"/>
                </a:solidFill>
                <a:latin typeface="思源宋体 Heavy" panose="02020900000000000000" pitchFamily="18" charset="-122"/>
                <a:ea typeface="思源宋体 Heavy" panose="02020900000000000000" pitchFamily="18" charset="-122"/>
                <a:cs typeface="+mn-ea"/>
                <a:sym typeface="+mn-lt"/>
              </a:rPr>
              <a:t>传播渠道</a:t>
            </a:r>
            <a:endParaRPr lang="en-US" altLang="zh-CN" sz="3200" b="1" dirty="0">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1" name="矩形: 圆角 21">
            <a:extLst>
              <a:ext uri="{FF2B5EF4-FFF2-40B4-BE49-F238E27FC236}">
                <a16:creationId xmlns:a16="http://schemas.microsoft.com/office/drawing/2014/main" id="{EB4A948E-0C94-706D-4BA5-364A825511BA}"/>
              </a:ext>
            </a:extLst>
          </p:cNvPr>
          <p:cNvSpPr/>
          <p:nvPr/>
        </p:nvSpPr>
        <p:spPr>
          <a:xfrm>
            <a:off x="968931" y="2641790"/>
            <a:ext cx="3134573" cy="3548764"/>
          </a:xfrm>
          <a:prstGeom prst="round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18" name="Google Shape;177;p11">
            <a:extLst>
              <a:ext uri="{FF2B5EF4-FFF2-40B4-BE49-F238E27FC236}">
                <a16:creationId xmlns:a16="http://schemas.microsoft.com/office/drawing/2014/main" id="{E1D5A3AA-C29D-EC99-68AF-D442C1B65ACF}"/>
              </a:ext>
            </a:extLst>
          </p:cNvPr>
          <p:cNvGrpSpPr/>
          <p:nvPr/>
        </p:nvGrpSpPr>
        <p:grpSpPr>
          <a:xfrm>
            <a:off x="5160701" y="2433184"/>
            <a:ext cx="393894" cy="356642"/>
            <a:chOff x="6049791" y="6106301"/>
            <a:chExt cx="321022" cy="290662"/>
          </a:xfrm>
          <a:solidFill>
            <a:srgbClr val="814195"/>
          </a:solidFill>
        </p:grpSpPr>
        <p:sp>
          <p:nvSpPr>
            <p:cNvPr id="19" name="Google Shape;178;p11">
              <a:extLst>
                <a:ext uri="{FF2B5EF4-FFF2-40B4-BE49-F238E27FC236}">
                  <a16:creationId xmlns:a16="http://schemas.microsoft.com/office/drawing/2014/main" id="{24D11E54-E07B-7ACF-6007-554DBC24A1E6}"/>
                </a:ext>
              </a:extLst>
            </p:cNvPr>
            <p:cNvSpPr/>
            <p:nvPr/>
          </p:nvSpPr>
          <p:spPr>
            <a:xfrm>
              <a:off x="6049791" y="6106301"/>
              <a:ext cx="140642" cy="290662"/>
            </a:xfrm>
            <a:custGeom>
              <a:avLst/>
              <a:gdLst/>
              <a:ahLst/>
              <a:cxnLst/>
              <a:rect l="l" t="t" r="r" b="b"/>
              <a:pathLst>
                <a:path w="140642" h="290662" extrusionOk="0">
                  <a:moveTo>
                    <a:pt x="127248" y="0"/>
                  </a:moveTo>
                  <a:lnTo>
                    <a:pt x="127248" y="29468"/>
                  </a:lnTo>
                  <a:cubicBezTo>
                    <a:pt x="107900" y="37803"/>
                    <a:pt x="93166" y="48593"/>
                    <a:pt x="83046" y="61838"/>
                  </a:cubicBezTo>
                  <a:cubicBezTo>
                    <a:pt x="72926" y="75084"/>
                    <a:pt x="67865" y="89892"/>
                    <a:pt x="67865" y="106264"/>
                  </a:cubicBezTo>
                  <a:cubicBezTo>
                    <a:pt x="67865" y="121146"/>
                    <a:pt x="73967" y="136104"/>
                    <a:pt x="86171" y="151135"/>
                  </a:cubicBezTo>
                  <a:cubicBezTo>
                    <a:pt x="98375" y="166167"/>
                    <a:pt x="110505" y="181273"/>
                    <a:pt x="122560" y="196453"/>
                  </a:cubicBezTo>
                  <a:cubicBezTo>
                    <a:pt x="134615" y="211634"/>
                    <a:pt x="140642" y="226666"/>
                    <a:pt x="140642" y="241548"/>
                  </a:cubicBezTo>
                  <a:cubicBezTo>
                    <a:pt x="140642" y="255836"/>
                    <a:pt x="135136" y="267593"/>
                    <a:pt x="124122" y="276821"/>
                  </a:cubicBezTo>
                  <a:cubicBezTo>
                    <a:pt x="113109" y="286048"/>
                    <a:pt x="100459" y="290662"/>
                    <a:pt x="86171" y="290662"/>
                  </a:cubicBezTo>
                  <a:cubicBezTo>
                    <a:pt x="72777" y="290662"/>
                    <a:pt x="59382" y="285750"/>
                    <a:pt x="45988" y="275928"/>
                  </a:cubicBezTo>
                  <a:cubicBezTo>
                    <a:pt x="32593" y="266105"/>
                    <a:pt x="21580" y="252041"/>
                    <a:pt x="12948" y="233735"/>
                  </a:cubicBezTo>
                  <a:cubicBezTo>
                    <a:pt x="4316" y="215429"/>
                    <a:pt x="0" y="195114"/>
                    <a:pt x="0" y="172790"/>
                  </a:cubicBezTo>
                  <a:cubicBezTo>
                    <a:pt x="0" y="133797"/>
                    <a:pt x="11534" y="99343"/>
                    <a:pt x="34602" y="69429"/>
                  </a:cubicBezTo>
                  <a:cubicBezTo>
                    <a:pt x="57671" y="39514"/>
                    <a:pt x="88553" y="16371"/>
                    <a:pt x="127248"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a:solidFill>
                  <a:srgbClr val="703881"/>
                </a:solidFill>
                <a:highlight>
                  <a:srgbClr val="B57BC7"/>
                </a:highlight>
                <a:latin typeface="Calibri"/>
                <a:ea typeface="Calibri"/>
                <a:cs typeface="Calibri"/>
                <a:sym typeface="Calibri"/>
              </a:endParaRPr>
            </a:p>
          </p:txBody>
        </p:sp>
        <p:sp>
          <p:nvSpPr>
            <p:cNvPr id="21" name="Google Shape;179;p11">
              <a:extLst>
                <a:ext uri="{FF2B5EF4-FFF2-40B4-BE49-F238E27FC236}">
                  <a16:creationId xmlns:a16="http://schemas.microsoft.com/office/drawing/2014/main" id="{A8056BF3-D646-C52A-127E-E0A44C0B4C20}"/>
                </a:ext>
              </a:extLst>
            </p:cNvPr>
            <p:cNvSpPr/>
            <p:nvPr/>
          </p:nvSpPr>
          <p:spPr>
            <a:xfrm>
              <a:off x="6231063" y="6106301"/>
              <a:ext cx="139750" cy="290662"/>
            </a:xfrm>
            <a:custGeom>
              <a:avLst/>
              <a:gdLst/>
              <a:ahLst/>
              <a:cxnLst/>
              <a:rect l="l" t="t" r="r" b="b"/>
              <a:pathLst>
                <a:path w="139750" h="290662" extrusionOk="0">
                  <a:moveTo>
                    <a:pt x="126802" y="0"/>
                  </a:moveTo>
                  <a:lnTo>
                    <a:pt x="126802" y="29468"/>
                  </a:lnTo>
                  <a:cubicBezTo>
                    <a:pt x="107454" y="37803"/>
                    <a:pt x="92720" y="48593"/>
                    <a:pt x="82600" y="61838"/>
                  </a:cubicBezTo>
                  <a:cubicBezTo>
                    <a:pt x="72480" y="75084"/>
                    <a:pt x="67420" y="89892"/>
                    <a:pt x="67420" y="106264"/>
                  </a:cubicBezTo>
                  <a:cubicBezTo>
                    <a:pt x="67420" y="121742"/>
                    <a:pt x="73447" y="136848"/>
                    <a:pt x="85502" y="151582"/>
                  </a:cubicBezTo>
                  <a:cubicBezTo>
                    <a:pt x="97557" y="166316"/>
                    <a:pt x="109612" y="181124"/>
                    <a:pt x="121667" y="196007"/>
                  </a:cubicBezTo>
                  <a:cubicBezTo>
                    <a:pt x="133723" y="210890"/>
                    <a:pt x="139750" y="226070"/>
                    <a:pt x="139750" y="241548"/>
                  </a:cubicBezTo>
                  <a:cubicBezTo>
                    <a:pt x="139750" y="256133"/>
                    <a:pt x="134243" y="267965"/>
                    <a:pt x="123230" y="277044"/>
                  </a:cubicBezTo>
                  <a:cubicBezTo>
                    <a:pt x="112217" y="286122"/>
                    <a:pt x="99715" y="290662"/>
                    <a:pt x="85725" y="290662"/>
                  </a:cubicBezTo>
                  <a:cubicBezTo>
                    <a:pt x="72331" y="290662"/>
                    <a:pt x="59011" y="285825"/>
                    <a:pt x="45765" y="276151"/>
                  </a:cubicBezTo>
                  <a:cubicBezTo>
                    <a:pt x="32519" y="266477"/>
                    <a:pt x="21581" y="252636"/>
                    <a:pt x="12949" y="234628"/>
                  </a:cubicBezTo>
                  <a:cubicBezTo>
                    <a:pt x="4317" y="216620"/>
                    <a:pt x="0" y="196007"/>
                    <a:pt x="0" y="172790"/>
                  </a:cubicBezTo>
                  <a:cubicBezTo>
                    <a:pt x="0" y="153740"/>
                    <a:pt x="3051" y="135285"/>
                    <a:pt x="9153" y="117426"/>
                  </a:cubicBezTo>
                  <a:cubicBezTo>
                    <a:pt x="15255" y="99566"/>
                    <a:pt x="23962" y="83344"/>
                    <a:pt x="35273" y="68759"/>
                  </a:cubicBezTo>
                  <a:cubicBezTo>
                    <a:pt x="46584" y="54174"/>
                    <a:pt x="60350" y="40854"/>
                    <a:pt x="76573" y="28799"/>
                  </a:cubicBezTo>
                  <a:cubicBezTo>
                    <a:pt x="92795" y="16743"/>
                    <a:pt x="109538" y="7144"/>
                    <a:pt x="126802"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dirty="0">
                <a:solidFill>
                  <a:srgbClr val="814195"/>
                </a:solidFill>
                <a:latin typeface="Calibri"/>
                <a:ea typeface="Calibri"/>
                <a:cs typeface="Calibri"/>
                <a:sym typeface="Calibri"/>
              </a:endParaRPr>
            </a:p>
          </p:txBody>
        </p:sp>
      </p:grpSp>
      <p:grpSp>
        <p:nvGrpSpPr>
          <p:cNvPr id="22" name="Google Shape;173;p11">
            <a:extLst>
              <a:ext uri="{FF2B5EF4-FFF2-40B4-BE49-F238E27FC236}">
                <a16:creationId xmlns:a16="http://schemas.microsoft.com/office/drawing/2014/main" id="{3B6DD262-BE51-2B57-5D36-BADDB3990A2D}"/>
              </a:ext>
            </a:extLst>
          </p:cNvPr>
          <p:cNvGrpSpPr/>
          <p:nvPr/>
        </p:nvGrpSpPr>
        <p:grpSpPr>
          <a:xfrm rot="10800000">
            <a:off x="11134860" y="3721697"/>
            <a:ext cx="393894" cy="356646"/>
            <a:chOff x="6049791" y="6106298"/>
            <a:chExt cx="321022" cy="290665"/>
          </a:xfrm>
          <a:solidFill>
            <a:srgbClr val="703881"/>
          </a:solidFill>
        </p:grpSpPr>
        <p:sp>
          <p:nvSpPr>
            <p:cNvPr id="27" name="Google Shape;174;p11">
              <a:extLst>
                <a:ext uri="{FF2B5EF4-FFF2-40B4-BE49-F238E27FC236}">
                  <a16:creationId xmlns:a16="http://schemas.microsoft.com/office/drawing/2014/main" id="{F434E78D-9D2B-1826-AD75-7DC64282124A}"/>
                </a:ext>
              </a:extLst>
            </p:cNvPr>
            <p:cNvSpPr/>
            <p:nvPr/>
          </p:nvSpPr>
          <p:spPr>
            <a:xfrm>
              <a:off x="6049791" y="6106298"/>
              <a:ext cx="140642" cy="290662"/>
            </a:xfrm>
            <a:custGeom>
              <a:avLst/>
              <a:gdLst/>
              <a:ahLst/>
              <a:cxnLst/>
              <a:rect l="l" t="t" r="r" b="b"/>
              <a:pathLst>
                <a:path w="140642" h="290662" extrusionOk="0">
                  <a:moveTo>
                    <a:pt x="127248" y="0"/>
                  </a:moveTo>
                  <a:lnTo>
                    <a:pt x="127248" y="29468"/>
                  </a:lnTo>
                  <a:cubicBezTo>
                    <a:pt x="107900" y="37803"/>
                    <a:pt x="93166" y="48593"/>
                    <a:pt x="83046" y="61838"/>
                  </a:cubicBezTo>
                  <a:cubicBezTo>
                    <a:pt x="72926" y="75084"/>
                    <a:pt x="67865" y="89892"/>
                    <a:pt x="67865" y="106264"/>
                  </a:cubicBezTo>
                  <a:cubicBezTo>
                    <a:pt x="67865" y="121146"/>
                    <a:pt x="73967" y="136104"/>
                    <a:pt x="86171" y="151135"/>
                  </a:cubicBezTo>
                  <a:cubicBezTo>
                    <a:pt x="98375" y="166167"/>
                    <a:pt x="110505" y="181273"/>
                    <a:pt x="122560" y="196453"/>
                  </a:cubicBezTo>
                  <a:cubicBezTo>
                    <a:pt x="134615" y="211634"/>
                    <a:pt x="140642" y="226666"/>
                    <a:pt x="140642" y="241548"/>
                  </a:cubicBezTo>
                  <a:cubicBezTo>
                    <a:pt x="140642" y="255836"/>
                    <a:pt x="135136" y="267593"/>
                    <a:pt x="124122" y="276821"/>
                  </a:cubicBezTo>
                  <a:cubicBezTo>
                    <a:pt x="113109" y="286048"/>
                    <a:pt x="100459" y="290662"/>
                    <a:pt x="86171" y="290662"/>
                  </a:cubicBezTo>
                  <a:cubicBezTo>
                    <a:pt x="72777" y="290662"/>
                    <a:pt x="59382" y="285750"/>
                    <a:pt x="45988" y="275928"/>
                  </a:cubicBezTo>
                  <a:cubicBezTo>
                    <a:pt x="32593" y="266105"/>
                    <a:pt x="21580" y="252041"/>
                    <a:pt x="12948" y="233735"/>
                  </a:cubicBezTo>
                  <a:cubicBezTo>
                    <a:pt x="4316" y="215429"/>
                    <a:pt x="0" y="195114"/>
                    <a:pt x="0" y="172790"/>
                  </a:cubicBezTo>
                  <a:cubicBezTo>
                    <a:pt x="0" y="133797"/>
                    <a:pt x="11534" y="99343"/>
                    <a:pt x="34602" y="69429"/>
                  </a:cubicBezTo>
                  <a:cubicBezTo>
                    <a:pt x="57671" y="39514"/>
                    <a:pt x="88553" y="16371"/>
                    <a:pt x="127248"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dirty="0">
                <a:solidFill>
                  <a:srgbClr val="3D3D3D"/>
                </a:solidFill>
                <a:latin typeface="Calibri"/>
                <a:ea typeface="Calibri"/>
                <a:cs typeface="Calibri"/>
                <a:sym typeface="Calibri"/>
              </a:endParaRPr>
            </a:p>
          </p:txBody>
        </p:sp>
        <p:sp>
          <p:nvSpPr>
            <p:cNvPr id="31" name="Google Shape;175;p11">
              <a:extLst>
                <a:ext uri="{FF2B5EF4-FFF2-40B4-BE49-F238E27FC236}">
                  <a16:creationId xmlns:a16="http://schemas.microsoft.com/office/drawing/2014/main" id="{C3288EFD-36C4-557B-3D30-21AC5F245E6A}"/>
                </a:ext>
              </a:extLst>
            </p:cNvPr>
            <p:cNvSpPr/>
            <p:nvPr/>
          </p:nvSpPr>
          <p:spPr>
            <a:xfrm>
              <a:off x="6231063" y="6106301"/>
              <a:ext cx="139750" cy="290662"/>
            </a:xfrm>
            <a:custGeom>
              <a:avLst/>
              <a:gdLst/>
              <a:ahLst/>
              <a:cxnLst/>
              <a:rect l="l" t="t" r="r" b="b"/>
              <a:pathLst>
                <a:path w="139750" h="290662" extrusionOk="0">
                  <a:moveTo>
                    <a:pt x="126802" y="0"/>
                  </a:moveTo>
                  <a:lnTo>
                    <a:pt x="126802" y="29468"/>
                  </a:lnTo>
                  <a:cubicBezTo>
                    <a:pt x="107454" y="37803"/>
                    <a:pt x="92720" y="48593"/>
                    <a:pt x="82600" y="61838"/>
                  </a:cubicBezTo>
                  <a:cubicBezTo>
                    <a:pt x="72480" y="75084"/>
                    <a:pt x="67420" y="89892"/>
                    <a:pt x="67420" y="106264"/>
                  </a:cubicBezTo>
                  <a:cubicBezTo>
                    <a:pt x="67420" y="121742"/>
                    <a:pt x="73447" y="136848"/>
                    <a:pt x="85502" y="151582"/>
                  </a:cubicBezTo>
                  <a:cubicBezTo>
                    <a:pt x="97557" y="166316"/>
                    <a:pt x="109612" y="181124"/>
                    <a:pt x="121667" y="196007"/>
                  </a:cubicBezTo>
                  <a:cubicBezTo>
                    <a:pt x="133723" y="210890"/>
                    <a:pt x="139750" y="226070"/>
                    <a:pt x="139750" y="241548"/>
                  </a:cubicBezTo>
                  <a:cubicBezTo>
                    <a:pt x="139750" y="256133"/>
                    <a:pt x="134243" y="267965"/>
                    <a:pt x="123230" y="277044"/>
                  </a:cubicBezTo>
                  <a:cubicBezTo>
                    <a:pt x="112217" y="286122"/>
                    <a:pt x="99715" y="290662"/>
                    <a:pt x="85725" y="290662"/>
                  </a:cubicBezTo>
                  <a:cubicBezTo>
                    <a:pt x="72331" y="290662"/>
                    <a:pt x="59011" y="285825"/>
                    <a:pt x="45765" y="276151"/>
                  </a:cubicBezTo>
                  <a:cubicBezTo>
                    <a:pt x="32519" y="266477"/>
                    <a:pt x="21581" y="252636"/>
                    <a:pt x="12949" y="234628"/>
                  </a:cubicBezTo>
                  <a:cubicBezTo>
                    <a:pt x="4317" y="216620"/>
                    <a:pt x="0" y="196007"/>
                    <a:pt x="0" y="172790"/>
                  </a:cubicBezTo>
                  <a:cubicBezTo>
                    <a:pt x="0" y="153740"/>
                    <a:pt x="3051" y="135285"/>
                    <a:pt x="9153" y="117426"/>
                  </a:cubicBezTo>
                  <a:cubicBezTo>
                    <a:pt x="15255" y="99566"/>
                    <a:pt x="23962" y="83344"/>
                    <a:pt x="35273" y="68759"/>
                  </a:cubicBezTo>
                  <a:cubicBezTo>
                    <a:pt x="46584" y="54174"/>
                    <a:pt x="60350" y="40854"/>
                    <a:pt x="76573" y="28799"/>
                  </a:cubicBezTo>
                  <a:cubicBezTo>
                    <a:pt x="92795" y="16743"/>
                    <a:pt x="109538" y="7144"/>
                    <a:pt x="126802"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a:solidFill>
                  <a:srgbClr val="3D3D3D"/>
                </a:solidFill>
                <a:latin typeface="Calibri"/>
                <a:ea typeface="Calibri"/>
                <a:cs typeface="Calibri"/>
                <a:sym typeface="Calibri"/>
              </a:endParaRPr>
            </a:p>
          </p:txBody>
        </p:sp>
      </p:grpSp>
      <p:sp>
        <p:nvSpPr>
          <p:cNvPr id="34" name="文本框 36">
            <a:extLst>
              <a:ext uri="{FF2B5EF4-FFF2-40B4-BE49-F238E27FC236}">
                <a16:creationId xmlns:a16="http://schemas.microsoft.com/office/drawing/2014/main" id="{95A7385F-1384-4696-EE54-2F064A3CCA86}"/>
              </a:ext>
            </a:extLst>
          </p:cNvPr>
          <p:cNvSpPr txBox="1"/>
          <p:nvPr/>
        </p:nvSpPr>
        <p:spPr>
          <a:xfrm>
            <a:off x="9712938" y="1770807"/>
            <a:ext cx="1576240" cy="584775"/>
          </a:xfrm>
          <a:prstGeom prst="rect">
            <a:avLst/>
          </a:prstGeom>
          <a:noFill/>
          <a:ln>
            <a:solidFill>
              <a:srgbClr val="814195"/>
            </a:solidFill>
          </a:ln>
        </p:spPr>
        <p:txBody>
          <a:bodyPr wrap="square" rtlCol="0">
            <a:spAutoFit/>
            <a:scene3d>
              <a:camera prst="orthographicFront"/>
              <a:lightRig rig="threePt" dir="t"/>
            </a:scene3d>
            <a:sp3d contourW="12700"/>
          </a:bodyPr>
          <a:lstStyle/>
          <a:p>
            <a:pPr algn="ctr"/>
            <a:r>
              <a:rPr lang="zh-TW" altLang="en-US" sz="32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集权性</a:t>
            </a:r>
            <a:endParaRPr lang="zh-CN" altLang="en-US" sz="32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endParaRPr>
          </a:p>
        </p:txBody>
      </p:sp>
    </p:spTree>
    <p:custDataLst>
      <p:tags r:id="rId1"/>
    </p:custDataLst>
    <p:extLst>
      <p:ext uri="{BB962C8B-B14F-4D97-AF65-F5344CB8AC3E}">
        <p14:creationId xmlns:p14="http://schemas.microsoft.com/office/powerpoint/2010/main" val="1960986781"/>
      </p:ext>
    </p:extLst>
  </p:cSld>
  <p:clrMapOvr>
    <a:masterClrMapping/>
  </p:clrMapOvr>
  <mc:AlternateContent xmlns:mc="http://schemas.openxmlformats.org/markup-compatibility/2006" xmlns:p14="http://schemas.microsoft.com/office/powerpoint/2010/main">
    <mc:Choice Requires="p14">
      <p:transition p14:dur="0" advTm="11607"/>
    </mc:Choice>
    <mc:Fallback xmlns="">
      <p:transition advTm="116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down)">
                                      <p:cBhvr>
                                        <p:cTn id="21" dur="500"/>
                                        <p:tgtEl>
                                          <p:spTgt spid="24"/>
                                        </p:tgtEl>
                                      </p:cBhvr>
                                    </p:animEffect>
                                  </p:childTnLst>
                                </p:cTn>
                              </p:par>
                              <p:par>
                                <p:cTn id="22" presetID="22" presetClass="entr" presetSubtype="4"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16"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372DC8C1-9B5C-40BE-52A6-397B5ABF1D7B}"/>
              </a:ext>
            </a:extLst>
          </p:cNvPr>
          <p:cNvSpPr/>
          <p:nvPr/>
        </p:nvSpPr>
        <p:spPr>
          <a:xfrm>
            <a:off x="0" y="0"/>
            <a:ext cx="5486400"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矩形 16"/>
          <p:cNvSpPr/>
          <p:nvPr/>
        </p:nvSpPr>
        <p:spPr>
          <a:xfrm>
            <a:off x="39661" y="19329"/>
            <a:ext cx="5486400"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矩形: 圆角 27"/>
          <p:cNvSpPr/>
          <p:nvPr/>
        </p:nvSpPr>
        <p:spPr>
          <a:xfrm>
            <a:off x="4672093" y="815500"/>
            <a:ext cx="7072491" cy="5548744"/>
          </a:xfrm>
          <a:prstGeom prst="roundRect">
            <a:avLst>
              <a:gd name="adj" fmla="val 7678"/>
            </a:avLst>
          </a:prstGeom>
          <a:solidFill>
            <a:schemeClr val="bg1"/>
          </a:solidFill>
          <a:ln>
            <a:noFill/>
          </a:ln>
          <a:effectLst>
            <a:outerShdw blurRad="228600" dist="635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文本框 13"/>
          <p:cNvSpPr txBox="1"/>
          <p:nvPr/>
        </p:nvSpPr>
        <p:spPr>
          <a:xfrm>
            <a:off x="5641622" y="2486015"/>
            <a:ext cx="5742351" cy="1754326"/>
          </a:xfrm>
          <a:prstGeom prst="rect">
            <a:avLst/>
          </a:prstGeom>
          <a:noFill/>
        </p:spPr>
        <p:txBody>
          <a:bodyPr wrap="square" rtlCol="0">
            <a:spAutoFit/>
          </a:bodyPr>
          <a:lstStyle/>
          <a:p>
            <a:r>
              <a:rPr lang="zh-CN" altLang="en-US" dirty="0"/>
              <a:t>无论是事件刚发生</a:t>
            </a:r>
            <a:r>
              <a:rPr lang="en-US" altLang="zh-CN" dirty="0"/>
              <a:t>,</a:t>
            </a:r>
            <a:r>
              <a:rPr lang="zh-CN" altLang="en-US" dirty="0"/>
              <a:t>或是事后已成立“处理切尔诺贝利事件政府临时委员会”</a:t>
            </a:r>
            <a:r>
              <a:rPr lang="en-US" altLang="zh-CN" dirty="0"/>
              <a:t>,</a:t>
            </a:r>
            <a:r>
              <a:rPr lang="zh-CN" altLang="en-US" dirty="0"/>
              <a:t>所传递的信息内容都十分模糊</a:t>
            </a:r>
            <a:r>
              <a:rPr lang="en-US" altLang="zh-CN" dirty="0"/>
              <a:t>,</a:t>
            </a:r>
            <a:r>
              <a:rPr lang="zh-CN" altLang="en-US" dirty="0"/>
              <a:t>基本都只是基于表面状况且带着各种保留条件的描述</a:t>
            </a:r>
            <a:r>
              <a:rPr lang="en-US" altLang="zh-CN" dirty="0"/>
              <a:t>, </a:t>
            </a:r>
            <a:r>
              <a:rPr lang="zh-CN" altLang="en-US" dirty="0"/>
              <a:t>对于事故的发生时间、发生过程和反应堆状态等的详细情况，各单位的报告都有着不尽相同的描述，或者根本没有在报告中提及。</a:t>
            </a:r>
            <a:endParaRPr lang="zh-CN" altLang="en-US" b="1" u="sng" dirty="0">
              <a:cs typeface="+mn-ea"/>
            </a:endParaRPr>
          </a:p>
        </p:txBody>
      </p:sp>
      <p:sp>
        <p:nvSpPr>
          <p:cNvPr id="23" name="iconfont-1191-801540"/>
          <p:cNvSpPr>
            <a:spLocks noChangeAspect="1"/>
          </p:cNvSpPr>
          <p:nvPr/>
        </p:nvSpPr>
        <p:spPr bwMode="auto">
          <a:xfrm>
            <a:off x="4973603" y="4559031"/>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703881"/>
          </a:solidFill>
          <a:ln>
            <a:noFill/>
          </a:ln>
        </p:spPr>
        <p:txBody>
          <a:bodyPr/>
          <a:lstStyle/>
          <a:p>
            <a:endParaRPr lang="zh-CN" altLang="en-US" dirty="0">
              <a:cs typeface="+mn-ea"/>
              <a:sym typeface="+mn-lt"/>
            </a:endParaRPr>
          </a:p>
        </p:txBody>
      </p:sp>
      <p:sp>
        <p:nvSpPr>
          <p:cNvPr id="24" name="文本框 23"/>
          <p:cNvSpPr txBox="1"/>
          <p:nvPr/>
        </p:nvSpPr>
        <p:spPr>
          <a:xfrm>
            <a:off x="5651588" y="5557558"/>
            <a:ext cx="5419242" cy="400110"/>
          </a:xfrm>
          <a:prstGeom prst="rect">
            <a:avLst/>
          </a:prstGeom>
          <a:noFill/>
        </p:spPr>
        <p:txBody>
          <a:bodyPr wrap="square" rtlCol="0">
            <a:spAutoFit/>
          </a:bodyPr>
          <a:lstStyle/>
          <a:p>
            <a:r>
              <a:rPr lang="zh-CN" altLang="en-US" sz="2000" b="1" dirty="0"/>
              <a:t>没能让莫斯科真正知悉事件的严重程度</a:t>
            </a:r>
            <a:endParaRPr lang="zh-CN" altLang="en-US" sz="2000" b="1" dirty="0">
              <a:cs typeface="+mn-ea"/>
            </a:endParaRPr>
          </a:p>
        </p:txBody>
      </p:sp>
      <p:sp>
        <p:nvSpPr>
          <p:cNvPr id="16" name="文本框 15"/>
          <p:cNvSpPr txBox="1"/>
          <p:nvPr/>
        </p:nvSpPr>
        <p:spPr>
          <a:xfrm>
            <a:off x="4890289" y="1616154"/>
            <a:ext cx="3802791" cy="584775"/>
          </a:xfrm>
          <a:prstGeom prst="rect">
            <a:avLst/>
          </a:prstGeom>
          <a:noFill/>
        </p:spPr>
        <p:txBody>
          <a:bodyPr wrap="square" rtlCol="0">
            <a:spAutoFit/>
          </a:bodyPr>
          <a:lstStyle/>
          <a:p>
            <a:r>
              <a:rPr lang="zh-TW" altLang="en-US" sz="3200" b="1" dirty="0">
                <a:solidFill>
                  <a:srgbClr val="703881"/>
                </a:solidFill>
                <a:cs typeface="+mn-ea"/>
                <a:sym typeface="+mn-lt"/>
              </a:rPr>
              <a:t>传播内容</a:t>
            </a:r>
            <a:endParaRPr lang="zh-CN" altLang="en-US" sz="3200" b="1" dirty="0">
              <a:solidFill>
                <a:srgbClr val="703881"/>
              </a:solidFill>
              <a:cs typeface="+mn-ea"/>
              <a:sym typeface="+mn-lt"/>
            </a:endParaRPr>
          </a:p>
        </p:txBody>
      </p:sp>
      <p:cxnSp>
        <p:nvCxnSpPr>
          <p:cNvPr id="29" name="直接连接符 28"/>
          <p:cNvCxnSpPr>
            <a:cxnSpLocks/>
          </p:cNvCxnSpPr>
          <p:nvPr/>
        </p:nvCxnSpPr>
        <p:spPr>
          <a:xfrm>
            <a:off x="4987350" y="2225782"/>
            <a:ext cx="1804334" cy="0"/>
          </a:xfrm>
          <a:prstGeom prst="line">
            <a:avLst/>
          </a:prstGeom>
          <a:ln w="57150">
            <a:solidFill>
              <a:srgbClr val="70388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77550" y="1015990"/>
            <a:ext cx="4374850" cy="1200329"/>
          </a:xfrm>
          <a:prstGeom prst="rect">
            <a:avLst/>
          </a:prstGeom>
          <a:noFill/>
        </p:spPr>
        <p:txBody>
          <a:bodyPr wrap="square" rtlCol="0">
            <a:spAutoFit/>
          </a:bodyPr>
          <a:lstStyle/>
          <a:p>
            <a:pPr algn="ctr"/>
            <a:r>
              <a:rPr lang="zh-CN" altLang="en-US" sz="3600" b="1" dirty="0">
                <a:solidFill>
                  <a:schemeClr val="bg1"/>
                </a:solidFill>
                <a:latin typeface="思源宋体 Heavy" panose="02020900000000000000" pitchFamily="18" charset="-122"/>
                <a:ea typeface="思源宋体 Heavy" panose="02020900000000000000" pitchFamily="18" charset="-122"/>
                <a:cs typeface="+mn-ea"/>
                <a:sym typeface="+mn-lt"/>
              </a:rPr>
              <a:t>前苏联政治体制如何影响内部信息传递</a:t>
            </a:r>
          </a:p>
        </p:txBody>
      </p:sp>
      <p:grpSp>
        <p:nvGrpSpPr>
          <p:cNvPr id="25" name="组合 24"/>
          <p:cNvGrpSpPr>
            <a:grpSpLocks noChangeAspect="1"/>
          </p:cNvGrpSpPr>
          <p:nvPr/>
        </p:nvGrpSpPr>
        <p:grpSpPr>
          <a:xfrm>
            <a:off x="9440690" y="941327"/>
            <a:ext cx="1891573" cy="569248"/>
            <a:chOff x="2685028" y="2876682"/>
            <a:chExt cx="5502784" cy="1656004"/>
          </a:xfrm>
        </p:grpSpPr>
        <p:sp>
          <p:nvSpPr>
            <p:cNvPr id="26" name="i$ľïdê"/>
            <p:cNvSpPr/>
            <p:nvPr userDrawn="1"/>
          </p:nvSpPr>
          <p:spPr>
            <a:xfrm>
              <a:off x="4486927" y="2876682"/>
              <a:ext cx="3699559" cy="1174043"/>
            </a:xfrm>
            <a:custGeom>
              <a:avLst/>
              <a:gdLst>
                <a:gd name="connsiteX0" fmla="*/ 3528743 w 3812022"/>
                <a:gd name="connsiteY0" fmla="*/ 1166183 h 1325394"/>
                <a:gd name="connsiteX1" fmla="*/ 3537795 w 3812022"/>
                <a:gd name="connsiteY1" fmla="*/ 1178430 h 1325394"/>
                <a:gd name="connsiteX2" fmla="*/ 3528743 w 3812022"/>
                <a:gd name="connsiteY2" fmla="*/ 1258302 h 1325394"/>
                <a:gd name="connsiteX3" fmla="*/ 3234282 w 3812022"/>
                <a:gd name="connsiteY3" fmla="*/ 1082322 h 1325394"/>
                <a:gd name="connsiteX4" fmla="*/ 3234282 w 3812022"/>
                <a:gd name="connsiteY4" fmla="*/ 1163814 h 1325394"/>
                <a:gd name="connsiteX5" fmla="*/ 3194545 w 3812022"/>
                <a:gd name="connsiteY5" fmla="*/ 1145948 h 1325394"/>
                <a:gd name="connsiteX6" fmla="*/ 3179436 w 3812022"/>
                <a:gd name="connsiteY6" fmla="*/ 1110272 h 1325394"/>
                <a:gd name="connsiteX7" fmla="*/ 3429169 w 3812022"/>
                <a:gd name="connsiteY7" fmla="*/ 1002179 h 1325394"/>
                <a:gd name="connsiteX8" fmla="*/ 3528210 w 3812022"/>
                <a:gd name="connsiteY8" fmla="*/ 1004309 h 1325394"/>
                <a:gd name="connsiteX9" fmla="*/ 3528210 w 3812022"/>
                <a:gd name="connsiteY9" fmla="*/ 1113467 h 1325394"/>
                <a:gd name="connsiteX10" fmla="*/ 3528210 w 3812022"/>
                <a:gd name="connsiteY10" fmla="*/ 1166183 h 1325394"/>
                <a:gd name="connsiteX11" fmla="*/ 3528210 w 3812022"/>
                <a:gd name="connsiteY11" fmla="*/ 1258302 h 1325394"/>
                <a:gd name="connsiteX12" fmla="*/ 3467508 w 3812022"/>
                <a:gd name="connsiteY12" fmla="*/ 1325394 h 1325394"/>
                <a:gd name="connsiteX13" fmla="*/ 3260373 w 3812022"/>
                <a:gd name="connsiteY13" fmla="*/ 1211443 h 1325394"/>
                <a:gd name="connsiteX14" fmla="*/ 3440351 w 3812022"/>
                <a:gd name="connsiteY14" fmla="*/ 1243925 h 1325394"/>
                <a:gd name="connsiteX15" fmla="*/ 3440351 w 3812022"/>
                <a:gd name="connsiteY15" fmla="*/ 1117727 h 1325394"/>
                <a:gd name="connsiteX16" fmla="*/ 3310959 w 3812022"/>
                <a:gd name="connsiteY16" fmla="*/ 1173105 h 1325394"/>
                <a:gd name="connsiteX17" fmla="*/ 3234282 w 3812022"/>
                <a:gd name="connsiteY17" fmla="*/ 1164053 h 1325394"/>
                <a:gd name="connsiteX18" fmla="*/ 3234282 w 3812022"/>
                <a:gd name="connsiteY18" fmla="*/ 1163814 h 1325394"/>
                <a:gd name="connsiteX19" fmla="*/ 3234814 w 3812022"/>
                <a:gd name="connsiteY19" fmla="*/ 1164053 h 1325394"/>
                <a:gd name="connsiteX20" fmla="*/ 3234814 w 3812022"/>
                <a:gd name="connsiteY20" fmla="*/ 1082051 h 1325394"/>
                <a:gd name="connsiteX21" fmla="*/ 3234282 w 3812022"/>
                <a:gd name="connsiteY21" fmla="*/ 1082322 h 1325394"/>
                <a:gd name="connsiteX22" fmla="*/ 3234282 w 3812022"/>
                <a:gd name="connsiteY22" fmla="*/ 1082051 h 1325394"/>
                <a:gd name="connsiteX23" fmla="*/ 3391896 w 3812022"/>
                <a:gd name="connsiteY23" fmla="*/ 1031465 h 1325394"/>
                <a:gd name="connsiteX24" fmla="*/ 3429169 w 3812022"/>
                <a:gd name="connsiteY24" fmla="*/ 1002179 h 1325394"/>
                <a:gd name="connsiteX25" fmla="*/ 3580394 w 3812022"/>
                <a:gd name="connsiteY25" fmla="*/ 994192 h 1325394"/>
                <a:gd name="connsiteX26" fmla="*/ 3644824 w 3812022"/>
                <a:gd name="connsiteY26" fmla="*/ 1024543 h 1325394"/>
                <a:gd name="connsiteX27" fmla="*/ 3528743 w 3812022"/>
                <a:gd name="connsiteY27" fmla="*/ 1113467 h 1325394"/>
                <a:gd name="connsiteX28" fmla="*/ 3528743 w 3812022"/>
                <a:gd name="connsiteY28" fmla="*/ 1004309 h 1325394"/>
                <a:gd name="connsiteX29" fmla="*/ 3580394 w 3812022"/>
                <a:gd name="connsiteY29" fmla="*/ 994192 h 1325394"/>
                <a:gd name="connsiteX30" fmla="*/ 2529346 w 3812022"/>
                <a:gd name="connsiteY30" fmla="*/ 901606 h 1325394"/>
                <a:gd name="connsiteX31" fmla="*/ 2547916 w 3812022"/>
                <a:gd name="connsiteY31" fmla="*/ 909528 h 1325394"/>
                <a:gd name="connsiteX32" fmla="*/ 2608619 w 3812022"/>
                <a:gd name="connsiteY32" fmla="*/ 977152 h 1325394"/>
                <a:gd name="connsiteX33" fmla="*/ 2718842 w 3812022"/>
                <a:gd name="connsiteY33" fmla="*/ 1051700 h 1325394"/>
                <a:gd name="connsiteX34" fmla="*/ 2803506 w 3812022"/>
                <a:gd name="connsiteY34" fmla="*/ 1057557 h 1325394"/>
                <a:gd name="connsiteX35" fmla="*/ 2668256 w 3812022"/>
                <a:gd name="connsiteY35" fmla="*/ 1154468 h 1325394"/>
                <a:gd name="connsiteX36" fmla="*/ 2629918 w 3812022"/>
                <a:gd name="connsiteY36" fmla="*/ 1145416 h 1325394"/>
                <a:gd name="connsiteX37" fmla="*/ 2608619 w 3812022"/>
                <a:gd name="connsiteY37" fmla="*/ 1124649 h 1325394"/>
                <a:gd name="connsiteX38" fmla="*/ 2518629 w 3812022"/>
                <a:gd name="connsiteY38" fmla="*/ 951061 h 1325394"/>
                <a:gd name="connsiteX39" fmla="*/ 2517565 w 3812022"/>
                <a:gd name="connsiteY39" fmla="*/ 903670 h 1325394"/>
                <a:gd name="connsiteX40" fmla="*/ 2529346 w 3812022"/>
                <a:gd name="connsiteY40" fmla="*/ 901606 h 1325394"/>
                <a:gd name="connsiteX41" fmla="*/ 1595483 w 3812022"/>
                <a:gd name="connsiteY41" fmla="*/ 881273 h 1325394"/>
                <a:gd name="connsiteX42" fmla="*/ 1578801 w 3812022"/>
                <a:gd name="connsiteY42" fmla="*/ 881839 h 1325394"/>
                <a:gd name="connsiteX43" fmla="*/ 1563892 w 3812022"/>
                <a:gd name="connsiteY43" fmla="*/ 881839 h 1325394"/>
                <a:gd name="connsiteX44" fmla="*/ 1552710 w 3812022"/>
                <a:gd name="connsiteY44" fmla="*/ 890358 h 1325394"/>
                <a:gd name="connsiteX45" fmla="*/ 1529281 w 3812022"/>
                <a:gd name="connsiteY45" fmla="*/ 1001647 h 1325394"/>
                <a:gd name="connsiteX46" fmla="*/ 1552710 w 3812022"/>
                <a:gd name="connsiteY46" fmla="*/ 992595 h 1325394"/>
                <a:gd name="connsiteX47" fmla="*/ 1578801 w 3812022"/>
                <a:gd name="connsiteY47" fmla="*/ 977685 h 1325394"/>
                <a:gd name="connsiteX48" fmla="*/ 1630452 w 3812022"/>
                <a:gd name="connsiteY48" fmla="*/ 922307 h 1325394"/>
                <a:gd name="connsiteX49" fmla="*/ 1595483 w 3812022"/>
                <a:gd name="connsiteY49" fmla="*/ 881273 h 1325394"/>
                <a:gd name="connsiteX50" fmla="*/ 578273 w 3812022"/>
                <a:gd name="connsiteY50" fmla="*/ 855746 h 1325394"/>
                <a:gd name="connsiteX51" fmla="*/ 576143 w 3812022"/>
                <a:gd name="connsiteY51" fmla="*/ 870122 h 1325394"/>
                <a:gd name="connsiteX52" fmla="*/ 577208 w 3812022"/>
                <a:gd name="connsiteY52" fmla="*/ 885032 h 1325394"/>
                <a:gd name="connsiteX53" fmla="*/ 577208 w 3812022"/>
                <a:gd name="connsiteY53" fmla="*/ 899409 h 1325394"/>
                <a:gd name="connsiteX54" fmla="*/ 583065 w 3812022"/>
                <a:gd name="connsiteY54" fmla="*/ 911656 h 1325394"/>
                <a:gd name="connsiteX55" fmla="*/ 609157 w 3812022"/>
                <a:gd name="connsiteY55" fmla="*/ 921773 h 1325394"/>
                <a:gd name="connsiteX56" fmla="*/ 610222 w 3812022"/>
                <a:gd name="connsiteY56" fmla="*/ 922838 h 1325394"/>
                <a:gd name="connsiteX57" fmla="*/ 610222 w 3812022"/>
                <a:gd name="connsiteY57" fmla="*/ 869058 h 1325394"/>
                <a:gd name="connsiteX58" fmla="*/ 609157 w 3812022"/>
                <a:gd name="connsiteY58" fmla="*/ 866928 h 1325394"/>
                <a:gd name="connsiteX59" fmla="*/ 578273 w 3812022"/>
                <a:gd name="connsiteY59" fmla="*/ 855746 h 1325394"/>
                <a:gd name="connsiteX60" fmla="*/ 3589446 w 3812022"/>
                <a:gd name="connsiteY60" fmla="*/ 757771 h 1325394"/>
                <a:gd name="connsiteX61" fmla="*/ 3566017 w 3812022"/>
                <a:gd name="connsiteY61" fmla="*/ 760965 h 1325394"/>
                <a:gd name="connsiteX62" fmla="*/ 3528743 w 3812022"/>
                <a:gd name="connsiteY62" fmla="*/ 790252 h 1325394"/>
                <a:gd name="connsiteX63" fmla="*/ 3528743 w 3812022"/>
                <a:gd name="connsiteY63" fmla="*/ 790784 h 1325394"/>
                <a:gd name="connsiteX64" fmla="*/ 3469105 w 3812022"/>
                <a:gd name="connsiteY64" fmla="*/ 863734 h 1325394"/>
                <a:gd name="connsiteX65" fmla="*/ 3528743 w 3812022"/>
                <a:gd name="connsiteY65" fmla="*/ 824331 h 1325394"/>
                <a:gd name="connsiteX66" fmla="*/ 3589446 w 3812022"/>
                <a:gd name="connsiteY66" fmla="*/ 757771 h 1325394"/>
                <a:gd name="connsiteX67" fmla="*/ 600104 w 3812022"/>
                <a:gd name="connsiteY67" fmla="*/ 741795 h 1325394"/>
                <a:gd name="connsiteX68" fmla="*/ 601169 w 3812022"/>
                <a:gd name="connsiteY68" fmla="*/ 782796 h 1325394"/>
                <a:gd name="connsiteX69" fmla="*/ 609157 w 3812022"/>
                <a:gd name="connsiteY69" fmla="*/ 785991 h 1325394"/>
                <a:gd name="connsiteX70" fmla="*/ 616079 w 3812022"/>
                <a:gd name="connsiteY70" fmla="*/ 790250 h 1325394"/>
                <a:gd name="connsiteX71" fmla="*/ 620339 w 3812022"/>
                <a:gd name="connsiteY71" fmla="*/ 749782 h 1325394"/>
                <a:gd name="connsiteX72" fmla="*/ 609157 w 3812022"/>
                <a:gd name="connsiteY72" fmla="*/ 742860 h 1325394"/>
                <a:gd name="connsiteX73" fmla="*/ 600104 w 3812022"/>
                <a:gd name="connsiteY73" fmla="*/ 741795 h 1325394"/>
                <a:gd name="connsiteX74" fmla="*/ 3661538 w 3812022"/>
                <a:gd name="connsiteY74" fmla="*/ 687708 h 1325394"/>
                <a:gd name="connsiteX75" fmla="*/ 3722566 w 3812022"/>
                <a:gd name="connsiteY75" fmla="*/ 730614 h 1325394"/>
                <a:gd name="connsiteX76" fmla="*/ 3618732 w 3812022"/>
                <a:gd name="connsiteY76" fmla="*/ 834448 h 1325394"/>
                <a:gd name="connsiteX77" fmla="*/ 3528743 w 3812022"/>
                <a:gd name="connsiteY77" fmla="*/ 887163 h 1325394"/>
                <a:gd name="connsiteX78" fmla="*/ 3402545 w 3812022"/>
                <a:gd name="connsiteY78" fmla="*/ 978217 h 1325394"/>
                <a:gd name="connsiteX79" fmla="*/ 3385506 w 3812022"/>
                <a:gd name="connsiteY79" fmla="*/ 977152 h 1325394"/>
                <a:gd name="connsiteX80" fmla="*/ 3460053 w 3812022"/>
                <a:gd name="connsiteY80" fmla="*/ 875981 h 1325394"/>
                <a:gd name="connsiteX81" fmla="*/ 3455793 w 3812022"/>
                <a:gd name="connsiteY81" fmla="*/ 867994 h 1325394"/>
                <a:gd name="connsiteX82" fmla="*/ 3356752 w 3812022"/>
                <a:gd name="connsiteY82" fmla="*/ 919644 h 1325394"/>
                <a:gd name="connsiteX83" fmla="*/ 3263568 w 3812022"/>
                <a:gd name="connsiteY83" fmla="*/ 925502 h 1325394"/>
                <a:gd name="connsiteX84" fmla="*/ 3238542 w 3812022"/>
                <a:gd name="connsiteY84" fmla="*/ 916450 h 1325394"/>
                <a:gd name="connsiteX85" fmla="*/ 3249724 w 3812022"/>
                <a:gd name="connsiteY85" fmla="*/ 890358 h 1325394"/>
                <a:gd name="connsiteX86" fmla="*/ 3509574 w 3812022"/>
                <a:gd name="connsiteY86" fmla="*/ 757771 h 1325394"/>
                <a:gd name="connsiteX87" fmla="*/ 3528743 w 3812022"/>
                <a:gd name="connsiteY87" fmla="*/ 746588 h 1325394"/>
                <a:gd name="connsiteX88" fmla="*/ 3634706 w 3812022"/>
                <a:gd name="connsiteY88" fmla="*/ 690146 h 1325394"/>
                <a:gd name="connsiteX89" fmla="*/ 3661538 w 3812022"/>
                <a:gd name="connsiteY89" fmla="*/ 687708 h 1325394"/>
                <a:gd name="connsiteX90" fmla="*/ 3106487 w 3812022"/>
                <a:gd name="connsiteY90" fmla="*/ 648612 h 1325394"/>
                <a:gd name="connsiteX91" fmla="*/ 3233749 w 3812022"/>
                <a:gd name="connsiteY91" fmla="*/ 667781 h 1325394"/>
                <a:gd name="connsiteX92" fmla="*/ 3234814 w 3812022"/>
                <a:gd name="connsiteY92" fmla="*/ 665652 h 1325394"/>
                <a:gd name="connsiteX93" fmla="*/ 3234814 w 3812022"/>
                <a:gd name="connsiteY93" fmla="*/ 750848 h 1325394"/>
                <a:gd name="connsiteX94" fmla="*/ 3225762 w 3812022"/>
                <a:gd name="connsiteY94" fmla="*/ 789187 h 1325394"/>
                <a:gd name="connsiteX95" fmla="*/ 3208723 w 3812022"/>
                <a:gd name="connsiteY95" fmla="*/ 792382 h 1325394"/>
                <a:gd name="connsiteX96" fmla="*/ 3106487 w 3812022"/>
                <a:gd name="connsiteY96" fmla="*/ 661924 h 1325394"/>
                <a:gd name="connsiteX97" fmla="*/ 3106487 w 3812022"/>
                <a:gd name="connsiteY97" fmla="*/ 651807 h 1325394"/>
                <a:gd name="connsiteX98" fmla="*/ 3106487 w 3812022"/>
                <a:gd name="connsiteY98" fmla="*/ 648612 h 1325394"/>
                <a:gd name="connsiteX99" fmla="*/ 1575074 w 3812022"/>
                <a:gd name="connsiteY99" fmla="*/ 608144 h 1325394"/>
                <a:gd name="connsiteX100" fmla="*/ 1552710 w 3812022"/>
                <a:gd name="connsiteY100" fmla="*/ 616131 h 1325394"/>
                <a:gd name="connsiteX101" fmla="*/ 1527684 w 3812022"/>
                <a:gd name="connsiteY101" fmla="*/ 671509 h 1325394"/>
                <a:gd name="connsiteX102" fmla="*/ 1552710 w 3812022"/>
                <a:gd name="connsiteY102" fmla="*/ 655535 h 1325394"/>
                <a:gd name="connsiteX103" fmla="*/ 1575074 w 3812022"/>
                <a:gd name="connsiteY103" fmla="*/ 608144 h 1325394"/>
                <a:gd name="connsiteX104" fmla="*/ 2635775 w 3812022"/>
                <a:gd name="connsiteY104" fmla="*/ 472893 h 1325394"/>
                <a:gd name="connsiteX105" fmla="*/ 2689556 w 3812022"/>
                <a:gd name="connsiteY105" fmla="*/ 508037 h 1325394"/>
                <a:gd name="connsiteX106" fmla="*/ 2608619 w 3812022"/>
                <a:gd name="connsiteY106" fmla="*/ 661392 h 1325394"/>
                <a:gd name="connsiteX107" fmla="*/ 2608619 w 3812022"/>
                <a:gd name="connsiteY107" fmla="*/ 553830 h 1325394"/>
                <a:gd name="connsiteX108" fmla="*/ 2635775 w 3812022"/>
                <a:gd name="connsiteY108" fmla="*/ 472893 h 1325394"/>
                <a:gd name="connsiteX109" fmla="*/ 1655479 w 3812022"/>
                <a:gd name="connsiteY109" fmla="*/ 448932 h 1325394"/>
                <a:gd name="connsiteX110" fmla="*/ 1578801 w 3812022"/>
                <a:gd name="connsiteY110" fmla="*/ 495257 h 1325394"/>
                <a:gd name="connsiteX111" fmla="*/ 1552710 w 3812022"/>
                <a:gd name="connsiteY111" fmla="*/ 523480 h 1325394"/>
                <a:gd name="connsiteX112" fmla="*/ 1542061 w 3812022"/>
                <a:gd name="connsiteY112" fmla="*/ 562351 h 1325394"/>
                <a:gd name="connsiteX113" fmla="*/ 1552177 w 3812022"/>
                <a:gd name="connsiteY113" fmla="*/ 558091 h 1325394"/>
                <a:gd name="connsiteX114" fmla="*/ 1578269 w 3812022"/>
                <a:gd name="connsiteY114" fmla="*/ 545844 h 1325394"/>
                <a:gd name="connsiteX115" fmla="*/ 1642699 w 3812022"/>
                <a:gd name="connsiteY115" fmla="*/ 481413 h 1325394"/>
                <a:gd name="connsiteX116" fmla="*/ 1667726 w 3812022"/>
                <a:gd name="connsiteY116" fmla="*/ 461179 h 1325394"/>
                <a:gd name="connsiteX117" fmla="*/ 1666661 w 3812022"/>
                <a:gd name="connsiteY117" fmla="*/ 449997 h 1325394"/>
                <a:gd name="connsiteX118" fmla="*/ 1655479 w 3812022"/>
                <a:gd name="connsiteY118" fmla="*/ 448932 h 1325394"/>
                <a:gd name="connsiteX119" fmla="*/ 3171982 w 3812022"/>
                <a:gd name="connsiteY119" fmla="*/ 389826 h 1325394"/>
                <a:gd name="connsiteX120" fmla="*/ 3189021 w 3812022"/>
                <a:gd name="connsiteY120" fmla="*/ 403138 h 1325394"/>
                <a:gd name="connsiteX121" fmla="*/ 3234814 w 3812022"/>
                <a:gd name="connsiteY121" fmla="*/ 454789 h 1325394"/>
                <a:gd name="connsiteX122" fmla="*/ 3313621 w 3812022"/>
                <a:gd name="connsiteY122" fmla="*/ 520285 h 1325394"/>
                <a:gd name="connsiteX123" fmla="*/ 3234814 w 3812022"/>
                <a:gd name="connsiteY123" fmla="*/ 600156 h 1325394"/>
                <a:gd name="connsiteX124" fmla="*/ 3233749 w 3812022"/>
                <a:gd name="connsiteY124" fmla="*/ 600156 h 1325394"/>
                <a:gd name="connsiteX125" fmla="*/ 3230554 w 3812022"/>
                <a:gd name="connsiteY125" fmla="*/ 538389 h 1325394"/>
                <a:gd name="connsiteX126" fmla="*/ 3171982 w 3812022"/>
                <a:gd name="connsiteY126" fmla="*/ 389826 h 1325394"/>
                <a:gd name="connsiteX127" fmla="*/ 2558565 w 3812022"/>
                <a:gd name="connsiteY127" fmla="*/ 235940 h 1325394"/>
                <a:gd name="connsiteX128" fmla="*/ 2599034 w 3812022"/>
                <a:gd name="connsiteY128" fmla="*/ 279603 h 1325394"/>
                <a:gd name="connsiteX129" fmla="*/ 2550578 w 3812022"/>
                <a:gd name="connsiteY129" fmla="*/ 565545 h 1325394"/>
                <a:gd name="connsiteX130" fmla="*/ 2551643 w 3812022"/>
                <a:gd name="connsiteY130" fmla="*/ 586845 h 1325394"/>
                <a:gd name="connsiteX131" fmla="*/ 2608086 w 3812022"/>
                <a:gd name="connsiteY131" fmla="*/ 553298 h 1325394"/>
                <a:gd name="connsiteX132" fmla="*/ 2608086 w 3812022"/>
                <a:gd name="connsiteY132" fmla="*/ 660327 h 1325394"/>
                <a:gd name="connsiteX133" fmla="*/ 2497863 w 3812022"/>
                <a:gd name="connsiteY133" fmla="*/ 743394 h 1325394"/>
                <a:gd name="connsiteX134" fmla="*/ 2447277 w 3812022"/>
                <a:gd name="connsiteY134" fmla="*/ 890891 h 1325394"/>
                <a:gd name="connsiteX135" fmla="*/ 2113411 w 3812022"/>
                <a:gd name="connsiteY135" fmla="*/ 1193339 h 1325394"/>
                <a:gd name="connsiteX136" fmla="*/ 2110217 w 3812022"/>
                <a:gd name="connsiteY136" fmla="*/ 1183222 h 1325394"/>
                <a:gd name="connsiteX137" fmla="*/ 2114476 w 3812022"/>
                <a:gd name="connsiteY137" fmla="*/ 1174170 h 1325394"/>
                <a:gd name="connsiteX138" fmla="*/ 2394562 w 3812022"/>
                <a:gd name="connsiteY138" fmla="*/ 811551 h 1325394"/>
                <a:gd name="connsiteX139" fmla="*/ 2393497 w 3812022"/>
                <a:gd name="connsiteY139" fmla="*/ 801434 h 1325394"/>
                <a:gd name="connsiteX140" fmla="*/ 2250259 w 3812022"/>
                <a:gd name="connsiteY140" fmla="*/ 827526 h 1325394"/>
                <a:gd name="connsiteX141" fmla="*/ 2286467 w 3812022"/>
                <a:gd name="connsiteY141" fmla="*/ 748719 h 1325394"/>
                <a:gd name="connsiteX142" fmla="*/ 2433965 w 3812022"/>
                <a:gd name="connsiteY142" fmla="*/ 653937 h 1325394"/>
                <a:gd name="connsiteX143" fmla="*/ 2525019 w 3812022"/>
                <a:gd name="connsiteY143" fmla="*/ 300370 h 1325394"/>
                <a:gd name="connsiteX144" fmla="*/ 2558565 w 3812022"/>
                <a:gd name="connsiteY144" fmla="*/ 235940 h 1325394"/>
                <a:gd name="connsiteX145" fmla="*/ 3528210 w 3812022"/>
                <a:gd name="connsiteY145" fmla="*/ 194459 h 1325394"/>
                <a:gd name="connsiteX146" fmla="*/ 3528210 w 3812022"/>
                <a:gd name="connsiteY146" fmla="*/ 484076 h 1325394"/>
                <a:gd name="connsiteX147" fmla="*/ 3528743 w 3812022"/>
                <a:gd name="connsiteY147" fmla="*/ 483543 h 1325394"/>
                <a:gd name="connsiteX148" fmla="*/ 3528743 w 3812022"/>
                <a:gd name="connsiteY148" fmla="*/ 484076 h 1325394"/>
                <a:gd name="connsiteX149" fmla="*/ 3495197 w 3812022"/>
                <a:gd name="connsiteY149" fmla="*/ 562883 h 1325394"/>
                <a:gd name="connsiteX150" fmla="*/ 3517161 w 3812022"/>
                <a:gd name="connsiteY150" fmla="*/ 553165 h 1325394"/>
                <a:gd name="connsiteX151" fmla="*/ 3528210 w 3812022"/>
                <a:gd name="connsiteY151" fmla="*/ 540085 h 1325394"/>
                <a:gd name="connsiteX152" fmla="*/ 3528210 w 3812022"/>
                <a:gd name="connsiteY152" fmla="*/ 656599 h 1325394"/>
                <a:gd name="connsiteX153" fmla="*/ 3528743 w 3812022"/>
                <a:gd name="connsiteY153" fmla="*/ 656327 h 1325394"/>
                <a:gd name="connsiteX154" fmla="*/ 3528743 w 3812022"/>
                <a:gd name="connsiteY154" fmla="*/ 656599 h 1325394"/>
                <a:gd name="connsiteX155" fmla="*/ 3406273 w 3812022"/>
                <a:gd name="connsiteY155" fmla="*/ 719432 h 1325394"/>
                <a:gd name="connsiteX156" fmla="*/ 3403078 w 3812022"/>
                <a:gd name="connsiteY156" fmla="*/ 707185 h 1325394"/>
                <a:gd name="connsiteX157" fmla="*/ 3496262 w 3812022"/>
                <a:gd name="connsiteY157" fmla="*/ 620391 h 1325394"/>
                <a:gd name="connsiteX158" fmla="*/ 3394026 w 3812022"/>
                <a:gd name="connsiteY158" fmla="*/ 629443 h 1325394"/>
                <a:gd name="connsiteX159" fmla="*/ 3246529 w 3812022"/>
                <a:gd name="connsiteY159" fmla="*/ 710380 h 1325394"/>
                <a:gd name="connsiteX160" fmla="*/ 3235347 w 3812022"/>
                <a:gd name="connsiteY160" fmla="*/ 750848 h 1325394"/>
                <a:gd name="connsiteX161" fmla="*/ 3235347 w 3812022"/>
                <a:gd name="connsiteY161" fmla="*/ 665652 h 1325394"/>
                <a:gd name="connsiteX162" fmla="*/ 3367934 w 3812022"/>
                <a:gd name="connsiteY162" fmla="*/ 560753 h 1325394"/>
                <a:gd name="connsiteX163" fmla="*/ 3370064 w 3812022"/>
                <a:gd name="connsiteY163" fmla="*/ 524544 h 1325394"/>
                <a:gd name="connsiteX164" fmla="*/ 3419585 w 3812022"/>
                <a:gd name="connsiteY164" fmla="*/ 520285 h 1325394"/>
                <a:gd name="connsiteX165" fmla="*/ 3511704 w 3812022"/>
                <a:gd name="connsiteY165" fmla="*/ 329123 h 1325394"/>
                <a:gd name="connsiteX166" fmla="*/ 3411598 w 3812022"/>
                <a:gd name="connsiteY166" fmla="*/ 341370 h 1325394"/>
                <a:gd name="connsiteX167" fmla="*/ 3447806 w 3812022"/>
                <a:gd name="connsiteY167" fmla="*/ 282798 h 1325394"/>
                <a:gd name="connsiteX168" fmla="*/ 52315 w 3812022"/>
                <a:gd name="connsiteY168" fmla="*/ 184090 h 1325394"/>
                <a:gd name="connsiteX169" fmla="*/ 88391 w 3812022"/>
                <a:gd name="connsiteY169" fmla="*/ 188017 h 1325394"/>
                <a:gd name="connsiteX170" fmla="*/ 158146 w 3812022"/>
                <a:gd name="connsiteY170" fmla="*/ 272682 h 1325394"/>
                <a:gd name="connsiteX171" fmla="*/ 137912 w 3812022"/>
                <a:gd name="connsiteY171" fmla="*/ 296111 h 1325394"/>
                <a:gd name="connsiteX172" fmla="*/ 102768 w 3812022"/>
                <a:gd name="connsiteY172" fmla="*/ 308358 h 1325394"/>
                <a:gd name="connsiteX173" fmla="*/ 88391 w 3812022"/>
                <a:gd name="connsiteY173" fmla="*/ 309423 h 1325394"/>
                <a:gd name="connsiteX174" fmla="*/ 81469 w 3812022"/>
                <a:gd name="connsiteY174" fmla="*/ 309423 h 1325394"/>
                <a:gd name="connsiteX175" fmla="*/ 65494 w 3812022"/>
                <a:gd name="connsiteY175" fmla="*/ 299306 h 1325394"/>
                <a:gd name="connsiteX176" fmla="*/ 18636 w 3812022"/>
                <a:gd name="connsiteY176" fmla="*/ 186952 h 1325394"/>
                <a:gd name="connsiteX177" fmla="*/ 52315 w 3812022"/>
                <a:gd name="connsiteY177" fmla="*/ 184090 h 1325394"/>
                <a:gd name="connsiteX178" fmla="*/ 697548 w 3812022"/>
                <a:gd name="connsiteY178" fmla="*/ 95897 h 1325394"/>
                <a:gd name="connsiteX179" fmla="*/ 698613 w 3812022"/>
                <a:gd name="connsiteY179" fmla="*/ 166717 h 1325394"/>
                <a:gd name="connsiteX180" fmla="*/ 712990 w 3812022"/>
                <a:gd name="connsiteY180" fmla="*/ 157665 h 1325394"/>
                <a:gd name="connsiteX181" fmla="*/ 727367 w 3812022"/>
                <a:gd name="connsiteY181" fmla="*/ 144353 h 1325394"/>
                <a:gd name="connsiteX182" fmla="*/ 712990 w 3812022"/>
                <a:gd name="connsiteY182" fmla="*/ 99092 h 1325394"/>
                <a:gd name="connsiteX183" fmla="*/ 697548 w 3812022"/>
                <a:gd name="connsiteY183" fmla="*/ 95897 h 1325394"/>
                <a:gd name="connsiteX184" fmla="*/ 1785205 w 3812022"/>
                <a:gd name="connsiteY184" fmla="*/ 42774 h 1325394"/>
                <a:gd name="connsiteX185" fmla="*/ 1825341 w 3812022"/>
                <a:gd name="connsiteY185" fmla="*/ 84183 h 1325394"/>
                <a:gd name="connsiteX186" fmla="*/ 1779015 w 3812022"/>
                <a:gd name="connsiteY186" fmla="*/ 158730 h 1325394"/>
                <a:gd name="connsiteX187" fmla="*/ 1835458 w 3812022"/>
                <a:gd name="connsiteY187" fmla="*/ 118262 h 1325394"/>
                <a:gd name="connsiteX188" fmla="*/ 1895628 w 3812022"/>
                <a:gd name="connsiteY188" fmla="*/ 150211 h 1325394"/>
                <a:gd name="connsiteX189" fmla="*/ 1895628 w 3812022"/>
                <a:gd name="connsiteY189" fmla="*/ 158198 h 1325394"/>
                <a:gd name="connsiteX190" fmla="*/ 1873264 w 3812022"/>
                <a:gd name="connsiteY190" fmla="*/ 191744 h 1325394"/>
                <a:gd name="connsiteX191" fmla="*/ 1646959 w 3812022"/>
                <a:gd name="connsiteY191" fmla="*/ 304097 h 1325394"/>
                <a:gd name="connsiteX192" fmla="*/ 1578269 w 3812022"/>
                <a:gd name="connsiteY192" fmla="*/ 388761 h 1325394"/>
                <a:gd name="connsiteX193" fmla="*/ 1552177 w 3812022"/>
                <a:gd name="connsiteY193" fmla="*/ 408996 h 1325394"/>
                <a:gd name="connsiteX194" fmla="*/ 1536203 w 3812022"/>
                <a:gd name="connsiteY194" fmla="*/ 450529 h 1325394"/>
                <a:gd name="connsiteX195" fmla="*/ 1552177 w 3812022"/>
                <a:gd name="connsiteY195" fmla="*/ 446269 h 1325394"/>
                <a:gd name="connsiteX196" fmla="*/ 1578269 w 3812022"/>
                <a:gd name="connsiteY196" fmla="*/ 432957 h 1325394"/>
                <a:gd name="connsiteX197" fmla="*/ 1765170 w 3812022"/>
                <a:gd name="connsiteY197" fmla="*/ 431892 h 1325394"/>
                <a:gd name="connsiteX198" fmla="*/ 1742807 w 3812022"/>
                <a:gd name="connsiteY198" fmla="*/ 521882 h 1325394"/>
                <a:gd name="connsiteX199" fmla="*/ 1578269 w 3812022"/>
                <a:gd name="connsiteY199" fmla="*/ 711978 h 1325394"/>
                <a:gd name="connsiteX200" fmla="*/ 1552177 w 3812022"/>
                <a:gd name="connsiteY200" fmla="*/ 732212 h 1325394"/>
                <a:gd name="connsiteX201" fmla="*/ 1552177 w 3812022"/>
                <a:gd name="connsiteY201" fmla="*/ 744459 h 1325394"/>
                <a:gd name="connsiteX202" fmla="*/ 1578269 w 3812022"/>
                <a:gd name="connsiteY202" fmla="*/ 737537 h 1325394"/>
                <a:gd name="connsiteX203" fmla="*/ 1734819 w 3812022"/>
                <a:gd name="connsiteY203" fmla="*/ 654470 h 1325394"/>
                <a:gd name="connsiteX204" fmla="*/ 1767300 w 3812022"/>
                <a:gd name="connsiteY204" fmla="*/ 708250 h 1325394"/>
                <a:gd name="connsiteX205" fmla="*/ 1648024 w 3812022"/>
                <a:gd name="connsiteY205" fmla="*/ 823266 h 1325394"/>
                <a:gd name="connsiteX206" fmla="*/ 1726832 w 3812022"/>
                <a:gd name="connsiteY206" fmla="*/ 893021 h 1325394"/>
                <a:gd name="connsiteX207" fmla="*/ 1578269 w 3812022"/>
                <a:gd name="connsiteY207" fmla="*/ 1037323 h 1325394"/>
                <a:gd name="connsiteX208" fmla="*/ 1552177 w 3812022"/>
                <a:gd name="connsiteY208" fmla="*/ 1054362 h 1325394"/>
                <a:gd name="connsiteX209" fmla="*/ 1528749 w 3812022"/>
                <a:gd name="connsiteY209" fmla="*/ 1070337 h 1325394"/>
                <a:gd name="connsiteX210" fmla="*/ 1518631 w 3812022"/>
                <a:gd name="connsiteY210" fmla="*/ 1185352 h 1325394"/>
                <a:gd name="connsiteX211" fmla="*/ 1521826 w 3812022"/>
                <a:gd name="connsiteY211" fmla="*/ 1284393 h 1325394"/>
                <a:gd name="connsiteX212" fmla="*/ 1499462 w 3812022"/>
                <a:gd name="connsiteY212" fmla="*/ 1313680 h 1325394"/>
                <a:gd name="connsiteX213" fmla="*/ 1437694 w 3812022"/>
                <a:gd name="connsiteY213" fmla="*/ 1117727 h 1325394"/>
                <a:gd name="connsiteX214" fmla="*/ 1380187 w 3812022"/>
                <a:gd name="connsiteY214" fmla="*/ 1071402 h 1325394"/>
                <a:gd name="connsiteX215" fmla="*/ 1437694 w 3812022"/>
                <a:gd name="connsiteY215" fmla="*/ 1051167 h 1325394"/>
                <a:gd name="connsiteX216" fmla="*/ 1434500 w 3812022"/>
                <a:gd name="connsiteY216" fmla="*/ 916982 h 1325394"/>
                <a:gd name="connsiteX217" fmla="*/ 1285938 w 3812022"/>
                <a:gd name="connsiteY217" fmla="*/ 1011764 h 1325394"/>
                <a:gd name="connsiteX218" fmla="*/ 1167727 w 3812022"/>
                <a:gd name="connsiteY218" fmla="*/ 1035193 h 1325394"/>
                <a:gd name="connsiteX219" fmla="*/ 1169857 w 3812022"/>
                <a:gd name="connsiteY219" fmla="*/ 1024011 h 1325394"/>
                <a:gd name="connsiteX220" fmla="*/ 1422253 w 3812022"/>
                <a:gd name="connsiteY220" fmla="*/ 824863 h 1325394"/>
                <a:gd name="connsiteX221" fmla="*/ 1397226 w 3812022"/>
                <a:gd name="connsiteY221" fmla="*/ 814746 h 1325394"/>
                <a:gd name="connsiteX222" fmla="*/ 1397226 w 3812022"/>
                <a:gd name="connsiteY222" fmla="*/ 802499 h 1325394"/>
                <a:gd name="connsiteX223" fmla="*/ 1427577 w 3812022"/>
                <a:gd name="connsiteY223" fmla="*/ 779070 h 1325394"/>
                <a:gd name="connsiteX224" fmla="*/ 1435565 w 3812022"/>
                <a:gd name="connsiteY224" fmla="*/ 692276 h 1325394"/>
                <a:gd name="connsiteX225" fmla="*/ 1289133 w 3812022"/>
                <a:gd name="connsiteY225" fmla="*/ 782265 h 1325394"/>
                <a:gd name="connsiteX226" fmla="*/ 1153883 w 3812022"/>
                <a:gd name="connsiteY226" fmla="*/ 833916 h 1325394"/>
                <a:gd name="connsiteX227" fmla="*/ 1156013 w 3812022"/>
                <a:gd name="connsiteY227" fmla="*/ 808889 h 1325394"/>
                <a:gd name="connsiteX228" fmla="*/ 1263041 w 3812022"/>
                <a:gd name="connsiteY228" fmla="*/ 748186 h 1325394"/>
                <a:gd name="connsiteX229" fmla="*/ 1306704 w 3812022"/>
                <a:gd name="connsiteY229" fmla="*/ 656067 h 1325394"/>
                <a:gd name="connsiteX230" fmla="*/ 1323744 w 3812022"/>
                <a:gd name="connsiteY230" fmla="*/ 676302 h 1325394"/>
                <a:gd name="connsiteX231" fmla="*/ 1440889 w 3812022"/>
                <a:gd name="connsiteY231" fmla="*/ 435620 h 1325394"/>
                <a:gd name="connsiteX232" fmla="*/ 1523956 w 3812022"/>
                <a:gd name="connsiteY232" fmla="*/ 343501 h 1325394"/>
                <a:gd name="connsiteX233" fmla="*/ 1376459 w 3812022"/>
                <a:gd name="connsiteY233" fmla="*/ 458516 h 1325394"/>
                <a:gd name="connsiteX234" fmla="*/ 1348238 w 3812022"/>
                <a:gd name="connsiteY234" fmla="*/ 446269 h 1325394"/>
                <a:gd name="connsiteX235" fmla="*/ 1161337 w 3812022"/>
                <a:gd name="connsiteY235" fmla="*/ 469698 h 1325394"/>
                <a:gd name="connsiteX236" fmla="*/ 1161337 w 3812022"/>
                <a:gd name="connsiteY236" fmla="*/ 459581 h 1325394"/>
                <a:gd name="connsiteX237" fmla="*/ 1337056 w 3812022"/>
                <a:gd name="connsiteY237" fmla="*/ 376514 h 1325394"/>
                <a:gd name="connsiteX238" fmla="*/ 1363147 w 3812022"/>
                <a:gd name="connsiteY238" fmla="*/ 194406 h 1325394"/>
                <a:gd name="connsiteX239" fmla="*/ 1453136 w 3812022"/>
                <a:gd name="connsiteY239" fmla="*/ 312617 h 1325394"/>
                <a:gd name="connsiteX240" fmla="*/ 1552177 w 3812022"/>
                <a:gd name="connsiteY240" fmla="*/ 273213 h 1325394"/>
                <a:gd name="connsiteX241" fmla="*/ 1578269 w 3812022"/>
                <a:gd name="connsiteY241" fmla="*/ 263096 h 1325394"/>
                <a:gd name="connsiteX242" fmla="*/ 1596374 w 3812022"/>
                <a:gd name="connsiteY242" fmla="*/ 256174 h 1325394"/>
                <a:gd name="connsiteX243" fmla="*/ 1760911 w 3812022"/>
                <a:gd name="connsiteY243" fmla="*/ 45844 h 1325394"/>
                <a:gd name="connsiteX244" fmla="*/ 1785205 w 3812022"/>
                <a:gd name="connsiteY244" fmla="*/ 42774 h 1325394"/>
                <a:gd name="connsiteX245" fmla="*/ 677122 w 3812022"/>
                <a:gd name="connsiteY245" fmla="*/ 5334 h 1325394"/>
                <a:gd name="connsiteX246" fmla="*/ 708198 w 3812022"/>
                <a:gd name="connsiteY246" fmla="*/ 55428 h 1325394"/>
                <a:gd name="connsiteX247" fmla="*/ 712458 w 3812022"/>
                <a:gd name="connsiteY247" fmla="*/ 55428 h 1325394"/>
                <a:gd name="connsiteX248" fmla="*/ 836526 w 3812022"/>
                <a:gd name="connsiteY248" fmla="*/ 143288 h 1325394"/>
                <a:gd name="connsiteX249" fmla="*/ 712458 w 3812022"/>
                <a:gd name="connsiteY249" fmla="*/ 269485 h 1325394"/>
                <a:gd name="connsiteX250" fmla="*/ 690094 w 3812022"/>
                <a:gd name="connsiteY250" fmla="*/ 280667 h 1325394"/>
                <a:gd name="connsiteX251" fmla="*/ 668794 w 3812022"/>
                <a:gd name="connsiteY251" fmla="*/ 420177 h 1325394"/>
                <a:gd name="connsiteX252" fmla="*/ 666664 w 3812022"/>
                <a:gd name="connsiteY252" fmla="*/ 435086 h 1325394"/>
                <a:gd name="connsiteX253" fmla="*/ 662405 w 3812022"/>
                <a:gd name="connsiteY253" fmla="*/ 440944 h 1325394"/>
                <a:gd name="connsiteX254" fmla="*/ 608624 w 3812022"/>
                <a:gd name="connsiteY254" fmla="*/ 524011 h 1325394"/>
                <a:gd name="connsiteX255" fmla="*/ 579338 w 3812022"/>
                <a:gd name="connsiteY255" fmla="*/ 591636 h 1325394"/>
                <a:gd name="connsiteX256" fmla="*/ 608624 w 3812022"/>
                <a:gd name="connsiteY256" fmla="*/ 570336 h 1325394"/>
                <a:gd name="connsiteX257" fmla="*/ 712458 w 3812022"/>
                <a:gd name="connsiteY257" fmla="*/ 512829 h 1325394"/>
                <a:gd name="connsiteX258" fmla="*/ 716718 w 3812022"/>
                <a:gd name="connsiteY258" fmla="*/ 511764 h 1325394"/>
                <a:gd name="connsiteX259" fmla="*/ 712458 w 3812022"/>
                <a:gd name="connsiteY259" fmla="*/ 579389 h 1325394"/>
                <a:gd name="connsiteX260" fmla="*/ 660807 w 3812022"/>
                <a:gd name="connsiteY260" fmla="*/ 645949 h 1325394"/>
                <a:gd name="connsiteX261" fmla="*/ 704471 w 3812022"/>
                <a:gd name="connsiteY261" fmla="*/ 713573 h 1325394"/>
                <a:gd name="connsiteX262" fmla="*/ 710328 w 3812022"/>
                <a:gd name="connsiteY262" fmla="*/ 1175233 h 1325394"/>
                <a:gd name="connsiteX263" fmla="*/ 625663 w 3812022"/>
                <a:gd name="connsiteY263" fmla="*/ 1217832 h 1325394"/>
                <a:gd name="connsiteX264" fmla="*/ 608624 w 3812022"/>
                <a:gd name="connsiteY264" fmla="*/ 1200792 h 1325394"/>
                <a:gd name="connsiteX265" fmla="*/ 561233 w 3812022"/>
                <a:gd name="connsiteY265" fmla="*/ 1090569 h 1325394"/>
                <a:gd name="connsiteX266" fmla="*/ 608624 w 3812022"/>
                <a:gd name="connsiteY266" fmla="*/ 1105479 h 1325394"/>
                <a:gd name="connsiteX267" fmla="*/ 610754 w 3812022"/>
                <a:gd name="connsiteY267" fmla="*/ 1105479 h 1325394"/>
                <a:gd name="connsiteX268" fmla="*/ 608624 w 3812022"/>
                <a:gd name="connsiteY268" fmla="*/ 1008567 h 1325394"/>
                <a:gd name="connsiteX269" fmla="*/ 606494 w 3812022"/>
                <a:gd name="connsiteY269" fmla="*/ 1005372 h 1325394"/>
                <a:gd name="connsiteX270" fmla="*/ 555909 w 3812022"/>
                <a:gd name="connsiteY270" fmla="*/ 972891 h 1325394"/>
                <a:gd name="connsiteX271" fmla="*/ 543662 w 3812022"/>
                <a:gd name="connsiteY271" fmla="*/ 973956 h 1325394"/>
                <a:gd name="connsiteX272" fmla="*/ 518635 w 3812022"/>
                <a:gd name="connsiteY272" fmla="*/ 1072997 h 1325394"/>
                <a:gd name="connsiteX273" fmla="*/ 449945 w 3812022"/>
                <a:gd name="connsiteY273" fmla="*/ 1246586 h 1325394"/>
                <a:gd name="connsiteX274" fmla="*/ 419594 w 3812022"/>
                <a:gd name="connsiteY274" fmla="*/ 1188013 h 1325394"/>
                <a:gd name="connsiteX275" fmla="*/ 500531 w 3812022"/>
                <a:gd name="connsiteY275" fmla="*/ 866928 h 1325394"/>
                <a:gd name="connsiteX276" fmla="*/ 542064 w 3812022"/>
                <a:gd name="connsiteY276" fmla="*/ 734340 h 1325394"/>
                <a:gd name="connsiteX277" fmla="*/ 438230 w 3812022"/>
                <a:gd name="connsiteY277" fmla="*/ 730080 h 1325394"/>
                <a:gd name="connsiteX278" fmla="*/ 439296 w 3812022"/>
                <a:gd name="connsiteY278" fmla="*/ 709846 h 1325394"/>
                <a:gd name="connsiteX279" fmla="*/ 487751 w 3812022"/>
                <a:gd name="connsiteY279" fmla="*/ 504841 h 1325394"/>
                <a:gd name="connsiteX280" fmla="*/ 494673 w 3812022"/>
                <a:gd name="connsiteY280" fmla="*/ 487802 h 1325394"/>
                <a:gd name="connsiteX281" fmla="*/ 520765 w 3812022"/>
                <a:gd name="connsiteY281" fmla="*/ 410060 h 1325394"/>
                <a:gd name="connsiteX282" fmla="*/ 410542 w 3812022"/>
                <a:gd name="connsiteY282" fmla="*/ 492062 h 1325394"/>
                <a:gd name="connsiteX283" fmla="*/ 317358 w 3812022"/>
                <a:gd name="connsiteY283" fmla="*/ 562882 h 1325394"/>
                <a:gd name="connsiteX284" fmla="*/ 217251 w 3812022"/>
                <a:gd name="connsiteY284" fmla="*/ 666715 h 1325394"/>
                <a:gd name="connsiteX285" fmla="*/ 155484 w 3812022"/>
                <a:gd name="connsiteY285" fmla="*/ 1054893 h 1325394"/>
                <a:gd name="connsiteX286" fmla="*/ 136314 w 3812022"/>
                <a:gd name="connsiteY286" fmla="*/ 1180026 h 1325394"/>
                <a:gd name="connsiteX287" fmla="*/ 100106 w 3812022"/>
                <a:gd name="connsiteY287" fmla="*/ 1312613 h 1325394"/>
                <a:gd name="connsiteX288" fmla="*/ 87859 w 3812022"/>
                <a:gd name="connsiteY288" fmla="*/ 1305691 h 1325394"/>
                <a:gd name="connsiteX289" fmla="*/ 21299 w 3812022"/>
                <a:gd name="connsiteY289" fmla="*/ 1256170 h 1325394"/>
                <a:gd name="connsiteX290" fmla="*/ 1064 w 3812022"/>
                <a:gd name="connsiteY290" fmla="*/ 1121985 h 1325394"/>
                <a:gd name="connsiteX291" fmla="*/ 2129 w 3812022"/>
                <a:gd name="connsiteY291" fmla="*/ 1009632 h 1325394"/>
                <a:gd name="connsiteX292" fmla="*/ 6389 w 3812022"/>
                <a:gd name="connsiteY292" fmla="*/ 796640 h 1325394"/>
                <a:gd name="connsiteX293" fmla="*/ 4259 w 3812022"/>
                <a:gd name="connsiteY293" fmla="*/ 718898 h 1325394"/>
                <a:gd name="connsiteX294" fmla="*/ 0 w 3812022"/>
                <a:gd name="connsiteY294" fmla="*/ 639026 h 1325394"/>
                <a:gd name="connsiteX295" fmla="*/ 0 w 3812022"/>
                <a:gd name="connsiteY295" fmla="*/ 632104 h 1325394"/>
                <a:gd name="connsiteX296" fmla="*/ 65495 w 3812022"/>
                <a:gd name="connsiteY296" fmla="*/ 504841 h 1325394"/>
                <a:gd name="connsiteX297" fmla="*/ 87859 w 3812022"/>
                <a:gd name="connsiteY297" fmla="*/ 536258 h 1325394"/>
                <a:gd name="connsiteX298" fmla="*/ 116080 w 3812022"/>
                <a:gd name="connsiteY298" fmla="*/ 617195 h 1325394"/>
                <a:gd name="connsiteX299" fmla="*/ 144302 w 3812022"/>
                <a:gd name="connsiteY299" fmla="*/ 775874 h 1325394"/>
                <a:gd name="connsiteX300" fmla="*/ 165601 w 3812022"/>
                <a:gd name="connsiteY300" fmla="*/ 702924 h 1325394"/>
                <a:gd name="connsiteX301" fmla="*/ 223109 w 3812022"/>
                <a:gd name="connsiteY301" fmla="*/ 498984 h 1325394"/>
                <a:gd name="connsiteX302" fmla="*/ 339189 w 3812022"/>
                <a:gd name="connsiteY302" fmla="*/ 424437 h 1325394"/>
                <a:gd name="connsiteX303" fmla="*/ 536207 w 3812022"/>
                <a:gd name="connsiteY303" fmla="*/ 310486 h 1325394"/>
                <a:gd name="connsiteX304" fmla="*/ 609157 w 3812022"/>
                <a:gd name="connsiteY304" fmla="*/ 91105 h 1325394"/>
                <a:gd name="connsiteX305" fmla="*/ 656547 w 3812022"/>
                <a:gd name="connsiteY305" fmla="*/ 8038 h 1325394"/>
                <a:gd name="connsiteX306" fmla="*/ 677122 w 3812022"/>
                <a:gd name="connsiteY306" fmla="*/ 5334 h 1325394"/>
                <a:gd name="connsiteX307" fmla="*/ 3645157 w 3812022"/>
                <a:gd name="connsiteY307" fmla="*/ 983 h 1325394"/>
                <a:gd name="connsiteX308" fmla="*/ 3704994 w 3812022"/>
                <a:gd name="connsiteY308" fmla="*/ 31467 h 1325394"/>
                <a:gd name="connsiteX309" fmla="*/ 3640564 w 3812022"/>
                <a:gd name="connsiteY309" fmla="*/ 159795 h 1325394"/>
                <a:gd name="connsiteX310" fmla="*/ 3543652 w 3812022"/>
                <a:gd name="connsiteY310" fmla="*/ 268953 h 1325394"/>
                <a:gd name="connsiteX311" fmla="*/ 3544718 w 3812022"/>
                <a:gd name="connsiteY311" fmla="*/ 279070 h 1325394"/>
                <a:gd name="connsiteX312" fmla="*/ 3621394 w 3812022"/>
                <a:gd name="connsiteY312" fmla="*/ 334448 h 1325394"/>
                <a:gd name="connsiteX313" fmla="*/ 3587849 w 3812022"/>
                <a:gd name="connsiteY313" fmla="*/ 419112 h 1325394"/>
                <a:gd name="connsiteX314" fmla="*/ 3812022 w 3812022"/>
                <a:gd name="connsiteY314" fmla="*/ 414853 h 1325394"/>
                <a:gd name="connsiteX315" fmla="*/ 3812022 w 3812022"/>
                <a:gd name="connsiteY315" fmla="*/ 421242 h 1325394"/>
                <a:gd name="connsiteX316" fmla="*/ 3812022 w 3812022"/>
                <a:gd name="connsiteY316" fmla="*/ 443606 h 1325394"/>
                <a:gd name="connsiteX317" fmla="*/ 3680500 w 3812022"/>
                <a:gd name="connsiteY317" fmla="*/ 594299 h 1325394"/>
                <a:gd name="connsiteX318" fmla="*/ 3654409 w 3812022"/>
                <a:gd name="connsiteY318" fmla="*/ 611339 h 1325394"/>
                <a:gd name="connsiteX319" fmla="*/ 3588713 w 3812022"/>
                <a:gd name="connsiteY319" fmla="*/ 625782 h 1325394"/>
                <a:gd name="connsiteX320" fmla="*/ 3528743 w 3812022"/>
                <a:gd name="connsiteY320" fmla="*/ 656327 h 1325394"/>
                <a:gd name="connsiteX321" fmla="*/ 3528743 w 3812022"/>
                <a:gd name="connsiteY321" fmla="*/ 539454 h 1325394"/>
                <a:gd name="connsiteX322" fmla="*/ 3528210 w 3812022"/>
                <a:gd name="connsiteY322" fmla="*/ 540085 h 1325394"/>
                <a:gd name="connsiteX323" fmla="*/ 3528210 w 3812022"/>
                <a:gd name="connsiteY323" fmla="*/ 539454 h 1325394"/>
                <a:gd name="connsiteX324" fmla="*/ 3607018 w 3812022"/>
                <a:gd name="connsiteY324" fmla="*/ 543714 h 1325394"/>
                <a:gd name="connsiteX325" fmla="*/ 3715111 w 3812022"/>
                <a:gd name="connsiteY325" fmla="*/ 446801 h 1325394"/>
                <a:gd name="connsiteX326" fmla="*/ 3537263 w 3812022"/>
                <a:gd name="connsiteY326" fmla="*/ 475024 h 1325394"/>
                <a:gd name="connsiteX327" fmla="*/ 3528743 w 3812022"/>
                <a:gd name="connsiteY327" fmla="*/ 483543 h 1325394"/>
                <a:gd name="connsiteX328" fmla="*/ 3528743 w 3812022"/>
                <a:gd name="connsiteY328" fmla="*/ 193873 h 1325394"/>
                <a:gd name="connsiteX329" fmla="*/ 3528210 w 3812022"/>
                <a:gd name="connsiteY329" fmla="*/ 194459 h 1325394"/>
                <a:gd name="connsiteX330" fmla="*/ 3528210 w 3812022"/>
                <a:gd name="connsiteY330" fmla="*/ 193873 h 1325394"/>
                <a:gd name="connsiteX331" fmla="*/ 3608082 w 3812022"/>
                <a:gd name="connsiteY331" fmla="*/ 30402 h 1325394"/>
                <a:gd name="connsiteX332" fmla="*/ 3645157 w 3812022"/>
                <a:gd name="connsiteY332" fmla="*/ 983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3812022" h="1325394">
                  <a:moveTo>
                    <a:pt x="3528743" y="1166183"/>
                  </a:moveTo>
                  <a:cubicBezTo>
                    <a:pt x="3531938" y="1169377"/>
                    <a:pt x="3534601" y="1174170"/>
                    <a:pt x="3537795" y="1178430"/>
                  </a:cubicBezTo>
                  <a:cubicBezTo>
                    <a:pt x="3538860" y="1199729"/>
                    <a:pt x="3537795" y="1230080"/>
                    <a:pt x="3528743" y="1258302"/>
                  </a:cubicBezTo>
                  <a:close/>
                  <a:moveTo>
                    <a:pt x="3234282" y="1082322"/>
                  </a:moveTo>
                  <a:lnTo>
                    <a:pt x="3234282" y="1163814"/>
                  </a:lnTo>
                  <a:lnTo>
                    <a:pt x="3194545" y="1145948"/>
                  </a:lnTo>
                  <a:cubicBezTo>
                    <a:pt x="3184361" y="1137428"/>
                    <a:pt x="3178371" y="1125980"/>
                    <a:pt x="3179436" y="1110272"/>
                  </a:cubicBezTo>
                  <a:close/>
                  <a:moveTo>
                    <a:pt x="3429169" y="1002179"/>
                  </a:moveTo>
                  <a:cubicBezTo>
                    <a:pt x="3447274" y="1016556"/>
                    <a:pt x="3489872" y="1011231"/>
                    <a:pt x="3528210" y="1004309"/>
                  </a:cubicBezTo>
                  <a:lnTo>
                    <a:pt x="3528210" y="1113467"/>
                  </a:lnTo>
                  <a:cubicBezTo>
                    <a:pt x="3515964" y="1125714"/>
                    <a:pt x="3513834" y="1141688"/>
                    <a:pt x="3528210" y="1166183"/>
                  </a:cubicBezTo>
                  <a:lnTo>
                    <a:pt x="3528210" y="1258302"/>
                  </a:lnTo>
                  <a:cubicBezTo>
                    <a:pt x="3519691" y="1290250"/>
                    <a:pt x="3500522" y="1318472"/>
                    <a:pt x="3467508" y="1325394"/>
                  </a:cubicBezTo>
                  <a:cubicBezTo>
                    <a:pt x="3423844" y="1313147"/>
                    <a:pt x="3233217" y="1258834"/>
                    <a:pt x="3260373" y="1211443"/>
                  </a:cubicBezTo>
                  <a:cubicBezTo>
                    <a:pt x="3304036" y="1210378"/>
                    <a:pt x="3374324" y="1252977"/>
                    <a:pt x="3440351" y="1243925"/>
                  </a:cubicBezTo>
                  <a:cubicBezTo>
                    <a:pt x="3461650" y="1213573"/>
                    <a:pt x="3451534" y="1144883"/>
                    <a:pt x="3440351" y="1117727"/>
                  </a:cubicBezTo>
                  <a:cubicBezTo>
                    <a:pt x="3378584" y="1119857"/>
                    <a:pt x="3357284" y="1157130"/>
                    <a:pt x="3310959" y="1173105"/>
                  </a:cubicBezTo>
                  <a:cubicBezTo>
                    <a:pt x="3288595" y="1170975"/>
                    <a:pt x="3259308" y="1169910"/>
                    <a:pt x="3234282" y="1164053"/>
                  </a:cubicBezTo>
                  <a:lnTo>
                    <a:pt x="3234282" y="1163814"/>
                  </a:lnTo>
                  <a:lnTo>
                    <a:pt x="3234814" y="1164053"/>
                  </a:lnTo>
                  <a:lnTo>
                    <a:pt x="3234814" y="1082051"/>
                  </a:lnTo>
                  <a:lnTo>
                    <a:pt x="3234282" y="1082322"/>
                  </a:lnTo>
                  <a:lnTo>
                    <a:pt x="3234282" y="1082051"/>
                  </a:lnTo>
                  <a:cubicBezTo>
                    <a:pt x="3283802" y="1061816"/>
                    <a:pt x="3340245" y="1046907"/>
                    <a:pt x="3391896" y="1031465"/>
                  </a:cubicBezTo>
                  <a:cubicBezTo>
                    <a:pt x="3415325" y="1013361"/>
                    <a:pt x="3380714" y="997919"/>
                    <a:pt x="3429169" y="1002179"/>
                  </a:cubicBezTo>
                  <a:close/>
                  <a:moveTo>
                    <a:pt x="3580394" y="994192"/>
                  </a:moveTo>
                  <a:cubicBezTo>
                    <a:pt x="3600628" y="1000049"/>
                    <a:pt x="3616603" y="1004309"/>
                    <a:pt x="3644824" y="1024543"/>
                  </a:cubicBezTo>
                  <a:cubicBezTo>
                    <a:pt x="3645889" y="1077258"/>
                    <a:pt x="3560159" y="1084181"/>
                    <a:pt x="3528743" y="1113467"/>
                  </a:cubicBezTo>
                  <a:lnTo>
                    <a:pt x="3528743" y="1004309"/>
                  </a:lnTo>
                  <a:cubicBezTo>
                    <a:pt x="3547913" y="1001114"/>
                    <a:pt x="3567082" y="996321"/>
                    <a:pt x="3580394" y="994192"/>
                  </a:cubicBezTo>
                  <a:close/>
                  <a:moveTo>
                    <a:pt x="2529346" y="901606"/>
                  </a:moveTo>
                  <a:cubicBezTo>
                    <a:pt x="2533006" y="901673"/>
                    <a:pt x="2537799" y="903404"/>
                    <a:pt x="2547916" y="909528"/>
                  </a:cubicBezTo>
                  <a:cubicBezTo>
                    <a:pt x="2555903" y="927632"/>
                    <a:pt x="2579332" y="953723"/>
                    <a:pt x="2608619" y="977152"/>
                  </a:cubicBezTo>
                  <a:cubicBezTo>
                    <a:pt x="2644827" y="1008569"/>
                    <a:pt x="2689556" y="1038920"/>
                    <a:pt x="2718842" y="1051700"/>
                  </a:cubicBezTo>
                  <a:cubicBezTo>
                    <a:pt x="2747063" y="1053829"/>
                    <a:pt x="2775285" y="1055959"/>
                    <a:pt x="2803506" y="1057557"/>
                  </a:cubicBezTo>
                  <a:cubicBezTo>
                    <a:pt x="2804571" y="1095895"/>
                    <a:pt x="2702335" y="1149676"/>
                    <a:pt x="2668256" y="1154468"/>
                  </a:cubicBezTo>
                  <a:cubicBezTo>
                    <a:pt x="2656009" y="1151273"/>
                    <a:pt x="2642165" y="1147546"/>
                    <a:pt x="2629918" y="1145416"/>
                  </a:cubicBezTo>
                  <a:cubicBezTo>
                    <a:pt x="2622463" y="1139559"/>
                    <a:pt x="2615541" y="1132637"/>
                    <a:pt x="2608619" y="1124649"/>
                  </a:cubicBezTo>
                  <a:cubicBezTo>
                    <a:pt x="2568150" y="1077259"/>
                    <a:pt x="2533539" y="993659"/>
                    <a:pt x="2518629" y="951061"/>
                  </a:cubicBezTo>
                  <a:cubicBezTo>
                    <a:pt x="2517565" y="935087"/>
                    <a:pt x="2517565" y="919645"/>
                    <a:pt x="2517565" y="903670"/>
                  </a:cubicBezTo>
                  <a:cubicBezTo>
                    <a:pt x="2523156" y="903137"/>
                    <a:pt x="2525685" y="901540"/>
                    <a:pt x="2529346" y="901606"/>
                  </a:cubicBezTo>
                  <a:close/>
                  <a:moveTo>
                    <a:pt x="1595483" y="881273"/>
                  </a:moveTo>
                  <a:cubicBezTo>
                    <a:pt x="1591148" y="880907"/>
                    <a:pt x="1585857" y="881306"/>
                    <a:pt x="1578801" y="881839"/>
                  </a:cubicBezTo>
                  <a:cubicBezTo>
                    <a:pt x="1575074" y="881839"/>
                    <a:pt x="1569750" y="881839"/>
                    <a:pt x="1563892" y="881839"/>
                  </a:cubicBezTo>
                  <a:cubicBezTo>
                    <a:pt x="1559632" y="883969"/>
                    <a:pt x="1555905" y="887164"/>
                    <a:pt x="1552710" y="890358"/>
                  </a:cubicBezTo>
                  <a:cubicBezTo>
                    <a:pt x="1518099" y="915917"/>
                    <a:pt x="1528216" y="955321"/>
                    <a:pt x="1529281" y="1001647"/>
                  </a:cubicBezTo>
                  <a:cubicBezTo>
                    <a:pt x="1535671" y="999517"/>
                    <a:pt x="1543658" y="996854"/>
                    <a:pt x="1552710" y="992595"/>
                  </a:cubicBezTo>
                  <a:cubicBezTo>
                    <a:pt x="1560697" y="987802"/>
                    <a:pt x="1569750" y="983542"/>
                    <a:pt x="1578801" y="977685"/>
                  </a:cubicBezTo>
                  <a:cubicBezTo>
                    <a:pt x="1602231" y="962776"/>
                    <a:pt x="1624595" y="943606"/>
                    <a:pt x="1630452" y="922307"/>
                  </a:cubicBezTo>
                  <a:cubicBezTo>
                    <a:pt x="1612881" y="890358"/>
                    <a:pt x="1608488" y="882371"/>
                    <a:pt x="1595483" y="881273"/>
                  </a:cubicBezTo>
                  <a:close/>
                  <a:moveTo>
                    <a:pt x="578273" y="855746"/>
                  </a:moveTo>
                  <a:lnTo>
                    <a:pt x="576143" y="870122"/>
                  </a:lnTo>
                  <a:lnTo>
                    <a:pt x="577208" y="885032"/>
                  </a:lnTo>
                  <a:lnTo>
                    <a:pt x="577208" y="899409"/>
                  </a:lnTo>
                  <a:lnTo>
                    <a:pt x="583065" y="911656"/>
                  </a:lnTo>
                  <a:lnTo>
                    <a:pt x="609157" y="921773"/>
                  </a:lnTo>
                  <a:lnTo>
                    <a:pt x="610222" y="922838"/>
                  </a:lnTo>
                  <a:cubicBezTo>
                    <a:pt x="609157" y="905266"/>
                    <a:pt x="609157" y="887162"/>
                    <a:pt x="610222" y="869058"/>
                  </a:cubicBezTo>
                  <a:cubicBezTo>
                    <a:pt x="610222" y="867993"/>
                    <a:pt x="609157" y="867993"/>
                    <a:pt x="609157" y="866928"/>
                  </a:cubicBezTo>
                  <a:cubicBezTo>
                    <a:pt x="601169" y="862668"/>
                    <a:pt x="585727" y="855746"/>
                    <a:pt x="578273" y="855746"/>
                  </a:cubicBezTo>
                  <a:close/>
                  <a:moveTo>
                    <a:pt x="3589446" y="757771"/>
                  </a:moveTo>
                  <a:cubicBezTo>
                    <a:pt x="3581458" y="757771"/>
                    <a:pt x="3573471" y="759900"/>
                    <a:pt x="3566017" y="760965"/>
                  </a:cubicBezTo>
                  <a:cubicBezTo>
                    <a:pt x="3558030" y="766823"/>
                    <a:pt x="3544718" y="778005"/>
                    <a:pt x="3528743" y="790252"/>
                  </a:cubicBezTo>
                  <a:lnTo>
                    <a:pt x="3528743" y="790784"/>
                  </a:lnTo>
                  <a:cubicBezTo>
                    <a:pt x="3500522" y="815278"/>
                    <a:pt x="3468041" y="846695"/>
                    <a:pt x="3469105" y="863734"/>
                  </a:cubicBezTo>
                  <a:cubicBezTo>
                    <a:pt x="3482417" y="853617"/>
                    <a:pt x="3506379" y="840305"/>
                    <a:pt x="3528743" y="824331"/>
                  </a:cubicBezTo>
                  <a:cubicBezTo>
                    <a:pt x="3560159" y="803031"/>
                    <a:pt x="3590511" y="779070"/>
                    <a:pt x="3589446" y="757771"/>
                  </a:cubicBezTo>
                  <a:close/>
                  <a:moveTo>
                    <a:pt x="600104" y="741795"/>
                  </a:moveTo>
                  <a:cubicBezTo>
                    <a:pt x="595845" y="756704"/>
                    <a:pt x="592650" y="779068"/>
                    <a:pt x="601169" y="782796"/>
                  </a:cubicBezTo>
                  <a:cubicBezTo>
                    <a:pt x="602234" y="782796"/>
                    <a:pt x="605962" y="783861"/>
                    <a:pt x="609157" y="785991"/>
                  </a:cubicBezTo>
                  <a:cubicBezTo>
                    <a:pt x="611819" y="788121"/>
                    <a:pt x="615014" y="790250"/>
                    <a:pt x="616079" y="790250"/>
                  </a:cubicBezTo>
                  <a:cubicBezTo>
                    <a:pt x="617144" y="785991"/>
                    <a:pt x="622469" y="755639"/>
                    <a:pt x="620339" y="749782"/>
                  </a:cubicBezTo>
                  <a:cubicBezTo>
                    <a:pt x="619274" y="748717"/>
                    <a:pt x="613416" y="744990"/>
                    <a:pt x="609157" y="742860"/>
                  </a:cubicBezTo>
                  <a:cubicBezTo>
                    <a:pt x="604364" y="741795"/>
                    <a:pt x="602234" y="740730"/>
                    <a:pt x="600104" y="741795"/>
                  </a:cubicBezTo>
                  <a:close/>
                  <a:moveTo>
                    <a:pt x="3661538" y="687708"/>
                  </a:moveTo>
                  <a:cubicBezTo>
                    <a:pt x="3691615" y="686285"/>
                    <a:pt x="3726559" y="691077"/>
                    <a:pt x="3722566" y="730614"/>
                  </a:cubicBezTo>
                  <a:cubicBezTo>
                    <a:pt x="3692214" y="743926"/>
                    <a:pt x="3640564" y="808356"/>
                    <a:pt x="3618732" y="834448"/>
                  </a:cubicBezTo>
                  <a:cubicBezTo>
                    <a:pt x="3587316" y="850954"/>
                    <a:pt x="3558030" y="869059"/>
                    <a:pt x="3528743" y="887163"/>
                  </a:cubicBezTo>
                  <a:cubicBezTo>
                    <a:pt x="3484547" y="915385"/>
                    <a:pt x="3443014" y="945736"/>
                    <a:pt x="3402545" y="978217"/>
                  </a:cubicBezTo>
                  <a:cubicBezTo>
                    <a:pt x="3396688" y="977152"/>
                    <a:pt x="3391363" y="977152"/>
                    <a:pt x="3385506" y="977152"/>
                  </a:cubicBezTo>
                  <a:cubicBezTo>
                    <a:pt x="3384441" y="944671"/>
                    <a:pt x="3435026" y="899410"/>
                    <a:pt x="3460053" y="875981"/>
                  </a:cubicBezTo>
                  <a:cubicBezTo>
                    <a:pt x="3464846" y="871189"/>
                    <a:pt x="3462716" y="864799"/>
                    <a:pt x="3455793" y="867994"/>
                  </a:cubicBezTo>
                  <a:cubicBezTo>
                    <a:pt x="3422247" y="884501"/>
                    <a:pt x="3398286" y="922839"/>
                    <a:pt x="3356752" y="919644"/>
                  </a:cubicBezTo>
                  <a:cubicBezTo>
                    <a:pt x="3325336" y="921242"/>
                    <a:pt x="3293920" y="923372"/>
                    <a:pt x="3263568" y="925502"/>
                  </a:cubicBezTo>
                  <a:cubicBezTo>
                    <a:pt x="3251854" y="924437"/>
                    <a:pt x="3251854" y="924437"/>
                    <a:pt x="3238542" y="916450"/>
                  </a:cubicBezTo>
                  <a:cubicBezTo>
                    <a:pt x="3237476" y="898345"/>
                    <a:pt x="3238542" y="900475"/>
                    <a:pt x="3249724" y="890358"/>
                  </a:cubicBezTo>
                  <a:cubicBezTo>
                    <a:pt x="3333855" y="850954"/>
                    <a:pt x="3421714" y="797174"/>
                    <a:pt x="3509574" y="757771"/>
                  </a:cubicBezTo>
                  <a:cubicBezTo>
                    <a:pt x="3516496" y="754576"/>
                    <a:pt x="3522886" y="749783"/>
                    <a:pt x="3528743" y="746588"/>
                  </a:cubicBezTo>
                  <a:cubicBezTo>
                    <a:pt x="3563887" y="727419"/>
                    <a:pt x="3598498" y="709315"/>
                    <a:pt x="3634706" y="690146"/>
                  </a:cubicBezTo>
                  <a:cubicBezTo>
                    <a:pt x="3642028" y="689347"/>
                    <a:pt x="3651513" y="688182"/>
                    <a:pt x="3661538" y="687708"/>
                  </a:cubicBezTo>
                  <a:close/>
                  <a:moveTo>
                    <a:pt x="3106487" y="648612"/>
                  </a:moveTo>
                  <a:cubicBezTo>
                    <a:pt x="3152812" y="647547"/>
                    <a:pt x="3159202" y="700263"/>
                    <a:pt x="3233749" y="667781"/>
                  </a:cubicBezTo>
                  <a:cubicBezTo>
                    <a:pt x="3233749" y="666716"/>
                    <a:pt x="3234814" y="665652"/>
                    <a:pt x="3234814" y="665652"/>
                  </a:cubicBezTo>
                  <a:lnTo>
                    <a:pt x="3234814" y="750848"/>
                  </a:lnTo>
                  <a:cubicBezTo>
                    <a:pt x="3232684" y="765758"/>
                    <a:pt x="3228957" y="780135"/>
                    <a:pt x="3225762" y="789187"/>
                  </a:cubicBezTo>
                  <a:cubicBezTo>
                    <a:pt x="3219905" y="790252"/>
                    <a:pt x="3214580" y="791317"/>
                    <a:pt x="3208723" y="792382"/>
                  </a:cubicBezTo>
                  <a:cubicBezTo>
                    <a:pt x="3145890" y="762030"/>
                    <a:pt x="3108617" y="714640"/>
                    <a:pt x="3106487" y="661924"/>
                  </a:cubicBezTo>
                  <a:lnTo>
                    <a:pt x="3106487" y="651807"/>
                  </a:lnTo>
                  <a:cubicBezTo>
                    <a:pt x="3106487" y="650742"/>
                    <a:pt x="3106487" y="649677"/>
                    <a:pt x="3106487" y="648612"/>
                  </a:cubicBezTo>
                  <a:close/>
                  <a:moveTo>
                    <a:pt x="1575074" y="608144"/>
                  </a:moveTo>
                  <a:cubicBezTo>
                    <a:pt x="1566022" y="610274"/>
                    <a:pt x="1558567" y="612936"/>
                    <a:pt x="1552710" y="616131"/>
                  </a:cubicBezTo>
                  <a:cubicBezTo>
                    <a:pt x="1533541" y="625184"/>
                    <a:pt x="1526618" y="640625"/>
                    <a:pt x="1527684" y="671509"/>
                  </a:cubicBezTo>
                  <a:cubicBezTo>
                    <a:pt x="1533541" y="670444"/>
                    <a:pt x="1543658" y="663522"/>
                    <a:pt x="1552710" y="655535"/>
                  </a:cubicBezTo>
                  <a:cubicBezTo>
                    <a:pt x="1567087" y="640625"/>
                    <a:pt x="1581997" y="621456"/>
                    <a:pt x="1575074" y="608144"/>
                  </a:cubicBezTo>
                  <a:close/>
                  <a:moveTo>
                    <a:pt x="2635775" y="472893"/>
                  </a:moveTo>
                  <a:cubicBezTo>
                    <a:pt x="2661867" y="492062"/>
                    <a:pt x="2661867" y="492062"/>
                    <a:pt x="2689556" y="508037"/>
                  </a:cubicBezTo>
                  <a:cubicBezTo>
                    <a:pt x="2720972" y="548505"/>
                    <a:pt x="2667191" y="610274"/>
                    <a:pt x="2608619" y="661392"/>
                  </a:cubicBezTo>
                  <a:lnTo>
                    <a:pt x="2608619" y="553830"/>
                  </a:lnTo>
                  <a:cubicBezTo>
                    <a:pt x="2619801" y="526674"/>
                    <a:pt x="2619801" y="490997"/>
                    <a:pt x="2635775" y="472893"/>
                  </a:cubicBezTo>
                  <a:close/>
                  <a:moveTo>
                    <a:pt x="1655479" y="448932"/>
                  </a:moveTo>
                  <a:cubicBezTo>
                    <a:pt x="1629387" y="465971"/>
                    <a:pt x="1601166" y="478218"/>
                    <a:pt x="1578801" y="495257"/>
                  </a:cubicBezTo>
                  <a:cubicBezTo>
                    <a:pt x="1568685" y="503246"/>
                    <a:pt x="1558567" y="512298"/>
                    <a:pt x="1552710" y="523480"/>
                  </a:cubicBezTo>
                  <a:cubicBezTo>
                    <a:pt x="1545788" y="534662"/>
                    <a:pt x="1542593" y="547441"/>
                    <a:pt x="1542061" y="562351"/>
                  </a:cubicBezTo>
                  <a:cubicBezTo>
                    <a:pt x="1545255" y="561286"/>
                    <a:pt x="1548983" y="560221"/>
                    <a:pt x="1552177" y="558091"/>
                  </a:cubicBezTo>
                  <a:cubicBezTo>
                    <a:pt x="1561230" y="554896"/>
                    <a:pt x="1570282" y="550104"/>
                    <a:pt x="1578269" y="545844"/>
                  </a:cubicBezTo>
                  <a:cubicBezTo>
                    <a:pt x="1604361" y="532000"/>
                    <a:pt x="1626725" y="514960"/>
                    <a:pt x="1642699" y="481413"/>
                  </a:cubicBezTo>
                  <a:cubicBezTo>
                    <a:pt x="1656544" y="473426"/>
                    <a:pt x="1656544" y="473426"/>
                    <a:pt x="1667726" y="461179"/>
                  </a:cubicBezTo>
                  <a:cubicBezTo>
                    <a:pt x="1666661" y="456919"/>
                    <a:pt x="1666661" y="452127"/>
                    <a:pt x="1666661" y="449997"/>
                  </a:cubicBezTo>
                  <a:cubicBezTo>
                    <a:pt x="1662401" y="448932"/>
                    <a:pt x="1658673" y="448932"/>
                    <a:pt x="1655479" y="448932"/>
                  </a:cubicBezTo>
                  <a:close/>
                  <a:moveTo>
                    <a:pt x="3171982" y="389826"/>
                  </a:moveTo>
                  <a:cubicBezTo>
                    <a:pt x="3177839" y="394086"/>
                    <a:pt x="3183164" y="398878"/>
                    <a:pt x="3189021" y="403138"/>
                  </a:cubicBezTo>
                  <a:cubicBezTo>
                    <a:pt x="3195411" y="419112"/>
                    <a:pt x="3213515" y="436684"/>
                    <a:pt x="3234814" y="454789"/>
                  </a:cubicBezTo>
                  <a:cubicBezTo>
                    <a:pt x="3261971" y="478751"/>
                    <a:pt x="3292322" y="501115"/>
                    <a:pt x="3313621" y="520285"/>
                  </a:cubicBezTo>
                  <a:cubicBezTo>
                    <a:pt x="3315751" y="575130"/>
                    <a:pt x="3283270" y="591104"/>
                    <a:pt x="3234814" y="600156"/>
                  </a:cubicBezTo>
                  <a:lnTo>
                    <a:pt x="3233749" y="600156"/>
                  </a:lnTo>
                  <a:cubicBezTo>
                    <a:pt x="3231619" y="578857"/>
                    <a:pt x="3231619" y="558623"/>
                    <a:pt x="3230554" y="538389"/>
                  </a:cubicBezTo>
                  <a:cubicBezTo>
                    <a:pt x="3204463" y="506973"/>
                    <a:pt x="3123526" y="421242"/>
                    <a:pt x="3171982" y="389826"/>
                  </a:cubicBezTo>
                  <a:close/>
                  <a:moveTo>
                    <a:pt x="2558565" y="235940"/>
                  </a:moveTo>
                  <a:cubicBezTo>
                    <a:pt x="2573475" y="244992"/>
                    <a:pt x="2588917" y="248187"/>
                    <a:pt x="2599034" y="279603"/>
                  </a:cubicBezTo>
                  <a:cubicBezTo>
                    <a:pt x="2586787" y="368527"/>
                    <a:pt x="2575605" y="468633"/>
                    <a:pt x="2550578" y="565545"/>
                  </a:cubicBezTo>
                  <a:cubicBezTo>
                    <a:pt x="2550578" y="572467"/>
                    <a:pt x="2550578" y="578858"/>
                    <a:pt x="2551643" y="586845"/>
                  </a:cubicBezTo>
                  <a:cubicBezTo>
                    <a:pt x="2584125" y="586845"/>
                    <a:pt x="2599034" y="571934"/>
                    <a:pt x="2608086" y="553298"/>
                  </a:cubicBezTo>
                  <a:lnTo>
                    <a:pt x="2608086" y="660327"/>
                  </a:lnTo>
                  <a:cubicBezTo>
                    <a:pt x="2562825" y="698665"/>
                    <a:pt x="2513305" y="731147"/>
                    <a:pt x="2497863" y="743394"/>
                  </a:cubicBezTo>
                  <a:cubicBezTo>
                    <a:pt x="2480823" y="791849"/>
                    <a:pt x="2464317" y="841370"/>
                    <a:pt x="2447277" y="890891"/>
                  </a:cubicBezTo>
                  <a:cubicBezTo>
                    <a:pt x="2350898" y="1040517"/>
                    <a:pt x="2280077" y="1158728"/>
                    <a:pt x="2113411" y="1193339"/>
                  </a:cubicBezTo>
                  <a:cubicBezTo>
                    <a:pt x="2112346" y="1190144"/>
                    <a:pt x="2111281" y="1186417"/>
                    <a:pt x="2110217" y="1183222"/>
                  </a:cubicBezTo>
                  <a:cubicBezTo>
                    <a:pt x="2111281" y="1180027"/>
                    <a:pt x="2112346" y="1176300"/>
                    <a:pt x="2114476" y="1174170"/>
                  </a:cubicBezTo>
                  <a:cubicBezTo>
                    <a:pt x="2253986" y="1123584"/>
                    <a:pt x="2366873" y="964905"/>
                    <a:pt x="2394562" y="811551"/>
                  </a:cubicBezTo>
                  <a:cubicBezTo>
                    <a:pt x="2393497" y="808356"/>
                    <a:pt x="2393497" y="804629"/>
                    <a:pt x="2393497" y="801434"/>
                  </a:cubicBezTo>
                  <a:cubicBezTo>
                    <a:pt x="2341846" y="808356"/>
                    <a:pt x="2295520" y="826461"/>
                    <a:pt x="2250259" y="827526"/>
                  </a:cubicBezTo>
                  <a:cubicBezTo>
                    <a:pt x="2159204" y="774810"/>
                    <a:pt x="2212985" y="762031"/>
                    <a:pt x="2286467" y="748719"/>
                  </a:cubicBezTo>
                  <a:cubicBezTo>
                    <a:pt x="2337054" y="723692"/>
                    <a:pt x="2387639" y="694938"/>
                    <a:pt x="2433965" y="653937"/>
                  </a:cubicBezTo>
                  <a:cubicBezTo>
                    <a:pt x="2470174" y="535726"/>
                    <a:pt x="2509577" y="416450"/>
                    <a:pt x="2525019" y="300370"/>
                  </a:cubicBezTo>
                  <a:cubicBezTo>
                    <a:pt x="2546318" y="276941"/>
                    <a:pt x="2513837" y="252979"/>
                    <a:pt x="2558565" y="235940"/>
                  </a:cubicBezTo>
                  <a:close/>
                  <a:moveTo>
                    <a:pt x="3528210" y="194459"/>
                  </a:moveTo>
                  <a:lnTo>
                    <a:pt x="3528210" y="484076"/>
                  </a:lnTo>
                  <a:lnTo>
                    <a:pt x="3528743" y="483543"/>
                  </a:lnTo>
                  <a:lnTo>
                    <a:pt x="3528743" y="484076"/>
                  </a:lnTo>
                  <a:cubicBezTo>
                    <a:pt x="3508509" y="505375"/>
                    <a:pt x="3468041" y="540519"/>
                    <a:pt x="3495197" y="562883"/>
                  </a:cubicBezTo>
                  <a:cubicBezTo>
                    <a:pt x="3505314" y="561285"/>
                    <a:pt x="3512103" y="557558"/>
                    <a:pt x="3517161" y="553165"/>
                  </a:cubicBezTo>
                  <a:lnTo>
                    <a:pt x="3528210" y="540085"/>
                  </a:lnTo>
                  <a:lnTo>
                    <a:pt x="3528210" y="656599"/>
                  </a:lnTo>
                  <a:lnTo>
                    <a:pt x="3528743" y="656327"/>
                  </a:lnTo>
                  <a:lnTo>
                    <a:pt x="3528743" y="656599"/>
                  </a:lnTo>
                  <a:cubicBezTo>
                    <a:pt x="3488274" y="681626"/>
                    <a:pt x="3448871" y="708250"/>
                    <a:pt x="3406273" y="719432"/>
                  </a:cubicBezTo>
                  <a:cubicBezTo>
                    <a:pt x="3405208" y="715172"/>
                    <a:pt x="3403078" y="711445"/>
                    <a:pt x="3403078" y="707185"/>
                  </a:cubicBezTo>
                  <a:cubicBezTo>
                    <a:pt x="3430235" y="686951"/>
                    <a:pt x="3492002" y="651807"/>
                    <a:pt x="3496262" y="620391"/>
                  </a:cubicBezTo>
                  <a:cubicBezTo>
                    <a:pt x="3436624" y="593234"/>
                    <a:pt x="3443547" y="596962"/>
                    <a:pt x="3394026" y="629443"/>
                  </a:cubicBezTo>
                  <a:cubicBezTo>
                    <a:pt x="3321076" y="652872"/>
                    <a:pt x="3292855" y="661924"/>
                    <a:pt x="3246529" y="710380"/>
                  </a:cubicBezTo>
                  <a:cubicBezTo>
                    <a:pt x="3242269" y="722627"/>
                    <a:pt x="3238542" y="737536"/>
                    <a:pt x="3235347" y="750848"/>
                  </a:cubicBezTo>
                  <a:lnTo>
                    <a:pt x="3235347" y="665652"/>
                  </a:lnTo>
                  <a:cubicBezTo>
                    <a:pt x="3275815" y="624118"/>
                    <a:pt x="3325336" y="599092"/>
                    <a:pt x="3367934" y="560753"/>
                  </a:cubicBezTo>
                  <a:cubicBezTo>
                    <a:pt x="3368999" y="548506"/>
                    <a:pt x="3368999" y="535726"/>
                    <a:pt x="3370064" y="524544"/>
                  </a:cubicBezTo>
                  <a:cubicBezTo>
                    <a:pt x="3386039" y="523479"/>
                    <a:pt x="3402545" y="522414"/>
                    <a:pt x="3419585" y="520285"/>
                  </a:cubicBezTo>
                  <a:cubicBezTo>
                    <a:pt x="3457923" y="476621"/>
                    <a:pt x="3518626" y="380774"/>
                    <a:pt x="3511704" y="329123"/>
                  </a:cubicBezTo>
                  <a:cubicBezTo>
                    <a:pt x="3474430" y="329123"/>
                    <a:pt x="3438754" y="354150"/>
                    <a:pt x="3411598" y="341370"/>
                  </a:cubicBezTo>
                  <a:cubicBezTo>
                    <a:pt x="3410532" y="301967"/>
                    <a:pt x="3417455" y="305162"/>
                    <a:pt x="3447806" y="282798"/>
                  </a:cubicBezTo>
                  <a:close/>
                  <a:moveTo>
                    <a:pt x="52315" y="184090"/>
                  </a:moveTo>
                  <a:cubicBezTo>
                    <a:pt x="64296" y="184023"/>
                    <a:pt x="76676" y="185088"/>
                    <a:pt x="88391" y="188017"/>
                  </a:cubicBezTo>
                  <a:cubicBezTo>
                    <a:pt x="129925" y="196004"/>
                    <a:pt x="167198" y="221030"/>
                    <a:pt x="158146" y="272682"/>
                  </a:cubicBezTo>
                  <a:cubicBezTo>
                    <a:pt x="156016" y="288124"/>
                    <a:pt x="149094" y="290254"/>
                    <a:pt x="137912" y="296111"/>
                  </a:cubicBezTo>
                  <a:cubicBezTo>
                    <a:pt x="125132" y="301436"/>
                    <a:pt x="113950" y="306228"/>
                    <a:pt x="102768" y="308358"/>
                  </a:cubicBezTo>
                  <a:cubicBezTo>
                    <a:pt x="98508" y="309423"/>
                    <a:pt x="92651" y="309423"/>
                    <a:pt x="88391" y="309423"/>
                  </a:cubicBezTo>
                  <a:cubicBezTo>
                    <a:pt x="85729" y="309423"/>
                    <a:pt x="83599" y="309423"/>
                    <a:pt x="81469" y="309423"/>
                  </a:cubicBezTo>
                  <a:cubicBezTo>
                    <a:pt x="75612" y="306228"/>
                    <a:pt x="69754" y="303566"/>
                    <a:pt x="65494" y="299306"/>
                  </a:cubicBezTo>
                  <a:cubicBezTo>
                    <a:pt x="29286" y="271617"/>
                    <a:pt x="10117" y="229550"/>
                    <a:pt x="18636" y="186952"/>
                  </a:cubicBezTo>
                  <a:cubicBezTo>
                    <a:pt x="28753" y="185354"/>
                    <a:pt x="40334" y="184156"/>
                    <a:pt x="52315" y="184090"/>
                  </a:cubicBezTo>
                  <a:close/>
                  <a:moveTo>
                    <a:pt x="697548" y="95897"/>
                  </a:moveTo>
                  <a:cubicBezTo>
                    <a:pt x="698613" y="118261"/>
                    <a:pt x="698613" y="141690"/>
                    <a:pt x="698613" y="166717"/>
                  </a:cubicBezTo>
                  <a:cubicBezTo>
                    <a:pt x="703938" y="163522"/>
                    <a:pt x="708730" y="160859"/>
                    <a:pt x="712990" y="157665"/>
                  </a:cubicBezTo>
                  <a:cubicBezTo>
                    <a:pt x="717250" y="154470"/>
                    <a:pt x="721510" y="150210"/>
                    <a:pt x="727367" y="144353"/>
                  </a:cubicBezTo>
                  <a:cubicBezTo>
                    <a:pt x="727367" y="122521"/>
                    <a:pt x="723107" y="107079"/>
                    <a:pt x="712990" y="99092"/>
                  </a:cubicBezTo>
                  <a:cubicBezTo>
                    <a:pt x="708198" y="96962"/>
                    <a:pt x="703938" y="95897"/>
                    <a:pt x="697548" y="95897"/>
                  </a:cubicBezTo>
                  <a:close/>
                  <a:moveTo>
                    <a:pt x="1785205" y="42774"/>
                  </a:moveTo>
                  <a:cubicBezTo>
                    <a:pt x="1804873" y="40852"/>
                    <a:pt x="1812561" y="45445"/>
                    <a:pt x="1825341" y="84183"/>
                  </a:cubicBezTo>
                  <a:cubicBezTo>
                    <a:pt x="1816289" y="113469"/>
                    <a:pt x="1785937" y="129444"/>
                    <a:pt x="1779015" y="158730"/>
                  </a:cubicBezTo>
                  <a:cubicBezTo>
                    <a:pt x="1800314" y="148613"/>
                    <a:pt x="1820548" y="141691"/>
                    <a:pt x="1835458" y="118262"/>
                  </a:cubicBezTo>
                  <a:cubicBezTo>
                    <a:pt x="1858887" y="111339"/>
                    <a:pt x="1892966" y="127314"/>
                    <a:pt x="1895628" y="150211"/>
                  </a:cubicBezTo>
                  <a:lnTo>
                    <a:pt x="1895628" y="158198"/>
                  </a:lnTo>
                  <a:cubicBezTo>
                    <a:pt x="1893498" y="168315"/>
                    <a:pt x="1887641" y="179497"/>
                    <a:pt x="1873264" y="191744"/>
                  </a:cubicBezTo>
                  <a:cubicBezTo>
                    <a:pt x="1795522" y="219433"/>
                    <a:pt x="1708728" y="253512"/>
                    <a:pt x="1646959" y="304097"/>
                  </a:cubicBezTo>
                  <a:cubicBezTo>
                    <a:pt x="1623530" y="332319"/>
                    <a:pt x="1600633" y="360540"/>
                    <a:pt x="1578269" y="388761"/>
                  </a:cubicBezTo>
                  <a:cubicBezTo>
                    <a:pt x="1564425" y="398879"/>
                    <a:pt x="1556438" y="404736"/>
                    <a:pt x="1552177" y="408996"/>
                  </a:cubicBezTo>
                  <a:cubicBezTo>
                    <a:pt x="1544190" y="418048"/>
                    <a:pt x="1543126" y="424438"/>
                    <a:pt x="1536203" y="450529"/>
                  </a:cubicBezTo>
                  <a:cubicBezTo>
                    <a:pt x="1540996" y="449464"/>
                    <a:pt x="1546320" y="448399"/>
                    <a:pt x="1552177" y="446269"/>
                  </a:cubicBezTo>
                  <a:cubicBezTo>
                    <a:pt x="1560165" y="443074"/>
                    <a:pt x="1569217" y="438815"/>
                    <a:pt x="1578269" y="432957"/>
                  </a:cubicBezTo>
                  <a:cubicBezTo>
                    <a:pt x="1645894" y="395684"/>
                    <a:pt x="1747066" y="322734"/>
                    <a:pt x="1765170" y="431892"/>
                  </a:cubicBezTo>
                  <a:cubicBezTo>
                    <a:pt x="1802444" y="468101"/>
                    <a:pt x="1780080" y="479283"/>
                    <a:pt x="1742807" y="521882"/>
                  </a:cubicBezTo>
                  <a:cubicBezTo>
                    <a:pt x="1680505" y="573533"/>
                    <a:pt x="1641102" y="655535"/>
                    <a:pt x="1578269" y="711978"/>
                  </a:cubicBezTo>
                  <a:cubicBezTo>
                    <a:pt x="1570282" y="719965"/>
                    <a:pt x="1561230" y="726355"/>
                    <a:pt x="1552177" y="732212"/>
                  </a:cubicBezTo>
                  <a:cubicBezTo>
                    <a:pt x="1552177" y="735407"/>
                    <a:pt x="1552177" y="740199"/>
                    <a:pt x="1552177" y="744459"/>
                  </a:cubicBezTo>
                  <a:cubicBezTo>
                    <a:pt x="1559100" y="744459"/>
                    <a:pt x="1568152" y="741797"/>
                    <a:pt x="1578269" y="737537"/>
                  </a:cubicBezTo>
                  <a:cubicBezTo>
                    <a:pt x="1624595" y="718900"/>
                    <a:pt x="1705533" y="668847"/>
                    <a:pt x="1734819" y="654470"/>
                  </a:cubicBezTo>
                  <a:cubicBezTo>
                    <a:pt x="1760378" y="662990"/>
                    <a:pt x="1767300" y="669912"/>
                    <a:pt x="1767300" y="708250"/>
                  </a:cubicBezTo>
                  <a:cubicBezTo>
                    <a:pt x="1722572" y="744459"/>
                    <a:pt x="1679440" y="774810"/>
                    <a:pt x="1648024" y="823266"/>
                  </a:cubicBezTo>
                  <a:cubicBezTo>
                    <a:pt x="1648024" y="866929"/>
                    <a:pt x="1683168" y="866929"/>
                    <a:pt x="1726832" y="893021"/>
                  </a:cubicBezTo>
                  <a:cubicBezTo>
                    <a:pt x="1753988" y="933489"/>
                    <a:pt x="1649089" y="994724"/>
                    <a:pt x="1578269" y="1037323"/>
                  </a:cubicBezTo>
                  <a:cubicBezTo>
                    <a:pt x="1569217" y="1043180"/>
                    <a:pt x="1560165" y="1048505"/>
                    <a:pt x="1552177" y="1054362"/>
                  </a:cubicBezTo>
                  <a:cubicBezTo>
                    <a:pt x="1542061" y="1060219"/>
                    <a:pt x="1534606" y="1066077"/>
                    <a:pt x="1528749" y="1070337"/>
                  </a:cubicBezTo>
                  <a:cubicBezTo>
                    <a:pt x="1524489" y="1079389"/>
                    <a:pt x="1524489" y="1079389"/>
                    <a:pt x="1518631" y="1185352"/>
                  </a:cubicBezTo>
                  <a:cubicBezTo>
                    <a:pt x="1518631" y="1217833"/>
                    <a:pt x="1520761" y="1250847"/>
                    <a:pt x="1521826" y="1284393"/>
                  </a:cubicBezTo>
                  <a:cubicBezTo>
                    <a:pt x="1521826" y="1296641"/>
                    <a:pt x="1512774" y="1310485"/>
                    <a:pt x="1499462" y="1313680"/>
                  </a:cubicBezTo>
                  <a:cubicBezTo>
                    <a:pt x="1444617" y="1265224"/>
                    <a:pt x="1447812" y="1175235"/>
                    <a:pt x="1437694" y="1117727"/>
                  </a:cubicBezTo>
                  <a:cubicBezTo>
                    <a:pt x="1387109" y="1109740"/>
                    <a:pt x="1384446" y="1111870"/>
                    <a:pt x="1380187" y="1071402"/>
                  </a:cubicBezTo>
                  <a:cubicBezTo>
                    <a:pt x="1410538" y="1064479"/>
                    <a:pt x="1410538" y="1064479"/>
                    <a:pt x="1437694" y="1051167"/>
                  </a:cubicBezTo>
                  <a:cubicBezTo>
                    <a:pt x="1451539" y="1021881"/>
                    <a:pt x="1442487" y="936152"/>
                    <a:pt x="1434500" y="916982"/>
                  </a:cubicBezTo>
                  <a:cubicBezTo>
                    <a:pt x="1383914" y="918047"/>
                    <a:pt x="1327471" y="990465"/>
                    <a:pt x="1285938" y="1011764"/>
                  </a:cubicBezTo>
                  <a:cubicBezTo>
                    <a:pt x="1239612" y="1064479"/>
                    <a:pt x="1219378" y="1061284"/>
                    <a:pt x="1167727" y="1035193"/>
                  </a:cubicBezTo>
                  <a:cubicBezTo>
                    <a:pt x="1168792" y="1030933"/>
                    <a:pt x="1169857" y="1027206"/>
                    <a:pt x="1169857" y="1024011"/>
                  </a:cubicBezTo>
                  <a:cubicBezTo>
                    <a:pt x="1220975" y="1004842"/>
                    <a:pt x="1411070" y="886631"/>
                    <a:pt x="1422253" y="824863"/>
                  </a:cubicBezTo>
                  <a:cubicBezTo>
                    <a:pt x="1408408" y="822733"/>
                    <a:pt x="1408408" y="822733"/>
                    <a:pt x="1397226" y="814746"/>
                  </a:cubicBezTo>
                  <a:cubicBezTo>
                    <a:pt x="1397226" y="810486"/>
                    <a:pt x="1397226" y="805694"/>
                    <a:pt x="1397226" y="802499"/>
                  </a:cubicBezTo>
                  <a:cubicBezTo>
                    <a:pt x="1406278" y="795045"/>
                    <a:pt x="1417460" y="787057"/>
                    <a:pt x="1427577" y="779070"/>
                  </a:cubicBezTo>
                  <a:cubicBezTo>
                    <a:pt x="1435565" y="760966"/>
                    <a:pt x="1443552" y="703458"/>
                    <a:pt x="1435565" y="692276"/>
                  </a:cubicBezTo>
                  <a:cubicBezTo>
                    <a:pt x="1378057" y="692276"/>
                    <a:pt x="1354628" y="803564"/>
                    <a:pt x="1289133" y="782265"/>
                  </a:cubicBezTo>
                  <a:cubicBezTo>
                    <a:pt x="1253989" y="803564"/>
                    <a:pt x="1192221" y="854150"/>
                    <a:pt x="1153883" y="833916"/>
                  </a:cubicBezTo>
                  <a:cubicBezTo>
                    <a:pt x="1153883" y="824863"/>
                    <a:pt x="1154948" y="816876"/>
                    <a:pt x="1156013" y="808889"/>
                  </a:cubicBezTo>
                  <a:cubicBezTo>
                    <a:pt x="1188494" y="793447"/>
                    <a:pt x="1216715" y="771615"/>
                    <a:pt x="1263041" y="748186"/>
                  </a:cubicBezTo>
                  <a:cubicBezTo>
                    <a:pt x="1285405" y="708783"/>
                    <a:pt x="1263041" y="666184"/>
                    <a:pt x="1306704" y="656067"/>
                  </a:cubicBezTo>
                  <a:cubicBezTo>
                    <a:pt x="1312562" y="662990"/>
                    <a:pt x="1316822" y="669379"/>
                    <a:pt x="1323744" y="676302"/>
                  </a:cubicBezTo>
                  <a:cubicBezTo>
                    <a:pt x="1436630" y="675237"/>
                    <a:pt x="1438759" y="507505"/>
                    <a:pt x="1440889" y="435620"/>
                  </a:cubicBezTo>
                  <a:cubicBezTo>
                    <a:pt x="1463254" y="394086"/>
                    <a:pt x="1518099" y="401009"/>
                    <a:pt x="1523956" y="343501"/>
                  </a:cubicBezTo>
                  <a:cubicBezTo>
                    <a:pt x="1433967" y="356280"/>
                    <a:pt x="1443019" y="445204"/>
                    <a:pt x="1376459" y="458516"/>
                  </a:cubicBezTo>
                  <a:cubicBezTo>
                    <a:pt x="1366342" y="454256"/>
                    <a:pt x="1357290" y="450529"/>
                    <a:pt x="1348238" y="446269"/>
                  </a:cubicBezTo>
                  <a:cubicBezTo>
                    <a:pt x="1270496" y="446269"/>
                    <a:pt x="1234287" y="529337"/>
                    <a:pt x="1161337" y="469698"/>
                  </a:cubicBezTo>
                  <a:cubicBezTo>
                    <a:pt x="1161337" y="466503"/>
                    <a:pt x="1161337" y="462776"/>
                    <a:pt x="1161337" y="459581"/>
                  </a:cubicBezTo>
                  <a:cubicBezTo>
                    <a:pt x="1269431" y="405801"/>
                    <a:pt x="1269431" y="405801"/>
                    <a:pt x="1337056" y="376514"/>
                  </a:cubicBezTo>
                  <a:cubicBezTo>
                    <a:pt x="1385511" y="333916"/>
                    <a:pt x="1353030" y="247122"/>
                    <a:pt x="1363147" y="194406"/>
                  </a:cubicBezTo>
                  <a:cubicBezTo>
                    <a:pt x="1417993" y="193341"/>
                    <a:pt x="1415863" y="282265"/>
                    <a:pt x="1453136" y="312617"/>
                  </a:cubicBezTo>
                  <a:cubicBezTo>
                    <a:pt x="1485617" y="299305"/>
                    <a:pt x="1518631" y="285460"/>
                    <a:pt x="1552177" y="273213"/>
                  </a:cubicBezTo>
                  <a:cubicBezTo>
                    <a:pt x="1561230" y="270018"/>
                    <a:pt x="1569217" y="266291"/>
                    <a:pt x="1578269" y="263096"/>
                  </a:cubicBezTo>
                  <a:cubicBezTo>
                    <a:pt x="1584126" y="260434"/>
                    <a:pt x="1590516" y="258304"/>
                    <a:pt x="1596374" y="256174"/>
                  </a:cubicBezTo>
                  <a:cubicBezTo>
                    <a:pt x="1649622" y="190147"/>
                    <a:pt x="1705533" y="112404"/>
                    <a:pt x="1760911" y="45844"/>
                  </a:cubicBezTo>
                  <a:cubicBezTo>
                    <a:pt x="1770762" y="44779"/>
                    <a:pt x="1778649" y="43415"/>
                    <a:pt x="1785205" y="42774"/>
                  </a:cubicBezTo>
                  <a:close/>
                  <a:moveTo>
                    <a:pt x="677122" y="5334"/>
                  </a:moveTo>
                  <a:cubicBezTo>
                    <a:pt x="695418" y="7505"/>
                    <a:pt x="706600" y="24278"/>
                    <a:pt x="708198" y="55428"/>
                  </a:cubicBezTo>
                  <a:cubicBezTo>
                    <a:pt x="710328" y="55428"/>
                    <a:pt x="711393" y="55428"/>
                    <a:pt x="712458" y="55428"/>
                  </a:cubicBezTo>
                  <a:cubicBezTo>
                    <a:pt x="749731" y="57558"/>
                    <a:pt x="810434" y="104949"/>
                    <a:pt x="836526" y="143288"/>
                  </a:cubicBezTo>
                  <a:cubicBezTo>
                    <a:pt x="831733" y="191743"/>
                    <a:pt x="761978" y="242329"/>
                    <a:pt x="712458" y="269485"/>
                  </a:cubicBezTo>
                  <a:cubicBezTo>
                    <a:pt x="703406" y="273745"/>
                    <a:pt x="697016" y="277472"/>
                    <a:pt x="690094" y="280667"/>
                  </a:cubicBezTo>
                  <a:cubicBezTo>
                    <a:pt x="638443" y="327526"/>
                    <a:pt x="659742" y="366929"/>
                    <a:pt x="668794" y="420177"/>
                  </a:cubicBezTo>
                  <a:cubicBezTo>
                    <a:pt x="670924" y="428164"/>
                    <a:pt x="670924" y="429229"/>
                    <a:pt x="666664" y="435086"/>
                  </a:cubicBezTo>
                  <a:cubicBezTo>
                    <a:pt x="665599" y="437749"/>
                    <a:pt x="663470" y="439879"/>
                    <a:pt x="662405" y="440944"/>
                  </a:cubicBezTo>
                  <a:cubicBezTo>
                    <a:pt x="645898" y="465438"/>
                    <a:pt x="624599" y="494724"/>
                    <a:pt x="608624" y="524011"/>
                  </a:cubicBezTo>
                  <a:cubicBezTo>
                    <a:pt x="596377" y="546375"/>
                    <a:pt x="585195" y="569271"/>
                    <a:pt x="579338" y="591636"/>
                  </a:cubicBezTo>
                  <a:cubicBezTo>
                    <a:pt x="589455" y="584713"/>
                    <a:pt x="598507" y="577259"/>
                    <a:pt x="608624" y="570336"/>
                  </a:cubicBezTo>
                  <a:cubicBezTo>
                    <a:pt x="640573" y="545310"/>
                    <a:pt x="674119" y="521881"/>
                    <a:pt x="712458" y="512829"/>
                  </a:cubicBezTo>
                  <a:cubicBezTo>
                    <a:pt x="713523" y="511764"/>
                    <a:pt x="714588" y="511764"/>
                    <a:pt x="716718" y="511764"/>
                  </a:cubicBezTo>
                  <a:cubicBezTo>
                    <a:pt x="743874" y="531998"/>
                    <a:pt x="731627" y="555959"/>
                    <a:pt x="712458" y="579389"/>
                  </a:cubicBezTo>
                  <a:cubicBezTo>
                    <a:pt x="693288" y="603350"/>
                    <a:pt x="666664" y="626779"/>
                    <a:pt x="660807" y="645949"/>
                  </a:cubicBezTo>
                  <a:cubicBezTo>
                    <a:pt x="666132" y="664053"/>
                    <a:pt x="697548" y="660858"/>
                    <a:pt x="704471" y="713573"/>
                  </a:cubicBezTo>
                  <a:cubicBezTo>
                    <a:pt x="667729" y="863200"/>
                    <a:pt x="684236" y="1013360"/>
                    <a:pt x="710328" y="1175233"/>
                  </a:cubicBezTo>
                  <a:cubicBezTo>
                    <a:pt x="702341" y="1210910"/>
                    <a:pt x="652820" y="1217832"/>
                    <a:pt x="625663" y="1217832"/>
                  </a:cubicBezTo>
                  <a:cubicBezTo>
                    <a:pt x="619806" y="1213040"/>
                    <a:pt x="614481" y="1207715"/>
                    <a:pt x="608624" y="1200792"/>
                  </a:cubicBezTo>
                  <a:cubicBezTo>
                    <a:pt x="581468" y="1169376"/>
                    <a:pt x="558038" y="1116661"/>
                    <a:pt x="561233" y="1090569"/>
                  </a:cubicBezTo>
                  <a:cubicBezTo>
                    <a:pt x="592650" y="1103349"/>
                    <a:pt x="594247" y="1104414"/>
                    <a:pt x="608624" y="1105479"/>
                  </a:cubicBezTo>
                  <a:cubicBezTo>
                    <a:pt x="608624" y="1105479"/>
                    <a:pt x="609689" y="1105479"/>
                    <a:pt x="610754" y="1105479"/>
                  </a:cubicBezTo>
                  <a:cubicBezTo>
                    <a:pt x="620871" y="1076192"/>
                    <a:pt x="617676" y="1029866"/>
                    <a:pt x="608624" y="1008567"/>
                  </a:cubicBezTo>
                  <a:cubicBezTo>
                    <a:pt x="607559" y="1007502"/>
                    <a:pt x="606494" y="1006437"/>
                    <a:pt x="606494" y="1005372"/>
                  </a:cubicBezTo>
                  <a:cubicBezTo>
                    <a:pt x="572948" y="994190"/>
                    <a:pt x="567091" y="994190"/>
                    <a:pt x="555909" y="972891"/>
                  </a:cubicBezTo>
                  <a:cubicBezTo>
                    <a:pt x="551649" y="972891"/>
                    <a:pt x="546856" y="972891"/>
                    <a:pt x="543662" y="973956"/>
                  </a:cubicBezTo>
                  <a:cubicBezTo>
                    <a:pt x="534609" y="995255"/>
                    <a:pt x="531947" y="1026672"/>
                    <a:pt x="518635" y="1072997"/>
                  </a:cubicBezTo>
                  <a:cubicBezTo>
                    <a:pt x="514375" y="1104946"/>
                    <a:pt x="518635" y="1256703"/>
                    <a:pt x="449945" y="1246586"/>
                  </a:cubicBezTo>
                  <a:cubicBezTo>
                    <a:pt x="417464" y="1219429"/>
                    <a:pt x="420659" y="1221559"/>
                    <a:pt x="419594" y="1188013"/>
                  </a:cubicBezTo>
                  <a:cubicBezTo>
                    <a:pt x="441958" y="1074062"/>
                    <a:pt x="465387" y="975021"/>
                    <a:pt x="500531" y="866928"/>
                  </a:cubicBezTo>
                  <a:cubicBezTo>
                    <a:pt x="503726" y="815277"/>
                    <a:pt x="529817" y="776939"/>
                    <a:pt x="542064" y="734340"/>
                  </a:cubicBezTo>
                  <a:cubicBezTo>
                    <a:pt x="499998" y="734340"/>
                    <a:pt x="463257" y="778536"/>
                    <a:pt x="438230" y="730080"/>
                  </a:cubicBezTo>
                  <a:cubicBezTo>
                    <a:pt x="438230" y="723158"/>
                    <a:pt x="438230" y="716768"/>
                    <a:pt x="439296" y="709846"/>
                  </a:cubicBezTo>
                  <a:cubicBezTo>
                    <a:pt x="497868" y="644351"/>
                    <a:pt x="505855" y="583648"/>
                    <a:pt x="487751" y="504841"/>
                  </a:cubicBezTo>
                  <a:cubicBezTo>
                    <a:pt x="486686" y="498984"/>
                    <a:pt x="492543" y="492062"/>
                    <a:pt x="494673" y="487802"/>
                  </a:cubicBezTo>
                  <a:cubicBezTo>
                    <a:pt x="508518" y="462775"/>
                    <a:pt x="528752" y="433489"/>
                    <a:pt x="520765" y="410060"/>
                  </a:cubicBezTo>
                  <a:cubicBezTo>
                    <a:pt x="481361" y="410060"/>
                    <a:pt x="436633" y="468633"/>
                    <a:pt x="410542" y="492062"/>
                  </a:cubicBezTo>
                  <a:cubicBezTo>
                    <a:pt x="350904" y="535725"/>
                    <a:pt x="344514" y="545842"/>
                    <a:pt x="317358" y="562882"/>
                  </a:cubicBezTo>
                  <a:cubicBezTo>
                    <a:pt x="230563" y="587908"/>
                    <a:pt x="229498" y="586843"/>
                    <a:pt x="217251" y="666715"/>
                  </a:cubicBezTo>
                  <a:cubicBezTo>
                    <a:pt x="223109" y="787056"/>
                    <a:pt x="199147" y="934553"/>
                    <a:pt x="155484" y="1054893"/>
                  </a:cubicBezTo>
                  <a:cubicBezTo>
                    <a:pt x="148561" y="1096959"/>
                    <a:pt x="143237" y="1138492"/>
                    <a:pt x="136314" y="1180026"/>
                  </a:cubicBezTo>
                  <a:cubicBezTo>
                    <a:pt x="136314" y="1218897"/>
                    <a:pt x="147496" y="1292379"/>
                    <a:pt x="100106" y="1312613"/>
                  </a:cubicBezTo>
                  <a:cubicBezTo>
                    <a:pt x="95846" y="1309951"/>
                    <a:pt x="91054" y="1307821"/>
                    <a:pt x="87859" y="1305691"/>
                  </a:cubicBezTo>
                  <a:cubicBezTo>
                    <a:pt x="58572" y="1289717"/>
                    <a:pt x="38338" y="1276405"/>
                    <a:pt x="21299" y="1256170"/>
                  </a:cubicBezTo>
                  <a:cubicBezTo>
                    <a:pt x="9052" y="1192805"/>
                    <a:pt x="9052" y="1192805"/>
                    <a:pt x="1064" y="1121985"/>
                  </a:cubicBezTo>
                  <a:cubicBezTo>
                    <a:pt x="1064" y="1084179"/>
                    <a:pt x="2129" y="1045841"/>
                    <a:pt x="2129" y="1009632"/>
                  </a:cubicBezTo>
                  <a:cubicBezTo>
                    <a:pt x="4259" y="937215"/>
                    <a:pt x="5324" y="866395"/>
                    <a:pt x="6389" y="796640"/>
                  </a:cubicBezTo>
                  <a:cubicBezTo>
                    <a:pt x="5324" y="770549"/>
                    <a:pt x="5324" y="744990"/>
                    <a:pt x="4259" y="718898"/>
                  </a:cubicBezTo>
                  <a:cubicBezTo>
                    <a:pt x="2129" y="692807"/>
                    <a:pt x="0" y="666183"/>
                    <a:pt x="0" y="639026"/>
                  </a:cubicBezTo>
                  <a:lnTo>
                    <a:pt x="0" y="632104"/>
                  </a:lnTo>
                  <a:cubicBezTo>
                    <a:pt x="0" y="576726"/>
                    <a:pt x="12779" y="526141"/>
                    <a:pt x="65495" y="504841"/>
                  </a:cubicBezTo>
                  <a:cubicBezTo>
                    <a:pt x="76677" y="510166"/>
                    <a:pt x="82001" y="521881"/>
                    <a:pt x="87859" y="536258"/>
                  </a:cubicBezTo>
                  <a:cubicBezTo>
                    <a:pt x="95846" y="559687"/>
                    <a:pt x="100106" y="590038"/>
                    <a:pt x="116080" y="617195"/>
                  </a:cubicBezTo>
                  <a:cubicBezTo>
                    <a:pt x="177848" y="637429"/>
                    <a:pt x="144302" y="715171"/>
                    <a:pt x="144302" y="775874"/>
                  </a:cubicBezTo>
                  <a:cubicBezTo>
                    <a:pt x="157614" y="754574"/>
                    <a:pt x="162406" y="724223"/>
                    <a:pt x="165601" y="702924"/>
                  </a:cubicBezTo>
                  <a:cubicBezTo>
                    <a:pt x="173588" y="601220"/>
                    <a:pt x="165601" y="565544"/>
                    <a:pt x="223109" y="498984"/>
                  </a:cubicBezTo>
                  <a:cubicBezTo>
                    <a:pt x="258252" y="476087"/>
                    <a:pt x="313098" y="445736"/>
                    <a:pt x="339189" y="424437"/>
                  </a:cubicBezTo>
                  <a:cubicBezTo>
                    <a:pt x="521830" y="322733"/>
                    <a:pt x="521830" y="322733"/>
                    <a:pt x="536207" y="310486"/>
                  </a:cubicBezTo>
                  <a:cubicBezTo>
                    <a:pt x="577740" y="245524"/>
                    <a:pt x="584130" y="161924"/>
                    <a:pt x="609157" y="91105"/>
                  </a:cubicBezTo>
                  <a:cubicBezTo>
                    <a:pt x="619274" y="60753"/>
                    <a:pt x="634183" y="31467"/>
                    <a:pt x="656547" y="8038"/>
                  </a:cubicBezTo>
                  <a:cubicBezTo>
                    <a:pt x="664135" y="5509"/>
                    <a:pt x="671024" y="4610"/>
                    <a:pt x="677122" y="5334"/>
                  </a:cubicBezTo>
                  <a:close/>
                  <a:moveTo>
                    <a:pt x="3645157" y="983"/>
                  </a:moveTo>
                  <a:cubicBezTo>
                    <a:pt x="3663860" y="4710"/>
                    <a:pt x="3686358" y="18421"/>
                    <a:pt x="3704994" y="31467"/>
                  </a:cubicBezTo>
                  <a:cubicBezTo>
                    <a:pt x="3740138" y="88975"/>
                    <a:pt x="3691682" y="112404"/>
                    <a:pt x="3640564" y="159795"/>
                  </a:cubicBezTo>
                  <a:cubicBezTo>
                    <a:pt x="3611278" y="197068"/>
                    <a:pt x="3580926" y="237537"/>
                    <a:pt x="3543652" y="268953"/>
                  </a:cubicBezTo>
                  <a:cubicBezTo>
                    <a:pt x="3543652" y="271083"/>
                    <a:pt x="3544718" y="275875"/>
                    <a:pt x="3544718" y="279070"/>
                  </a:cubicBezTo>
                  <a:cubicBezTo>
                    <a:pt x="3595303" y="289187"/>
                    <a:pt x="3619265" y="274810"/>
                    <a:pt x="3621394" y="334448"/>
                  </a:cubicBezTo>
                  <a:cubicBezTo>
                    <a:pt x="3606485" y="359475"/>
                    <a:pt x="3580926" y="382904"/>
                    <a:pt x="3587849" y="419112"/>
                  </a:cubicBezTo>
                  <a:cubicBezTo>
                    <a:pt x="3663460" y="393021"/>
                    <a:pt x="3731086" y="354682"/>
                    <a:pt x="3812022" y="414853"/>
                  </a:cubicBezTo>
                  <a:cubicBezTo>
                    <a:pt x="3812022" y="416450"/>
                    <a:pt x="3812022" y="419112"/>
                    <a:pt x="3812022" y="421242"/>
                  </a:cubicBezTo>
                  <a:lnTo>
                    <a:pt x="3812022" y="443606"/>
                  </a:lnTo>
                  <a:cubicBezTo>
                    <a:pt x="3804035" y="511232"/>
                    <a:pt x="3718306" y="538389"/>
                    <a:pt x="3680500" y="594299"/>
                  </a:cubicBezTo>
                  <a:cubicBezTo>
                    <a:pt x="3671448" y="598559"/>
                    <a:pt x="3662396" y="604416"/>
                    <a:pt x="3654409" y="611339"/>
                  </a:cubicBezTo>
                  <a:cubicBezTo>
                    <a:pt x="3631245" y="611871"/>
                    <a:pt x="3609547" y="617462"/>
                    <a:pt x="3588713" y="625782"/>
                  </a:cubicBezTo>
                  <a:lnTo>
                    <a:pt x="3528743" y="656327"/>
                  </a:lnTo>
                  <a:lnTo>
                    <a:pt x="3528743" y="539454"/>
                  </a:lnTo>
                  <a:lnTo>
                    <a:pt x="3528210" y="540085"/>
                  </a:lnTo>
                  <a:lnTo>
                    <a:pt x="3528210" y="539454"/>
                  </a:lnTo>
                  <a:cubicBezTo>
                    <a:pt x="3539393" y="525077"/>
                    <a:pt x="3549510" y="514427"/>
                    <a:pt x="3607018" y="543714"/>
                  </a:cubicBezTo>
                  <a:cubicBezTo>
                    <a:pt x="3662396" y="536791"/>
                    <a:pt x="3687954" y="488336"/>
                    <a:pt x="3715111" y="446801"/>
                  </a:cubicBezTo>
                  <a:cubicBezTo>
                    <a:pt x="3702864" y="404203"/>
                    <a:pt x="3566549" y="469165"/>
                    <a:pt x="3537263" y="475024"/>
                  </a:cubicBezTo>
                  <a:lnTo>
                    <a:pt x="3528743" y="483543"/>
                  </a:lnTo>
                  <a:lnTo>
                    <a:pt x="3528743" y="193873"/>
                  </a:lnTo>
                  <a:lnTo>
                    <a:pt x="3528210" y="194459"/>
                  </a:lnTo>
                  <a:lnTo>
                    <a:pt x="3528210" y="193873"/>
                  </a:lnTo>
                  <a:cubicBezTo>
                    <a:pt x="3574537" y="146483"/>
                    <a:pt x="3615005" y="96962"/>
                    <a:pt x="3608082" y="30402"/>
                  </a:cubicBezTo>
                  <a:cubicBezTo>
                    <a:pt x="3611543" y="3512"/>
                    <a:pt x="3626453" y="-2745"/>
                    <a:pt x="3645157" y="983"/>
                  </a:cubicBezTo>
                  <a:close/>
                </a:path>
              </a:pathLst>
            </a:custGeom>
            <a:solidFill>
              <a:srgbClr val="81308C"/>
            </a:solidFill>
            <a:ln w="5325" cap="flat">
              <a:noFill/>
              <a:prstDash val="solid"/>
              <a:miter/>
            </a:ln>
          </p:spPr>
          <p:txBody>
            <a:bodyPr rtlCol="0" anchor="ctr"/>
            <a:lstStyle/>
            <a:p>
              <a:endParaRPr lang="zh-CN" altLang="en-US"/>
            </a:p>
          </p:txBody>
        </p:sp>
        <p:sp>
          <p:nvSpPr>
            <p:cNvPr id="30" name="îṥlîḋê"/>
            <p:cNvSpPr/>
            <p:nvPr userDrawn="1"/>
          </p:nvSpPr>
          <p:spPr>
            <a:xfrm>
              <a:off x="4486927" y="4159426"/>
              <a:ext cx="3700885" cy="373260"/>
            </a:xfrm>
            <a:custGeom>
              <a:avLst/>
              <a:gdLst>
                <a:gd name="connsiteX0" fmla="*/ 2873364 w 3817880"/>
                <a:gd name="connsiteY0" fmla="*/ 329175 h 420659"/>
                <a:gd name="connsiteX1" fmla="*/ 2873364 w 3817880"/>
                <a:gd name="connsiteY1" fmla="*/ 302019 h 420659"/>
                <a:gd name="connsiteX2" fmla="*/ 2893598 w 3817880"/>
                <a:gd name="connsiteY2" fmla="*/ 304149 h 420659"/>
                <a:gd name="connsiteX3" fmla="*/ 2926080 w 3817880"/>
                <a:gd name="connsiteY3" fmla="*/ 298291 h 420659"/>
                <a:gd name="connsiteX4" fmla="*/ 2962288 w 3817880"/>
                <a:gd name="connsiteY4" fmla="*/ 278057 h 420659"/>
                <a:gd name="connsiteX5" fmla="*/ 2962288 w 3817880"/>
                <a:gd name="connsiteY5" fmla="*/ 303084 h 420659"/>
                <a:gd name="connsiteX6" fmla="*/ 2921820 w 3817880"/>
                <a:gd name="connsiteY6" fmla="*/ 322253 h 420659"/>
                <a:gd name="connsiteX7" fmla="*/ 2880286 w 3817880"/>
                <a:gd name="connsiteY7" fmla="*/ 329175 h 420659"/>
                <a:gd name="connsiteX8" fmla="*/ 2873364 w 3817880"/>
                <a:gd name="connsiteY8" fmla="*/ 329175 h 420659"/>
                <a:gd name="connsiteX9" fmla="*/ 2873364 w 3817880"/>
                <a:gd name="connsiteY9" fmla="*/ 329175 h 420659"/>
                <a:gd name="connsiteX10" fmla="*/ 2873364 w 3817880"/>
                <a:gd name="connsiteY10" fmla="*/ 209367 h 420659"/>
                <a:gd name="connsiteX11" fmla="*/ 2873364 w 3817880"/>
                <a:gd name="connsiteY11" fmla="*/ 191263 h 420659"/>
                <a:gd name="connsiteX12" fmla="*/ 2922885 w 3817880"/>
                <a:gd name="connsiteY12" fmla="*/ 191263 h 420659"/>
                <a:gd name="connsiteX13" fmla="*/ 2922885 w 3817880"/>
                <a:gd name="connsiteY13" fmla="*/ 184341 h 420659"/>
                <a:gd name="connsiteX14" fmla="*/ 2911703 w 3817880"/>
                <a:gd name="connsiteY14" fmla="*/ 143872 h 420659"/>
                <a:gd name="connsiteX15" fmla="*/ 2878156 w 3817880"/>
                <a:gd name="connsiteY15" fmla="*/ 128963 h 420659"/>
                <a:gd name="connsiteX16" fmla="*/ 2873897 w 3817880"/>
                <a:gd name="connsiteY16" fmla="*/ 128963 h 420659"/>
                <a:gd name="connsiteX17" fmla="*/ 2873897 w 3817880"/>
                <a:gd name="connsiteY17" fmla="*/ 109794 h 420659"/>
                <a:gd name="connsiteX18" fmla="*/ 2884014 w 3817880"/>
                <a:gd name="connsiteY18" fmla="*/ 108729 h 420659"/>
                <a:gd name="connsiteX19" fmla="*/ 2941522 w 3817880"/>
                <a:gd name="connsiteY19" fmla="*/ 132158 h 420659"/>
                <a:gd name="connsiteX20" fmla="*/ 2962821 w 3817880"/>
                <a:gd name="connsiteY20" fmla="*/ 194990 h 420659"/>
                <a:gd name="connsiteX21" fmla="*/ 2962821 w 3817880"/>
                <a:gd name="connsiteY21" fmla="*/ 202978 h 420659"/>
                <a:gd name="connsiteX22" fmla="*/ 2962821 w 3817880"/>
                <a:gd name="connsiteY22" fmla="*/ 208835 h 420659"/>
                <a:gd name="connsiteX23" fmla="*/ 2873364 w 3817880"/>
                <a:gd name="connsiteY23" fmla="*/ 208835 h 420659"/>
                <a:gd name="connsiteX24" fmla="*/ 2873364 w 3817880"/>
                <a:gd name="connsiteY24" fmla="*/ 209367 h 420659"/>
                <a:gd name="connsiteX25" fmla="*/ 2994770 w 3817880"/>
                <a:gd name="connsiteY25" fmla="*/ 325448 h 420659"/>
                <a:gd name="connsiteX26" fmla="*/ 2994770 w 3817880"/>
                <a:gd name="connsiteY26" fmla="*/ 309473 h 420659"/>
                <a:gd name="connsiteX27" fmla="*/ 3017134 w 3817880"/>
                <a:gd name="connsiteY27" fmla="*/ 307343 h 420659"/>
                <a:gd name="connsiteX28" fmla="*/ 3025121 w 3817880"/>
                <a:gd name="connsiteY28" fmla="*/ 299356 h 420659"/>
                <a:gd name="connsiteX29" fmla="*/ 3025121 w 3817880"/>
                <a:gd name="connsiteY29" fmla="*/ 141742 h 420659"/>
                <a:gd name="connsiteX30" fmla="*/ 2994770 w 3817880"/>
                <a:gd name="connsiteY30" fmla="*/ 141742 h 420659"/>
                <a:gd name="connsiteX31" fmla="*/ 2994770 w 3817880"/>
                <a:gd name="connsiteY31" fmla="*/ 127365 h 420659"/>
                <a:gd name="connsiteX32" fmla="*/ 3045355 w 3817880"/>
                <a:gd name="connsiteY32" fmla="*/ 112456 h 420659"/>
                <a:gd name="connsiteX33" fmla="*/ 3062395 w 3817880"/>
                <a:gd name="connsiteY33" fmla="*/ 112456 h 420659"/>
                <a:gd name="connsiteX34" fmla="*/ 3062395 w 3817880"/>
                <a:gd name="connsiteY34" fmla="*/ 152924 h 420659"/>
                <a:gd name="connsiteX35" fmla="*/ 3083694 w 3817880"/>
                <a:gd name="connsiteY35" fmla="*/ 131625 h 420659"/>
                <a:gd name="connsiteX36" fmla="*/ 3108720 w 3817880"/>
                <a:gd name="connsiteY36" fmla="*/ 110326 h 420659"/>
                <a:gd name="connsiteX37" fmla="*/ 3112980 w 3817880"/>
                <a:gd name="connsiteY37" fmla="*/ 110326 h 420659"/>
                <a:gd name="connsiteX38" fmla="*/ 3119902 w 3817880"/>
                <a:gd name="connsiteY38" fmla="*/ 109261 h 420659"/>
                <a:gd name="connsiteX39" fmla="*/ 3132149 w 3817880"/>
                <a:gd name="connsiteY39" fmla="*/ 111391 h 420659"/>
                <a:gd name="connsiteX40" fmla="*/ 3145461 w 3817880"/>
                <a:gd name="connsiteY40" fmla="*/ 115651 h 420659"/>
                <a:gd name="connsiteX41" fmla="*/ 3145461 w 3817880"/>
                <a:gd name="connsiteY41" fmla="*/ 152924 h 420659"/>
                <a:gd name="connsiteX42" fmla="*/ 3132149 w 3817880"/>
                <a:gd name="connsiteY42" fmla="*/ 152924 h 420659"/>
                <a:gd name="connsiteX43" fmla="*/ 3122032 w 3817880"/>
                <a:gd name="connsiteY43" fmla="*/ 144937 h 420659"/>
                <a:gd name="connsiteX44" fmla="*/ 3109785 w 3817880"/>
                <a:gd name="connsiteY44" fmla="*/ 142807 h 420659"/>
                <a:gd name="connsiteX45" fmla="*/ 3087421 w 3817880"/>
                <a:gd name="connsiteY45" fmla="*/ 150794 h 420659"/>
                <a:gd name="connsiteX46" fmla="*/ 3062395 w 3817880"/>
                <a:gd name="connsiteY46" fmla="*/ 174223 h 420659"/>
                <a:gd name="connsiteX47" fmla="*/ 3062395 w 3817880"/>
                <a:gd name="connsiteY47" fmla="*/ 299356 h 420659"/>
                <a:gd name="connsiteX48" fmla="*/ 3069317 w 3817880"/>
                <a:gd name="connsiteY48" fmla="*/ 307343 h 420659"/>
                <a:gd name="connsiteX49" fmla="*/ 3099668 w 3817880"/>
                <a:gd name="connsiteY49" fmla="*/ 309473 h 420659"/>
                <a:gd name="connsiteX50" fmla="*/ 3099668 w 3817880"/>
                <a:gd name="connsiteY50" fmla="*/ 325448 h 420659"/>
                <a:gd name="connsiteX51" fmla="*/ 2994770 w 3817880"/>
                <a:gd name="connsiteY51" fmla="*/ 325448 h 420659"/>
                <a:gd name="connsiteX52" fmla="*/ 2994770 w 3817880"/>
                <a:gd name="connsiteY52" fmla="*/ 325448 h 420659"/>
                <a:gd name="connsiteX53" fmla="*/ 3299880 w 3817880"/>
                <a:gd name="connsiteY53" fmla="*/ 119378 h 420659"/>
                <a:gd name="connsiteX54" fmla="*/ 3299880 w 3817880"/>
                <a:gd name="connsiteY54" fmla="*/ 168899 h 420659"/>
                <a:gd name="connsiteX55" fmla="*/ 3277516 w 3817880"/>
                <a:gd name="connsiteY55" fmla="*/ 168899 h 420659"/>
                <a:gd name="connsiteX56" fmla="*/ 3274322 w 3817880"/>
                <a:gd name="connsiteY56" fmla="*/ 138547 h 420659"/>
                <a:gd name="connsiteX57" fmla="*/ 3257282 w 3817880"/>
                <a:gd name="connsiteY57" fmla="*/ 130560 h 420659"/>
                <a:gd name="connsiteX58" fmla="*/ 3241308 w 3817880"/>
                <a:gd name="connsiteY58" fmla="*/ 128430 h 420659"/>
                <a:gd name="connsiteX59" fmla="*/ 3215216 w 3817880"/>
                <a:gd name="connsiteY59" fmla="*/ 137482 h 420659"/>
                <a:gd name="connsiteX60" fmla="*/ 3205099 w 3817880"/>
                <a:gd name="connsiteY60" fmla="*/ 159847 h 420659"/>
                <a:gd name="connsiteX61" fmla="*/ 3213086 w 3817880"/>
                <a:gd name="connsiteY61" fmla="*/ 181146 h 420659"/>
                <a:gd name="connsiteX62" fmla="*/ 3242373 w 3817880"/>
                <a:gd name="connsiteY62" fmla="*/ 200315 h 420659"/>
                <a:gd name="connsiteX63" fmla="*/ 3253555 w 3817880"/>
                <a:gd name="connsiteY63" fmla="*/ 204575 h 420659"/>
                <a:gd name="connsiteX64" fmla="*/ 3288699 w 3817880"/>
                <a:gd name="connsiteY64" fmla="*/ 224809 h 420659"/>
                <a:gd name="connsiteX65" fmla="*/ 3300946 w 3817880"/>
                <a:gd name="connsiteY65" fmla="*/ 241848 h 420659"/>
                <a:gd name="connsiteX66" fmla="*/ 3305205 w 3817880"/>
                <a:gd name="connsiteY66" fmla="*/ 263148 h 420659"/>
                <a:gd name="connsiteX67" fmla="*/ 3283906 w 3817880"/>
                <a:gd name="connsiteY67" fmla="*/ 311603 h 420659"/>
                <a:gd name="connsiteX68" fmla="*/ 3223203 w 3817880"/>
                <a:gd name="connsiteY68" fmla="*/ 328643 h 420659"/>
                <a:gd name="connsiteX69" fmla="*/ 3193917 w 3817880"/>
                <a:gd name="connsiteY69" fmla="*/ 326513 h 420659"/>
                <a:gd name="connsiteX70" fmla="*/ 3166761 w 3817880"/>
                <a:gd name="connsiteY70" fmla="*/ 319591 h 420659"/>
                <a:gd name="connsiteX71" fmla="*/ 3166761 w 3817880"/>
                <a:gd name="connsiteY71" fmla="*/ 262083 h 420659"/>
                <a:gd name="connsiteX72" fmla="*/ 3188060 w 3817880"/>
                <a:gd name="connsiteY72" fmla="*/ 262083 h 420659"/>
                <a:gd name="connsiteX73" fmla="*/ 3192319 w 3817880"/>
                <a:gd name="connsiteY73" fmla="*/ 299356 h 420659"/>
                <a:gd name="connsiteX74" fmla="*/ 3211489 w 3817880"/>
                <a:gd name="connsiteY74" fmla="*/ 307343 h 420659"/>
                <a:gd name="connsiteX75" fmla="*/ 3229593 w 3817880"/>
                <a:gd name="connsiteY75" fmla="*/ 310538 h 420659"/>
                <a:gd name="connsiteX76" fmla="*/ 3259944 w 3817880"/>
                <a:gd name="connsiteY76" fmla="*/ 300421 h 420659"/>
                <a:gd name="connsiteX77" fmla="*/ 3271126 w 3817880"/>
                <a:gd name="connsiteY77" fmla="*/ 274330 h 420659"/>
                <a:gd name="connsiteX78" fmla="*/ 3263139 w 3817880"/>
                <a:gd name="connsiteY78" fmla="*/ 253031 h 420659"/>
                <a:gd name="connsiteX79" fmla="*/ 3225866 w 3817880"/>
                <a:gd name="connsiteY79" fmla="*/ 230666 h 420659"/>
                <a:gd name="connsiteX80" fmla="*/ 3182203 w 3817880"/>
                <a:gd name="connsiteY80" fmla="*/ 203510 h 420659"/>
                <a:gd name="connsiteX81" fmla="*/ 3169955 w 3817880"/>
                <a:gd name="connsiteY81" fmla="*/ 171029 h 420659"/>
                <a:gd name="connsiteX82" fmla="*/ 3190190 w 3817880"/>
                <a:gd name="connsiteY82" fmla="*/ 125768 h 420659"/>
                <a:gd name="connsiteX83" fmla="*/ 3247698 w 3817880"/>
                <a:gd name="connsiteY83" fmla="*/ 108729 h 420659"/>
                <a:gd name="connsiteX84" fmla="*/ 3274854 w 3817880"/>
                <a:gd name="connsiteY84" fmla="*/ 111923 h 420659"/>
                <a:gd name="connsiteX85" fmla="*/ 3299880 w 3817880"/>
                <a:gd name="connsiteY85" fmla="*/ 119378 h 420659"/>
                <a:gd name="connsiteX86" fmla="*/ 3299880 w 3817880"/>
                <a:gd name="connsiteY86" fmla="*/ 119378 h 420659"/>
                <a:gd name="connsiteX87" fmla="*/ 3389870 w 3817880"/>
                <a:gd name="connsiteY87" fmla="*/ 112988 h 420659"/>
                <a:gd name="connsiteX88" fmla="*/ 3406909 w 3817880"/>
                <a:gd name="connsiteY88" fmla="*/ 112988 h 420659"/>
                <a:gd name="connsiteX89" fmla="*/ 3406909 w 3817880"/>
                <a:gd name="connsiteY89" fmla="*/ 299889 h 420659"/>
                <a:gd name="connsiteX90" fmla="*/ 3413831 w 3817880"/>
                <a:gd name="connsiteY90" fmla="*/ 307876 h 420659"/>
                <a:gd name="connsiteX91" fmla="*/ 3437261 w 3817880"/>
                <a:gd name="connsiteY91" fmla="*/ 310006 h 420659"/>
                <a:gd name="connsiteX92" fmla="*/ 3437261 w 3817880"/>
                <a:gd name="connsiteY92" fmla="*/ 325980 h 420659"/>
                <a:gd name="connsiteX93" fmla="*/ 3339284 w 3817880"/>
                <a:gd name="connsiteY93" fmla="*/ 325980 h 420659"/>
                <a:gd name="connsiteX94" fmla="*/ 3339284 w 3817880"/>
                <a:gd name="connsiteY94" fmla="*/ 310006 h 420659"/>
                <a:gd name="connsiteX95" fmla="*/ 3361648 w 3817880"/>
                <a:gd name="connsiteY95" fmla="*/ 307876 h 420659"/>
                <a:gd name="connsiteX96" fmla="*/ 3369635 w 3817880"/>
                <a:gd name="connsiteY96" fmla="*/ 299889 h 420659"/>
                <a:gd name="connsiteX97" fmla="*/ 3369635 w 3817880"/>
                <a:gd name="connsiteY97" fmla="*/ 142275 h 420659"/>
                <a:gd name="connsiteX98" fmla="*/ 3339284 w 3817880"/>
                <a:gd name="connsiteY98" fmla="*/ 142275 h 420659"/>
                <a:gd name="connsiteX99" fmla="*/ 3339284 w 3817880"/>
                <a:gd name="connsiteY99" fmla="*/ 127365 h 420659"/>
                <a:gd name="connsiteX100" fmla="*/ 3389870 w 3817880"/>
                <a:gd name="connsiteY100" fmla="*/ 112988 h 420659"/>
                <a:gd name="connsiteX101" fmla="*/ 3389870 w 3817880"/>
                <a:gd name="connsiteY101" fmla="*/ 112988 h 420659"/>
                <a:gd name="connsiteX102" fmla="*/ 3390934 w 3817880"/>
                <a:gd name="connsiteY102" fmla="*/ 15012 h 420659"/>
                <a:gd name="connsiteX103" fmla="*/ 3409039 w 3817880"/>
                <a:gd name="connsiteY103" fmla="*/ 22999 h 420659"/>
                <a:gd name="connsiteX104" fmla="*/ 3417026 w 3817880"/>
                <a:gd name="connsiteY104" fmla="*/ 41104 h 420659"/>
                <a:gd name="connsiteX105" fmla="*/ 3409039 w 3817880"/>
                <a:gd name="connsiteY105" fmla="*/ 58143 h 420659"/>
                <a:gd name="connsiteX106" fmla="*/ 3390934 w 3817880"/>
                <a:gd name="connsiteY106" fmla="*/ 66130 h 420659"/>
                <a:gd name="connsiteX107" fmla="*/ 3372830 w 3817880"/>
                <a:gd name="connsiteY107" fmla="*/ 58143 h 420659"/>
                <a:gd name="connsiteX108" fmla="*/ 3365908 w 3817880"/>
                <a:gd name="connsiteY108" fmla="*/ 41104 h 420659"/>
                <a:gd name="connsiteX109" fmla="*/ 3372830 w 3817880"/>
                <a:gd name="connsiteY109" fmla="*/ 22999 h 420659"/>
                <a:gd name="connsiteX110" fmla="*/ 3390934 w 3817880"/>
                <a:gd name="connsiteY110" fmla="*/ 15012 h 420659"/>
                <a:gd name="connsiteX111" fmla="*/ 3390934 w 3817880"/>
                <a:gd name="connsiteY111" fmla="*/ 15012 h 420659"/>
                <a:gd name="connsiteX112" fmla="*/ 3484651 w 3817880"/>
                <a:gd name="connsiteY112" fmla="*/ 140677 h 420659"/>
                <a:gd name="connsiteX113" fmla="*/ 3457494 w 3817880"/>
                <a:gd name="connsiteY113" fmla="*/ 140677 h 420659"/>
                <a:gd name="connsiteX114" fmla="*/ 3457494 w 3817880"/>
                <a:gd name="connsiteY114" fmla="*/ 127365 h 420659"/>
                <a:gd name="connsiteX115" fmla="*/ 3485716 w 3817880"/>
                <a:gd name="connsiteY115" fmla="*/ 114053 h 420659"/>
                <a:gd name="connsiteX116" fmla="*/ 3504885 w 3817880"/>
                <a:gd name="connsiteY116" fmla="*/ 73585 h 420659"/>
                <a:gd name="connsiteX117" fmla="*/ 3521924 w 3817880"/>
                <a:gd name="connsiteY117" fmla="*/ 73585 h 420659"/>
                <a:gd name="connsiteX118" fmla="*/ 3521924 w 3817880"/>
                <a:gd name="connsiteY118" fmla="*/ 120975 h 420659"/>
                <a:gd name="connsiteX119" fmla="*/ 3588484 w 3817880"/>
                <a:gd name="connsiteY119" fmla="*/ 120975 h 420659"/>
                <a:gd name="connsiteX120" fmla="*/ 3588484 w 3817880"/>
                <a:gd name="connsiteY120" fmla="*/ 141210 h 420659"/>
                <a:gd name="connsiteX121" fmla="*/ 3521924 w 3817880"/>
                <a:gd name="connsiteY121" fmla="*/ 141210 h 420659"/>
                <a:gd name="connsiteX122" fmla="*/ 3521924 w 3817880"/>
                <a:gd name="connsiteY122" fmla="*/ 256225 h 420659"/>
                <a:gd name="connsiteX123" fmla="*/ 3529912 w 3817880"/>
                <a:gd name="connsiteY123" fmla="*/ 294564 h 420659"/>
                <a:gd name="connsiteX124" fmla="*/ 3558133 w 3817880"/>
                <a:gd name="connsiteY124" fmla="*/ 304681 h 420659"/>
                <a:gd name="connsiteX125" fmla="*/ 3573043 w 3817880"/>
                <a:gd name="connsiteY125" fmla="*/ 303616 h 420659"/>
                <a:gd name="connsiteX126" fmla="*/ 3589017 w 3817880"/>
                <a:gd name="connsiteY126" fmla="*/ 301486 h 420659"/>
                <a:gd name="connsiteX127" fmla="*/ 3589017 w 3817880"/>
                <a:gd name="connsiteY127" fmla="*/ 317461 h 420659"/>
                <a:gd name="connsiteX128" fmla="*/ 3559731 w 3817880"/>
                <a:gd name="connsiteY128" fmla="*/ 325448 h 420659"/>
                <a:gd name="connsiteX129" fmla="*/ 3531509 w 3817880"/>
                <a:gd name="connsiteY129" fmla="*/ 327578 h 420659"/>
                <a:gd name="connsiteX130" fmla="*/ 3495300 w 3817880"/>
                <a:gd name="connsiteY130" fmla="*/ 317461 h 420659"/>
                <a:gd name="connsiteX131" fmla="*/ 3485184 w 3817880"/>
                <a:gd name="connsiteY131" fmla="*/ 282317 h 420659"/>
                <a:gd name="connsiteX132" fmla="*/ 3485184 w 3817880"/>
                <a:gd name="connsiteY132" fmla="*/ 140677 h 420659"/>
                <a:gd name="connsiteX133" fmla="*/ 3484651 w 3817880"/>
                <a:gd name="connsiteY133" fmla="*/ 140677 h 420659"/>
                <a:gd name="connsiteX134" fmla="*/ 3592744 w 3817880"/>
                <a:gd name="connsiteY134" fmla="*/ 114053 h 420659"/>
                <a:gd name="connsiteX135" fmla="*/ 3687526 w 3817880"/>
                <a:gd name="connsiteY135" fmla="*/ 114053 h 420659"/>
                <a:gd name="connsiteX136" fmla="*/ 3687526 w 3817880"/>
                <a:gd name="connsiteY136" fmla="*/ 131093 h 420659"/>
                <a:gd name="connsiteX137" fmla="*/ 3665162 w 3817880"/>
                <a:gd name="connsiteY137" fmla="*/ 132158 h 420659"/>
                <a:gd name="connsiteX138" fmla="*/ 3659304 w 3817880"/>
                <a:gd name="connsiteY138" fmla="*/ 140145 h 420659"/>
                <a:gd name="connsiteX139" fmla="*/ 3712020 w 3817880"/>
                <a:gd name="connsiteY139" fmla="*/ 276460 h 420659"/>
                <a:gd name="connsiteX140" fmla="*/ 3765800 w 3817880"/>
                <a:gd name="connsiteY140" fmla="*/ 140145 h 420659"/>
                <a:gd name="connsiteX141" fmla="*/ 3762606 w 3817880"/>
                <a:gd name="connsiteY141" fmla="*/ 132158 h 420659"/>
                <a:gd name="connsiteX142" fmla="*/ 3739176 w 3817880"/>
                <a:gd name="connsiteY142" fmla="*/ 131093 h 420659"/>
                <a:gd name="connsiteX143" fmla="*/ 3739176 w 3817880"/>
                <a:gd name="connsiteY143" fmla="*/ 114053 h 420659"/>
                <a:gd name="connsiteX144" fmla="*/ 3817984 w 3817880"/>
                <a:gd name="connsiteY144" fmla="*/ 114053 h 420659"/>
                <a:gd name="connsiteX145" fmla="*/ 3817984 w 3817880"/>
                <a:gd name="connsiteY145" fmla="*/ 131093 h 420659"/>
                <a:gd name="connsiteX146" fmla="*/ 3791892 w 3817880"/>
                <a:gd name="connsiteY146" fmla="*/ 134287 h 420659"/>
                <a:gd name="connsiteX147" fmla="*/ 3704033 w 3817880"/>
                <a:gd name="connsiteY147" fmla="*/ 347279 h 420659"/>
                <a:gd name="connsiteX148" fmla="*/ 3671552 w 3817880"/>
                <a:gd name="connsiteY148" fmla="*/ 403722 h 420659"/>
                <a:gd name="connsiteX149" fmla="*/ 3634278 w 3817880"/>
                <a:gd name="connsiteY149" fmla="*/ 420762 h 420659"/>
                <a:gd name="connsiteX150" fmla="*/ 3611914 w 3817880"/>
                <a:gd name="connsiteY150" fmla="*/ 413839 h 420659"/>
                <a:gd name="connsiteX151" fmla="*/ 3603926 w 3817880"/>
                <a:gd name="connsiteY151" fmla="*/ 396800 h 420659"/>
                <a:gd name="connsiteX152" fmla="*/ 3606056 w 3817880"/>
                <a:gd name="connsiteY152" fmla="*/ 384553 h 420659"/>
                <a:gd name="connsiteX153" fmla="*/ 3615108 w 3817880"/>
                <a:gd name="connsiteY153" fmla="*/ 373371 h 420659"/>
                <a:gd name="connsiteX154" fmla="*/ 3656642 w 3817880"/>
                <a:gd name="connsiteY154" fmla="*/ 389345 h 420659"/>
                <a:gd name="connsiteX155" fmla="*/ 3675811 w 3817880"/>
                <a:gd name="connsiteY155" fmla="*/ 362189 h 420659"/>
                <a:gd name="connsiteX156" fmla="*/ 3692851 w 3817880"/>
                <a:gd name="connsiteY156" fmla="*/ 323850 h 420659"/>
                <a:gd name="connsiteX157" fmla="*/ 3618304 w 3817880"/>
                <a:gd name="connsiteY157" fmla="*/ 133755 h 420659"/>
                <a:gd name="connsiteX158" fmla="*/ 3592212 w 3817880"/>
                <a:gd name="connsiteY158" fmla="*/ 131625 h 420659"/>
                <a:gd name="connsiteX159" fmla="*/ 3592212 w 3817880"/>
                <a:gd name="connsiteY159" fmla="*/ 114053 h 420659"/>
                <a:gd name="connsiteX160" fmla="*/ 2548019 w 3817880"/>
                <a:gd name="connsiteY160" fmla="*/ 114053 h 420659"/>
                <a:gd name="connsiteX161" fmla="*/ 2643865 w 3817880"/>
                <a:gd name="connsiteY161" fmla="*/ 114053 h 420659"/>
                <a:gd name="connsiteX162" fmla="*/ 2643865 w 3817880"/>
                <a:gd name="connsiteY162" fmla="*/ 131093 h 420659"/>
                <a:gd name="connsiteX163" fmla="*/ 2620436 w 3817880"/>
                <a:gd name="connsiteY163" fmla="*/ 132158 h 420659"/>
                <a:gd name="connsiteX164" fmla="*/ 2616176 w 3817880"/>
                <a:gd name="connsiteY164" fmla="*/ 140145 h 420659"/>
                <a:gd name="connsiteX165" fmla="*/ 2666762 w 3817880"/>
                <a:gd name="connsiteY165" fmla="*/ 283382 h 420659"/>
                <a:gd name="connsiteX166" fmla="*/ 2723205 w 3817880"/>
                <a:gd name="connsiteY166" fmla="*/ 140145 h 420659"/>
                <a:gd name="connsiteX167" fmla="*/ 2720010 w 3817880"/>
                <a:gd name="connsiteY167" fmla="*/ 132158 h 420659"/>
                <a:gd name="connsiteX168" fmla="*/ 2696581 w 3817880"/>
                <a:gd name="connsiteY168" fmla="*/ 131093 h 420659"/>
                <a:gd name="connsiteX169" fmla="*/ 2696581 w 3817880"/>
                <a:gd name="connsiteY169" fmla="*/ 114053 h 420659"/>
                <a:gd name="connsiteX170" fmla="*/ 2773258 w 3817880"/>
                <a:gd name="connsiteY170" fmla="*/ 114053 h 420659"/>
                <a:gd name="connsiteX171" fmla="*/ 2773258 w 3817880"/>
                <a:gd name="connsiteY171" fmla="*/ 131093 h 420659"/>
                <a:gd name="connsiteX172" fmla="*/ 2748231 w 3817880"/>
                <a:gd name="connsiteY172" fmla="*/ 134287 h 420659"/>
                <a:gd name="connsiteX173" fmla="*/ 2671554 w 3817880"/>
                <a:gd name="connsiteY173" fmla="*/ 325448 h 420659"/>
                <a:gd name="connsiteX174" fmla="*/ 2646528 w 3817880"/>
                <a:gd name="connsiteY174" fmla="*/ 325448 h 420659"/>
                <a:gd name="connsiteX175" fmla="*/ 2575708 w 3817880"/>
                <a:gd name="connsiteY175" fmla="*/ 132690 h 420659"/>
                <a:gd name="connsiteX176" fmla="*/ 2548552 w 3817880"/>
                <a:gd name="connsiteY176" fmla="*/ 130560 h 420659"/>
                <a:gd name="connsiteX177" fmla="*/ 2548552 w 3817880"/>
                <a:gd name="connsiteY177" fmla="*/ 114053 h 420659"/>
                <a:gd name="connsiteX178" fmla="*/ 2548019 w 3817880"/>
                <a:gd name="connsiteY178" fmla="*/ 114053 h 420659"/>
                <a:gd name="connsiteX179" fmla="*/ 2873364 w 3817880"/>
                <a:gd name="connsiteY179" fmla="*/ 110326 h 420659"/>
                <a:gd name="connsiteX180" fmla="*/ 2873364 w 3817880"/>
                <a:gd name="connsiteY180" fmla="*/ 129495 h 420659"/>
                <a:gd name="connsiteX181" fmla="*/ 2839818 w 3817880"/>
                <a:gd name="connsiteY181" fmla="*/ 147599 h 420659"/>
                <a:gd name="connsiteX182" fmla="*/ 2822779 w 3817880"/>
                <a:gd name="connsiteY182" fmla="*/ 191263 h 420659"/>
                <a:gd name="connsiteX183" fmla="*/ 2873364 w 3817880"/>
                <a:gd name="connsiteY183" fmla="*/ 191263 h 420659"/>
                <a:gd name="connsiteX184" fmla="*/ 2873364 w 3817880"/>
                <a:gd name="connsiteY184" fmla="*/ 209367 h 420659"/>
                <a:gd name="connsiteX185" fmla="*/ 2820649 w 3817880"/>
                <a:gd name="connsiteY185" fmla="*/ 209367 h 420659"/>
                <a:gd name="connsiteX186" fmla="*/ 2820649 w 3817880"/>
                <a:gd name="connsiteY186" fmla="*/ 215224 h 420659"/>
                <a:gd name="connsiteX187" fmla="*/ 2839818 w 3817880"/>
                <a:gd name="connsiteY187" fmla="*/ 280719 h 420659"/>
                <a:gd name="connsiteX188" fmla="*/ 2873364 w 3817880"/>
                <a:gd name="connsiteY188" fmla="*/ 302019 h 420659"/>
                <a:gd name="connsiteX189" fmla="*/ 2873364 w 3817880"/>
                <a:gd name="connsiteY189" fmla="*/ 329175 h 420659"/>
                <a:gd name="connsiteX190" fmla="*/ 2808934 w 3817880"/>
                <a:gd name="connsiteY190" fmla="*/ 299889 h 420659"/>
                <a:gd name="connsiteX191" fmla="*/ 2781778 w 3817880"/>
                <a:gd name="connsiteY191" fmla="*/ 221082 h 420659"/>
                <a:gd name="connsiteX192" fmla="*/ 2809999 w 3817880"/>
                <a:gd name="connsiteY192" fmla="*/ 141210 h 420659"/>
                <a:gd name="connsiteX193" fmla="*/ 2873364 w 3817880"/>
                <a:gd name="connsiteY193" fmla="*/ 110326 h 420659"/>
                <a:gd name="connsiteX194" fmla="*/ 2873364 w 3817880"/>
                <a:gd name="connsiteY194" fmla="*/ 110326 h 420659"/>
                <a:gd name="connsiteX195" fmla="*/ 1632686 w 3817880"/>
                <a:gd name="connsiteY195" fmla="*/ 323318 h 420659"/>
                <a:gd name="connsiteX196" fmla="*/ 1632686 w 3817880"/>
                <a:gd name="connsiteY196" fmla="*/ 304149 h 420659"/>
                <a:gd name="connsiteX197" fmla="*/ 1647063 w 3817880"/>
                <a:gd name="connsiteY197" fmla="*/ 299889 h 420659"/>
                <a:gd name="connsiteX198" fmla="*/ 1677414 w 3817880"/>
                <a:gd name="connsiteY198" fmla="*/ 285512 h 420659"/>
                <a:gd name="connsiteX199" fmla="*/ 1677414 w 3817880"/>
                <a:gd name="connsiteY199" fmla="*/ 207237 h 420659"/>
                <a:gd name="connsiteX200" fmla="*/ 1632153 w 3817880"/>
                <a:gd name="connsiteY200" fmla="*/ 222147 h 420659"/>
                <a:gd name="connsiteX201" fmla="*/ 1632153 w 3817880"/>
                <a:gd name="connsiteY201" fmla="*/ 204042 h 420659"/>
                <a:gd name="connsiteX202" fmla="*/ 1677414 w 3817880"/>
                <a:gd name="connsiteY202" fmla="*/ 192860 h 420659"/>
                <a:gd name="connsiteX203" fmla="*/ 1677414 w 3817880"/>
                <a:gd name="connsiteY203" fmla="*/ 178483 h 420659"/>
                <a:gd name="connsiteX204" fmla="*/ 1668362 w 3817880"/>
                <a:gd name="connsiteY204" fmla="*/ 140145 h 420659"/>
                <a:gd name="connsiteX205" fmla="*/ 1636946 w 3817880"/>
                <a:gd name="connsiteY205" fmla="*/ 130028 h 420659"/>
                <a:gd name="connsiteX206" fmla="*/ 1632686 w 3817880"/>
                <a:gd name="connsiteY206" fmla="*/ 130028 h 420659"/>
                <a:gd name="connsiteX207" fmla="*/ 1632686 w 3817880"/>
                <a:gd name="connsiteY207" fmla="*/ 110858 h 420659"/>
                <a:gd name="connsiteX208" fmla="*/ 1648660 w 3817880"/>
                <a:gd name="connsiteY208" fmla="*/ 109794 h 420659"/>
                <a:gd name="connsiteX209" fmla="*/ 1699246 w 3817880"/>
                <a:gd name="connsiteY209" fmla="*/ 125768 h 420659"/>
                <a:gd name="connsiteX210" fmla="*/ 1715220 w 3817880"/>
                <a:gd name="connsiteY210" fmla="*/ 174223 h 420659"/>
                <a:gd name="connsiteX211" fmla="*/ 1715220 w 3817880"/>
                <a:gd name="connsiteY211" fmla="*/ 300421 h 420659"/>
                <a:gd name="connsiteX212" fmla="*/ 1722143 w 3817880"/>
                <a:gd name="connsiteY212" fmla="*/ 308408 h 420659"/>
                <a:gd name="connsiteX213" fmla="*/ 1745572 w 3817880"/>
                <a:gd name="connsiteY213" fmla="*/ 310538 h 420659"/>
                <a:gd name="connsiteX214" fmla="*/ 1745572 w 3817880"/>
                <a:gd name="connsiteY214" fmla="*/ 326513 h 420659"/>
                <a:gd name="connsiteX215" fmla="*/ 1683804 w 3817880"/>
                <a:gd name="connsiteY215" fmla="*/ 326513 h 420659"/>
                <a:gd name="connsiteX216" fmla="*/ 1677947 w 3817880"/>
                <a:gd name="connsiteY216" fmla="*/ 300421 h 420659"/>
                <a:gd name="connsiteX217" fmla="*/ 1638543 w 3817880"/>
                <a:gd name="connsiteY217" fmla="*/ 321720 h 420659"/>
                <a:gd name="connsiteX218" fmla="*/ 1632686 w 3817880"/>
                <a:gd name="connsiteY218" fmla="*/ 323318 h 420659"/>
                <a:gd name="connsiteX219" fmla="*/ 1632686 w 3817880"/>
                <a:gd name="connsiteY219" fmla="*/ 323318 h 420659"/>
                <a:gd name="connsiteX220" fmla="*/ 2494771 w 3817880"/>
                <a:gd name="connsiteY220" fmla="*/ 15012 h 420659"/>
                <a:gd name="connsiteX221" fmla="*/ 2512875 w 3817880"/>
                <a:gd name="connsiteY221" fmla="*/ 22999 h 420659"/>
                <a:gd name="connsiteX222" fmla="*/ 2520862 w 3817880"/>
                <a:gd name="connsiteY222" fmla="*/ 41104 h 420659"/>
                <a:gd name="connsiteX223" fmla="*/ 2512875 w 3817880"/>
                <a:gd name="connsiteY223" fmla="*/ 58143 h 420659"/>
                <a:gd name="connsiteX224" fmla="*/ 2494771 w 3817880"/>
                <a:gd name="connsiteY224" fmla="*/ 66130 h 420659"/>
                <a:gd name="connsiteX225" fmla="*/ 2477731 w 3817880"/>
                <a:gd name="connsiteY225" fmla="*/ 58143 h 420659"/>
                <a:gd name="connsiteX226" fmla="*/ 2469744 w 3817880"/>
                <a:gd name="connsiteY226" fmla="*/ 41104 h 420659"/>
                <a:gd name="connsiteX227" fmla="*/ 2477731 w 3817880"/>
                <a:gd name="connsiteY227" fmla="*/ 22999 h 420659"/>
                <a:gd name="connsiteX228" fmla="*/ 2494771 w 3817880"/>
                <a:gd name="connsiteY228" fmla="*/ 15012 h 420659"/>
                <a:gd name="connsiteX229" fmla="*/ 2494771 w 3817880"/>
                <a:gd name="connsiteY229" fmla="*/ 15012 h 420659"/>
                <a:gd name="connsiteX230" fmla="*/ 2493706 w 3817880"/>
                <a:gd name="connsiteY230" fmla="*/ 112988 h 420659"/>
                <a:gd name="connsiteX231" fmla="*/ 2510745 w 3817880"/>
                <a:gd name="connsiteY231" fmla="*/ 112988 h 420659"/>
                <a:gd name="connsiteX232" fmla="*/ 2510745 w 3817880"/>
                <a:gd name="connsiteY232" fmla="*/ 299889 h 420659"/>
                <a:gd name="connsiteX233" fmla="*/ 2518732 w 3817880"/>
                <a:gd name="connsiteY233" fmla="*/ 307876 h 420659"/>
                <a:gd name="connsiteX234" fmla="*/ 2542162 w 3817880"/>
                <a:gd name="connsiteY234" fmla="*/ 310006 h 420659"/>
                <a:gd name="connsiteX235" fmla="*/ 2542162 w 3817880"/>
                <a:gd name="connsiteY235" fmla="*/ 325980 h 420659"/>
                <a:gd name="connsiteX236" fmla="*/ 2443120 w 3817880"/>
                <a:gd name="connsiteY236" fmla="*/ 325980 h 420659"/>
                <a:gd name="connsiteX237" fmla="*/ 2443120 w 3817880"/>
                <a:gd name="connsiteY237" fmla="*/ 310006 h 420659"/>
                <a:gd name="connsiteX238" fmla="*/ 2466549 w 3817880"/>
                <a:gd name="connsiteY238" fmla="*/ 307876 h 420659"/>
                <a:gd name="connsiteX239" fmla="*/ 2473472 w 3817880"/>
                <a:gd name="connsiteY239" fmla="*/ 299889 h 420659"/>
                <a:gd name="connsiteX240" fmla="*/ 2473472 w 3817880"/>
                <a:gd name="connsiteY240" fmla="*/ 142275 h 420659"/>
                <a:gd name="connsiteX241" fmla="*/ 2443120 w 3817880"/>
                <a:gd name="connsiteY241" fmla="*/ 142275 h 420659"/>
                <a:gd name="connsiteX242" fmla="*/ 2443120 w 3817880"/>
                <a:gd name="connsiteY242" fmla="*/ 127365 h 420659"/>
                <a:gd name="connsiteX243" fmla="*/ 2493706 w 3817880"/>
                <a:gd name="connsiteY243" fmla="*/ 112988 h 420659"/>
                <a:gd name="connsiteX244" fmla="*/ 2493706 w 3817880"/>
                <a:gd name="connsiteY244" fmla="*/ 112988 h 420659"/>
                <a:gd name="connsiteX245" fmla="*/ 2191790 w 3817880"/>
                <a:gd name="connsiteY245" fmla="*/ 325448 h 420659"/>
                <a:gd name="connsiteX246" fmla="*/ 2191790 w 3817880"/>
                <a:gd name="connsiteY246" fmla="*/ 309473 h 420659"/>
                <a:gd name="connsiteX247" fmla="*/ 2215219 w 3817880"/>
                <a:gd name="connsiteY247" fmla="*/ 307343 h 420659"/>
                <a:gd name="connsiteX248" fmla="*/ 2223206 w 3817880"/>
                <a:gd name="connsiteY248" fmla="*/ 299356 h 420659"/>
                <a:gd name="connsiteX249" fmla="*/ 2223206 w 3817880"/>
                <a:gd name="connsiteY249" fmla="*/ 141742 h 420659"/>
                <a:gd name="connsiteX250" fmla="*/ 2191790 w 3817880"/>
                <a:gd name="connsiteY250" fmla="*/ 141742 h 420659"/>
                <a:gd name="connsiteX251" fmla="*/ 2191790 w 3817880"/>
                <a:gd name="connsiteY251" fmla="*/ 127365 h 420659"/>
                <a:gd name="connsiteX252" fmla="*/ 2242376 w 3817880"/>
                <a:gd name="connsiteY252" fmla="*/ 112456 h 420659"/>
                <a:gd name="connsiteX253" fmla="*/ 2259415 w 3817880"/>
                <a:gd name="connsiteY253" fmla="*/ 112456 h 420659"/>
                <a:gd name="connsiteX254" fmla="*/ 2259415 w 3817880"/>
                <a:gd name="connsiteY254" fmla="*/ 135885 h 420659"/>
                <a:gd name="connsiteX255" fmla="*/ 2302013 w 3817880"/>
                <a:gd name="connsiteY255" fmla="*/ 115651 h 420659"/>
                <a:gd name="connsiteX256" fmla="*/ 2330235 w 3817880"/>
                <a:gd name="connsiteY256" fmla="*/ 108729 h 420659"/>
                <a:gd name="connsiteX257" fmla="*/ 2373898 w 3817880"/>
                <a:gd name="connsiteY257" fmla="*/ 126833 h 420659"/>
                <a:gd name="connsiteX258" fmla="*/ 2388275 w 3817880"/>
                <a:gd name="connsiteY258" fmla="*/ 176354 h 420659"/>
                <a:gd name="connsiteX259" fmla="*/ 2388275 w 3817880"/>
                <a:gd name="connsiteY259" fmla="*/ 298824 h 420659"/>
                <a:gd name="connsiteX260" fmla="*/ 2396262 w 3817880"/>
                <a:gd name="connsiteY260" fmla="*/ 306811 h 420659"/>
                <a:gd name="connsiteX261" fmla="*/ 2419691 w 3817880"/>
                <a:gd name="connsiteY261" fmla="*/ 308941 h 420659"/>
                <a:gd name="connsiteX262" fmla="*/ 2419691 w 3817880"/>
                <a:gd name="connsiteY262" fmla="*/ 324915 h 420659"/>
                <a:gd name="connsiteX263" fmla="*/ 2323845 w 3817880"/>
                <a:gd name="connsiteY263" fmla="*/ 324915 h 420659"/>
                <a:gd name="connsiteX264" fmla="*/ 2323845 w 3817880"/>
                <a:gd name="connsiteY264" fmla="*/ 308941 h 420659"/>
                <a:gd name="connsiteX265" fmla="*/ 2344079 w 3817880"/>
                <a:gd name="connsiteY265" fmla="*/ 306811 h 420659"/>
                <a:gd name="connsiteX266" fmla="*/ 2352066 w 3817880"/>
                <a:gd name="connsiteY266" fmla="*/ 298824 h 420659"/>
                <a:gd name="connsiteX267" fmla="*/ 2352066 w 3817880"/>
                <a:gd name="connsiteY267" fmla="*/ 182743 h 420659"/>
                <a:gd name="connsiteX268" fmla="*/ 2341949 w 3817880"/>
                <a:gd name="connsiteY268" fmla="*/ 147599 h 420659"/>
                <a:gd name="connsiteX269" fmla="*/ 2308403 w 3817880"/>
                <a:gd name="connsiteY269" fmla="*/ 137482 h 420659"/>
                <a:gd name="connsiteX270" fmla="*/ 2284974 w 3817880"/>
                <a:gd name="connsiteY270" fmla="*/ 140677 h 420659"/>
                <a:gd name="connsiteX271" fmla="*/ 2258882 w 3817880"/>
                <a:gd name="connsiteY271" fmla="*/ 151859 h 420659"/>
                <a:gd name="connsiteX272" fmla="*/ 2258882 w 3817880"/>
                <a:gd name="connsiteY272" fmla="*/ 298291 h 420659"/>
                <a:gd name="connsiteX273" fmla="*/ 2266870 w 3817880"/>
                <a:gd name="connsiteY273" fmla="*/ 306279 h 420659"/>
                <a:gd name="connsiteX274" fmla="*/ 2287104 w 3817880"/>
                <a:gd name="connsiteY274" fmla="*/ 308408 h 420659"/>
                <a:gd name="connsiteX275" fmla="*/ 2287104 w 3817880"/>
                <a:gd name="connsiteY275" fmla="*/ 324383 h 420659"/>
                <a:gd name="connsiteX276" fmla="*/ 2191790 w 3817880"/>
                <a:gd name="connsiteY276" fmla="*/ 324383 h 420659"/>
                <a:gd name="connsiteX277" fmla="*/ 2191790 w 3817880"/>
                <a:gd name="connsiteY277" fmla="*/ 325448 h 420659"/>
                <a:gd name="connsiteX278" fmla="*/ 1885614 w 3817880"/>
                <a:gd name="connsiteY278" fmla="*/ 31519 h 420659"/>
                <a:gd name="connsiteX279" fmla="*/ 1992642 w 3817880"/>
                <a:gd name="connsiteY279" fmla="*/ 31519 h 420659"/>
                <a:gd name="connsiteX280" fmla="*/ 1992642 w 3817880"/>
                <a:gd name="connsiteY280" fmla="*/ 48558 h 420659"/>
                <a:gd name="connsiteX281" fmla="*/ 1965486 w 3817880"/>
                <a:gd name="connsiteY281" fmla="*/ 50688 h 420659"/>
                <a:gd name="connsiteX282" fmla="*/ 1958563 w 3817880"/>
                <a:gd name="connsiteY282" fmla="*/ 57610 h 420659"/>
                <a:gd name="connsiteX283" fmla="*/ 1958563 w 3817880"/>
                <a:gd name="connsiteY283" fmla="*/ 216289 h 420659"/>
                <a:gd name="connsiteX284" fmla="*/ 1976668 w 3817880"/>
                <a:gd name="connsiteY284" fmla="*/ 282849 h 420659"/>
                <a:gd name="connsiteX285" fmla="*/ 2036306 w 3817880"/>
                <a:gd name="connsiteY285" fmla="*/ 303084 h 420659"/>
                <a:gd name="connsiteX286" fmla="*/ 2095944 w 3817880"/>
                <a:gd name="connsiteY286" fmla="*/ 282849 h 420659"/>
                <a:gd name="connsiteX287" fmla="*/ 2114048 w 3817880"/>
                <a:gd name="connsiteY287" fmla="*/ 216289 h 420659"/>
                <a:gd name="connsiteX288" fmla="*/ 2114048 w 3817880"/>
                <a:gd name="connsiteY288" fmla="*/ 60805 h 420659"/>
                <a:gd name="connsiteX289" fmla="*/ 2106061 w 3817880"/>
                <a:gd name="connsiteY289" fmla="*/ 52818 h 420659"/>
                <a:gd name="connsiteX290" fmla="*/ 2078904 w 3817880"/>
                <a:gd name="connsiteY290" fmla="*/ 48558 h 420659"/>
                <a:gd name="connsiteX291" fmla="*/ 2078904 w 3817880"/>
                <a:gd name="connsiteY291" fmla="*/ 31519 h 420659"/>
                <a:gd name="connsiteX292" fmla="*/ 2172088 w 3817880"/>
                <a:gd name="connsiteY292" fmla="*/ 31519 h 420659"/>
                <a:gd name="connsiteX293" fmla="*/ 2172088 w 3817880"/>
                <a:gd name="connsiteY293" fmla="*/ 48558 h 420659"/>
                <a:gd name="connsiteX294" fmla="*/ 2144932 w 3817880"/>
                <a:gd name="connsiteY294" fmla="*/ 52818 h 420659"/>
                <a:gd name="connsiteX295" fmla="*/ 2136944 w 3817880"/>
                <a:gd name="connsiteY295" fmla="*/ 60805 h 420659"/>
                <a:gd name="connsiteX296" fmla="*/ 2136944 w 3817880"/>
                <a:gd name="connsiteY296" fmla="*/ 219484 h 420659"/>
                <a:gd name="connsiteX297" fmla="*/ 2132685 w 3817880"/>
                <a:gd name="connsiteY297" fmla="*/ 267940 h 420659"/>
                <a:gd name="connsiteX298" fmla="*/ 2118308 w 3817880"/>
                <a:gd name="connsiteY298" fmla="*/ 297226 h 420659"/>
                <a:gd name="connsiteX299" fmla="*/ 2081034 w 3817880"/>
                <a:gd name="connsiteY299" fmla="*/ 320655 h 420659"/>
                <a:gd name="connsiteX300" fmla="*/ 2028319 w 3817880"/>
                <a:gd name="connsiteY300" fmla="*/ 329708 h 420659"/>
                <a:gd name="connsiteX301" fmla="*/ 1974538 w 3817880"/>
                <a:gd name="connsiteY301" fmla="*/ 320655 h 420659"/>
                <a:gd name="connsiteX302" fmla="*/ 1937264 w 3817880"/>
                <a:gd name="connsiteY302" fmla="*/ 297226 h 420659"/>
                <a:gd name="connsiteX303" fmla="*/ 1922888 w 3817880"/>
                <a:gd name="connsiteY303" fmla="*/ 267940 h 420659"/>
                <a:gd name="connsiteX304" fmla="*/ 1918627 w 3817880"/>
                <a:gd name="connsiteY304" fmla="*/ 219484 h 420659"/>
                <a:gd name="connsiteX305" fmla="*/ 1918627 w 3817880"/>
                <a:gd name="connsiteY305" fmla="*/ 57610 h 420659"/>
                <a:gd name="connsiteX306" fmla="*/ 1910640 w 3817880"/>
                <a:gd name="connsiteY306" fmla="*/ 50688 h 420659"/>
                <a:gd name="connsiteX307" fmla="*/ 1885614 w 3817880"/>
                <a:gd name="connsiteY307" fmla="*/ 48558 h 420659"/>
                <a:gd name="connsiteX308" fmla="*/ 1885614 w 3817880"/>
                <a:gd name="connsiteY308" fmla="*/ 31519 h 420659"/>
                <a:gd name="connsiteX309" fmla="*/ 1632686 w 3817880"/>
                <a:gd name="connsiteY309" fmla="*/ 110326 h 420659"/>
                <a:gd name="connsiteX310" fmla="*/ 1632686 w 3817880"/>
                <a:gd name="connsiteY310" fmla="*/ 129495 h 420659"/>
                <a:gd name="connsiteX311" fmla="*/ 1621504 w 3817880"/>
                <a:gd name="connsiteY311" fmla="*/ 130560 h 420659"/>
                <a:gd name="connsiteX312" fmla="*/ 1604464 w 3817880"/>
                <a:gd name="connsiteY312" fmla="*/ 136418 h 420659"/>
                <a:gd name="connsiteX313" fmla="*/ 1604464 w 3817880"/>
                <a:gd name="connsiteY313" fmla="*/ 173691 h 420659"/>
                <a:gd name="connsiteX314" fmla="*/ 1574113 w 3817880"/>
                <a:gd name="connsiteY314" fmla="*/ 173691 h 420659"/>
                <a:gd name="connsiteX315" fmla="*/ 1562931 w 3817880"/>
                <a:gd name="connsiteY315" fmla="*/ 170496 h 420659"/>
                <a:gd name="connsiteX316" fmla="*/ 1560801 w 3817880"/>
                <a:gd name="connsiteY316" fmla="*/ 160379 h 420659"/>
                <a:gd name="connsiteX317" fmla="*/ 1584230 w 3817880"/>
                <a:gd name="connsiteY317" fmla="*/ 124170 h 420659"/>
                <a:gd name="connsiteX318" fmla="*/ 1632686 w 3817880"/>
                <a:gd name="connsiteY318" fmla="*/ 110326 h 420659"/>
                <a:gd name="connsiteX319" fmla="*/ 1632686 w 3817880"/>
                <a:gd name="connsiteY319" fmla="*/ 110326 h 420659"/>
                <a:gd name="connsiteX320" fmla="*/ 1632686 w 3817880"/>
                <a:gd name="connsiteY320" fmla="*/ 204042 h 420659"/>
                <a:gd name="connsiteX321" fmla="*/ 1632686 w 3817880"/>
                <a:gd name="connsiteY321" fmla="*/ 222147 h 420659"/>
                <a:gd name="connsiteX322" fmla="*/ 1605529 w 3817880"/>
                <a:gd name="connsiteY322" fmla="*/ 235459 h 420659"/>
                <a:gd name="connsiteX323" fmla="*/ 1587425 w 3817880"/>
                <a:gd name="connsiteY323" fmla="*/ 269005 h 420659"/>
                <a:gd name="connsiteX324" fmla="*/ 1597542 w 3817880"/>
                <a:gd name="connsiteY324" fmla="*/ 295096 h 420659"/>
                <a:gd name="connsiteX325" fmla="*/ 1623634 w 3817880"/>
                <a:gd name="connsiteY325" fmla="*/ 304149 h 420659"/>
                <a:gd name="connsiteX326" fmla="*/ 1632686 w 3817880"/>
                <a:gd name="connsiteY326" fmla="*/ 304149 h 420659"/>
                <a:gd name="connsiteX327" fmla="*/ 1632686 w 3817880"/>
                <a:gd name="connsiteY327" fmla="*/ 323318 h 420659"/>
                <a:gd name="connsiteX328" fmla="*/ 1605529 w 3817880"/>
                <a:gd name="connsiteY328" fmla="*/ 327578 h 420659"/>
                <a:gd name="connsiteX329" fmla="*/ 1565061 w 3817880"/>
                <a:gd name="connsiteY329" fmla="*/ 313201 h 420659"/>
                <a:gd name="connsiteX330" fmla="*/ 1549087 w 3817880"/>
                <a:gd name="connsiteY330" fmla="*/ 272732 h 420659"/>
                <a:gd name="connsiteX331" fmla="*/ 1572516 w 3817880"/>
                <a:gd name="connsiteY331" fmla="*/ 227471 h 420659"/>
                <a:gd name="connsiteX332" fmla="*/ 1632686 w 3817880"/>
                <a:gd name="connsiteY332" fmla="*/ 204042 h 420659"/>
                <a:gd name="connsiteX333" fmla="*/ 1632686 w 3817880"/>
                <a:gd name="connsiteY333" fmla="*/ 204042 h 420659"/>
                <a:gd name="connsiteX334" fmla="*/ 913306 w 3817880"/>
                <a:gd name="connsiteY334" fmla="*/ 420229 h 420659"/>
                <a:gd name="connsiteX335" fmla="*/ 913306 w 3817880"/>
                <a:gd name="connsiteY335" fmla="*/ 401060 h 420659"/>
                <a:gd name="connsiteX336" fmla="*/ 917565 w 3817880"/>
                <a:gd name="connsiteY336" fmla="*/ 401060 h 420659"/>
                <a:gd name="connsiteX337" fmla="*/ 963891 w 3817880"/>
                <a:gd name="connsiteY337" fmla="*/ 387748 h 420659"/>
                <a:gd name="connsiteX338" fmla="*/ 983061 w 3817880"/>
                <a:gd name="connsiteY338" fmla="*/ 354202 h 420659"/>
                <a:gd name="connsiteX339" fmla="*/ 975073 w 3817880"/>
                <a:gd name="connsiteY339" fmla="*/ 332903 h 420659"/>
                <a:gd name="connsiteX340" fmla="*/ 937800 w 3817880"/>
                <a:gd name="connsiteY340" fmla="*/ 320655 h 420659"/>
                <a:gd name="connsiteX341" fmla="*/ 912773 w 3817880"/>
                <a:gd name="connsiteY341" fmla="*/ 316396 h 420659"/>
                <a:gd name="connsiteX342" fmla="*/ 912773 w 3817880"/>
                <a:gd name="connsiteY342" fmla="*/ 284979 h 420659"/>
                <a:gd name="connsiteX343" fmla="*/ 940995 w 3817880"/>
                <a:gd name="connsiteY343" fmla="*/ 289239 h 420659"/>
                <a:gd name="connsiteX344" fmla="*/ 998502 w 3817880"/>
                <a:gd name="connsiteY344" fmla="*/ 308408 h 420659"/>
                <a:gd name="connsiteX345" fmla="*/ 1015542 w 3817880"/>
                <a:gd name="connsiteY345" fmla="*/ 343552 h 420659"/>
                <a:gd name="connsiteX346" fmla="*/ 1008620 w 3817880"/>
                <a:gd name="connsiteY346" fmla="*/ 369644 h 420659"/>
                <a:gd name="connsiteX347" fmla="*/ 988385 w 3817880"/>
                <a:gd name="connsiteY347" fmla="*/ 393073 h 420659"/>
                <a:gd name="connsiteX348" fmla="*/ 948982 w 3817880"/>
                <a:gd name="connsiteY348" fmla="*/ 414372 h 420659"/>
                <a:gd name="connsiteX349" fmla="*/ 913306 w 3817880"/>
                <a:gd name="connsiteY349" fmla="*/ 420229 h 420659"/>
                <a:gd name="connsiteX350" fmla="*/ 913306 w 3817880"/>
                <a:gd name="connsiteY350" fmla="*/ 420229 h 420659"/>
                <a:gd name="connsiteX351" fmla="*/ 913306 w 3817880"/>
                <a:gd name="connsiteY351" fmla="*/ 252498 h 420659"/>
                <a:gd name="connsiteX352" fmla="*/ 913306 w 3817880"/>
                <a:gd name="connsiteY352" fmla="*/ 234394 h 420659"/>
                <a:gd name="connsiteX353" fmla="*/ 913306 w 3817880"/>
                <a:gd name="connsiteY353" fmla="*/ 234394 h 420659"/>
                <a:gd name="connsiteX354" fmla="*/ 944722 w 3817880"/>
                <a:gd name="connsiteY354" fmla="*/ 219484 h 420659"/>
                <a:gd name="connsiteX355" fmla="*/ 955904 w 3817880"/>
                <a:gd name="connsiteY355" fmla="*/ 181146 h 420659"/>
                <a:gd name="connsiteX356" fmla="*/ 944722 w 3817880"/>
                <a:gd name="connsiteY356" fmla="*/ 141742 h 420659"/>
                <a:gd name="connsiteX357" fmla="*/ 913306 w 3817880"/>
                <a:gd name="connsiteY357" fmla="*/ 127365 h 420659"/>
                <a:gd name="connsiteX358" fmla="*/ 913306 w 3817880"/>
                <a:gd name="connsiteY358" fmla="*/ 127365 h 420659"/>
                <a:gd name="connsiteX359" fmla="*/ 913306 w 3817880"/>
                <a:gd name="connsiteY359" fmla="*/ 110326 h 420659"/>
                <a:gd name="connsiteX360" fmla="*/ 917565 w 3817880"/>
                <a:gd name="connsiteY360" fmla="*/ 109261 h 420659"/>
                <a:gd name="connsiteX361" fmla="*/ 942592 w 3817880"/>
                <a:gd name="connsiteY361" fmla="*/ 112456 h 420659"/>
                <a:gd name="connsiteX362" fmla="*/ 967619 w 3817880"/>
                <a:gd name="connsiteY362" fmla="*/ 122573 h 420659"/>
                <a:gd name="connsiteX363" fmla="*/ 1030451 w 3817880"/>
                <a:gd name="connsiteY363" fmla="*/ 122573 h 420659"/>
                <a:gd name="connsiteX364" fmla="*/ 1030451 w 3817880"/>
                <a:gd name="connsiteY364" fmla="*/ 142807 h 420659"/>
                <a:gd name="connsiteX365" fmla="*/ 981996 w 3817880"/>
                <a:gd name="connsiteY365" fmla="*/ 142807 h 420659"/>
                <a:gd name="connsiteX366" fmla="*/ 991048 w 3817880"/>
                <a:gd name="connsiteY366" fmla="*/ 161976 h 420659"/>
                <a:gd name="connsiteX367" fmla="*/ 994243 w 3817880"/>
                <a:gd name="connsiteY367" fmla="*/ 183276 h 420659"/>
                <a:gd name="connsiteX368" fmla="*/ 970813 w 3817880"/>
                <a:gd name="connsiteY368" fmla="*/ 232796 h 420659"/>
                <a:gd name="connsiteX369" fmla="*/ 913306 w 3817880"/>
                <a:gd name="connsiteY369" fmla="*/ 252498 h 420659"/>
                <a:gd name="connsiteX370" fmla="*/ 913306 w 3817880"/>
                <a:gd name="connsiteY370" fmla="*/ 252498 h 420659"/>
                <a:gd name="connsiteX371" fmla="*/ 1344082 w 3817880"/>
                <a:gd name="connsiteY371" fmla="*/ 109261 h 420659"/>
                <a:gd name="connsiteX372" fmla="*/ 1361121 w 3817880"/>
                <a:gd name="connsiteY372" fmla="*/ 109261 h 420659"/>
                <a:gd name="connsiteX373" fmla="*/ 1361121 w 3817880"/>
                <a:gd name="connsiteY373" fmla="*/ 254628 h 420659"/>
                <a:gd name="connsiteX374" fmla="*/ 1371238 w 3817880"/>
                <a:gd name="connsiteY374" fmla="*/ 290837 h 420659"/>
                <a:gd name="connsiteX375" fmla="*/ 1402655 w 3817880"/>
                <a:gd name="connsiteY375" fmla="*/ 302019 h 420659"/>
                <a:gd name="connsiteX376" fmla="*/ 1427681 w 3817880"/>
                <a:gd name="connsiteY376" fmla="*/ 298824 h 420659"/>
                <a:gd name="connsiteX377" fmla="*/ 1453773 w 3817880"/>
                <a:gd name="connsiteY377" fmla="*/ 288707 h 420659"/>
                <a:gd name="connsiteX378" fmla="*/ 1453773 w 3817880"/>
                <a:gd name="connsiteY378" fmla="*/ 140145 h 420659"/>
                <a:gd name="connsiteX379" fmla="*/ 1422889 w 3817880"/>
                <a:gd name="connsiteY379" fmla="*/ 140145 h 420659"/>
                <a:gd name="connsiteX380" fmla="*/ 1422889 w 3817880"/>
                <a:gd name="connsiteY380" fmla="*/ 126833 h 420659"/>
                <a:gd name="connsiteX381" fmla="*/ 1473474 w 3817880"/>
                <a:gd name="connsiteY381" fmla="*/ 109794 h 420659"/>
                <a:gd name="connsiteX382" fmla="*/ 1490514 w 3817880"/>
                <a:gd name="connsiteY382" fmla="*/ 109794 h 420659"/>
                <a:gd name="connsiteX383" fmla="*/ 1490514 w 3817880"/>
                <a:gd name="connsiteY383" fmla="*/ 299889 h 420659"/>
                <a:gd name="connsiteX384" fmla="*/ 1498501 w 3817880"/>
                <a:gd name="connsiteY384" fmla="*/ 307876 h 420659"/>
                <a:gd name="connsiteX385" fmla="*/ 1518735 w 3817880"/>
                <a:gd name="connsiteY385" fmla="*/ 310006 h 420659"/>
                <a:gd name="connsiteX386" fmla="*/ 1518735 w 3817880"/>
                <a:gd name="connsiteY386" fmla="*/ 325980 h 420659"/>
                <a:gd name="connsiteX387" fmla="*/ 1453240 w 3817880"/>
                <a:gd name="connsiteY387" fmla="*/ 325980 h 420659"/>
                <a:gd name="connsiteX388" fmla="*/ 1453240 w 3817880"/>
                <a:gd name="connsiteY388" fmla="*/ 300954 h 420659"/>
                <a:gd name="connsiteX389" fmla="*/ 1415967 w 3817880"/>
                <a:gd name="connsiteY389" fmla="*/ 322253 h 420659"/>
                <a:gd name="connsiteX390" fmla="*/ 1382421 w 3817880"/>
                <a:gd name="connsiteY390" fmla="*/ 329175 h 420659"/>
                <a:gd name="connsiteX391" fmla="*/ 1339822 w 3817880"/>
                <a:gd name="connsiteY391" fmla="*/ 312136 h 420659"/>
                <a:gd name="connsiteX392" fmla="*/ 1323848 w 3817880"/>
                <a:gd name="connsiteY392" fmla="*/ 262615 h 420659"/>
                <a:gd name="connsiteX393" fmla="*/ 1323848 w 3817880"/>
                <a:gd name="connsiteY393" fmla="*/ 140145 h 420659"/>
                <a:gd name="connsiteX394" fmla="*/ 1292431 w 3817880"/>
                <a:gd name="connsiteY394" fmla="*/ 140145 h 420659"/>
                <a:gd name="connsiteX395" fmla="*/ 1292431 w 3817880"/>
                <a:gd name="connsiteY395" fmla="*/ 126833 h 420659"/>
                <a:gd name="connsiteX396" fmla="*/ 1344082 w 3817880"/>
                <a:gd name="connsiteY396" fmla="*/ 109261 h 420659"/>
                <a:gd name="connsiteX397" fmla="*/ 1344082 w 3817880"/>
                <a:gd name="connsiteY397" fmla="*/ 109261 h 420659"/>
                <a:gd name="connsiteX398" fmla="*/ 1096479 w 3817880"/>
                <a:gd name="connsiteY398" fmla="*/ 2233 h 420659"/>
                <a:gd name="connsiteX399" fmla="*/ 1113518 w 3817880"/>
                <a:gd name="connsiteY399" fmla="*/ 2233 h 420659"/>
                <a:gd name="connsiteX400" fmla="*/ 1113518 w 3817880"/>
                <a:gd name="connsiteY400" fmla="*/ 136418 h 420659"/>
                <a:gd name="connsiteX401" fmla="*/ 1155052 w 3817880"/>
                <a:gd name="connsiteY401" fmla="*/ 116183 h 420659"/>
                <a:gd name="connsiteX402" fmla="*/ 1184338 w 3817880"/>
                <a:gd name="connsiteY402" fmla="*/ 109261 h 420659"/>
                <a:gd name="connsiteX403" fmla="*/ 1228001 w 3817880"/>
                <a:gd name="connsiteY403" fmla="*/ 127365 h 420659"/>
                <a:gd name="connsiteX404" fmla="*/ 1242911 w 3817880"/>
                <a:gd name="connsiteY404" fmla="*/ 176886 h 420659"/>
                <a:gd name="connsiteX405" fmla="*/ 1242911 w 3817880"/>
                <a:gd name="connsiteY405" fmla="*/ 299356 h 420659"/>
                <a:gd name="connsiteX406" fmla="*/ 1250898 w 3817880"/>
                <a:gd name="connsiteY406" fmla="*/ 307343 h 420659"/>
                <a:gd name="connsiteX407" fmla="*/ 1273262 w 3817880"/>
                <a:gd name="connsiteY407" fmla="*/ 309473 h 420659"/>
                <a:gd name="connsiteX408" fmla="*/ 1273262 w 3817880"/>
                <a:gd name="connsiteY408" fmla="*/ 325448 h 420659"/>
                <a:gd name="connsiteX409" fmla="*/ 1178480 w 3817880"/>
                <a:gd name="connsiteY409" fmla="*/ 325448 h 420659"/>
                <a:gd name="connsiteX410" fmla="*/ 1178480 w 3817880"/>
                <a:gd name="connsiteY410" fmla="*/ 309473 h 420659"/>
                <a:gd name="connsiteX411" fmla="*/ 1198715 w 3817880"/>
                <a:gd name="connsiteY411" fmla="*/ 307343 h 420659"/>
                <a:gd name="connsiteX412" fmla="*/ 1205637 w 3817880"/>
                <a:gd name="connsiteY412" fmla="*/ 299356 h 420659"/>
                <a:gd name="connsiteX413" fmla="*/ 1205637 w 3817880"/>
                <a:gd name="connsiteY413" fmla="*/ 183276 h 420659"/>
                <a:gd name="connsiteX414" fmla="*/ 1195520 w 3817880"/>
                <a:gd name="connsiteY414" fmla="*/ 148132 h 420659"/>
                <a:gd name="connsiteX415" fmla="*/ 1161974 w 3817880"/>
                <a:gd name="connsiteY415" fmla="*/ 138015 h 420659"/>
                <a:gd name="connsiteX416" fmla="*/ 1139610 w 3817880"/>
                <a:gd name="connsiteY416" fmla="*/ 141210 h 420659"/>
                <a:gd name="connsiteX417" fmla="*/ 1113518 w 3817880"/>
                <a:gd name="connsiteY417" fmla="*/ 152392 h 420659"/>
                <a:gd name="connsiteX418" fmla="*/ 1113518 w 3817880"/>
                <a:gd name="connsiteY418" fmla="*/ 298824 h 420659"/>
                <a:gd name="connsiteX419" fmla="*/ 1121505 w 3817880"/>
                <a:gd name="connsiteY419" fmla="*/ 306811 h 420659"/>
                <a:gd name="connsiteX420" fmla="*/ 1141740 w 3817880"/>
                <a:gd name="connsiteY420" fmla="*/ 308941 h 420659"/>
                <a:gd name="connsiteX421" fmla="*/ 1141740 w 3817880"/>
                <a:gd name="connsiteY421" fmla="*/ 324915 h 420659"/>
                <a:gd name="connsiteX422" fmla="*/ 1045893 w 3817880"/>
                <a:gd name="connsiteY422" fmla="*/ 324915 h 420659"/>
                <a:gd name="connsiteX423" fmla="*/ 1045893 w 3817880"/>
                <a:gd name="connsiteY423" fmla="*/ 308941 h 420659"/>
                <a:gd name="connsiteX424" fmla="*/ 1069322 w 3817880"/>
                <a:gd name="connsiteY424" fmla="*/ 306811 h 420659"/>
                <a:gd name="connsiteX425" fmla="*/ 1076245 w 3817880"/>
                <a:gd name="connsiteY425" fmla="*/ 298824 h 420659"/>
                <a:gd name="connsiteX426" fmla="*/ 1076245 w 3817880"/>
                <a:gd name="connsiteY426" fmla="*/ 31519 h 420659"/>
                <a:gd name="connsiteX427" fmla="*/ 1042698 w 3817880"/>
                <a:gd name="connsiteY427" fmla="*/ 31519 h 420659"/>
                <a:gd name="connsiteX428" fmla="*/ 1042698 w 3817880"/>
                <a:gd name="connsiteY428" fmla="*/ 18207 h 420659"/>
                <a:gd name="connsiteX429" fmla="*/ 1096479 w 3817880"/>
                <a:gd name="connsiteY429" fmla="*/ 2233 h 420659"/>
                <a:gd name="connsiteX430" fmla="*/ 913306 w 3817880"/>
                <a:gd name="connsiteY430" fmla="*/ 110326 h 420659"/>
                <a:gd name="connsiteX431" fmla="*/ 913306 w 3817880"/>
                <a:gd name="connsiteY431" fmla="*/ 127365 h 420659"/>
                <a:gd name="connsiteX432" fmla="*/ 881889 w 3817880"/>
                <a:gd name="connsiteY432" fmla="*/ 141742 h 420659"/>
                <a:gd name="connsiteX433" fmla="*/ 870707 w 3817880"/>
                <a:gd name="connsiteY433" fmla="*/ 181146 h 420659"/>
                <a:gd name="connsiteX434" fmla="*/ 882954 w 3817880"/>
                <a:gd name="connsiteY434" fmla="*/ 219484 h 420659"/>
                <a:gd name="connsiteX435" fmla="*/ 913306 w 3817880"/>
                <a:gd name="connsiteY435" fmla="*/ 234394 h 420659"/>
                <a:gd name="connsiteX436" fmla="*/ 913306 w 3817880"/>
                <a:gd name="connsiteY436" fmla="*/ 252498 h 420659"/>
                <a:gd name="connsiteX437" fmla="*/ 910111 w 3817880"/>
                <a:gd name="connsiteY437" fmla="*/ 252498 h 420659"/>
                <a:gd name="connsiteX438" fmla="*/ 903189 w 3817880"/>
                <a:gd name="connsiteY438" fmla="*/ 252498 h 420659"/>
                <a:gd name="connsiteX439" fmla="*/ 898929 w 3817880"/>
                <a:gd name="connsiteY439" fmla="*/ 261550 h 420659"/>
                <a:gd name="connsiteX440" fmla="*/ 897864 w 3817880"/>
                <a:gd name="connsiteY440" fmla="*/ 271667 h 420659"/>
                <a:gd name="connsiteX441" fmla="*/ 898929 w 3817880"/>
                <a:gd name="connsiteY441" fmla="*/ 278590 h 420659"/>
                <a:gd name="connsiteX442" fmla="*/ 898929 w 3817880"/>
                <a:gd name="connsiteY442" fmla="*/ 281784 h 420659"/>
                <a:gd name="connsiteX443" fmla="*/ 913838 w 3817880"/>
                <a:gd name="connsiteY443" fmla="*/ 283914 h 420659"/>
                <a:gd name="connsiteX444" fmla="*/ 913838 w 3817880"/>
                <a:gd name="connsiteY444" fmla="*/ 315331 h 420659"/>
                <a:gd name="connsiteX445" fmla="*/ 896799 w 3817880"/>
                <a:gd name="connsiteY445" fmla="*/ 312136 h 420659"/>
                <a:gd name="connsiteX446" fmla="*/ 868577 w 3817880"/>
                <a:gd name="connsiteY446" fmla="*/ 329175 h 420659"/>
                <a:gd name="connsiteX447" fmla="*/ 858460 w 3817880"/>
                <a:gd name="connsiteY447" fmla="*/ 355267 h 420659"/>
                <a:gd name="connsiteX448" fmla="*/ 875500 w 3817880"/>
                <a:gd name="connsiteY448" fmla="*/ 387748 h 420659"/>
                <a:gd name="connsiteX449" fmla="*/ 913838 w 3817880"/>
                <a:gd name="connsiteY449" fmla="*/ 401060 h 420659"/>
                <a:gd name="connsiteX450" fmla="*/ 913838 w 3817880"/>
                <a:gd name="connsiteY450" fmla="*/ 420229 h 420659"/>
                <a:gd name="connsiteX451" fmla="*/ 902656 w 3817880"/>
                <a:gd name="connsiteY451" fmla="*/ 420229 h 420659"/>
                <a:gd name="connsiteX452" fmla="*/ 845148 w 3817880"/>
                <a:gd name="connsiteY452" fmla="*/ 405852 h 420659"/>
                <a:gd name="connsiteX453" fmla="*/ 823849 w 3817880"/>
                <a:gd name="connsiteY453" fmla="*/ 364319 h 420659"/>
                <a:gd name="connsiteX454" fmla="*/ 836096 w 3817880"/>
                <a:gd name="connsiteY454" fmla="*/ 329175 h 420659"/>
                <a:gd name="connsiteX455" fmla="*/ 871240 w 3817880"/>
                <a:gd name="connsiteY455" fmla="*/ 310006 h 420659"/>
                <a:gd name="connsiteX456" fmla="*/ 868045 w 3817880"/>
                <a:gd name="connsiteY456" fmla="*/ 299889 h 420659"/>
                <a:gd name="connsiteX457" fmla="*/ 866980 w 3817880"/>
                <a:gd name="connsiteY457" fmla="*/ 289772 h 420659"/>
                <a:gd name="connsiteX458" fmla="*/ 872837 w 3817880"/>
                <a:gd name="connsiteY458" fmla="*/ 271667 h 420659"/>
                <a:gd name="connsiteX459" fmla="*/ 888812 w 3817880"/>
                <a:gd name="connsiteY459" fmla="*/ 249303 h 420659"/>
                <a:gd name="connsiteX460" fmla="*/ 848343 w 3817880"/>
                <a:gd name="connsiteY460" fmla="*/ 225874 h 420659"/>
                <a:gd name="connsiteX461" fmla="*/ 833966 w 3817880"/>
                <a:gd name="connsiteY461" fmla="*/ 183276 h 420659"/>
                <a:gd name="connsiteX462" fmla="*/ 857395 w 3817880"/>
                <a:gd name="connsiteY462" fmla="*/ 130560 h 420659"/>
                <a:gd name="connsiteX463" fmla="*/ 913306 w 3817880"/>
                <a:gd name="connsiteY463" fmla="*/ 110326 h 420659"/>
                <a:gd name="connsiteX464" fmla="*/ 913306 w 3817880"/>
                <a:gd name="connsiteY464" fmla="*/ 110326 h 420659"/>
                <a:gd name="connsiteX465" fmla="*/ 569856 w 3817880"/>
                <a:gd name="connsiteY465" fmla="*/ 325448 h 420659"/>
                <a:gd name="connsiteX466" fmla="*/ 569856 w 3817880"/>
                <a:gd name="connsiteY466" fmla="*/ 309473 h 420659"/>
                <a:gd name="connsiteX467" fmla="*/ 593285 w 3817880"/>
                <a:gd name="connsiteY467" fmla="*/ 307343 h 420659"/>
                <a:gd name="connsiteX468" fmla="*/ 601272 w 3817880"/>
                <a:gd name="connsiteY468" fmla="*/ 299356 h 420659"/>
                <a:gd name="connsiteX469" fmla="*/ 601272 w 3817880"/>
                <a:gd name="connsiteY469" fmla="*/ 141742 h 420659"/>
                <a:gd name="connsiteX470" fmla="*/ 569856 w 3817880"/>
                <a:gd name="connsiteY470" fmla="*/ 141742 h 420659"/>
                <a:gd name="connsiteX471" fmla="*/ 569856 w 3817880"/>
                <a:gd name="connsiteY471" fmla="*/ 127365 h 420659"/>
                <a:gd name="connsiteX472" fmla="*/ 620442 w 3817880"/>
                <a:gd name="connsiteY472" fmla="*/ 112456 h 420659"/>
                <a:gd name="connsiteX473" fmla="*/ 637481 w 3817880"/>
                <a:gd name="connsiteY473" fmla="*/ 112456 h 420659"/>
                <a:gd name="connsiteX474" fmla="*/ 637481 w 3817880"/>
                <a:gd name="connsiteY474" fmla="*/ 135885 h 420659"/>
                <a:gd name="connsiteX475" fmla="*/ 680079 w 3817880"/>
                <a:gd name="connsiteY475" fmla="*/ 115651 h 420659"/>
                <a:gd name="connsiteX476" fmla="*/ 708301 w 3817880"/>
                <a:gd name="connsiteY476" fmla="*/ 108729 h 420659"/>
                <a:gd name="connsiteX477" fmla="*/ 751964 w 3817880"/>
                <a:gd name="connsiteY477" fmla="*/ 126833 h 420659"/>
                <a:gd name="connsiteX478" fmla="*/ 766341 w 3817880"/>
                <a:gd name="connsiteY478" fmla="*/ 176354 h 420659"/>
                <a:gd name="connsiteX479" fmla="*/ 766341 w 3817880"/>
                <a:gd name="connsiteY479" fmla="*/ 298824 h 420659"/>
                <a:gd name="connsiteX480" fmla="*/ 774328 w 3817880"/>
                <a:gd name="connsiteY480" fmla="*/ 306811 h 420659"/>
                <a:gd name="connsiteX481" fmla="*/ 797757 w 3817880"/>
                <a:gd name="connsiteY481" fmla="*/ 308941 h 420659"/>
                <a:gd name="connsiteX482" fmla="*/ 797757 w 3817880"/>
                <a:gd name="connsiteY482" fmla="*/ 324915 h 420659"/>
                <a:gd name="connsiteX483" fmla="*/ 700846 w 3817880"/>
                <a:gd name="connsiteY483" fmla="*/ 324915 h 420659"/>
                <a:gd name="connsiteX484" fmla="*/ 700846 w 3817880"/>
                <a:gd name="connsiteY484" fmla="*/ 308941 h 420659"/>
                <a:gd name="connsiteX485" fmla="*/ 722145 w 3817880"/>
                <a:gd name="connsiteY485" fmla="*/ 306811 h 420659"/>
                <a:gd name="connsiteX486" fmla="*/ 730133 w 3817880"/>
                <a:gd name="connsiteY486" fmla="*/ 298824 h 420659"/>
                <a:gd name="connsiteX487" fmla="*/ 730133 w 3817880"/>
                <a:gd name="connsiteY487" fmla="*/ 182743 h 420659"/>
                <a:gd name="connsiteX488" fmla="*/ 720015 w 3817880"/>
                <a:gd name="connsiteY488" fmla="*/ 147599 h 420659"/>
                <a:gd name="connsiteX489" fmla="*/ 684872 w 3817880"/>
                <a:gd name="connsiteY489" fmla="*/ 137482 h 420659"/>
                <a:gd name="connsiteX490" fmla="*/ 662508 w 3817880"/>
                <a:gd name="connsiteY490" fmla="*/ 140677 h 420659"/>
                <a:gd name="connsiteX491" fmla="*/ 636416 w 3817880"/>
                <a:gd name="connsiteY491" fmla="*/ 151859 h 420659"/>
                <a:gd name="connsiteX492" fmla="*/ 636416 w 3817880"/>
                <a:gd name="connsiteY492" fmla="*/ 298291 h 420659"/>
                <a:gd name="connsiteX493" fmla="*/ 644403 w 3817880"/>
                <a:gd name="connsiteY493" fmla="*/ 306279 h 420659"/>
                <a:gd name="connsiteX494" fmla="*/ 664637 w 3817880"/>
                <a:gd name="connsiteY494" fmla="*/ 308408 h 420659"/>
                <a:gd name="connsiteX495" fmla="*/ 664637 w 3817880"/>
                <a:gd name="connsiteY495" fmla="*/ 324383 h 420659"/>
                <a:gd name="connsiteX496" fmla="*/ 569856 w 3817880"/>
                <a:gd name="connsiteY496" fmla="*/ 324383 h 420659"/>
                <a:gd name="connsiteX497" fmla="*/ 569856 w 3817880"/>
                <a:gd name="connsiteY497" fmla="*/ 325448 h 420659"/>
                <a:gd name="connsiteX498" fmla="*/ 501166 w 3817880"/>
                <a:gd name="connsiteY498" fmla="*/ 15012 h 420659"/>
                <a:gd name="connsiteX499" fmla="*/ 519270 w 3817880"/>
                <a:gd name="connsiteY499" fmla="*/ 22999 h 420659"/>
                <a:gd name="connsiteX500" fmla="*/ 527258 w 3817880"/>
                <a:gd name="connsiteY500" fmla="*/ 41104 h 420659"/>
                <a:gd name="connsiteX501" fmla="*/ 519270 w 3817880"/>
                <a:gd name="connsiteY501" fmla="*/ 58143 h 420659"/>
                <a:gd name="connsiteX502" fmla="*/ 501166 w 3817880"/>
                <a:gd name="connsiteY502" fmla="*/ 66130 h 420659"/>
                <a:gd name="connsiteX503" fmla="*/ 484127 w 3817880"/>
                <a:gd name="connsiteY503" fmla="*/ 58143 h 420659"/>
                <a:gd name="connsiteX504" fmla="*/ 476140 w 3817880"/>
                <a:gd name="connsiteY504" fmla="*/ 41104 h 420659"/>
                <a:gd name="connsiteX505" fmla="*/ 484127 w 3817880"/>
                <a:gd name="connsiteY505" fmla="*/ 22999 h 420659"/>
                <a:gd name="connsiteX506" fmla="*/ 501166 w 3817880"/>
                <a:gd name="connsiteY506" fmla="*/ 15012 h 420659"/>
                <a:gd name="connsiteX507" fmla="*/ 501166 w 3817880"/>
                <a:gd name="connsiteY507" fmla="*/ 15012 h 420659"/>
                <a:gd name="connsiteX508" fmla="*/ 500101 w 3817880"/>
                <a:gd name="connsiteY508" fmla="*/ 112988 h 420659"/>
                <a:gd name="connsiteX509" fmla="*/ 517141 w 3817880"/>
                <a:gd name="connsiteY509" fmla="*/ 112988 h 420659"/>
                <a:gd name="connsiteX510" fmla="*/ 517141 w 3817880"/>
                <a:gd name="connsiteY510" fmla="*/ 299889 h 420659"/>
                <a:gd name="connsiteX511" fmla="*/ 525128 w 3817880"/>
                <a:gd name="connsiteY511" fmla="*/ 307876 h 420659"/>
                <a:gd name="connsiteX512" fmla="*/ 547492 w 3817880"/>
                <a:gd name="connsiteY512" fmla="*/ 310006 h 420659"/>
                <a:gd name="connsiteX513" fmla="*/ 547492 w 3817880"/>
                <a:gd name="connsiteY513" fmla="*/ 325980 h 420659"/>
                <a:gd name="connsiteX514" fmla="*/ 449516 w 3817880"/>
                <a:gd name="connsiteY514" fmla="*/ 325980 h 420659"/>
                <a:gd name="connsiteX515" fmla="*/ 449516 w 3817880"/>
                <a:gd name="connsiteY515" fmla="*/ 310006 h 420659"/>
                <a:gd name="connsiteX516" fmla="*/ 472945 w 3817880"/>
                <a:gd name="connsiteY516" fmla="*/ 307876 h 420659"/>
                <a:gd name="connsiteX517" fmla="*/ 479867 w 3817880"/>
                <a:gd name="connsiteY517" fmla="*/ 299889 h 420659"/>
                <a:gd name="connsiteX518" fmla="*/ 479867 w 3817880"/>
                <a:gd name="connsiteY518" fmla="*/ 142275 h 420659"/>
                <a:gd name="connsiteX519" fmla="*/ 449516 w 3817880"/>
                <a:gd name="connsiteY519" fmla="*/ 142275 h 420659"/>
                <a:gd name="connsiteX520" fmla="*/ 449516 w 3817880"/>
                <a:gd name="connsiteY520" fmla="*/ 127365 h 420659"/>
                <a:gd name="connsiteX521" fmla="*/ 500101 w 3817880"/>
                <a:gd name="connsiteY521" fmla="*/ 112988 h 420659"/>
                <a:gd name="connsiteX522" fmla="*/ 500101 w 3817880"/>
                <a:gd name="connsiteY522" fmla="*/ 112988 h 420659"/>
                <a:gd name="connsiteX523" fmla="*/ 410112 w 3817880"/>
                <a:gd name="connsiteY523" fmla="*/ 119378 h 420659"/>
                <a:gd name="connsiteX524" fmla="*/ 410112 w 3817880"/>
                <a:gd name="connsiteY524" fmla="*/ 168899 h 420659"/>
                <a:gd name="connsiteX525" fmla="*/ 388813 w 3817880"/>
                <a:gd name="connsiteY525" fmla="*/ 168899 h 420659"/>
                <a:gd name="connsiteX526" fmla="*/ 384553 w 3817880"/>
                <a:gd name="connsiteY526" fmla="*/ 138547 h 420659"/>
                <a:gd name="connsiteX527" fmla="*/ 368579 w 3817880"/>
                <a:gd name="connsiteY527" fmla="*/ 130560 h 420659"/>
                <a:gd name="connsiteX528" fmla="*/ 352604 w 3817880"/>
                <a:gd name="connsiteY528" fmla="*/ 128430 h 420659"/>
                <a:gd name="connsiteX529" fmla="*/ 325448 w 3817880"/>
                <a:gd name="connsiteY529" fmla="*/ 137482 h 420659"/>
                <a:gd name="connsiteX530" fmla="*/ 315331 w 3817880"/>
                <a:gd name="connsiteY530" fmla="*/ 159847 h 420659"/>
                <a:gd name="connsiteX531" fmla="*/ 323318 w 3817880"/>
                <a:gd name="connsiteY531" fmla="*/ 181146 h 420659"/>
                <a:gd name="connsiteX532" fmla="*/ 352604 w 3817880"/>
                <a:gd name="connsiteY532" fmla="*/ 200315 h 420659"/>
                <a:gd name="connsiteX533" fmla="*/ 363786 w 3817880"/>
                <a:gd name="connsiteY533" fmla="*/ 204575 h 420659"/>
                <a:gd name="connsiteX534" fmla="*/ 399995 w 3817880"/>
                <a:gd name="connsiteY534" fmla="*/ 224809 h 420659"/>
                <a:gd name="connsiteX535" fmla="*/ 412242 w 3817880"/>
                <a:gd name="connsiteY535" fmla="*/ 241848 h 420659"/>
                <a:gd name="connsiteX536" fmla="*/ 415437 w 3817880"/>
                <a:gd name="connsiteY536" fmla="*/ 263148 h 420659"/>
                <a:gd name="connsiteX537" fmla="*/ 394138 w 3817880"/>
                <a:gd name="connsiteY537" fmla="*/ 311603 h 420659"/>
                <a:gd name="connsiteX538" fmla="*/ 334500 w 3817880"/>
                <a:gd name="connsiteY538" fmla="*/ 328643 h 420659"/>
                <a:gd name="connsiteX539" fmla="*/ 304149 w 3817880"/>
                <a:gd name="connsiteY539" fmla="*/ 326513 h 420659"/>
                <a:gd name="connsiteX540" fmla="*/ 276992 w 3817880"/>
                <a:gd name="connsiteY540" fmla="*/ 319591 h 420659"/>
                <a:gd name="connsiteX541" fmla="*/ 276992 w 3817880"/>
                <a:gd name="connsiteY541" fmla="*/ 262083 h 420659"/>
                <a:gd name="connsiteX542" fmla="*/ 298291 w 3817880"/>
                <a:gd name="connsiteY542" fmla="*/ 262083 h 420659"/>
                <a:gd name="connsiteX543" fmla="*/ 302551 w 3817880"/>
                <a:gd name="connsiteY543" fmla="*/ 299356 h 420659"/>
                <a:gd name="connsiteX544" fmla="*/ 321720 w 3817880"/>
                <a:gd name="connsiteY544" fmla="*/ 307343 h 420659"/>
                <a:gd name="connsiteX545" fmla="*/ 340890 w 3817880"/>
                <a:gd name="connsiteY545" fmla="*/ 310538 h 420659"/>
                <a:gd name="connsiteX546" fmla="*/ 370176 w 3817880"/>
                <a:gd name="connsiteY546" fmla="*/ 300421 h 420659"/>
                <a:gd name="connsiteX547" fmla="*/ 381358 w 3817880"/>
                <a:gd name="connsiteY547" fmla="*/ 274330 h 420659"/>
                <a:gd name="connsiteX548" fmla="*/ 373371 w 3817880"/>
                <a:gd name="connsiteY548" fmla="*/ 253031 h 420659"/>
                <a:gd name="connsiteX549" fmla="*/ 336097 w 3817880"/>
                <a:gd name="connsiteY549" fmla="*/ 230666 h 420659"/>
                <a:gd name="connsiteX550" fmla="*/ 292434 w 3817880"/>
                <a:gd name="connsiteY550" fmla="*/ 203510 h 420659"/>
                <a:gd name="connsiteX551" fmla="*/ 280187 w 3817880"/>
                <a:gd name="connsiteY551" fmla="*/ 171029 h 420659"/>
                <a:gd name="connsiteX552" fmla="*/ 300421 w 3817880"/>
                <a:gd name="connsiteY552" fmla="*/ 125768 h 420659"/>
                <a:gd name="connsiteX553" fmla="*/ 357929 w 3817880"/>
                <a:gd name="connsiteY553" fmla="*/ 108729 h 420659"/>
                <a:gd name="connsiteX554" fmla="*/ 386150 w 3817880"/>
                <a:gd name="connsiteY554" fmla="*/ 111923 h 420659"/>
                <a:gd name="connsiteX555" fmla="*/ 410112 w 3817880"/>
                <a:gd name="connsiteY555" fmla="*/ 119378 h 420659"/>
                <a:gd name="connsiteX556" fmla="*/ 410112 w 3817880"/>
                <a:gd name="connsiteY556" fmla="*/ 119378 h 420659"/>
                <a:gd name="connsiteX557" fmla="*/ 3297 w 3817880"/>
                <a:gd name="connsiteY557" fmla="*/ 31519 h 420659"/>
                <a:gd name="connsiteX558" fmla="*/ 250901 w 3817880"/>
                <a:gd name="connsiteY558" fmla="*/ 31519 h 420659"/>
                <a:gd name="connsiteX559" fmla="*/ 250901 w 3817880"/>
                <a:gd name="connsiteY559" fmla="*/ 98079 h 420659"/>
                <a:gd name="connsiteX560" fmla="*/ 227471 w 3817880"/>
                <a:gd name="connsiteY560" fmla="*/ 98079 h 420659"/>
                <a:gd name="connsiteX561" fmla="*/ 221614 w 3817880"/>
                <a:gd name="connsiteY561" fmla="*/ 57610 h 420659"/>
                <a:gd name="connsiteX562" fmla="*/ 214692 w 3817880"/>
                <a:gd name="connsiteY562" fmla="*/ 50688 h 420659"/>
                <a:gd name="connsiteX563" fmla="*/ 148132 w 3817880"/>
                <a:gd name="connsiteY563" fmla="*/ 50688 h 420659"/>
                <a:gd name="connsiteX564" fmla="*/ 148132 w 3817880"/>
                <a:gd name="connsiteY564" fmla="*/ 298291 h 420659"/>
                <a:gd name="connsiteX565" fmla="*/ 155054 w 3817880"/>
                <a:gd name="connsiteY565" fmla="*/ 305214 h 420659"/>
                <a:gd name="connsiteX566" fmla="*/ 184341 w 3817880"/>
                <a:gd name="connsiteY566" fmla="*/ 307343 h 420659"/>
                <a:gd name="connsiteX567" fmla="*/ 184341 w 3817880"/>
                <a:gd name="connsiteY567" fmla="*/ 325448 h 420659"/>
                <a:gd name="connsiteX568" fmla="*/ 70390 w 3817880"/>
                <a:gd name="connsiteY568" fmla="*/ 325448 h 420659"/>
                <a:gd name="connsiteX569" fmla="*/ 70390 w 3817880"/>
                <a:gd name="connsiteY569" fmla="*/ 307343 h 420659"/>
                <a:gd name="connsiteX570" fmla="*/ 99676 w 3817880"/>
                <a:gd name="connsiteY570" fmla="*/ 305214 h 420659"/>
                <a:gd name="connsiteX571" fmla="*/ 106598 w 3817880"/>
                <a:gd name="connsiteY571" fmla="*/ 298291 h 420659"/>
                <a:gd name="connsiteX572" fmla="*/ 106598 w 3817880"/>
                <a:gd name="connsiteY572" fmla="*/ 50688 h 420659"/>
                <a:gd name="connsiteX573" fmla="*/ 40039 w 3817880"/>
                <a:gd name="connsiteY573" fmla="*/ 50688 h 420659"/>
                <a:gd name="connsiteX574" fmla="*/ 33116 w 3817880"/>
                <a:gd name="connsiteY574" fmla="*/ 57610 h 420659"/>
                <a:gd name="connsiteX575" fmla="*/ 27259 w 3817880"/>
                <a:gd name="connsiteY575" fmla="*/ 98079 h 420659"/>
                <a:gd name="connsiteX576" fmla="*/ 2233 w 3817880"/>
                <a:gd name="connsiteY576" fmla="*/ 98079 h 420659"/>
                <a:gd name="connsiteX577" fmla="*/ 2233 w 3817880"/>
                <a:gd name="connsiteY577" fmla="*/ 31519 h 4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Lst>
              <a:rect l="l" t="t" r="r" b="b"/>
              <a:pathLst>
                <a:path w="3817880" h="420659">
                  <a:moveTo>
                    <a:pt x="2873364" y="329175"/>
                  </a:moveTo>
                  <a:lnTo>
                    <a:pt x="2873364" y="302019"/>
                  </a:lnTo>
                  <a:cubicBezTo>
                    <a:pt x="2879221" y="303084"/>
                    <a:pt x="2885611" y="304149"/>
                    <a:pt x="2893598" y="304149"/>
                  </a:cubicBezTo>
                  <a:cubicBezTo>
                    <a:pt x="2903715" y="304149"/>
                    <a:pt x="2914898" y="302019"/>
                    <a:pt x="2926080" y="298291"/>
                  </a:cubicBezTo>
                  <a:cubicBezTo>
                    <a:pt x="2937262" y="294031"/>
                    <a:pt x="2949509" y="287109"/>
                    <a:pt x="2962288" y="278057"/>
                  </a:cubicBezTo>
                  <a:lnTo>
                    <a:pt x="2962288" y="303084"/>
                  </a:lnTo>
                  <a:cubicBezTo>
                    <a:pt x="2950041" y="312136"/>
                    <a:pt x="2936197" y="317993"/>
                    <a:pt x="2921820" y="322253"/>
                  </a:cubicBezTo>
                  <a:cubicBezTo>
                    <a:pt x="2908508" y="326513"/>
                    <a:pt x="2893598" y="329175"/>
                    <a:pt x="2880286" y="329175"/>
                  </a:cubicBezTo>
                  <a:cubicBezTo>
                    <a:pt x="2877624" y="329175"/>
                    <a:pt x="2875494" y="329175"/>
                    <a:pt x="2873364" y="329175"/>
                  </a:cubicBezTo>
                  <a:lnTo>
                    <a:pt x="2873364" y="329175"/>
                  </a:lnTo>
                  <a:close/>
                  <a:moveTo>
                    <a:pt x="2873364" y="209367"/>
                  </a:moveTo>
                  <a:lnTo>
                    <a:pt x="2873364" y="191263"/>
                  </a:lnTo>
                  <a:lnTo>
                    <a:pt x="2922885" y="191263"/>
                  </a:lnTo>
                  <a:lnTo>
                    <a:pt x="2922885" y="184341"/>
                  </a:lnTo>
                  <a:cubicBezTo>
                    <a:pt x="2922885" y="166236"/>
                    <a:pt x="2919690" y="152924"/>
                    <a:pt x="2911703" y="143872"/>
                  </a:cubicBezTo>
                  <a:cubicBezTo>
                    <a:pt x="2903715" y="133755"/>
                    <a:pt x="2892533" y="128963"/>
                    <a:pt x="2878156" y="128963"/>
                  </a:cubicBezTo>
                  <a:cubicBezTo>
                    <a:pt x="2876027" y="128963"/>
                    <a:pt x="2874962" y="128963"/>
                    <a:pt x="2873897" y="128963"/>
                  </a:cubicBezTo>
                  <a:lnTo>
                    <a:pt x="2873897" y="109794"/>
                  </a:lnTo>
                  <a:cubicBezTo>
                    <a:pt x="2877091" y="109794"/>
                    <a:pt x="2880819" y="108729"/>
                    <a:pt x="2884014" y="108729"/>
                  </a:cubicBezTo>
                  <a:cubicBezTo>
                    <a:pt x="2909040" y="108729"/>
                    <a:pt x="2927677" y="116716"/>
                    <a:pt x="2941522" y="132158"/>
                  </a:cubicBezTo>
                  <a:cubicBezTo>
                    <a:pt x="2956431" y="148132"/>
                    <a:pt x="2962821" y="169431"/>
                    <a:pt x="2962821" y="194990"/>
                  </a:cubicBezTo>
                  <a:cubicBezTo>
                    <a:pt x="2962821" y="198185"/>
                    <a:pt x="2962821" y="201912"/>
                    <a:pt x="2962821" y="202978"/>
                  </a:cubicBezTo>
                  <a:cubicBezTo>
                    <a:pt x="2962821" y="205107"/>
                    <a:pt x="2962821" y="207237"/>
                    <a:pt x="2962821" y="208835"/>
                  </a:cubicBezTo>
                  <a:lnTo>
                    <a:pt x="2873364" y="208835"/>
                  </a:lnTo>
                  <a:lnTo>
                    <a:pt x="2873364" y="209367"/>
                  </a:lnTo>
                  <a:close/>
                  <a:moveTo>
                    <a:pt x="2994770" y="325448"/>
                  </a:moveTo>
                  <a:lnTo>
                    <a:pt x="2994770" y="309473"/>
                  </a:lnTo>
                  <a:lnTo>
                    <a:pt x="3017134" y="307343"/>
                  </a:lnTo>
                  <a:lnTo>
                    <a:pt x="3025121" y="299356"/>
                  </a:lnTo>
                  <a:lnTo>
                    <a:pt x="3025121" y="141742"/>
                  </a:lnTo>
                  <a:lnTo>
                    <a:pt x="2994770" y="141742"/>
                  </a:lnTo>
                  <a:lnTo>
                    <a:pt x="2994770" y="127365"/>
                  </a:lnTo>
                  <a:lnTo>
                    <a:pt x="3045355" y="112456"/>
                  </a:lnTo>
                  <a:lnTo>
                    <a:pt x="3062395" y="112456"/>
                  </a:lnTo>
                  <a:lnTo>
                    <a:pt x="3062395" y="152924"/>
                  </a:lnTo>
                  <a:cubicBezTo>
                    <a:pt x="3069317" y="146002"/>
                    <a:pt x="3077304" y="138015"/>
                    <a:pt x="3083694" y="131625"/>
                  </a:cubicBezTo>
                  <a:cubicBezTo>
                    <a:pt x="3091681" y="124703"/>
                    <a:pt x="3100733" y="116716"/>
                    <a:pt x="3108720" y="110326"/>
                  </a:cubicBezTo>
                  <a:cubicBezTo>
                    <a:pt x="3109785" y="110326"/>
                    <a:pt x="3111915" y="110326"/>
                    <a:pt x="3112980" y="110326"/>
                  </a:cubicBezTo>
                  <a:cubicBezTo>
                    <a:pt x="3114045" y="110326"/>
                    <a:pt x="3116175" y="109261"/>
                    <a:pt x="3119902" y="109261"/>
                  </a:cubicBezTo>
                  <a:cubicBezTo>
                    <a:pt x="3124162" y="109261"/>
                    <a:pt x="3128955" y="110326"/>
                    <a:pt x="3132149" y="111391"/>
                  </a:cubicBezTo>
                  <a:cubicBezTo>
                    <a:pt x="3136409" y="112456"/>
                    <a:pt x="3141202" y="113521"/>
                    <a:pt x="3145461" y="115651"/>
                  </a:cubicBezTo>
                  <a:lnTo>
                    <a:pt x="3145461" y="152924"/>
                  </a:lnTo>
                  <a:lnTo>
                    <a:pt x="3132149" y="152924"/>
                  </a:lnTo>
                  <a:cubicBezTo>
                    <a:pt x="3128955" y="149730"/>
                    <a:pt x="3125227" y="147067"/>
                    <a:pt x="3122032" y="144937"/>
                  </a:cubicBezTo>
                  <a:cubicBezTo>
                    <a:pt x="3118837" y="143872"/>
                    <a:pt x="3114045" y="142807"/>
                    <a:pt x="3109785" y="142807"/>
                  </a:cubicBezTo>
                  <a:cubicBezTo>
                    <a:pt x="3102863" y="142807"/>
                    <a:pt x="3094876" y="144937"/>
                    <a:pt x="3087421" y="150794"/>
                  </a:cubicBezTo>
                  <a:cubicBezTo>
                    <a:pt x="3079434" y="155054"/>
                    <a:pt x="3071446" y="163042"/>
                    <a:pt x="3062395" y="174223"/>
                  </a:cubicBezTo>
                  <a:lnTo>
                    <a:pt x="3062395" y="299356"/>
                  </a:lnTo>
                  <a:lnTo>
                    <a:pt x="3069317" y="307343"/>
                  </a:lnTo>
                  <a:lnTo>
                    <a:pt x="3099668" y="309473"/>
                  </a:lnTo>
                  <a:lnTo>
                    <a:pt x="3099668" y="325448"/>
                  </a:lnTo>
                  <a:lnTo>
                    <a:pt x="2994770" y="325448"/>
                  </a:lnTo>
                  <a:lnTo>
                    <a:pt x="2994770" y="325448"/>
                  </a:lnTo>
                  <a:close/>
                  <a:moveTo>
                    <a:pt x="3299880" y="119378"/>
                  </a:moveTo>
                  <a:lnTo>
                    <a:pt x="3299880" y="168899"/>
                  </a:lnTo>
                  <a:lnTo>
                    <a:pt x="3277516" y="168899"/>
                  </a:lnTo>
                  <a:lnTo>
                    <a:pt x="3274322" y="138547"/>
                  </a:lnTo>
                  <a:cubicBezTo>
                    <a:pt x="3268464" y="135353"/>
                    <a:pt x="3263139" y="132690"/>
                    <a:pt x="3257282" y="130560"/>
                  </a:cubicBezTo>
                  <a:cubicBezTo>
                    <a:pt x="3253022" y="129495"/>
                    <a:pt x="3247165" y="128430"/>
                    <a:pt x="3241308" y="128430"/>
                  </a:cubicBezTo>
                  <a:cubicBezTo>
                    <a:pt x="3230126" y="128430"/>
                    <a:pt x="3221074" y="131625"/>
                    <a:pt x="3215216" y="137482"/>
                  </a:cubicBezTo>
                  <a:cubicBezTo>
                    <a:pt x="3208294" y="143340"/>
                    <a:pt x="3205099" y="149730"/>
                    <a:pt x="3205099" y="159847"/>
                  </a:cubicBezTo>
                  <a:cubicBezTo>
                    <a:pt x="3205099" y="168899"/>
                    <a:pt x="3207229" y="175821"/>
                    <a:pt x="3213086" y="181146"/>
                  </a:cubicBezTo>
                  <a:cubicBezTo>
                    <a:pt x="3218943" y="187003"/>
                    <a:pt x="3227463" y="192328"/>
                    <a:pt x="3242373" y="200315"/>
                  </a:cubicBezTo>
                  <a:cubicBezTo>
                    <a:pt x="3244502" y="201380"/>
                    <a:pt x="3248230" y="202445"/>
                    <a:pt x="3253555" y="204575"/>
                  </a:cubicBezTo>
                  <a:cubicBezTo>
                    <a:pt x="3269529" y="212562"/>
                    <a:pt x="3281776" y="218952"/>
                    <a:pt x="3288699" y="224809"/>
                  </a:cubicBezTo>
                  <a:cubicBezTo>
                    <a:pt x="3294556" y="229069"/>
                    <a:pt x="3298815" y="234926"/>
                    <a:pt x="3300946" y="241848"/>
                  </a:cubicBezTo>
                  <a:cubicBezTo>
                    <a:pt x="3304140" y="247706"/>
                    <a:pt x="3305205" y="255160"/>
                    <a:pt x="3305205" y="263148"/>
                  </a:cubicBezTo>
                  <a:cubicBezTo>
                    <a:pt x="3305205" y="283382"/>
                    <a:pt x="3298283" y="299356"/>
                    <a:pt x="3283906" y="311603"/>
                  </a:cubicBezTo>
                  <a:cubicBezTo>
                    <a:pt x="3269529" y="322785"/>
                    <a:pt x="3248763" y="328643"/>
                    <a:pt x="3223203" y="328643"/>
                  </a:cubicBezTo>
                  <a:cubicBezTo>
                    <a:pt x="3213086" y="328643"/>
                    <a:pt x="3202969" y="327578"/>
                    <a:pt x="3193917" y="326513"/>
                  </a:cubicBezTo>
                  <a:cubicBezTo>
                    <a:pt x="3183800" y="325448"/>
                    <a:pt x="3174748" y="323318"/>
                    <a:pt x="3166761" y="319591"/>
                  </a:cubicBezTo>
                  <a:lnTo>
                    <a:pt x="3166761" y="262083"/>
                  </a:lnTo>
                  <a:lnTo>
                    <a:pt x="3188060" y="262083"/>
                  </a:lnTo>
                  <a:lnTo>
                    <a:pt x="3192319" y="299356"/>
                  </a:lnTo>
                  <a:cubicBezTo>
                    <a:pt x="3199242" y="303616"/>
                    <a:pt x="3204566" y="306279"/>
                    <a:pt x="3211489" y="307343"/>
                  </a:cubicBezTo>
                  <a:cubicBezTo>
                    <a:pt x="3217346" y="309473"/>
                    <a:pt x="3223736" y="310538"/>
                    <a:pt x="3229593" y="310538"/>
                  </a:cubicBezTo>
                  <a:cubicBezTo>
                    <a:pt x="3241840" y="310538"/>
                    <a:pt x="3251957" y="307343"/>
                    <a:pt x="3259944" y="300421"/>
                  </a:cubicBezTo>
                  <a:cubicBezTo>
                    <a:pt x="3267932" y="293499"/>
                    <a:pt x="3271126" y="285512"/>
                    <a:pt x="3271126" y="274330"/>
                  </a:cubicBezTo>
                  <a:cubicBezTo>
                    <a:pt x="3271126" y="265278"/>
                    <a:pt x="3268997" y="258355"/>
                    <a:pt x="3263139" y="253031"/>
                  </a:cubicBezTo>
                  <a:cubicBezTo>
                    <a:pt x="3257282" y="247173"/>
                    <a:pt x="3246100" y="239719"/>
                    <a:pt x="3225866" y="230666"/>
                  </a:cubicBezTo>
                  <a:cubicBezTo>
                    <a:pt x="3204566" y="221614"/>
                    <a:pt x="3189657" y="211497"/>
                    <a:pt x="3182203" y="203510"/>
                  </a:cubicBezTo>
                  <a:cubicBezTo>
                    <a:pt x="3173150" y="194458"/>
                    <a:pt x="3169955" y="183276"/>
                    <a:pt x="3169955" y="171029"/>
                  </a:cubicBezTo>
                  <a:cubicBezTo>
                    <a:pt x="3169955" y="151859"/>
                    <a:pt x="3176878" y="135885"/>
                    <a:pt x="3190190" y="125768"/>
                  </a:cubicBezTo>
                  <a:cubicBezTo>
                    <a:pt x="3203502" y="114586"/>
                    <a:pt x="3222671" y="108729"/>
                    <a:pt x="3247698" y="108729"/>
                  </a:cubicBezTo>
                  <a:cubicBezTo>
                    <a:pt x="3257814" y="108729"/>
                    <a:pt x="3266867" y="109794"/>
                    <a:pt x="3274854" y="111923"/>
                  </a:cubicBezTo>
                  <a:cubicBezTo>
                    <a:pt x="3283906" y="114053"/>
                    <a:pt x="3291893" y="116183"/>
                    <a:pt x="3299880" y="119378"/>
                  </a:cubicBezTo>
                  <a:lnTo>
                    <a:pt x="3299880" y="119378"/>
                  </a:lnTo>
                  <a:close/>
                  <a:moveTo>
                    <a:pt x="3389870" y="112988"/>
                  </a:moveTo>
                  <a:lnTo>
                    <a:pt x="3406909" y="112988"/>
                  </a:lnTo>
                  <a:lnTo>
                    <a:pt x="3406909" y="299889"/>
                  </a:lnTo>
                  <a:lnTo>
                    <a:pt x="3413831" y="307876"/>
                  </a:lnTo>
                  <a:lnTo>
                    <a:pt x="3437261" y="310006"/>
                  </a:lnTo>
                  <a:lnTo>
                    <a:pt x="3437261" y="325980"/>
                  </a:lnTo>
                  <a:lnTo>
                    <a:pt x="3339284" y="325980"/>
                  </a:lnTo>
                  <a:lnTo>
                    <a:pt x="3339284" y="310006"/>
                  </a:lnTo>
                  <a:lnTo>
                    <a:pt x="3361648" y="307876"/>
                  </a:lnTo>
                  <a:lnTo>
                    <a:pt x="3369635" y="299889"/>
                  </a:lnTo>
                  <a:lnTo>
                    <a:pt x="3369635" y="142275"/>
                  </a:lnTo>
                  <a:lnTo>
                    <a:pt x="3339284" y="142275"/>
                  </a:lnTo>
                  <a:lnTo>
                    <a:pt x="3339284" y="127365"/>
                  </a:lnTo>
                  <a:lnTo>
                    <a:pt x="3389870" y="112988"/>
                  </a:lnTo>
                  <a:lnTo>
                    <a:pt x="3389870" y="112988"/>
                  </a:lnTo>
                  <a:close/>
                  <a:moveTo>
                    <a:pt x="3390934" y="15012"/>
                  </a:moveTo>
                  <a:cubicBezTo>
                    <a:pt x="3398922" y="15012"/>
                    <a:pt x="3404246" y="17142"/>
                    <a:pt x="3409039" y="22999"/>
                  </a:cubicBezTo>
                  <a:cubicBezTo>
                    <a:pt x="3414896" y="27259"/>
                    <a:pt x="3417026" y="33116"/>
                    <a:pt x="3417026" y="41104"/>
                  </a:cubicBezTo>
                  <a:cubicBezTo>
                    <a:pt x="3417026" y="48026"/>
                    <a:pt x="3414896" y="53351"/>
                    <a:pt x="3409039" y="58143"/>
                  </a:cubicBezTo>
                  <a:cubicBezTo>
                    <a:pt x="3404779" y="64000"/>
                    <a:pt x="3398922" y="66130"/>
                    <a:pt x="3390934" y="66130"/>
                  </a:cubicBezTo>
                  <a:cubicBezTo>
                    <a:pt x="3384013" y="66130"/>
                    <a:pt x="3378688" y="64000"/>
                    <a:pt x="3372830" y="58143"/>
                  </a:cubicBezTo>
                  <a:cubicBezTo>
                    <a:pt x="3368571" y="53883"/>
                    <a:pt x="3365908" y="48026"/>
                    <a:pt x="3365908" y="41104"/>
                  </a:cubicBezTo>
                  <a:cubicBezTo>
                    <a:pt x="3365908" y="33116"/>
                    <a:pt x="3368038" y="27792"/>
                    <a:pt x="3372830" y="22999"/>
                  </a:cubicBezTo>
                  <a:cubicBezTo>
                    <a:pt x="3378688" y="17142"/>
                    <a:pt x="3384545" y="15012"/>
                    <a:pt x="3390934" y="15012"/>
                  </a:cubicBezTo>
                  <a:lnTo>
                    <a:pt x="3390934" y="15012"/>
                  </a:lnTo>
                  <a:close/>
                  <a:moveTo>
                    <a:pt x="3484651" y="140677"/>
                  </a:moveTo>
                  <a:lnTo>
                    <a:pt x="3457494" y="140677"/>
                  </a:lnTo>
                  <a:lnTo>
                    <a:pt x="3457494" y="127365"/>
                  </a:lnTo>
                  <a:lnTo>
                    <a:pt x="3485716" y="114053"/>
                  </a:lnTo>
                  <a:lnTo>
                    <a:pt x="3504885" y="73585"/>
                  </a:lnTo>
                  <a:lnTo>
                    <a:pt x="3521924" y="73585"/>
                  </a:lnTo>
                  <a:lnTo>
                    <a:pt x="3521924" y="120975"/>
                  </a:lnTo>
                  <a:lnTo>
                    <a:pt x="3588484" y="120975"/>
                  </a:lnTo>
                  <a:lnTo>
                    <a:pt x="3588484" y="141210"/>
                  </a:lnTo>
                  <a:lnTo>
                    <a:pt x="3521924" y="141210"/>
                  </a:lnTo>
                  <a:lnTo>
                    <a:pt x="3521924" y="256225"/>
                  </a:lnTo>
                  <a:cubicBezTo>
                    <a:pt x="3521924" y="275395"/>
                    <a:pt x="3524054" y="288707"/>
                    <a:pt x="3529912" y="294564"/>
                  </a:cubicBezTo>
                  <a:cubicBezTo>
                    <a:pt x="3534172" y="301486"/>
                    <a:pt x="3544821" y="304681"/>
                    <a:pt x="3558133" y="304681"/>
                  </a:cubicBezTo>
                  <a:cubicBezTo>
                    <a:pt x="3562393" y="304681"/>
                    <a:pt x="3567185" y="304681"/>
                    <a:pt x="3573043" y="303616"/>
                  </a:cubicBezTo>
                  <a:cubicBezTo>
                    <a:pt x="3577302" y="303616"/>
                    <a:pt x="3583160" y="302551"/>
                    <a:pt x="3589017" y="301486"/>
                  </a:cubicBezTo>
                  <a:lnTo>
                    <a:pt x="3589017" y="317461"/>
                  </a:lnTo>
                  <a:cubicBezTo>
                    <a:pt x="3578900" y="320655"/>
                    <a:pt x="3568783" y="323318"/>
                    <a:pt x="3559731" y="325448"/>
                  </a:cubicBezTo>
                  <a:cubicBezTo>
                    <a:pt x="3549614" y="326513"/>
                    <a:pt x="3540561" y="327578"/>
                    <a:pt x="3531509" y="327578"/>
                  </a:cubicBezTo>
                  <a:cubicBezTo>
                    <a:pt x="3514470" y="327578"/>
                    <a:pt x="3502223" y="324383"/>
                    <a:pt x="3495300" y="317461"/>
                  </a:cubicBezTo>
                  <a:cubicBezTo>
                    <a:pt x="3488378" y="311603"/>
                    <a:pt x="3485184" y="299356"/>
                    <a:pt x="3485184" y="282317"/>
                  </a:cubicBezTo>
                  <a:lnTo>
                    <a:pt x="3485184" y="140677"/>
                  </a:lnTo>
                  <a:lnTo>
                    <a:pt x="3484651" y="140677"/>
                  </a:lnTo>
                  <a:close/>
                  <a:moveTo>
                    <a:pt x="3592744" y="114053"/>
                  </a:moveTo>
                  <a:lnTo>
                    <a:pt x="3687526" y="114053"/>
                  </a:lnTo>
                  <a:lnTo>
                    <a:pt x="3687526" y="131093"/>
                  </a:lnTo>
                  <a:lnTo>
                    <a:pt x="3665162" y="132158"/>
                  </a:lnTo>
                  <a:lnTo>
                    <a:pt x="3659304" y="140145"/>
                  </a:lnTo>
                  <a:lnTo>
                    <a:pt x="3712020" y="276460"/>
                  </a:lnTo>
                  <a:lnTo>
                    <a:pt x="3765800" y="140145"/>
                  </a:lnTo>
                  <a:lnTo>
                    <a:pt x="3762606" y="132158"/>
                  </a:lnTo>
                  <a:lnTo>
                    <a:pt x="3739176" y="131093"/>
                  </a:lnTo>
                  <a:lnTo>
                    <a:pt x="3739176" y="114053"/>
                  </a:lnTo>
                  <a:lnTo>
                    <a:pt x="3817984" y="114053"/>
                  </a:lnTo>
                  <a:lnTo>
                    <a:pt x="3817984" y="131093"/>
                  </a:lnTo>
                  <a:lnTo>
                    <a:pt x="3791892" y="134287"/>
                  </a:lnTo>
                  <a:lnTo>
                    <a:pt x="3704033" y="347279"/>
                  </a:lnTo>
                  <a:cubicBezTo>
                    <a:pt x="3692851" y="373371"/>
                    <a:pt x="3682734" y="392540"/>
                    <a:pt x="3671552" y="403722"/>
                  </a:cubicBezTo>
                  <a:cubicBezTo>
                    <a:pt x="3660369" y="414904"/>
                    <a:pt x="3648122" y="420762"/>
                    <a:pt x="3634278" y="420762"/>
                  </a:cubicBezTo>
                  <a:cubicBezTo>
                    <a:pt x="3625226" y="420762"/>
                    <a:pt x="3617238" y="418632"/>
                    <a:pt x="3611914" y="413839"/>
                  </a:cubicBezTo>
                  <a:cubicBezTo>
                    <a:pt x="3606056" y="409580"/>
                    <a:pt x="3603926" y="403722"/>
                    <a:pt x="3603926" y="396800"/>
                  </a:cubicBezTo>
                  <a:cubicBezTo>
                    <a:pt x="3603926" y="392540"/>
                    <a:pt x="3604992" y="387748"/>
                    <a:pt x="3606056" y="384553"/>
                  </a:cubicBezTo>
                  <a:cubicBezTo>
                    <a:pt x="3608186" y="380293"/>
                    <a:pt x="3611914" y="376566"/>
                    <a:pt x="3615108" y="373371"/>
                  </a:cubicBezTo>
                  <a:lnTo>
                    <a:pt x="3656642" y="389345"/>
                  </a:lnTo>
                  <a:cubicBezTo>
                    <a:pt x="3663564" y="382423"/>
                    <a:pt x="3669954" y="373371"/>
                    <a:pt x="3675811" y="362189"/>
                  </a:cubicBezTo>
                  <a:cubicBezTo>
                    <a:pt x="3681668" y="351007"/>
                    <a:pt x="3686993" y="338760"/>
                    <a:pt x="3692851" y="323850"/>
                  </a:cubicBezTo>
                  <a:lnTo>
                    <a:pt x="3618304" y="133755"/>
                  </a:lnTo>
                  <a:lnTo>
                    <a:pt x="3592212" y="131625"/>
                  </a:lnTo>
                  <a:lnTo>
                    <a:pt x="3592212" y="114053"/>
                  </a:lnTo>
                  <a:close/>
                  <a:moveTo>
                    <a:pt x="2548019" y="114053"/>
                  </a:moveTo>
                  <a:lnTo>
                    <a:pt x="2643865" y="114053"/>
                  </a:lnTo>
                  <a:lnTo>
                    <a:pt x="2643865" y="131093"/>
                  </a:lnTo>
                  <a:lnTo>
                    <a:pt x="2620436" y="132158"/>
                  </a:lnTo>
                  <a:lnTo>
                    <a:pt x="2616176" y="140145"/>
                  </a:lnTo>
                  <a:lnTo>
                    <a:pt x="2666762" y="283382"/>
                  </a:lnTo>
                  <a:lnTo>
                    <a:pt x="2723205" y="140145"/>
                  </a:lnTo>
                  <a:lnTo>
                    <a:pt x="2720010" y="132158"/>
                  </a:lnTo>
                  <a:lnTo>
                    <a:pt x="2696581" y="131093"/>
                  </a:lnTo>
                  <a:lnTo>
                    <a:pt x="2696581" y="114053"/>
                  </a:lnTo>
                  <a:lnTo>
                    <a:pt x="2773258" y="114053"/>
                  </a:lnTo>
                  <a:lnTo>
                    <a:pt x="2773258" y="131093"/>
                  </a:lnTo>
                  <a:lnTo>
                    <a:pt x="2748231" y="134287"/>
                  </a:lnTo>
                  <a:lnTo>
                    <a:pt x="2671554" y="325448"/>
                  </a:lnTo>
                  <a:lnTo>
                    <a:pt x="2646528" y="325448"/>
                  </a:lnTo>
                  <a:lnTo>
                    <a:pt x="2575708" y="132690"/>
                  </a:lnTo>
                  <a:lnTo>
                    <a:pt x="2548552" y="130560"/>
                  </a:lnTo>
                  <a:lnTo>
                    <a:pt x="2548552" y="114053"/>
                  </a:lnTo>
                  <a:lnTo>
                    <a:pt x="2548019" y="114053"/>
                  </a:lnTo>
                  <a:close/>
                  <a:moveTo>
                    <a:pt x="2873364" y="110326"/>
                  </a:moveTo>
                  <a:lnTo>
                    <a:pt x="2873364" y="129495"/>
                  </a:lnTo>
                  <a:cubicBezTo>
                    <a:pt x="2860052" y="130560"/>
                    <a:pt x="2849935" y="137482"/>
                    <a:pt x="2839818" y="147599"/>
                  </a:cubicBezTo>
                  <a:cubicBezTo>
                    <a:pt x="2829701" y="158782"/>
                    <a:pt x="2823843" y="173691"/>
                    <a:pt x="2822779" y="191263"/>
                  </a:cubicBezTo>
                  <a:lnTo>
                    <a:pt x="2873364" y="191263"/>
                  </a:lnTo>
                  <a:lnTo>
                    <a:pt x="2873364" y="209367"/>
                  </a:lnTo>
                  <a:lnTo>
                    <a:pt x="2820649" y="209367"/>
                  </a:lnTo>
                  <a:lnTo>
                    <a:pt x="2820649" y="215224"/>
                  </a:lnTo>
                  <a:cubicBezTo>
                    <a:pt x="2820649" y="242381"/>
                    <a:pt x="2827571" y="263680"/>
                    <a:pt x="2839818" y="280719"/>
                  </a:cubicBezTo>
                  <a:cubicBezTo>
                    <a:pt x="2848870" y="290837"/>
                    <a:pt x="2860052" y="298824"/>
                    <a:pt x="2873364" y="302019"/>
                  </a:cubicBezTo>
                  <a:lnTo>
                    <a:pt x="2873364" y="329175"/>
                  </a:lnTo>
                  <a:cubicBezTo>
                    <a:pt x="2847273" y="328110"/>
                    <a:pt x="2825973" y="317993"/>
                    <a:pt x="2808934" y="299889"/>
                  </a:cubicBezTo>
                  <a:cubicBezTo>
                    <a:pt x="2790830" y="279655"/>
                    <a:pt x="2781778" y="253563"/>
                    <a:pt x="2781778" y="221082"/>
                  </a:cubicBezTo>
                  <a:cubicBezTo>
                    <a:pt x="2781778" y="188600"/>
                    <a:pt x="2791895" y="162509"/>
                    <a:pt x="2809999" y="141210"/>
                  </a:cubicBezTo>
                  <a:cubicBezTo>
                    <a:pt x="2827038" y="123106"/>
                    <a:pt x="2847273" y="112988"/>
                    <a:pt x="2873364" y="110326"/>
                  </a:cubicBezTo>
                  <a:lnTo>
                    <a:pt x="2873364" y="110326"/>
                  </a:lnTo>
                  <a:close/>
                  <a:moveTo>
                    <a:pt x="1632686" y="323318"/>
                  </a:moveTo>
                  <a:lnTo>
                    <a:pt x="1632686" y="304149"/>
                  </a:lnTo>
                  <a:cubicBezTo>
                    <a:pt x="1636946" y="303084"/>
                    <a:pt x="1641738" y="302019"/>
                    <a:pt x="1647063" y="299889"/>
                  </a:cubicBezTo>
                  <a:cubicBezTo>
                    <a:pt x="1656115" y="296694"/>
                    <a:pt x="1666232" y="291902"/>
                    <a:pt x="1677414" y="285512"/>
                  </a:cubicBezTo>
                  <a:lnTo>
                    <a:pt x="1677414" y="207237"/>
                  </a:lnTo>
                  <a:cubicBezTo>
                    <a:pt x="1659310" y="213095"/>
                    <a:pt x="1644933" y="217354"/>
                    <a:pt x="1632153" y="222147"/>
                  </a:cubicBezTo>
                  <a:lnTo>
                    <a:pt x="1632153" y="204042"/>
                  </a:lnTo>
                  <a:cubicBezTo>
                    <a:pt x="1645465" y="200847"/>
                    <a:pt x="1660375" y="196055"/>
                    <a:pt x="1677414" y="192860"/>
                  </a:cubicBezTo>
                  <a:lnTo>
                    <a:pt x="1677414" y="178483"/>
                  </a:lnTo>
                  <a:cubicBezTo>
                    <a:pt x="1677414" y="160379"/>
                    <a:pt x="1674219" y="148132"/>
                    <a:pt x="1668362" y="140145"/>
                  </a:cubicBezTo>
                  <a:cubicBezTo>
                    <a:pt x="1662505" y="133223"/>
                    <a:pt x="1651323" y="130028"/>
                    <a:pt x="1636946" y="130028"/>
                  </a:cubicBezTo>
                  <a:cubicBezTo>
                    <a:pt x="1635881" y="130028"/>
                    <a:pt x="1633751" y="130028"/>
                    <a:pt x="1632686" y="130028"/>
                  </a:cubicBezTo>
                  <a:lnTo>
                    <a:pt x="1632686" y="110858"/>
                  </a:lnTo>
                  <a:cubicBezTo>
                    <a:pt x="1638543" y="110858"/>
                    <a:pt x="1642803" y="109794"/>
                    <a:pt x="1648660" y="109794"/>
                  </a:cubicBezTo>
                  <a:cubicBezTo>
                    <a:pt x="1672089" y="109794"/>
                    <a:pt x="1688064" y="115651"/>
                    <a:pt x="1699246" y="125768"/>
                  </a:cubicBezTo>
                  <a:cubicBezTo>
                    <a:pt x="1709363" y="135885"/>
                    <a:pt x="1715220" y="151859"/>
                    <a:pt x="1715220" y="174223"/>
                  </a:cubicBezTo>
                  <a:lnTo>
                    <a:pt x="1715220" y="300421"/>
                  </a:lnTo>
                  <a:lnTo>
                    <a:pt x="1722143" y="308408"/>
                  </a:lnTo>
                  <a:lnTo>
                    <a:pt x="1745572" y="310538"/>
                  </a:lnTo>
                  <a:lnTo>
                    <a:pt x="1745572" y="326513"/>
                  </a:lnTo>
                  <a:lnTo>
                    <a:pt x="1683804" y="326513"/>
                  </a:lnTo>
                  <a:lnTo>
                    <a:pt x="1677947" y="300421"/>
                  </a:lnTo>
                  <a:cubicBezTo>
                    <a:pt x="1663570" y="310538"/>
                    <a:pt x="1650790" y="317461"/>
                    <a:pt x="1638543" y="321720"/>
                  </a:cubicBezTo>
                  <a:cubicBezTo>
                    <a:pt x="1636946" y="322253"/>
                    <a:pt x="1634816" y="322253"/>
                    <a:pt x="1632686" y="323318"/>
                  </a:cubicBezTo>
                  <a:lnTo>
                    <a:pt x="1632686" y="323318"/>
                  </a:lnTo>
                  <a:close/>
                  <a:moveTo>
                    <a:pt x="2494771" y="15012"/>
                  </a:moveTo>
                  <a:cubicBezTo>
                    <a:pt x="2502758" y="15012"/>
                    <a:pt x="2508083" y="17142"/>
                    <a:pt x="2512875" y="22999"/>
                  </a:cubicBezTo>
                  <a:cubicBezTo>
                    <a:pt x="2518732" y="27259"/>
                    <a:pt x="2520862" y="33116"/>
                    <a:pt x="2520862" y="41104"/>
                  </a:cubicBezTo>
                  <a:cubicBezTo>
                    <a:pt x="2520862" y="48026"/>
                    <a:pt x="2518732" y="53351"/>
                    <a:pt x="2512875" y="58143"/>
                  </a:cubicBezTo>
                  <a:cubicBezTo>
                    <a:pt x="2508616" y="64000"/>
                    <a:pt x="2502758" y="66130"/>
                    <a:pt x="2494771" y="66130"/>
                  </a:cubicBezTo>
                  <a:cubicBezTo>
                    <a:pt x="2487849" y="66130"/>
                    <a:pt x="2482524" y="64000"/>
                    <a:pt x="2477731" y="58143"/>
                  </a:cubicBezTo>
                  <a:cubicBezTo>
                    <a:pt x="2471874" y="53883"/>
                    <a:pt x="2469744" y="48026"/>
                    <a:pt x="2469744" y="41104"/>
                  </a:cubicBezTo>
                  <a:cubicBezTo>
                    <a:pt x="2469744" y="33116"/>
                    <a:pt x="2471874" y="27792"/>
                    <a:pt x="2477731" y="22999"/>
                  </a:cubicBezTo>
                  <a:cubicBezTo>
                    <a:pt x="2482524" y="17142"/>
                    <a:pt x="2488381" y="15012"/>
                    <a:pt x="2494771" y="15012"/>
                  </a:cubicBezTo>
                  <a:lnTo>
                    <a:pt x="2494771" y="15012"/>
                  </a:lnTo>
                  <a:close/>
                  <a:moveTo>
                    <a:pt x="2493706" y="112988"/>
                  </a:moveTo>
                  <a:lnTo>
                    <a:pt x="2510745" y="112988"/>
                  </a:lnTo>
                  <a:lnTo>
                    <a:pt x="2510745" y="299889"/>
                  </a:lnTo>
                  <a:lnTo>
                    <a:pt x="2518732" y="307876"/>
                  </a:lnTo>
                  <a:lnTo>
                    <a:pt x="2542162" y="310006"/>
                  </a:lnTo>
                  <a:lnTo>
                    <a:pt x="2542162" y="325980"/>
                  </a:lnTo>
                  <a:lnTo>
                    <a:pt x="2443120" y="325980"/>
                  </a:lnTo>
                  <a:lnTo>
                    <a:pt x="2443120" y="310006"/>
                  </a:lnTo>
                  <a:lnTo>
                    <a:pt x="2466549" y="307876"/>
                  </a:lnTo>
                  <a:lnTo>
                    <a:pt x="2473472" y="299889"/>
                  </a:lnTo>
                  <a:lnTo>
                    <a:pt x="2473472" y="142275"/>
                  </a:lnTo>
                  <a:lnTo>
                    <a:pt x="2443120" y="142275"/>
                  </a:lnTo>
                  <a:lnTo>
                    <a:pt x="2443120" y="127365"/>
                  </a:lnTo>
                  <a:lnTo>
                    <a:pt x="2493706" y="112988"/>
                  </a:lnTo>
                  <a:lnTo>
                    <a:pt x="2493706" y="112988"/>
                  </a:lnTo>
                  <a:close/>
                  <a:moveTo>
                    <a:pt x="2191790" y="325448"/>
                  </a:moveTo>
                  <a:lnTo>
                    <a:pt x="2191790" y="309473"/>
                  </a:lnTo>
                  <a:lnTo>
                    <a:pt x="2215219" y="307343"/>
                  </a:lnTo>
                  <a:lnTo>
                    <a:pt x="2223206" y="299356"/>
                  </a:lnTo>
                  <a:lnTo>
                    <a:pt x="2223206" y="141742"/>
                  </a:lnTo>
                  <a:lnTo>
                    <a:pt x="2191790" y="141742"/>
                  </a:lnTo>
                  <a:lnTo>
                    <a:pt x="2191790" y="127365"/>
                  </a:lnTo>
                  <a:lnTo>
                    <a:pt x="2242376" y="112456"/>
                  </a:lnTo>
                  <a:lnTo>
                    <a:pt x="2259415" y="112456"/>
                  </a:lnTo>
                  <a:lnTo>
                    <a:pt x="2259415" y="135885"/>
                  </a:lnTo>
                  <a:cubicBezTo>
                    <a:pt x="2277519" y="125768"/>
                    <a:pt x="2290831" y="118846"/>
                    <a:pt x="2302013" y="115651"/>
                  </a:cubicBezTo>
                  <a:cubicBezTo>
                    <a:pt x="2312130" y="111391"/>
                    <a:pt x="2321183" y="108729"/>
                    <a:pt x="2330235" y="108729"/>
                  </a:cubicBezTo>
                  <a:cubicBezTo>
                    <a:pt x="2349404" y="108729"/>
                    <a:pt x="2363781" y="115651"/>
                    <a:pt x="2373898" y="126833"/>
                  </a:cubicBezTo>
                  <a:cubicBezTo>
                    <a:pt x="2384015" y="138015"/>
                    <a:pt x="2388275" y="155054"/>
                    <a:pt x="2388275" y="176354"/>
                  </a:cubicBezTo>
                  <a:lnTo>
                    <a:pt x="2388275" y="298824"/>
                  </a:lnTo>
                  <a:lnTo>
                    <a:pt x="2396262" y="306811"/>
                  </a:lnTo>
                  <a:lnTo>
                    <a:pt x="2419691" y="308941"/>
                  </a:lnTo>
                  <a:lnTo>
                    <a:pt x="2419691" y="324915"/>
                  </a:lnTo>
                  <a:lnTo>
                    <a:pt x="2323845" y="324915"/>
                  </a:lnTo>
                  <a:lnTo>
                    <a:pt x="2323845" y="308941"/>
                  </a:lnTo>
                  <a:lnTo>
                    <a:pt x="2344079" y="306811"/>
                  </a:lnTo>
                  <a:lnTo>
                    <a:pt x="2352066" y="298824"/>
                  </a:lnTo>
                  <a:lnTo>
                    <a:pt x="2352066" y="182743"/>
                  </a:lnTo>
                  <a:cubicBezTo>
                    <a:pt x="2352066" y="166769"/>
                    <a:pt x="2348872" y="155587"/>
                    <a:pt x="2341949" y="147599"/>
                  </a:cubicBezTo>
                  <a:cubicBezTo>
                    <a:pt x="2335027" y="140677"/>
                    <a:pt x="2323845" y="137482"/>
                    <a:pt x="2308403" y="137482"/>
                  </a:cubicBezTo>
                  <a:cubicBezTo>
                    <a:pt x="2300416" y="137482"/>
                    <a:pt x="2294026" y="138547"/>
                    <a:pt x="2284974" y="140677"/>
                  </a:cubicBezTo>
                  <a:cubicBezTo>
                    <a:pt x="2276987" y="143872"/>
                    <a:pt x="2267935" y="147599"/>
                    <a:pt x="2258882" y="151859"/>
                  </a:cubicBezTo>
                  <a:lnTo>
                    <a:pt x="2258882" y="298291"/>
                  </a:lnTo>
                  <a:lnTo>
                    <a:pt x="2266870" y="306279"/>
                  </a:lnTo>
                  <a:lnTo>
                    <a:pt x="2287104" y="308408"/>
                  </a:lnTo>
                  <a:lnTo>
                    <a:pt x="2287104" y="324383"/>
                  </a:lnTo>
                  <a:lnTo>
                    <a:pt x="2191790" y="324383"/>
                  </a:lnTo>
                  <a:lnTo>
                    <a:pt x="2191790" y="325448"/>
                  </a:lnTo>
                  <a:close/>
                  <a:moveTo>
                    <a:pt x="1885614" y="31519"/>
                  </a:moveTo>
                  <a:lnTo>
                    <a:pt x="1992642" y="31519"/>
                  </a:lnTo>
                  <a:lnTo>
                    <a:pt x="1992642" y="48558"/>
                  </a:lnTo>
                  <a:lnTo>
                    <a:pt x="1965486" y="50688"/>
                  </a:lnTo>
                  <a:lnTo>
                    <a:pt x="1958563" y="57610"/>
                  </a:lnTo>
                  <a:lnTo>
                    <a:pt x="1958563" y="216289"/>
                  </a:lnTo>
                  <a:cubicBezTo>
                    <a:pt x="1958563" y="246641"/>
                    <a:pt x="1964421" y="269005"/>
                    <a:pt x="1976668" y="282849"/>
                  </a:cubicBezTo>
                  <a:cubicBezTo>
                    <a:pt x="1988915" y="296161"/>
                    <a:pt x="2009149" y="303084"/>
                    <a:pt x="2036306" y="303084"/>
                  </a:cubicBezTo>
                  <a:cubicBezTo>
                    <a:pt x="2063462" y="303084"/>
                    <a:pt x="2083696" y="296161"/>
                    <a:pt x="2095944" y="282849"/>
                  </a:cubicBezTo>
                  <a:cubicBezTo>
                    <a:pt x="2108191" y="268472"/>
                    <a:pt x="2114048" y="246641"/>
                    <a:pt x="2114048" y="216289"/>
                  </a:cubicBezTo>
                  <a:lnTo>
                    <a:pt x="2114048" y="60805"/>
                  </a:lnTo>
                  <a:lnTo>
                    <a:pt x="2106061" y="52818"/>
                  </a:lnTo>
                  <a:lnTo>
                    <a:pt x="2078904" y="48558"/>
                  </a:lnTo>
                  <a:lnTo>
                    <a:pt x="2078904" y="31519"/>
                  </a:lnTo>
                  <a:lnTo>
                    <a:pt x="2172088" y="31519"/>
                  </a:lnTo>
                  <a:lnTo>
                    <a:pt x="2172088" y="48558"/>
                  </a:lnTo>
                  <a:lnTo>
                    <a:pt x="2144932" y="52818"/>
                  </a:lnTo>
                  <a:lnTo>
                    <a:pt x="2136944" y="60805"/>
                  </a:lnTo>
                  <a:lnTo>
                    <a:pt x="2136944" y="219484"/>
                  </a:lnTo>
                  <a:cubicBezTo>
                    <a:pt x="2136944" y="240783"/>
                    <a:pt x="2135880" y="256758"/>
                    <a:pt x="2132685" y="267940"/>
                  </a:cubicBezTo>
                  <a:cubicBezTo>
                    <a:pt x="2130555" y="279122"/>
                    <a:pt x="2124697" y="288174"/>
                    <a:pt x="2118308" y="297226"/>
                  </a:cubicBezTo>
                  <a:cubicBezTo>
                    <a:pt x="2109256" y="307343"/>
                    <a:pt x="2098073" y="315331"/>
                    <a:pt x="2081034" y="320655"/>
                  </a:cubicBezTo>
                  <a:cubicBezTo>
                    <a:pt x="2065059" y="327578"/>
                    <a:pt x="2047488" y="329708"/>
                    <a:pt x="2028319" y="329708"/>
                  </a:cubicBezTo>
                  <a:cubicBezTo>
                    <a:pt x="2008084" y="329708"/>
                    <a:pt x="1989980" y="327578"/>
                    <a:pt x="1974538" y="320655"/>
                  </a:cubicBezTo>
                  <a:cubicBezTo>
                    <a:pt x="1958563" y="314798"/>
                    <a:pt x="1946317" y="307343"/>
                    <a:pt x="1937264" y="297226"/>
                  </a:cubicBezTo>
                  <a:cubicBezTo>
                    <a:pt x="1930342" y="288174"/>
                    <a:pt x="1925017" y="279122"/>
                    <a:pt x="1922888" y="267940"/>
                  </a:cubicBezTo>
                  <a:cubicBezTo>
                    <a:pt x="1919693" y="256758"/>
                    <a:pt x="1918627" y="240783"/>
                    <a:pt x="1918627" y="219484"/>
                  </a:cubicBezTo>
                  <a:lnTo>
                    <a:pt x="1918627" y="57610"/>
                  </a:lnTo>
                  <a:lnTo>
                    <a:pt x="1910640" y="50688"/>
                  </a:lnTo>
                  <a:lnTo>
                    <a:pt x="1885614" y="48558"/>
                  </a:lnTo>
                  <a:lnTo>
                    <a:pt x="1885614" y="31519"/>
                  </a:lnTo>
                  <a:close/>
                  <a:moveTo>
                    <a:pt x="1632686" y="110326"/>
                  </a:moveTo>
                  <a:lnTo>
                    <a:pt x="1632686" y="129495"/>
                  </a:lnTo>
                  <a:cubicBezTo>
                    <a:pt x="1629491" y="129495"/>
                    <a:pt x="1624699" y="130560"/>
                    <a:pt x="1621504" y="130560"/>
                  </a:cubicBezTo>
                  <a:cubicBezTo>
                    <a:pt x="1615647" y="131625"/>
                    <a:pt x="1610322" y="133755"/>
                    <a:pt x="1604464" y="136418"/>
                  </a:cubicBezTo>
                  <a:lnTo>
                    <a:pt x="1604464" y="173691"/>
                  </a:lnTo>
                  <a:lnTo>
                    <a:pt x="1574113" y="173691"/>
                  </a:lnTo>
                  <a:cubicBezTo>
                    <a:pt x="1568256" y="173691"/>
                    <a:pt x="1565061" y="172626"/>
                    <a:pt x="1562931" y="170496"/>
                  </a:cubicBezTo>
                  <a:cubicBezTo>
                    <a:pt x="1560801" y="168366"/>
                    <a:pt x="1560801" y="164639"/>
                    <a:pt x="1560801" y="160379"/>
                  </a:cubicBezTo>
                  <a:cubicBezTo>
                    <a:pt x="1560801" y="145470"/>
                    <a:pt x="1568788" y="133223"/>
                    <a:pt x="1584230" y="124170"/>
                  </a:cubicBezTo>
                  <a:cubicBezTo>
                    <a:pt x="1597542" y="116183"/>
                    <a:pt x="1613517" y="111923"/>
                    <a:pt x="1632686" y="110326"/>
                  </a:cubicBezTo>
                  <a:lnTo>
                    <a:pt x="1632686" y="110326"/>
                  </a:lnTo>
                  <a:close/>
                  <a:moveTo>
                    <a:pt x="1632686" y="204042"/>
                  </a:moveTo>
                  <a:lnTo>
                    <a:pt x="1632686" y="222147"/>
                  </a:lnTo>
                  <a:cubicBezTo>
                    <a:pt x="1620439" y="226407"/>
                    <a:pt x="1611387" y="231199"/>
                    <a:pt x="1605529" y="235459"/>
                  </a:cubicBezTo>
                  <a:cubicBezTo>
                    <a:pt x="1594347" y="244511"/>
                    <a:pt x="1587425" y="254628"/>
                    <a:pt x="1587425" y="269005"/>
                  </a:cubicBezTo>
                  <a:cubicBezTo>
                    <a:pt x="1587425" y="279122"/>
                    <a:pt x="1590620" y="288174"/>
                    <a:pt x="1597542" y="295096"/>
                  </a:cubicBezTo>
                  <a:cubicBezTo>
                    <a:pt x="1603400" y="302019"/>
                    <a:pt x="1611919" y="304149"/>
                    <a:pt x="1623634" y="304149"/>
                  </a:cubicBezTo>
                  <a:cubicBezTo>
                    <a:pt x="1625764" y="304149"/>
                    <a:pt x="1629491" y="304149"/>
                    <a:pt x="1632686" y="304149"/>
                  </a:cubicBezTo>
                  <a:lnTo>
                    <a:pt x="1632686" y="323318"/>
                  </a:lnTo>
                  <a:cubicBezTo>
                    <a:pt x="1623634" y="326513"/>
                    <a:pt x="1614582" y="327578"/>
                    <a:pt x="1605529" y="327578"/>
                  </a:cubicBezTo>
                  <a:cubicBezTo>
                    <a:pt x="1588490" y="327578"/>
                    <a:pt x="1575178" y="323318"/>
                    <a:pt x="1565061" y="313201"/>
                  </a:cubicBezTo>
                  <a:cubicBezTo>
                    <a:pt x="1554944" y="303084"/>
                    <a:pt x="1549087" y="288174"/>
                    <a:pt x="1549087" y="272732"/>
                  </a:cubicBezTo>
                  <a:cubicBezTo>
                    <a:pt x="1549087" y="253563"/>
                    <a:pt x="1557074" y="239186"/>
                    <a:pt x="1572516" y="227471"/>
                  </a:cubicBezTo>
                  <a:cubicBezTo>
                    <a:pt x="1583165" y="221082"/>
                    <a:pt x="1603400" y="213095"/>
                    <a:pt x="1632686" y="204042"/>
                  </a:cubicBezTo>
                  <a:lnTo>
                    <a:pt x="1632686" y="204042"/>
                  </a:lnTo>
                  <a:close/>
                  <a:moveTo>
                    <a:pt x="913306" y="420229"/>
                  </a:moveTo>
                  <a:lnTo>
                    <a:pt x="913306" y="401060"/>
                  </a:lnTo>
                  <a:cubicBezTo>
                    <a:pt x="914371" y="401060"/>
                    <a:pt x="916501" y="401060"/>
                    <a:pt x="917565" y="401060"/>
                  </a:cubicBezTo>
                  <a:cubicBezTo>
                    <a:pt x="936735" y="401060"/>
                    <a:pt x="951112" y="396800"/>
                    <a:pt x="963891" y="387748"/>
                  </a:cubicBezTo>
                  <a:cubicBezTo>
                    <a:pt x="976138" y="378696"/>
                    <a:pt x="983061" y="367514"/>
                    <a:pt x="983061" y="354202"/>
                  </a:cubicBezTo>
                  <a:cubicBezTo>
                    <a:pt x="983061" y="345150"/>
                    <a:pt x="980931" y="337162"/>
                    <a:pt x="975073" y="332903"/>
                  </a:cubicBezTo>
                  <a:cubicBezTo>
                    <a:pt x="969216" y="328643"/>
                    <a:pt x="956969" y="323850"/>
                    <a:pt x="937800" y="320655"/>
                  </a:cubicBezTo>
                  <a:lnTo>
                    <a:pt x="912773" y="316396"/>
                  </a:lnTo>
                  <a:lnTo>
                    <a:pt x="912773" y="284979"/>
                  </a:lnTo>
                  <a:lnTo>
                    <a:pt x="940995" y="289239"/>
                  </a:lnTo>
                  <a:cubicBezTo>
                    <a:pt x="968151" y="293499"/>
                    <a:pt x="987320" y="300421"/>
                    <a:pt x="998502" y="308408"/>
                  </a:cubicBezTo>
                  <a:cubicBezTo>
                    <a:pt x="1009685" y="316396"/>
                    <a:pt x="1015542" y="328643"/>
                    <a:pt x="1015542" y="343552"/>
                  </a:cubicBezTo>
                  <a:cubicBezTo>
                    <a:pt x="1015542" y="352604"/>
                    <a:pt x="1013412" y="360591"/>
                    <a:pt x="1008620" y="369644"/>
                  </a:cubicBezTo>
                  <a:cubicBezTo>
                    <a:pt x="1002762" y="378696"/>
                    <a:pt x="997437" y="386683"/>
                    <a:pt x="988385" y="393073"/>
                  </a:cubicBezTo>
                  <a:cubicBezTo>
                    <a:pt x="977203" y="402125"/>
                    <a:pt x="963359" y="409047"/>
                    <a:pt x="948982" y="414372"/>
                  </a:cubicBezTo>
                  <a:cubicBezTo>
                    <a:pt x="937800" y="416502"/>
                    <a:pt x="925552" y="419164"/>
                    <a:pt x="913306" y="420229"/>
                  </a:cubicBezTo>
                  <a:lnTo>
                    <a:pt x="913306" y="420229"/>
                  </a:lnTo>
                  <a:close/>
                  <a:moveTo>
                    <a:pt x="913306" y="252498"/>
                  </a:moveTo>
                  <a:lnTo>
                    <a:pt x="913306" y="234394"/>
                  </a:lnTo>
                  <a:lnTo>
                    <a:pt x="913306" y="234394"/>
                  </a:lnTo>
                  <a:cubicBezTo>
                    <a:pt x="925552" y="234394"/>
                    <a:pt x="936735" y="230134"/>
                    <a:pt x="944722" y="219484"/>
                  </a:cubicBezTo>
                  <a:cubicBezTo>
                    <a:pt x="952709" y="210432"/>
                    <a:pt x="955904" y="197120"/>
                    <a:pt x="955904" y="181146"/>
                  </a:cubicBezTo>
                  <a:cubicBezTo>
                    <a:pt x="955904" y="164106"/>
                    <a:pt x="952709" y="151859"/>
                    <a:pt x="944722" y="141742"/>
                  </a:cubicBezTo>
                  <a:cubicBezTo>
                    <a:pt x="936735" y="131625"/>
                    <a:pt x="926618" y="127365"/>
                    <a:pt x="913306" y="127365"/>
                  </a:cubicBezTo>
                  <a:lnTo>
                    <a:pt x="913306" y="127365"/>
                  </a:lnTo>
                  <a:lnTo>
                    <a:pt x="913306" y="110326"/>
                  </a:lnTo>
                  <a:cubicBezTo>
                    <a:pt x="914371" y="109261"/>
                    <a:pt x="916501" y="109261"/>
                    <a:pt x="917565" y="109261"/>
                  </a:cubicBezTo>
                  <a:cubicBezTo>
                    <a:pt x="925552" y="109261"/>
                    <a:pt x="934605" y="110326"/>
                    <a:pt x="942592" y="112456"/>
                  </a:cubicBezTo>
                  <a:cubicBezTo>
                    <a:pt x="950579" y="114586"/>
                    <a:pt x="959631" y="118313"/>
                    <a:pt x="967619" y="122573"/>
                  </a:cubicBezTo>
                  <a:lnTo>
                    <a:pt x="1030451" y="122573"/>
                  </a:lnTo>
                  <a:lnTo>
                    <a:pt x="1030451" y="142807"/>
                  </a:lnTo>
                  <a:lnTo>
                    <a:pt x="981996" y="142807"/>
                  </a:lnTo>
                  <a:cubicBezTo>
                    <a:pt x="986255" y="148665"/>
                    <a:pt x="988918" y="155054"/>
                    <a:pt x="991048" y="161976"/>
                  </a:cubicBezTo>
                  <a:cubicBezTo>
                    <a:pt x="993178" y="168899"/>
                    <a:pt x="994243" y="175288"/>
                    <a:pt x="994243" y="183276"/>
                  </a:cubicBezTo>
                  <a:cubicBezTo>
                    <a:pt x="994243" y="203510"/>
                    <a:pt x="986255" y="219484"/>
                    <a:pt x="970813" y="232796"/>
                  </a:cubicBezTo>
                  <a:cubicBezTo>
                    <a:pt x="955904" y="245576"/>
                    <a:pt x="936735" y="251433"/>
                    <a:pt x="913306" y="252498"/>
                  </a:cubicBezTo>
                  <a:lnTo>
                    <a:pt x="913306" y="252498"/>
                  </a:lnTo>
                  <a:close/>
                  <a:moveTo>
                    <a:pt x="1344082" y="109261"/>
                  </a:moveTo>
                  <a:lnTo>
                    <a:pt x="1361121" y="109261"/>
                  </a:lnTo>
                  <a:lnTo>
                    <a:pt x="1361121" y="254628"/>
                  </a:lnTo>
                  <a:cubicBezTo>
                    <a:pt x="1361121" y="271667"/>
                    <a:pt x="1364316" y="282849"/>
                    <a:pt x="1371238" y="290837"/>
                  </a:cubicBezTo>
                  <a:cubicBezTo>
                    <a:pt x="1378160" y="297759"/>
                    <a:pt x="1388278" y="302019"/>
                    <a:pt x="1402655" y="302019"/>
                  </a:cubicBezTo>
                  <a:cubicBezTo>
                    <a:pt x="1410642" y="302019"/>
                    <a:pt x="1419694" y="300954"/>
                    <a:pt x="1427681" y="298824"/>
                  </a:cubicBezTo>
                  <a:cubicBezTo>
                    <a:pt x="1436733" y="296694"/>
                    <a:pt x="1444720" y="292967"/>
                    <a:pt x="1453773" y="288707"/>
                  </a:cubicBezTo>
                  <a:lnTo>
                    <a:pt x="1453773" y="140145"/>
                  </a:lnTo>
                  <a:lnTo>
                    <a:pt x="1422889" y="140145"/>
                  </a:lnTo>
                  <a:lnTo>
                    <a:pt x="1422889" y="126833"/>
                  </a:lnTo>
                  <a:lnTo>
                    <a:pt x="1473474" y="109794"/>
                  </a:lnTo>
                  <a:lnTo>
                    <a:pt x="1490514" y="109794"/>
                  </a:lnTo>
                  <a:lnTo>
                    <a:pt x="1490514" y="299889"/>
                  </a:lnTo>
                  <a:lnTo>
                    <a:pt x="1498501" y="307876"/>
                  </a:lnTo>
                  <a:lnTo>
                    <a:pt x="1518735" y="310006"/>
                  </a:lnTo>
                  <a:lnTo>
                    <a:pt x="1518735" y="325980"/>
                  </a:lnTo>
                  <a:lnTo>
                    <a:pt x="1453240" y="325980"/>
                  </a:lnTo>
                  <a:lnTo>
                    <a:pt x="1453240" y="300954"/>
                  </a:lnTo>
                  <a:cubicBezTo>
                    <a:pt x="1439928" y="311071"/>
                    <a:pt x="1427149" y="317993"/>
                    <a:pt x="1415967" y="322253"/>
                  </a:cubicBezTo>
                  <a:cubicBezTo>
                    <a:pt x="1403720" y="326513"/>
                    <a:pt x="1393602" y="329175"/>
                    <a:pt x="1382421" y="329175"/>
                  </a:cubicBezTo>
                  <a:cubicBezTo>
                    <a:pt x="1363251" y="329175"/>
                    <a:pt x="1349939" y="323318"/>
                    <a:pt x="1339822" y="312136"/>
                  </a:cubicBezTo>
                  <a:cubicBezTo>
                    <a:pt x="1329705" y="300954"/>
                    <a:pt x="1323848" y="283914"/>
                    <a:pt x="1323848" y="262615"/>
                  </a:cubicBezTo>
                  <a:lnTo>
                    <a:pt x="1323848" y="140145"/>
                  </a:lnTo>
                  <a:lnTo>
                    <a:pt x="1292431" y="140145"/>
                  </a:lnTo>
                  <a:lnTo>
                    <a:pt x="1292431" y="126833"/>
                  </a:lnTo>
                  <a:lnTo>
                    <a:pt x="1344082" y="109261"/>
                  </a:lnTo>
                  <a:lnTo>
                    <a:pt x="1344082" y="109261"/>
                  </a:lnTo>
                  <a:close/>
                  <a:moveTo>
                    <a:pt x="1096479" y="2233"/>
                  </a:moveTo>
                  <a:lnTo>
                    <a:pt x="1113518" y="2233"/>
                  </a:lnTo>
                  <a:lnTo>
                    <a:pt x="1113518" y="136418"/>
                  </a:lnTo>
                  <a:cubicBezTo>
                    <a:pt x="1130557" y="126300"/>
                    <a:pt x="1143869" y="119378"/>
                    <a:pt x="1155052" y="116183"/>
                  </a:cubicBezTo>
                  <a:cubicBezTo>
                    <a:pt x="1166233" y="111923"/>
                    <a:pt x="1175286" y="109261"/>
                    <a:pt x="1184338" y="109261"/>
                  </a:cubicBezTo>
                  <a:cubicBezTo>
                    <a:pt x="1203507" y="109261"/>
                    <a:pt x="1217884" y="116183"/>
                    <a:pt x="1228001" y="127365"/>
                  </a:cubicBezTo>
                  <a:cubicBezTo>
                    <a:pt x="1238118" y="138547"/>
                    <a:pt x="1242911" y="155587"/>
                    <a:pt x="1242911" y="176886"/>
                  </a:cubicBezTo>
                  <a:lnTo>
                    <a:pt x="1242911" y="299356"/>
                  </a:lnTo>
                  <a:lnTo>
                    <a:pt x="1250898" y="307343"/>
                  </a:lnTo>
                  <a:lnTo>
                    <a:pt x="1273262" y="309473"/>
                  </a:lnTo>
                  <a:lnTo>
                    <a:pt x="1273262" y="325448"/>
                  </a:lnTo>
                  <a:lnTo>
                    <a:pt x="1178480" y="325448"/>
                  </a:lnTo>
                  <a:lnTo>
                    <a:pt x="1178480" y="309473"/>
                  </a:lnTo>
                  <a:lnTo>
                    <a:pt x="1198715" y="307343"/>
                  </a:lnTo>
                  <a:lnTo>
                    <a:pt x="1205637" y="299356"/>
                  </a:lnTo>
                  <a:lnTo>
                    <a:pt x="1205637" y="183276"/>
                  </a:lnTo>
                  <a:cubicBezTo>
                    <a:pt x="1205637" y="167301"/>
                    <a:pt x="1202442" y="155054"/>
                    <a:pt x="1195520" y="148132"/>
                  </a:cubicBezTo>
                  <a:cubicBezTo>
                    <a:pt x="1188598" y="141210"/>
                    <a:pt x="1177416" y="138015"/>
                    <a:pt x="1161974" y="138015"/>
                  </a:cubicBezTo>
                  <a:cubicBezTo>
                    <a:pt x="1155052" y="138015"/>
                    <a:pt x="1147597" y="139080"/>
                    <a:pt x="1139610" y="141210"/>
                  </a:cubicBezTo>
                  <a:cubicBezTo>
                    <a:pt x="1131622" y="144405"/>
                    <a:pt x="1122570" y="148132"/>
                    <a:pt x="1113518" y="152392"/>
                  </a:cubicBezTo>
                  <a:lnTo>
                    <a:pt x="1113518" y="298824"/>
                  </a:lnTo>
                  <a:lnTo>
                    <a:pt x="1121505" y="306811"/>
                  </a:lnTo>
                  <a:lnTo>
                    <a:pt x="1141740" y="308941"/>
                  </a:lnTo>
                  <a:lnTo>
                    <a:pt x="1141740" y="324915"/>
                  </a:lnTo>
                  <a:lnTo>
                    <a:pt x="1045893" y="324915"/>
                  </a:lnTo>
                  <a:lnTo>
                    <a:pt x="1045893" y="308941"/>
                  </a:lnTo>
                  <a:lnTo>
                    <a:pt x="1069322" y="306811"/>
                  </a:lnTo>
                  <a:lnTo>
                    <a:pt x="1076245" y="298824"/>
                  </a:lnTo>
                  <a:lnTo>
                    <a:pt x="1076245" y="31519"/>
                  </a:lnTo>
                  <a:lnTo>
                    <a:pt x="1042698" y="31519"/>
                  </a:lnTo>
                  <a:lnTo>
                    <a:pt x="1042698" y="18207"/>
                  </a:lnTo>
                  <a:lnTo>
                    <a:pt x="1096479" y="2233"/>
                  </a:lnTo>
                  <a:close/>
                  <a:moveTo>
                    <a:pt x="913306" y="110326"/>
                  </a:moveTo>
                  <a:lnTo>
                    <a:pt x="913306" y="127365"/>
                  </a:lnTo>
                  <a:cubicBezTo>
                    <a:pt x="899994" y="127365"/>
                    <a:pt x="889877" y="131625"/>
                    <a:pt x="881889" y="141742"/>
                  </a:cubicBezTo>
                  <a:cubicBezTo>
                    <a:pt x="873902" y="150794"/>
                    <a:pt x="870707" y="164106"/>
                    <a:pt x="870707" y="181146"/>
                  </a:cubicBezTo>
                  <a:cubicBezTo>
                    <a:pt x="870707" y="197120"/>
                    <a:pt x="873902" y="210432"/>
                    <a:pt x="882954" y="219484"/>
                  </a:cubicBezTo>
                  <a:cubicBezTo>
                    <a:pt x="890941" y="229601"/>
                    <a:pt x="901059" y="234394"/>
                    <a:pt x="913306" y="234394"/>
                  </a:cubicBezTo>
                  <a:lnTo>
                    <a:pt x="913306" y="252498"/>
                  </a:lnTo>
                  <a:cubicBezTo>
                    <a:pt x="912240" y="252498"/>
                    <a:pt x="911176" y="252498"/>
                    <a:pt x="910111" y="252498"/>
                  </a:cubicBezTo>
                  <a:lnTo>
                    <a:pt x="903189" y="252498"/>
                  </a:lnTo>
                  <a:cubicBezTo>
                    <a:pt x="901059" y="255693"/>
                    <a:pt x="899994" y="258355"/>
                    <a:pt x="898929" y="261550"/>
                  </a:cubicBezTo>
                  <a:cubicBezTo>
                    <a:pt x="898929" y="264745"/>
                    <a:pt x="897864" y="268472"/>
                    <a:pt x="897864" y="271667"/>
                  </a:cubicBezTo>
                  <a:cubicBezTo>
                    <a:pt x="897864" y="272732"/>
                    <a:pt x="898929" y="274862"/>
                    <a:pt x="898929" y="278590"/>
                  </a:cubicBezTo>
                  <a:cubicBezTo>
                    <a:pt x="898929" y="280719"/>
                    <a:pt x="898929" y="281784"/>
                    <a:pt x="898929" y="281784"/>
                  </a:cubicBezTo>
                  <a:lnTo>
                    <a:pt x="913838" y="283914"/>
                  </a:lnTo>
                  <a:lnTo>
                    <a:pt x="913838" y="315331"/>
                  </a:lnTo>
                  <a:lnTo>
                    <a:pt x="896799" y="312136"/>
                  </a:lnTo>
                  <a:cubicBezTo>
                    <a:pt x="884552" y="315331"/>
                    <a:pt x="875500" y="321188"/>
                    <a:pt x="868577" y="329175"/>
                  </a:cubicBezTo>
                  <a:cubicBezTo>
                    <a:pt x="861655" y="337162"/>
                    <a:pt x="858460" y="345150"/>
                    <a:pt x="858460" y="355267"/>
                  </a:cubicBezTo>
                  <a:cubicBezTo>
                    <a:pt x="858460" y="368579"/>
                    <a:pt x="864317" y="378696"/>
                    <a:pt x="875500" y="387748"/>
                  </a:cubicBezTo>
                  <a:cubicBezTo>
                    <a:pt x="885617" y="395735"/>
                    <a:pt x="897864" y="399995"/>
                    <a:pt x="913838" y="401060"/>
                  </a:cubicBezTo>
                  <a:lnTo>
                    <a:pt x="913838" y="420229"/>
                  </a:lnTo>
                  <a:cubicBezTo>
                    <a:pt x="910643" y="420229"/>
                    <a:pt x="906916" y="420229"/>
                    <a:pt x="902656" y="420229"/>
                  </a:cubicBezTo>
                  <a:cubicBezTo>
                    <a:pt x="877629" y="420229"/>
                    <a:pt x="858993" y="415969"/>
                    <a:pt x="845148" y="405852"/>
                  </a:cubicBezTo>
                  <a:cubicBezTo>
                    <a:pt x="830771" y="395735"/>
                    <a:pt x="823849" y="382423"/>
                    <a:pt x="823849" y="364319"/>
                  </a:cubicBezTo>
                  <a:cubicBezTo>
                    <a:pt x="823849" y="351007"/>
                    <a:pt x="828109" y="338227"/>
                    <a:pt x="836096" y="329175"/>
                  </a:cubicBezTo>
                  <a:cubicBezTo>
                    <a:pt x="845148" y="319058"/>
                    <a:pt x="856330" y="312136"/>
                    <a:pt x="871240" y="310006"/>
                  </a:cubicBezTo>
                  <a:cubicBezTo>
                    <a:pt x="870175" y="306811"/>
                    <a:pt x="869110" y="303084"/>
                    <a:pt x="868045" y="299889"/>
                  </a:cubicBezTo>
                  <a:cubicBezTo>
                    <a:pt x="866980" y="296694"/>
                    <a:pt x="866980" y="292967"/>
                    <a:pt x="866980" y="289772"/>
                  </a:cubicBezTo>
                  <a:cubicBezTo>
                    <a:pt x="866980" y="285512"/>
                    <a:pt x="869110" y="278590"/>
                    <a:pt x="872837" y="271667"/>
                  </a:cubicBezTo>
                  <a:cubicBezTo>
                    <a:pt x="876032" y="264745"/>
                    <a:pt x="880824" y="257290"/>
                    <a:pt x="888812" y="249303"/>
                  </a:cubicBezTo>
                  <a:cubicBezTo>
                    <a:pt x="871772" y="245043"/>
                    <a:pt x="858460" y="237056"/>
                    <a:pt x="848343" y="225874"/>
                  </a:cubicBezTo>
                  <a:cubicBezTo>
                    <a:pt x="839291" y="213627"/>
                    <a:pt x="833966" y="199783"/>
                    <a:pt x="833966" y="183276"/>
                  </a:cubicBezTo>
                  <a:cubicBezTo>
                    <a:pt x="833966" y="161976"/>
                    <a:pt x="841953" y="143872"/>
                    <a:pt x="857395" y="130560"/>
                  </a:cubicBezTo>
                  <a:cubicBezTo>
                    <a:pt x="870175" y="117248"/>
                    <a:pt x="889344" y="110326"/>
                    <a:pt x="913306" y="110326"/>
                  </a:cubicBezTo>
                  <a:lnTo>
                    <a:pt x="913306" y="110326"/>
                  </a:lnTo>
                  <a:close/>
                  <a:moveTo>
                    <a:pt x="569856" y="325448"/>
                  </a:moveTo>
                  <a:lnTo>
                    <a:pt x="569856" y="309473"/>
                  </a:lnTo>
                  <a:lnTo>
                    <a:pt x="593285" y="307343"/>
                  </a:lnTo>
                  <a:lnTo>
                    <a:pt x="601272" y="299356"/>
                  </a:lnTo>
                  <a:lnTo>
                    <a:pt x="601272" y="141742"/>
                  </a:lnTo>
                  <a:lnTo>
                    <a:pt x="569856" y="141742"/>
                  </a:lnTo>
                  <a:lnTo>
                    <a:pt x="569856" y="127365"/>
                  </a:lnTo>
                  <a:lnTo>
                    <a:pt x="620442" y="112456"/>
                  </a:lnTo>
                  <a:lnTo>
                    <a:pt x="637481" y="112456"/>
                  </a:lnTo>
                  <a:lnTo>
                    <a:pt x="637481" y="135885"/>
                  </a:lnTo>
                  <a:cubicBezTo>
                    <a:pt x="654520" y="125768"/>
                    <a:pt x="668897" y="118846"/>
                    <a:pt x="680079" y="115651"/>
                  </a:cubicBezTo>
                  <a:cubicBezTo>
                    <a:pt x="690197" y="111391"/>
                    <a:pt x="699249" y="108729"/>
                    <a:pt x="708301" y="108729"/>
                  </a:cubicBezTo>
                  <a:cubicBezTo>
                    <a:pt x="727470" y="108729"/>
                    <a:pt x="741847" y="115651"/>
                    <a:pt x="751964" y="126833"/>
                  </a:cubicBezTo>
                  <a:cubicBezTo>
                    <a:pt x="762081" y="138015"/>
                    <a:pt x="766341" y="155054"/>
                    <a:pt x="766341" y="176354"/>
                  </a:cubicBezTo>
                  <a:lnTo>
                    <a:pt x="766341" y="298824"/>
                  </a:lnTo>
                  <a:lnTo>
                    <a:pt x="774328" y="306811"/>
                  </a:lnTo>
                  <a:lnTo>
                    <a:pt x="797757" y="308941"/>
                  </a:lnTo>
                  <a:lnTo>
                    <a:pt x="797757" y="324915"/>
                  </a:lnTo>
                  <a:lnTo>
                    <a:pt x="700846" y="324915"/>
                  </a:lnTo>
                  <a:lnTo>
                    <a:pt x="700846" y="308941"/>
                  </a:lnTo>
                  <a:lnTo>
                    <a:pt x="722145" y="306811"/>
                  </a:lnTo>
                  <a:lnTo>
                    <a:pt x="730133" y="298824"/>
                  </a:lnTo>
                  <a:lnTo>
                    <a:pt x="730133" y="182743"/>
                  </a:lnTo>
                  <a:cubicBezTo>
                    <a:pt x="730133" y="166769"/>
                    <a:pt x="726938" y="155587"/>
                    <a:pt x="720015" y="147599"/>
                  </a:cubicBezTo>
                  <a:cubicBezTo>
                    <a:pt x="713093" y="140677"/>
                    <a:pt x="701911" y="137482"/>
                    <a:pt x="684872" y="137482"/>
                  </a:cubicBezTo>
                  <a:cubicBezTo>
                    <a:pt x="677949" y="137482"/>
                    <a:pt x="671560" y="138547"/>
                    <a:pt x="662508" y="140677"/>
                  </a:cubicBezTo>
                  <a:cubicBezTo>
                    <a:pt x="654520" y="143872"/>
                    <a:pt x="645468" y="147599"/>
                    <a:pt x="636416" y="151859"/>
                  </a:cubicBezTo>
                  <a:lnTo>
                    <a:pt x="636416" y="298291"/>
                  </a:lnTo>
                  <a:lnTo>
                    <a:pt x="644403" y="306279"/>
                  </a:lnTo>
                  <a:lnTo>
                    <a:pt x="664637" y="308408"/>
                  </a:lnTo>
                  <a:lnTo>
                    <a:pt x="664637" y="324383"/>
                  </a:lnTo>
                  <a:lnTo>
                    <a:pt x="569856" y="324383"/>
                  </a:lnTo>
                  <a:lnTo>
                    <a:pt x="569856" y="325448"/>
                  </a:lnTo>
                  <a:close/>
                  <a:moveTo>
                    <a:pt x="501166" y="15012"/>
                  </a:moveTo>
                  <a:cubicBezTo>
                    <a:pt x="509153" y="15012"/>
                    <a:pt x="514478" y="17142"/>
                    <a:pt x="519270" y="22999"/>
                  </a:cubicBezTo>
                  <a:cubicBezTo>
                    <a:pt x="525128" y="27259"/>
                    <a:pt x="527258" y="33116"/>
                    <a:pt x="527258" y="41104"/>
                  </a:cubicBezTo>
                  <a:cubicBezTo>
                    <a:pt x="527258" y="48026"/>
                    <a:pt x="525128" y="53351"/>
                    <a:pt x="519270" y="58143"/>
                  </a:cubicBezTo>
                  <a:cubicBezTo>
                    <a:pt x="515011" y="64000"/>
                    <a:pt x="509153" y="66130"/>
                    <a:pt x="501166" y="66130"/>
                  </a:cubicBezTo>
                  <a:cubicBezTo>
                    <a:pt x="494244" y="66130"/>
                    <a:pt x="488919" y="64000"/>
                    <a:pt x="484127" y="58143"/>
                  </a:cubicBezTo>
                  <a:cubicBezTo>
                    <a:pt x="478270" y="53883"/>
                    <a:pt x="476140" y="48026"/>
                    <a:pt x="476140" y="41104"/>
                  </a:cubicBezTo>
                  <a:cubicBezTo>
                    <a:pt x="476140" y="33116"/>
                    <a:pt x="478270" y="27792"/>
                    <a:pt x="484127" y="22999"/>
                  </a:cubicBezTo>
                  <a:cubicBezTo>
                    <a:pt x="488919" y="17142"/>
                    <a:pt x="494244" y="15012"/>
                    <a:pt x="501166" y="15012"/>
                  </a:cubicBezTo>
                  <a:lnTo>
                    <a:pt x="501166" y="15012"/>
                  </a:lnTo>
                  <a:close/>
                  <a:moveTo>
                    <a:pt x="500101" y="112988"/>
                  </a:moveTo>
                  <a:lnTo>
                    <a:pt x="517141" y="112988"/>
                  </a:lnTo>
                  <a:lnTo>
                    <a:pt x="517141" y="299889"/>
                  </a:lnTo>
                  <a:lnTo>
                    <a:pt x="525128" y="307876"/>
                  </a:lnTo>
                  <a:lnTo>
                    <a:pt x="547492" y="310006"/>
                  </a:lnTo>
                  <a:lnTo>
                    <a:pt x="547492" y="325980"/>
                  </a:lnTo>
                  <a:lnTo>
                    <a:pt x="449516" y="325980"/>
                  </a:lnTo>
                  <a:lnTo>
                    <a:pt x="449516" y="310006"/>
                  </a:lnTo>
                  <a:lnTo>
                    <a:pt x="472945" y="307876"/>
                  </a:lnTo>
                  <a:lnTo>
                    <a:pt x="479867" y="299889"/>
                  </a:lnTo>
                  <a:lnTo>
                    <a:pt x="479867" y="142275"/>
                  </a:lnTo>
                  <a:lnTo>
                    <a:pt x="449516" y="142275"/>
                  </a:lnTo>
                  <a:lnTo>
                    <a:pt x="449516" y="127365"/>
                  </a:lnTo>
                  <a:lnTo>
                    <a:pt x="500101" y="112988"/>
                  </a:lnTo>
                  <a:lnTo>
                    <a:pt x="500101" y="112988"/>
                  </a:lnTo>
                  <a:close/>
                  <a:moveTo>
                    <a:pt x="410112" y="119378"/>
                  </a:moveTo>
                  <a:lnTo>
                    <a:pt x="410112" y="168899"/>
                  </a:lnTo>
                  <a:lnTo>
                    <a:pt x="388813" y="168899"/>
                  </a:lnTo>
                  <a:lnTo>
                    <a:pt x="384553" y="138547"/>
                  </a:lnTo>
                  <a:cubicBezTo>
                    <a:pt x="378696" y="135353"/>
                    <a:pt x="373371" y="132690"/>
                    <a:pt x="368579" y="130560"/>
                  </a:cubicBezTo>
                  <a:cubicBezTo>
                    <a:pt x="362721" y="129495"/>
                    <a:pt x="357397" y="128430"/>
                    <a:pt x="352604" y="128430"/>
                  </a:cubicBezTo>
                  <a:cubicBezTo>
                    <a:pt x="340357" y="128430"/>
                    <a:pt x="332370" y="131625"/>
                    <a:pt x="325448" y="137482"/>
                  </a:cubicBezTo>
                  <a:cubicBezTo>
                    <a:pt x="318526" y="143340"/>
                    <a:pt x="315331" y="149730"/>
                    <a:pt x="315331" y="159847"/>
                  </a:cubicBezTo>
                  <a:cubicBezTo>
                    <a:pt x="315331" y="168899"/>
                    <a:pt x="318526" y="175821"/>
                    <a:pt x="323318" y="181146"/>
                  </a:cubicBezTo>
                  <a:cubicBezTo>
                    <a:pt x="329175" y="187003"/>
                    <a:pt x="337695" y="192328"/>
                    <a:pt x="352604" y="200315"/>
                  </a:cubicBezTo>
                  <a:cubicBezTo>
                    <a:pt x="354734" y="201380"/>
                    <a:pt x="358462" y="202445"/>
                    <a:pt x="363786" y="204575"/>
                  </a:cubicBezTo>
                  <a:cubicBezTo>
                    <a:pt x="379761" y="212562"/>
                    <a:pt x="392008" y="218952"/>
                    <a:pt x="399995" y="224809"/>
                  </a:cubicBezTo>
                  <a:cubicBezTo>
                    <a:pt x="404255" y="229069"/>
                    <a:pt x="409047" y="234926"/>
                    <a:pt x="412242" y="241848"/>
                  </a:cubicBezTo>
                  <a:cubicBezTo>
                    <a:pt x="414372" y="247706"/>
                    <a:pt x="415437" y="255160"/>
                    <a:pt x="415437" y="263148"/>
                  </a:cubicBezTo>
                  <a:cubicBezTo>
                    <a:pt x="415437" y="283382"/>
                    <a:pt x="408515" y="299356"/>
                    <a:pt x="394138" y="311603"/>
                  </a:cubicBezTo>
                  <a:cubicBezTo>
                    <a:pt x="379761" y="322785"/>
                    <a:pt x="358994" y="328643"/>
                    <a:pt x="334500" y="328643"/>
                  </a:cubicBezTo>
                  <a:cubicBezTo>
                    <a:pt x="323318" y="328643"/>
                    <a:pt x="313201" y="327578"/>
                    <a:pt x="304149" y="326513"/>
                  </a:cubicBezTo>
                  <a:cubicBezTo>
                    <a:pt x="294031" y="325448"/>
                    <a:pt x="284979" y="323318"/>
                    <a:pt x="276992" y="319591"/>
                  </a:cubicBezTo>
                  <a:lnTo>
                    <a:pt x="276992" y="262083"/>
                  </a:lnTo>
                  <a:lnTo>
                    <a:pt x="298291" y="262083"/>
                  </a:lnTo>
                  <a:lnTo>
                    <a:pt x="302551" y="299356"/>
                  </a:lnTo>
                  <a:cubicBezTo>
                    <a:pt x="309473" y="303616"/>
                    <a:pt x="314798" y="306279"/>
                    <a:pt x="321720" y="307343"/>
                  </a:cubicBezTo>
                  <a:cubicBezTo>
                    <a:pt x="327578" y="309473"/>
                    <a:pt x="333967" y="310538"/>
                    <a:pt x="340890" y="310538"/>
                  </a:cubicBezTo>
                  <a:cubicBezTo>
                    <a:pt x="353137" y="310538"/>
                    <a:pt x="362189" y="307343"/>
                    <a:pt x="370176" y="300421"/>
                  </a:cubicBezTo>
                  <a:cubicBezTo>
                    <a:pt x="378163" y="293499"/>
                    <a:pt x="381358" y="285512"/>
                    <a:pt x="381358" y="274330"/>
                  </a:cubicBezTo>
                  <a:cubicBezTo>
                    <a:pt x="381358" y="265278"/>
                    <a:pt x="379228" y="258355"/>
                    <a:pt x="373371" y="253031"/>
                  </a:cubicBezTo>
                  <a:cubicBezTo>
                    <a:pt x="369111" y="247173"/>
                    <a:pt x="356332" y="239719"/>
                    <a:pt x="336097" y="230666"/>
                  </a:cubicBezTo>
                  <a:cubicBezTo>
                    <a:pt x="314798" y="221614"/>
                    <a:pt x="299889" y="211497"/>
                    <a:pt x="292434" y="203510"/>
                  </a:cubicBezTo>
                  <a:cubicBezTo>
                    <a:pt x="284447" y="194458"/>
                    <a:pt x="280187" y="183276"/>
                    <a:pt x="280187" y="171029"/>
                  </a:cubicBezTo>
                  <a:cubicBezTo>
                    <a:pt x="280187" y="151859"/>
                    <a:pt x="287109" y="135885"/>
                    <a:pt x="300421" y="125768"/>
                  </a:cubicBezTo>
                  <a:cubicBezTo>
                    <a:pt x="313733" y="114586"/>
                    <a:pt x="332902" y="108729"/>
                    <a:pt x="357929" y="108729"/>
                  </a:cubicBezTo>
                  <a:cubicBezTo>
                    <a:pt x="368046" y="108729"/>
                    <a:pt x="377098" y="109794"/>
                    <a:pt x="386150" y="111923"/>
                  </a:cubicBezTo>
                  <a:cubicBezTo>
                    <a:pt x="394138" y="114053"/>
                    <a:pt x="402125" y="116183"/>
                    <a:pt x="410112" y="119378"/>
                  </a:cubicBezTo>
                  <a:lnTo>
                    <a:pt x="410112" y="119378"/>
                  </a:lnTo>
                  <a:close/>
                  <a:moveTo>
                    <a:pt x="3297" y="31519"/>
                  </a:moveTo>
                  <a:lnTo>
                    <a:pt x="250901" y="31519"/>
                  </a:lnTo>
                  <a:lnTo>
                    <a:pt x="250901" y="98079"/>
                  </a:lnTo>
                  <a:lnTo>
                    <a:pt x="227471" y="98079"/>
                  </a:lnTo>
                  <a:lnTo>
                    <a:pt x="221614" y="57610"/>
                  </a:lnTo>
                  <a:lnTo>
                    <a:pt x="214692" y="50688"/>
                  </a:lnTo>
                  <a:lnTo>
                    <a:pt x="148132" y="50688"/>
                  </a:lnTo>
                  <a:lnTo>
                    <a:pt x="148132" y="298291"/>
                  </a:lnTo>
                  <a:lnTo>
                    <a:pt x="155054" y="305214"/>
                  </a:lnTo>
                  <a:lnTo>
                    <a:pt x="184341" y="307343"/>
                  </a:lnTo>
                  <a:lnTo>
                    <a:pt x="184341" y="325448"/>
                  </a:lnTo>
                  <a:lnTo>
                    <a:pt x="70390" y="325448"/>
                  </a:lnTo>
                  <a:lnTo>
                    <a:pt x="70390" y="307343"/>
                  </a:lnTo>
                  <a:lnTo>
                    <a:pt x="99676" y="305214"/>
                  </a:lnTo>
                  <a:lnTo>
                    <a:pt x="106598" y="298291"/>
                  </a:lnTo>
                  <a:lnTo>
                    <a:pt x="106598" y="50688"/>
                  </a:lnTo>
                  <a:lnTo>
                    <a:pt x="40039" y="50688"/>
                  </a:lnTo>
                  <a:lnTo>
                    <a:pt x="33116" y="57610"/>
                  </a:lnTo>
                  <a:lnTo>
                    <a:pt x="27259" y="98079"/>
                  </a:lnTo>
                  <a:lnTo>
                    <a:pt x="2233" y="98079"/>
                  </a:lnTo>
                  <a:lnTo>
                    <a:pt x="2233" y="31519"/>
                  </a:lnTo>
                  <a:close/>
                </a:path>
              </a:pathLst>
            </a:custGeom>
            <a:solidFill>
              <a:srgbClr val="81308C"/>
            </a:solidFill>
            <a:ln w="5325" cap="flat">
              <a:noFill/>
              <a:prstDash val="solid"/>
              <a:miter/>
            </a:ln>
          </p:spPr>
          <p:txBody>
            <a:bodyPr rtlCol="0" anchor="ctr"/>
            <a:lstStyle/>
            <a:p>
              <a:endParaRPr lang="zh-CN" altLang="en-US" dirty="0"/>
            </a:p>
          </p:txBody>
        </p:sp>
        <p:pic>
          <p:nvPicPr>
            <p:cNvPr id="35" name="图片 3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85028" y="2913592"/>
              <a:ext cx="1584000" cy="1584000"/>
            </a:xfrm>
            <a:prstGeom prst="rect">
              <a:avLst/>
            </a:prstGeom>
          </p:spPr>
        </p:pic>
      </p:grpSp>
      <p:grpSp>
        <p:nvGrpSpPr>
          <p:cNvPr id="5" name="组合 132"/>
          <p:cNvGrpSpPr/>
          <p:nvPr/>
        </p:nvGrpSpPr>
        <p:grpSpPr>
          <a:xfrm>
            <a:off x="604109" y="368651"/>
            <a:ext cx="1882289" cy="417037"/>
            <a:chOff x="668068" y="202823"/>
            <a:chExt cx="1414556" cy="337529"/>
          </a:xfrm>
          <a:solidFill>
            <a:srgbClr val="703881"/>
          </a:solidFill>
        </p:grpSpPr>
        <p:sp>
          <p:nvSpPr>
            <p:cNvPr id="6" name="箭头: V 形 133"/>
            <p:cNvSpPr/>
            <p:nvPr/>
          </p:nvSpPr>
          <p:spPr>
            <a:xfrm>
              <a:off x="668068" y="202823"/>
              <a:ext cx="411871" cy="329144"/>
            </a:xfrm>
            <a:prstGeom prst="chevron">
              <a:avLst/>
            </a:prstGeom>
            <a:solidFill>
              <a:srgbClr val="D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7" name="箭头: V 形 134"/>
            <p:cNvSpPr/>
            <p:nvPr/>
          </p:nvSpPr>
          <p:spPr>
            <a:xfrm>
              <a:off x="1003739" y="202823"/>
              <a:ext cx="411871" cy="329144"/>
            </a:xfrm>
            <a:prstGeom prst="chevron">
              <a:avLst/>
            </a:prstGeom>
            <a:solidFill>
              <a:srgbClr val="BB8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8" name="箭头: V 形 135"/>
            <p:cNvSpPr/>
            <p:nvPr/>
          </p:nvSpPr>
          <p:spPr>
            <a:xfrm>
              <a:off x="1335082" y="211208"/>
              <a:ext cx="411871" cy="329144"/>
            </a:xfrm>
            <a:prstGeom prst="chevron">
              <a:avLst/>
            </a:prstGeom>
            <a:solidFill>
              <a:srgbClr val="A45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9" name="箭头: V 形 136"/>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grpSp>
      <p:sp>
        <p:nvSpPr>
          <p:cNvPr id="2" name="iconfont-1191-801540"/>
          <p:cNvSpPr>
            <a:spLocks noChangeAspect="1"/>
          </p:cNvSpPr>
          <p:nvPr/>
        </p:nvSpPr>
        <p:spPr bwMode="auto">
          <a:xfrm>
            <a:off x="4973603" y="5452771"/>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703881"/>
          </a:solidFill>
          <a:ln>
            <a:noFill/>
          </a:ln>
        </p:spPr>
        <p:txBody>
          <a:bodyPr/>
          <a:lstStyle/>
          <a:p>
            <a:endParaRPr lang="zh-CN" altLang="en-US" dirty="0">
              <a:cs typeface="+mn-ea"/>
              <a:sym typeface="+mn-lt"/>
            </a:endParaRPr>
          </a:p>
        </p:txBody>
      </p:sp>
      <p:sp>
        <p:nvSpPr>
          <p:cNvPr id="4" name="文本框 3"/>
          <p:cNvSpPr txBox="1"/>
          <p:nvPr/>
        </p:nvSpPr>
        <p:spPr>
          <a:xfrm>
            <a:off x="5654903" y="4650829"/>
            <a:ext cx="6162065" cy="400110"/>
          </a:xfrm>
          <a:prstGeom prst="rect">
            <a:avLst/>
          </a:prstGeom>
          <a:noFill/>
        </p:spPr>
        <p:txBody>
          <a:bodyPr wrap="square" rtlCol="0">
            <a:spAutoFit/>
          </a:bodyPr>
          <a:lstStyle/>
          <a:p>
            <a:r>
              <a:rPr lang="zh-TW" altLang="en-US" sz="2000" b="1" dirty="0"/>
              <a:t>虚报事件的各种重要细节</a:t>
            </a:r>
            <a:endParaRPr lang="zh-CN" altLang="en-US" sz="2000" b="1" dirty="0">
              <a:cs typeface="+mn-ea"/>
            </a:endParaRPr>
          </a:p>
        </p:txBody>
      </p:sp>
      <p:sp>
        <p:nvSpPr>
          <p:cNvPr id="3" name="文本框 15">
            <a:extLst>
              <a:ext uri="{FF2B5EF4-FFF2-40B4-BE49-F238E27FC236}">
                <a16:creationId xmlns:a16="http://schemas.microsoft.com/office/drawing/2014/main" id="{65B3B09B-1C69-CCFE-1822-E508BD8B407D}"/>
              </a:ext>
            </a:extLst>
          </p:cNvPr>
          <p:cNvSpPr txBox="1"/>
          <p:nvPr/>
        </p:nvSpPr>
        <p:spPr>
          <a:xfrm>
            <a:off x="1449414" y="2750087"/>
            <a:ext cx="2001230" cy="2898422"/>
          </a:xfrm>
          <a:prstGeom prst="rect">
            <a:avLst/>
          </a:prstGeom>
          <a:noFill/>
        </p:spPr>
        <p:txBody>
          <a:bodyPr wrap="square" rtlCol="0">
            <a:spAutoFit/>
          </a:bodyPr>
          <a:lstStyle/>
          <a:p>
            <a:pPr indent="-171450">
              <a:lnSpc>
                <a:spcPct val="200000"/>
              </a:lnSpc>
              <a:buFont typeface="Arial" panose="020B0604020202020204" pitchFamily="34" charset="0"/>
              <a:buChar char="•"/>
            </a:pPr>
            <a:r>
              <a:rPr lang="zh-CN" altLang="en-US" sz="3200" b="1" dirty="0">
                <a:solidFill>
                  <a:schemeClr val="bg1"/>
                </a:solidFill>
                <a:latin typeface="思源宋体 Heavy" panose="02020900000000000000" pitchFamily="18" charset="-122"/>
                <a:ea typeface="思源宋体 Heavy" panose="02020900000000000000" pitchFamily="18" charset="-122"/>
                <a:cs typeface="+mn-ea"/>
                <a:sym typeface="+mn-lt"/>
              </a:rPr>
              <a:t>传播主体 </a:t>
            </a:r>
            <a:endParaRPr lang="en-US" altLang="zh-CN" sz="3200" b="1" dirty="0">
              <a:solidFill>
                <a:schemeClr val="bg1"/>
              </a:solidFill>
              <a:latin typeface="思源宋体 Heavy" panose="02020900000000000000" pitchFamily="18" charset="-122"/>
              <a:ea typeface="思源宋体 Heavy" panose="02020900000000000000" pitchFamily="18" charset="-122"/>
              <a:cs typeface="+mn-ea"/>
              <a:sym typeface="+mn-lt"/>
            </a:endParaRPr>
          </a:p>
          <a:p>
            <a:pPr indent="-171450">
              <a:lnSpc>
                <a:spcPct val="200000"/>
              </a:lnSpc>
              <a:buFont typeface="Arial" panose="020B0604020202020204" pitchFamily="34" charset="0"/>
              <a:buChar char="•"/>
            </a:pPr>
            <a:r>
              <a:rPr lang="zh-CN" altLang="en-US" sz="3200" b="1" u="sng" dirty="0">
                <a:solidFill>
                  <a:schemeClr val="accent4">
                    <a:lumMod val="40000"/>
                    <a:lumOff val="60000"/>
                  </a:schemeClr>
                </a:solidFill>
                <a:latin typeface="思源宋体 Heavy" panose="02020900000000000000" pitchFamily="18" charset="-122"/>
                <a:ea typeface="思源宋体 Heavy" panose="02020900000000000000" pitchFamily="18" charset="-122"/>
                <a:cs typeface="+mn-ea"/>
                <a:sym typeface="+mn-lt"/>
              </a:rPr>
              <a:t>传播内容</a:t>
            </a:r>
            <a:r>
              <a:rPr lang="zh-CN" altLang="en-US" sz="3200" b="1" dirty="0">
                <a:solidFill>
                  <a:schemeClr val="bg1"/>
                </a:solidFill>
                <a:latin typeface="思源宋体 Heavy" panose="02020900000000000000" pitchFamily="18" charset="-122"/>
                <a:ea typeface="思源宋体 Heavy" panose="02020900000000000000" pitchFamily="18" charset="-122"/>
                <a:cs typeface="+mn-ea"/>
                <a:sym typeface="+mn-lt"/>
              </a:rPr>
              <a:t> </a:t>
            </a:r>
            <a:endParaRPr lang="en-US" altLang="zh-CN" sz="3200" b="1" dirty="0">
              <a:solidFill>
                <a:schemeClr val="bg1"/>
              </a:solidFill>
              <a:latin typeface="思源宋体 Heavy" panose="02020900000000000000" pitchFamily="18" charset="-122"/>
              <a:ea typeface="思源宋体 Heavy" panose="02020900000000000000" pitchFamily="18" charset="-122"/>
              <a:cs typeface="+mn-ea"/>
              <a:sym typeface="+mn-lt"/>
            </a:endParaRPr>
          </a:p>
          <a:p>
            <a:pPr indent="-171450">
              <a:lnSpc>
                <a:spcPct val="200000"/>
              </a:lnSpc>
              <a:buFont typeface="Arial" panose="020B0604020202020204" pitchFamily="34" charset="0"/>
              <a:buChar char="•"/>
            </a:pPr>
            <a:r>
              <a:rPr lang="zh-CN" altLang="en-US" sz="3200" b="1" dirty="0">
                <a:solidFill>
                  <a:schemeClr val="bg1"/>
                </a:solidFill>
                <a:latin typeface="思源宋体 Heavy" panose="02020900000000000000" pitchFamily="18" charset="-122"/>
                <a:ea typeface="思源宋体 Heavy" panose="02020900000000000000" pitchFamily="18" charset="-122"/>
                <a:cs typeface="+mn-ea"/>
                <a:sym typeface="+mn-lt"/>
              </a:rPr>
              <a:t>传播渠道</a:t>
            </a:r>
            <a:endParaRPr lang="en-US" altLang="zh-CN" sz="3200" b="1" dirty="0">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1" name="矩形: 圆角 21">
            <a:extLst>
              <a:ext uri="{FF2B5EF4-FFF2-40B4-BE49-F238E27FC236}">
                <a16:creationId xmlns:a16="http://schemas.microsoft.com/office/drawing/2014/main" id="{EB4A948E-0C94-706D-4BA5-364A825511BA}"/>
              </a:ext>
            </a:extLst>
          </p:cNvPr>
          <p:cNvSpPr/>
          <p:nvPr/>
        </p:nvSpPr>
        <p:spPr>
          <a:xfrm>
            <a:off x="968931" y="2641790"/>
            <a:ext cx="3134573" cy="3548764"/>
          </a:xfrm>
          <a:prstGeom prst="round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18" name="Google Shape;177;p11">
            <a:extLst>
              <a:ext uri="{FF2B5EF4-FFF2-40B4-BE49-F238E27FC236}">
                <a16:creationId xmlns:a16="http://schemas.microsoft.com/office/drawing/2014/main" id="{E1D5A3AA-C29D-EC99-68AF-D442C1B65ACF}"/>
              </a:ext>
            </a:extLst>
          </p:cNvPr>
          <p:cNvGrpSpPr/>
          <p:nvPr/>
        </p:nvGrpSpPr>
        <p:grpSpPr>
          <a:xfrm>
            <a:off x="5160701" y="2433184"/>
            <a:ext cx="393894" cy="356642"/>
            <a:chOff x="6049791" y="6106301"/>
            <a:chExt cx="321022" cy="290662"/>
          </a:xfrm>
          <a:solidFill>
            <a:srgbClr val="814195"/>
          </a:solidFill>
        </p:grpSpPr>
        <p:sp>
          <p:nvSpPr>
            <p:cNvPr id="19" name="Google Shape;178;p11">
              <a:extLst>
                <a:ext uri="{FF2B5EF4-FFF2-40B4-BE49-F238E27FC236}">
                  <a16:creationId xmlns:a16="http://schemas.microsoft.com/office/drawing/2014/main" id="{24D11E54-E07B-7ACF-6007-554DBC24A1E6}"/>
                </a:ext>
              </a:extLst>
            </p:cNvPr>
            <p:cNvSpPr/>
            <p:nvPr/>
          </p:nvSpPr>
          <p:spPr>
            <a:xfrm>
              <a:off x="6049791" y="6106301"/>
              <a:ext cx="140642" cy="290662"/>
            </a:xfrm>
            <a:custGeom>
              <a:avLst/>
              <a:gdLst/>
              <a:ahLst/>
              <a:cxnLst/>
              <a:rect l="l" t="t" r="r" b="b"/>
              <a:pathLst>
                <a:path w="140642" h="290662" extrusionOk="0">
                  <a:moveTo>
                    <a:pt x="127248" y="0"/>
                  </a:moveTo>
                  <a:lnTo>
                    <a:pt x="127248" y="29468"/>
                  </a:lnTo>
                  <a:cubicBezTo>
                    <a:pt x="107900" y="37803"/>
                    <a:pt x="93166" y="48593"/>
                    <a:pt x="83046" y="61838"/>
                  </a:cubicBezTo>
                  <a:cubicBezTo>
                    <a:pt x="72926" y="75084"/>
                    <a:pt x="67865" y="89892"/>
                    <a:pt x="67865" y="106264"/>
                  </a:cubicBezTo>
                  <a:cubicBezTo>
                    <a:pt x="67865" y="121146"/>
                    <a:pt x="73967" y="136104"/>
                    <a:pt x="86171" y="151135"/>
                  </a:cubicBezTo>
                  <a:cubicBezTo>
                    <a:pt x="98375" y="166167"/>
                    <a:pt x="110505" y="181273"/>
                    <a:pt x="122560" y="196453"/>
                  </a:cubicBezTo>
                  <a:cubicBezTo>
                    <a:pt x="134615" y="211634"/>
                    <a:pt x="140642" y="226666"/>
                    <a:pt x="140642" y="241548"/>
                  </a:cubicBezTo>
                  <a:cubicBezTo>
                    <a:pt x="140642" y="255836"/>
                    <a:pt x="135136" y="267593"/>
                    <a:pt x="124122" y="276821"/>
                  </a:cubicBezTo>
                  <a:cubicBezTo>
                    <a:pt x="113109" y="286048"/>
                    <a:pt x="100459" y="290662"/>
                    <a:pt x="86171" y="290662"/>
                  </a:cubicBezTo>
                  <a:cubicBezTo>
                    <a:pt x="72777" y="290662"/>
                    <a:pt x="59382" y="285750"/>
                    <a:pt x="45988" y="275928"/>
                  </a:cubicBezTo>
                  <a:cubicBezTo>
                    <a:pt x="32593" y="266105"/>
                    <a:pt x="21580" y="252041"/>
                    <a:pt x="12948" y="233735"/>
                  </a:cubicBezTo>
                  <a:cubicBezTo>
                    <a:pt x="4316" y="215429"/>
                    <a:pt x="0" y="195114"/>
                    <a:pt x="0" y="172790"/>
                  </a:cubicBezTo>
                  <a:cubicBezTo>
                    <a:pt x="0" y="133797"/>
                    <a:pt x="11534" y="99343"/>
                    <a:pt x="34602" y="69429"/>
                  </a:cubicBezTo>
                  <a:cubicBezTo>
                    <a:pt x="57671" y="39514"/>
                    <a:pt x="88553" y="16371"/>
                    <a:pt x="127248"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a:solidFill>
                  <a:srgbClr val="703881"/>
                </a:solidFill>
                <a:highlight>
                  <a:srgbClr val="B57BC7"/>
                </a:highlight>
                <a:latin typeface="Calibri"/>
                <a:ea typeface="Calibri"/>
                <a:cs typeface="Calibri"/>
                <a:sym typeface="Calibri"/>
              </a:endParaRPr>
            </a:p>
          </p:txBody>
        </p:sp>
        <p:sp>
          <p:nvSpPr>
            <p:cNvPr id="21" name="Google Shape;179;p11">
              <a:extLst>
                <a:ext uri="{FF2B5EF4-FFF2-40B4-BE49-F238E27FC236}">
                  <a16:creationId xmlns:a16="http://schemas.microsoft.com/office/drawing/2014/main" id="{A8056BF3-D646-C52A-127E-E0A44C0B4C20}"/>
                </a:ext>
              </a:extLst>
            </p:cNvPr>
            <p:cNvSpPr/>
            <p:nvPr/>
          </p:nvSpPr>
          <p:spPr>
            <a:xfrm>
              <a:off x="6231063" y="6106301"/>
              <a:ext cx="139750" cy="290662"/>
            </a:xfrm>
            <a:custGeom>
              <a:avLst/>
              <a:gdLst/>
              <a:ahLst/>
              <a:cxnLst/>
              <a:rect l="l" t="t" r="r" b="b"/>
              <a:pathLst>
                <a:path w="139750" h="290662" extrusionOk="0">
                  <a:moveTo>
                    <a:pt x="126802" y="0"/>
                  </a:moveTo>
                  <a:lnTo>
                    <a:pt x="126802" y="29468"/>
                  </a:lnTo>
                  <a:cubicBezTo>
                    <a:pt x="107454" y="37803"/>
                    <a:pt x="92720" y="48593"/>
                    <a:pt x="82600" y="61838"/>
                  </a:cubicBezTo>
                  <a:cubicBezTo>
                    <a:pt x="72480" y="75084"/>
                    <a:pt x="67420" y="89892"/>
                    <a:pt x="67420" y="106264"/>
                  </a:cubicBezTo>
                  <a:cubicBezTo>
                    <a:pt x="67420" y="121742"/>
                    <a:pt x="73447" y="136848"/>
                    <a:pt x="85502" y="151582"/>
                  </a:cubicBezTo>
                  <a:cubicBezTo>
                    <a:pt x="97557" y="166316"/>
                    <a:pt x="109612" y="181124"/>
                    <a:pt x="121667" y="196007"/>
                  </a:cubicBezTo>
                  <a:cubicBezTo>
                    <a:pt x="133723" y="210890"/>
                    <a:pt x="139750" y="226070"/>
                    <a:pt x="139750" y="241548"/>
                  </a:cubicBezTo>
                  <a:cubicBezTo>
                    <a:pt x="139750" y="256133"/>
                    <a:pt x="134243" y="267965"/>
                    <a:pt x="123230" y="277044"/>
                  </a:cubicBezTo>
                  <a:cubicBezTo>
                    <a:pt x="112217" y="286122"/>
                    <a:pt x="99715" y="290662"/>
                    <a:pt x="85725" y="290662"/>
                  </a:cubicBezTo>
                  <a:cubicBezTo>
                    <a:pt x="72331" y="290662"/>
                    <a:pt x="59011" y="285825"/>
                    <a:pt x="45765" y="276151"/>
                  </a:cubicBezTo>
                  <a:cubicBezTo>
                    <a:pt x="32519" y="266477"/>
                    <a:pt x="21581" y="252636"/>
                    <a:pt x="12949" y="234628"/>
                  </a:cubicBezTo>
                  <a:cubicBezTo>
                    <a:pt x="4317" y="216620"/>
                    <a:pt x="0" y="196007"/>
                    <a:pt x="0" y="172790"/>
                  </a:cubicBezTo>
                  <a:cubicBezTo>
                    <a:pt x="0" y="153740"/>
                    <a:pt x="3051" y="135285"/>
                    <a:pt x="9153" y="117426"/>
                  </a:cubicBezTo>
                  <a:cubicBezTo>
                    <a:pt x="15255" y="99566"/>
                    <a:pt x="23962" y="83344"/>
                    <a:pt x="35273" y="68759"/>
                  </a:cubicBezTo>
                  <a:cubicBezTo>
                    <a:pt x="46584" y="54174"/>
                    <a:pt x="60350" y="40854"/>
                    <a:pt x="76573" y="28799"/>
                  </a:cubicBezTo>
                  <a:cubicBezTo>
                    <a:pt x="92795" y="16743"/>
                    <a:pt x="109538" y="7144"/>
                    <a:pt x="126802"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dirty="0">
                <a:solidFill>
                  <a:srgbClr val="814195"/>
                </a:solidFill>
                <a:latin typeface="Calibri"/>
                <a:ea typeface="Calibri"/>
                <a:cs typeface="Calibri"/>
                <a:sym typeface="Calibri"/>
              </a:endParaRPr>
            </a:p>
          </p:txBody>
        </p:sp>
      </p:grpSp>
      <p:grpSp>
        <p:nvGrpSpPr>
          <p:cNvPr id="22" name="Google Shape;173;p11">
            <a:extLst>
              <a:ext uri="{FF2B5EF4-FFF2-40B4-BE49-F238E27FC236}">
                <a16:creationId xmlns:a16="http://schemas.microsoft.com/office/drawing/2014/main" id="{3B6DD262-BE51-2B57-5D36-BADDB3990A2D}"/>
              </a:ext>
            </a:extLst>
          </p:cNvPr>
          <p:cNvGrpSpPr/>
          <p:nvPr/>
        </p:nvGrpSpPr>
        <p:grpSpPr>
          <a:xfrm rot="10800000">
            <a:off x="11224179" y="4059526"/>
            <a:ext cx="393894" cy="356646"/>
            <a:chOff x="6049791" y="6106298"/>
            <a:chExt cx="321022" cy="290665"/>
          </a:xfrm>
          <a:solidFill>
            <a:srgbClr val="703881"/>
          </a:solidFill>
        </p:grpSpPr>
        <p:sp>
          <p:nvSpPr>
            <p:cNvPr id="27" name="Google Shape;174;p11">
              <a:extLst>
                <a:ext uri="{FF2B5EF4-FFF2-40B4-BE49-F238E27FC236}">
                  <a16:creationId xmlns:a16="http://schemas.microsoft.com/office/drawing/2014/main" id="{F434E78D-9D2B-1826-AD75-7DC64282124A}"/>
                </a:ext>
              </a:extLst>
            </p:cNvPr>
            <p:cNvSpPr/>
            <p:nvPr/>
          </p:nvSpPr>
          <p:spPr>
            <a:xfrm>
              <a:off x="6049791" y="6106298"/>
              <a:ext cx="140642" cy="290662"/>
            </a:xfrm>
            <a:custGeom>
              <a:avLst/>
              <a:gdLst/>
              <a:ahLst/>
              <a:cxnLst/>
              <a:rect l="l" t="t" r="r" b="b"/>
              <a:pathLst>
                <a:path w="140642" h="290662" extrusionOk="0">
                  <a:moveTo>
                    <a:pt x="127248" y="0"/>
                  </a:moveTo>
                  <a:lnTo>
                    <a:pt x="127248" y="29468"/>
                  </a:lnTo>
                  <a:cubicBezTo>
                    <a:pt x="107900" y="37803"/>
                    <a:pt x="93166" y="48593"/>
                    <a:pt x="83046" y="61838"/>
                  </a:cubicBezTo>
                  <a:cubicBezTo>
                    <a:pt x="72926" y="75084"/>
                    <a:pt x="67865" y="89892"/>
                    <a:pt x="67865" y="106264"/>
                  </a:cubicBezTo>
                  <a:cubicBezTo>
                    <a:pt x="67865" y="121146"/>
                    <a:pt x="73967" y="136104"/>
                    <a:pt x="86171" y="151135"/>
                  </a:cubicBezTo>
                  <a:cubicBezTo>
                    <a:pt x="98375" y="166167"/>
                    <a:pt x="110505" y="181273"/>
                    <a:pt x="122560" y="196453"/>
                  </a:cubicBezTo>
                  <a:cubicBezTo>
                    <a:pt x="134615" y="211634"/>
                    <a:pt x="140642" y="226666"/>
                    <a:pt x="140642" y="241548"/>
                  </a:cubicBezTo>
                  <a:cubicBezTo>
                    <a:pt x="140642" y="255836"/>
                    <a:pt x="135136" y="267593"/>
                    <a:pt x="124122" y="276821"/>
                  </a:cubicBezTo>
                  <a:cubicBezTo>
                    <a:pt x="113109" y="286048"/>
                    <a:pt x="100459" y="290662"/>
                    <a:pt x="86171" y="290662"/>
                  </a:cubicBezTo>
                  <a:cubicBezTo>
                    <a:pt x="72777" y="290662"/>
                    <a:pt x="59382" y="285750"/>
                    <a:pt x="45988" y="275928"/>
                  </a:cubicBezTo>
                  <a:cubicBezTo>
                    <a:pt x="32593" y="266105"/>
                    <a:pt x="21580" y="252041"/>
                    <a:pt x="12948" y="233735"/>
                  </a:cubicBezTo>
                  <a:cubicBezTo>
                    <a:pt x="4316" y="215429"/>
                    <a:pt x="0" y="195114"/>
                    <a:pt x="0" y="172790"/>
                  </a:cubicBezTo>
                  <a:cubicBezTo>
                    <a:pt x="0" y="133797"/>
                    <a:pt x="11534" y="99343"/>
                    <a:pt x="34602" y="69429"/>
                  </a:cubicBezTo>
                  <a:cubicBezTo>
                    <a:pt x="57671" y="39514"/>
                    <a:pt x="88553" y="16371"/>
                    <a:pt x="127248"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dirty="0">
                <a:solidFill>
                  <a:srgbClr val="3D3D3D"/>
                </a:solidFill>
                <a:latin typeface="Calibri"/>
                <a:ea typeface="Calibri"/>
                <a:cs typeface="Calibri"/>
                <a:sym typeface="Calibri"/>
              </a:endParaRPr>
            </a:p>
          </p:txBody>
        </p:sp>
        <p:sp>
          <p:nvSpPr>
            <p:cNvPr id="31" name="Google Shape;175;p11">
              <a:extLst>
                <a:ext uri="{FF2B5EF4-FFF2-40B4-BE49-F238E27FC236}">
                  <a16:creationId xmlns:a16="http://schemas.microsoft.com/office/drawing/2014/main" id="{C3288EFD-36C4-557B-3D30-21AC5F245E6A}"/>
                </a:ext>
              </a:extLst>
            </p:cNvPr>
            <p:cNvSpPr/>
            <p:nvPr/>
          </p:nvSpPr>
          <p:spPr>
            <a:xfrm>
              <a:off x="6231063" y="6106301"/>
              <a:ext cx="139750" cy="290662"/>
            </a:xfrm>
            <a:custGeom>
              <a:avLst/>
              <a:gdLst/>
              <a:ahLst/>
              <a:cxnLst/>
              <a:rect l="l" t="t" r="r" b="b"/>
              <a:pathLst>
                <a:path w="139750" h="290662" extrusionOk="0">
                  <a:moveTo>
                    <a:pt x="126802" y="0"/>
                  </a:moveTo>
                  <a:lnTo>
                    <a:pt x="126802" y="29468"/>
                  </a:lnTo>
                  <a:cubicBezTo>
                    <a:pt x="107454" y="37803"/>
                    <a:pt x="92720" y="48593"/>
                    <a:pt x="82600" y="61838"/>
                  </a:cubicBezTo>
                  <a:cubicBezTo>
                    <a:pt x="72480" y="75084"/>
                    <a:pt x="67420" y="89892"/>
                    <a:pt x="67420" y="106264"/>
                  </a:cubicBezTo>
                  <a:cubicBezTo>
                    <a:pt x="67420" y="121742"/>
                    <a:pt x="73447" y="136848"/>
                    <a:pt x="85502" y="151582"/>
                  </a:cubicBezTo>
                  <a:cubicBezTo>
                    <a:pt x="97557" y="166316"/>
                    <a:pt x="109612" y="181124"/>
                    <a:pt x="121667" y="196007"/>
                  </a:cubicBezTo>
                  <a:cubicBezTo>
                    <a:pt x="133723" y="210890"/>
                    <a:pt x="139750" y="226070"/>
                    <a:pt x="139750" y="241548"/>
                  </a:cubicBezTo>
                  <a:cubicBezTo>
                    <a:pt x="139750" y="256133"/>
                    <a:pt x="134243" y="267965"/>
                    <a:pt x="123230" y="277044"/>
                  </a:cubicBezTo>
                  <a:cubicBezTo>
                    <a:pt x="112217" y="286122"/>
                    <a:pt x="99715" y="290662"/>
                    <a:pt x="85725" y="290662"/>
                  </a:cubicBezTo>
                  <a:cubicBezTo>
                    <a:pt x="72331" y="290662"/>
                    <a:pt x="59011" y="285825"/>
                    <a:pt x="45765" y="276151"/>
                  </a:cubicBezTo>
                  <a:cubicBezTo>
                    <a:pt x="32519" y="266477"/>
                    <a:pt x="21581" y="252636"/>
                    <a:pt x="12949" y="234628"/>
                  </a:cubicBezTo>
                  <a:cubicBezTo>
                    <a:pt x="4317" y="216620"/>
                    <a:pt x="0" y="196007"/>
                    <a:pt x="0" y="172790"/>
                  </a:cubicBezTo>
                  <a:cubicBezTo>
                    <a:pt x="0" y="153740"/>
                    <a:pt x="3051" y="135285"/>
                    <a:pt x="9153" y="117426"/>
                  </a:cubicBezTo>
                  <a:cubicBezTo>
                    <a:pt x="15255" y="99566"/>
                    <a:pt x="23962" y="83344"/>
                    <a:pt x="35273" y="68759"/>
                  </a:cubicBezTo>
                  <a:cubicBezTo>
                    <a:pt x="46584" y="54174"/>
                    <a:pt x="60350" y="40854"/>
                    <a:pt x="76573" y="28799"/>
                  </a:cubicBezTo>
                  <a:cubicBezTo>
                    <a:pt x="92795" y="16743"/>
                    <a:pt x="109538" y="7144"/>
                    <a:pt x="126802"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a:solidFill>
                  <a:srgbClr val="3D3D3D"/>
                </a:solidFill>
                <a:latin typeface="Calibri"/>
                <a:ea typeface="Calibri"/>
                <a:cs typeface="Calibri"/>
                <a:sym typeface="Calibri"/>
              </a:endParaRPr>
            </a:p>
          </p:txBody>
        </p:sp>
      </p:grpSp>
      <p:sp>
        <p:nvSpPr>
          <p:cNvPr id="10" name="文本框 36">
            <a:extLst>
              <a:ext uri="{FF2B5EF4-FFF2-40B4-BE49-F238E27FC236}">
                <a16:creationId xmlns:a16="http://schemas.microsoft.com/office/drawing/2014/main" id="{AC4BF2D9-F2AE-206C-4CFF-35556714054A}"/>
              </a:ext>
            </a:extLst>
          </p:cNvPr>
          <p:cNvSpPr txBox="1"/>
          <p:nvPr/>
        </p:nvSpPr>
        <p:spPr>
          <a:xfrm>
            <a:off x="9712938" y="1770807"/>
            <a:ext cx="1576240" cy="584775"/>
          </a:xfrm>
          <a:prstGeom prst="rect">
            <a:avLst/>
          </a:prstGeom>
          <a:noFill/>
          <a:ln>
            <a:solidFill>
              <a:srgbClr val="814195"/>
            </a:solidFill>
          </a:ln>
        </p:spPr>
        <p:txBody>
          <a:bodyPr wrap="square" rtlCol="0">
            <a:spAutoFit/>
            <a:scene3d>
              <a:camera prst="orthographicFront"/>
              <a:lightRig rig="threePt" dir="t"/>
            </a:scene3d>
            <a:sp3d contourW="12700"/>
          </a:bodyPr>
          <a:lstStyle/>
          <a:p>
            <a:pPr algn="ctr"/>
            <a:r>
              <a:rPr lang="zh-TW" altLang="en-US" sz="32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怠惰性</a:t>
            </a:r>
            <a:endParaRPr lang="zh-CN" altLang="en-US" sz="32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endParaRPr>
          </a:p>
        </p:txBody>
      </p:sp>
    </p:spTree>
    <p:extLst>
      <p:ext uri="{BB962C8B-B14F-4D97-AF65-F5344CB8AC3E}">
        <p14:creationId xmlns:p14="http://schemas.microsoft.com/office/powerpoint/2010/main" val="1107113480"/>
      </p:ext>
    </p:extLst>
  </p:cSld>
  <p:clrMapOvr>
    <a:masterClrMapping/>
  </p:clrMapOvr>
  <mc:AlternateContent xmlns:mc="http://schemas.openxmlformats.org/markup-compatibility/2006" xmlns:p14="http://schemas.microsoft.com/office/powerpoint/2010/main">
    <mc:Choice Requires="p14">
      <p:transition p14:dur="0" advTm="837"/>
    </mc:Choice>
    <mc:Fallback xmlns="">
      <p:transition advTm="8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down)">
                                      <p:cBhvr>
                                        <p:cTn id="21" dur="500"/>
                                        <p:tgtEl>
                                          <p:spTgt spid="24"/>
                                        </p:tgtEl>
                                      </p:cBhvr>
                                    </p:animEffect>
                                  </p:childTnLst>
                                </p:cTn>
                              </p:par>
                              <p:par>
                                <p:cTn id="22" presetID="22" presetClass="entr" presetSubtype="4"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16"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96F0C78A-A192-AAAC-21E1-8E21CB396F88}"/>
              </a:ext>
            </a:extLst>
          </p:cNvPr>
          <p:cNvSpPr/>
          <p:nvPr/>
        </p:nvSpPr>
        <p:spPr>
          <a:xfrm>
            <a:off x="0" y="0"/>
            <a:ext cx="5486400"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矩形 16"/>
          <p:cNvSpPr/>
          <p:nvPr/>
        </p:nvSpPr>
        <p:spPr>
          <a:xfrm>
            <a:off x="39661" y="19329"/>
            <a:ext cx="5486400"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矩形: 圆角 27"/>
          <p:cNvSpPr/>
          <p:nvPr/>
        </p:nvSpPr>
        <p:spPr>
          <a:xfrm>
            <a:off x="4672093" y="815500"/>
            <a:ext cx="7072491" cy="5548744"/>
          </a:xfrm>
          <a:prstGeom prst="roundRect">
            <a:avLst>
              <a:gd name="adj" fmla="val 7678"/>
            </a:avLst>
          </a:prstGeom>
          <a:solidFill>
            <a:schemeClr val="bg1"/>
          </a:solidFill>
          <a:ln>
            <a:noFill/>
          </a:ln>
          <a:effectLst>
            <a:outerShdw blurRad="228600" dist="635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4" name="文本框 13"/>
          <p:cNvSpPr txBox="1"/>
          <p:nvPr/>
        </p:nvSpPr>
        <p:spPr>
          <a:xfrm>
            <a:off x="5641622" y="2486015"/>
            <a:ext cx="5742351" cy="2031325"/>
          </a:xfrm>
          <a:prstGeom prst="rect">
            <a:avLst/>
          </a:prstGeom>
          <a:noFill/>
        </p:spPr>
        <p:txBody>
          <a:bodyPr wrap="square" rtlCol="0">
            <a:spAutoFit/>
          </a:bodyPr>
          <a:lstStyle/>
          <a:p>
            <a:r>
              <a:rPr lang="zh-CN" altLang="en-US" dirty="0"/>
              <a:t>在“临时委员会”成立之前</a:t>
            </a:r>
            <a:r>
              <a:rPr lang="en-US" altLang="zh-CN" dirty="0"/>
              <a:t>,</a:t>
            </a:r>
            <a:r>
              <a:rPr lang="zh-CN" altLang="en-US" dirty="0"/>
              <a:t>苏联一直都没有一个官方的渠道把灾难信息传递到莫斯科。事件发生的几天后</a:t>
            </a:r>
            <a:r>
              <a:rPr lang="en-US" altLang="zh-CN" dirty="0"/>
              <a:t>,</a:t>
            </a:r>
            <a:r>
              <a:rPr lang="zh-CN" altLang="en-US" dirty="0"/>
              <a:t>逐渐也有其他与核电场运作有关的机关知晓了事故</a:t>
            </a:r>
            <a:r>
              <a:rPr lang="en-US" altLang="zh-CN" dirty="0"/>
              <a:t>,</a:t>
            </a:r>
            <a:r>
              <a:rPr lang="zh-CN" altLang="en-US" dirty="0"/>
              <a:t>比如苏联动力和电力化部</a:t>
            </a:r>
            <a:r>
              <a:rPr lang="en-US" altLang="zh-CN" dirty="0"/>
              <a:t>,</a:t>
            </a:r>
            <a:r>
              <a:rPr lang="zh-CN" altLang="en-US" dirty="0"/>
              <a:t>乌克兰国家安全委员会等</a:t>
            </a:r>
            <a:r>
              <a:rPr lang="en-US" altLang="zh-CN" dirty="0"/>
              <a:t>,</a:t>
            </a:r>
            <a:r>
              <a:rPr lang="zh-CN" altLang="en-US" dirty="0"/>
              <a:t>而他们也各自把自己部门对事件的调查上报给莫斯科</a:t>
            </a:r>
            <a:r>
              <a:rPr lang="en-US" altLang="zh-CN" dirty="0"/>
              <a:t>,</a:t>
            </a:r>
            <a:r>
              <a:rPr lang="zh-CN" altLang="en-US" dirty="0"/>
              <a:t>不过这些信息对于莫斯科而言是十分混乱的</a:t>
            </a:r>
            <a:r>
              <a:rPr lang="en-US" altLang="zh-CN" dirty="0"/>
              <a:t>,</a:t>
            </a:r>
            <a:r>
              <a:rPr lang="zh-CN" altLang="en-US" dirty="0"/>
              <a:t>因为他们来源于不同的部门</a:t>
            </a:r>
            <a:r>
              <a:rPr lang="en-US" altLang="zh-CN" dirty="0"/>
              <a:t>,</a:t>
            </a:r>
            <a:r>
              <a:rPr lang="zh-CN" altLang="en-US" dirty="0"/>
              <a:t>内容也大相径庭</a:t>
            </a:r>
            <a:r>
              <a:rPr lang="zh-TW" altLang="en-US" dirty="0"/>
              <a:t>。</a:t>
            </a:r>
            <a:endParaRPr lang="zh-CN" altLang="en-US" b="1" u="sng" dirty="0">
              <a:cs typeface="+mn-ea"/>
            </a:endParaRPr>
          </a:p>
        </p:txBody>
      </p:sp>
      <p:sp>
        <p:nvSpPr>
          <p:cNvPr id="23" name="iconfont-1191-801540"/>
          <p:cNvSpPr>
            <a:spLocks noChangeAspect="1"/>
          </p:cNvSpPr>
          <p:nvPr/>
        </p:nvSpPr>
        <p:spPr bwMode="auto">
          <a:xfrm>
            <a:off x="4973603" y="4559031"/>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703881"/>
          </a:solidFill>
          <a:ln>
            <a:noFill/>
          </a:ln>
        </p:spPr>
        <p:txBody>
          <a:bodyPr/>
          <a:lstStyle/>
          <a:p>
            <a:endParaRPr lang="zh-CN" altLang="en-US" dirty="0">
              <a:cs typeface="+mn-ea"/>
              <a:sym typeface="+mn-lt"/>
            </a:endParaRPr>
          </a:p>
        </p:txBody>
      </p:sp>
      <p:sp>
        <p:nvSpPr>
          <p:cNvPr id="24" name="文本框 23"/>
          <p:cNvSpPr txBox="1"/>
          <p:nvPr/>
        </p:nvSpPr>
        <p:spPr>
          <a:xfrm>
            <a:off x="5651587" y="5557558"/>
            <a:ext cx="5867397" cy="400110"/>
          </a:xfrm>
          <a:prstGeom prst="rect">
            <a:avLst/>
          </a:prstGeom>
          <a:noFill/>
        </p:spPr>
        <p:txBody>
          <a:bodyPr wrap="square" rtlCol="0">
            <a:spAutoFit/>
          </a:bodyPr>
          <a:lstStyle/>
          <a:p>
            <a:r>
              <a:rPr lang="zh-CN" altLang="en-US" sz="2000" b="1" dirty="0"/>
              <a:t>接收到大量不明真假的信息</a:t>
            </a:r>
            <a:r>
              <a:rPr lang="en-US" altLang="zh-CN" sz="2000" b="1" dirty="0"/>
              <a:t>,</a:t>
            </a:r>
            <a:r>
              <a:rPr lang="zh-CN" altLang="en-US" sz="2000" b="1" dirty="0"/>
              <a:t>影响对真实局势的判断 </a:t>
            </a:r>
            <a:endParaRPr lang="zh-CN" altLang="en-US" sz="2000" b="1" dirty="0">
              <a:cs typeface="+mn-ea"/>
            </a:endParaRPr>
          </a:p>
        </p:txBody>
      </p:sp>
      <p:sp>
        <p:nvSpPr>
          <p:cNvPr id="16" name="文本框 15"/>
          <p:cNvSpPr txBox="1"/>
          <p:nvPr/>
        </p:nvSpPr>
        <p:spPr>
          <a:xfrm>
            <a:off x="4890289" y="1616154"/>
            <a:ext cx="3802791" cy="584775"/>
          </a:xfrm>
          <a:prstGeom prst="rect">
            <a:avLst/>
          </a:prstGeom>
          <a:noFill/>
        </p:spPr>
        <p:txBody>
          <a:bodyPr wrap="square" rtlCol="0">
            <a:spAutoFit/>
          </a:bodyPr>
          <a:lstStyle/>
          <a:p>
            <a:r>
              <a:rPr lang="zh-TW" altLang="en-US" sz="3200" b="1" dirty="0">
                <a:solidFill>
                  <a:srgbClr val="703881"/>
                </a:solidFill>
                <a:cs typeface="+mn-ea"/>
                <a:sym typeface="+mn-lt"/>
              </a:rPr>
              <a:t>传播渠道</a:t>
            </a:r>
            <a:endParaRPr lang="zh-CN" altLang="en-US" sz="3200" b="1" dirty="0">
              <a:solidFill>
                <a:srgbClr val="703881"/>
              </a:solidFill>
              <a:cs typeface="+mn-ea"/>
              <a:sym typeface="+mn-lt"/>
            </a:endParaRPr>
          </a:p>
        </p:txBody>
      </p:sp>
      <p:cxnSp>
        <p:nvCxnSpPr>
          <p:cNvPr id="29" name="直接连接符 28"/>
          <p:cNvCxnSpPr>
            <a:cxnSpLocks/>
          </p:cNvCxnSpPr>
          <p:nvPr/>
        </p:nvCxnSpPr>
        <p:spPr>
          <a:xfrm>
            <a:off x="4987350" y="2225782"/>
            <a:ext cx="1804334" cy="0"/>
          </a:xfrm>
          <a:prstGeom prst="line">
            <a:avLst/>
          </a:prstGeom>
          <a:ln w="57150">
            <a:solidFill>
              <a:srgbClr val="70388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277550" y="1015990"/>
            <a:ext cx="4374850" cy="1200329"/>
          </a:xfrm>
          <a:prstGeom prst="rect">
            <a:avLst/>
          </a:prstGeom>
          <a:noFill/>
        </p:spPr>
        <p:txBody>
          <a:bodyPr wrap="square" rtlCol="0">
            <a:spAutoFit/>
          </a:bodyPr>
          <a:lstStyle/>
          <a:p>
            <a:pPr algn="ctr"/>
            <a:r>
              <a:rPr lang="zh-CN" altLang="en-US" sz="3600" b="1" dirty="0">
                <a:solidFill>
                  <a:schemeClr val="bg1"/>
                </a:solidFill>
                <a:latin typeface="思源宋体 Heavy" panose="02020900000000000000" pitchFamily="18" charset="-122"/>
                <a:ea typeface="思源宋体 Heavy" panose="02020900000000000000" pitchFamily="18" charset="-122"/>
                <a:cs typeface="+mn-ea"/>
                <a:sym typeface="+mn-lt"/>
              </a:rPr>
              <a:t>前苏联政治体制如何影响内部信息传递</a:t>
            </a:r>
          </a:p>
        </p:txBody>
      </p:sp>
      <p:grpSp>
        <p:nvGrpSpPr>
          <p:cNvPr id="25" name="组合 24"/>
          <p:cNvGrpSpPr>
            <a:grpSpLocks noChangeAspect="1"/>
          </p:cNvGrpSpPr>
          <p:nvPr/>
        </p:nvGrpSpPr>
        <p:grpSpPr>
          <a:xfrm>
            <a:off x="9440690" y="941327"/>
            <a:ext cx="1891573" cy="569248"/>
            <a:chOff x="2685028" y="2876682"/>
            <a:chExt cx="5502784" cy="1656004"/>
          </a:xfrm>
        </p:grpSpPr>
        <p:sp>
          <p:nvSpPr>
            <p:cNvPr id="26" name="i$ľïdê"/>
            <p:cNvSpPr/>
            <p:nvPr userDrawn="1"/>
          </p:nvSpPr>
          <p:spPr>
            <a:xfrm>
              <a:off x="4486927" y="2876682"/>
              <a:ext cx="3699559" cy="1174043"/>
            </a:xfrm>
            <a:custGeom>
              <a:avLst/>
              <a:gdLst>
                <a:gd name="connsiteX0" fmla="*/ 3528743 w 3812022"/>
                <a:gd name="connsiteY0" fmla="*/ 1166183 h 1325394"/>
                <a:gd name="connsiteX1" fmla="*/ 3537795 w 3812022"/>
                <a:gd name="connsiteY1" fmla="*/ 1178430 h 1325394"/>
                <a:gd name="connsiteX2" fmla="*/ 3528743 w 3812022"/>
                <a:gd name="connsiteY2" fmla="*/ 1258302 h 1325394"/>
                <a:gd name="connsiteX3" fmla="*/ 3234282 w 3812022"/>
                <a:gd name="connsiteY3" fmla="*/ 1082322 h 1325394"/>
                <a:gd name="connsiteX4" fmla="*/ 3234282 w 3812022"/>
                <a:gd name="connsiteY4" fmla="*/ 1163814 h 1325394"/>
                <a:gd name="connsiteX5" fmla="*/ 3194545 w 3812022"/>
                <a:gd name="connsiteY5" fmla="*/ 1145948 h 1325394"/>
                <a:gd name="connsiteX6" fmla="*/ 3179436 w 3812022"/>
                <a:gd name="connsiteY6" fmla="*/ 1110272 h 1325394"/>
                <a:gd name="connsiteX7" fmla="*/ 3429169 w 3812022"/>
                <a:gd name="connsiteY7" fmla="*/ 1002179 h 1325394"/>
                <a:gd name="connsiteX8" fmla="*/ 3528210 w 3812022"/>
                <a:gd name="connsiteY8" fmla="*/ 1004309 h 1325394"/>
                <a:gd name="connsiteX9" fmla="*/ 3528210 w 3812022"/>
                <a:gd name="connsiteY9" fmla="*/ 1113467 h 1325394"/>
                <a:gd name="connsiteX10" fmla="*/ 3528210 w 3812022"/>
                <a:gd name="connsiteY10" fmla="*/ 1166183 h 1325394"/>
                <a:gd name="connsiteX11" fmla="*/ 3528210 w 3812022"/>
                <a:gd name="connsiteY11" fmla="*/ 1258302 h 1325394"/>
                <a:gd name="connsiteX12" fmla="*/ 3467508 w 3812022"/>
                <a:gd name="connsiteY12" fmla="*/ 1325394 h 1325394"/>
                <a:gd name="connsiteX13" fmla="*/ 3260373 w 3812022"/>
                <a:gd name="connsiteY13" fmla="*/ 1211443 h 1325394"/>
                <a:gd name="connsiteX14" fmla="*/ 3440351 w 3812022"/>
                <a:gd name="connsiteY14" fmla="*/ 1243925 h 1325394"/>
                <a:gd name="connsiteX15" fmla="*/ 3440351 w 3812022"/>
                <a:gd name="connsiteY15" fmla="*/ 1117727 h 1325394"/>
                <a:gd name="connsiteX16" fmla="*/ 3310959 w 3812022"/>
                <a:gd name="connsiteY16" fmla="*/ 1173105 h 1325394"/>
                <a:gd name="connsiteX17" fmla="*/ 3234282 w 3812022"/>
                <a:gd name="connsiteY17" fmla="*/ 1164053 h 1325394"/>
                <a:gd name="connsiteX18" fmla="*/ 3234282 w 3812022"/>
                <a:gd name="connsiteY18" fmla="*/ 1163814 h 1325394"/>
                <a:gd name="connsiteX19" fmla="*/ 3234814 w 3812022"/>
                <a:gd name="connsiteY19" fmla="*/ 1164053 h 1325394"/>
                <a:gd name="connsiteX20" fmla="*/ 3234814 w 3812022"/>
                <a:gd name="connsiteY20" fmla="*/ 1082051 h 1325394"/>
                <a:gd name="connsiteX21" fmla="*/ 3234282 w 3812022"/>
                <a:gd name="connsiteY21" fmla="*/ 1082322 h 1325394"/>
                <a:gd name="connsiteX22" fmla="*/ 3234282 w 3812022"/>
                <a:gd name="connsiteY22" fmla="*/ 1082051 h 1325394"/>
                <a:gd name="connsiteX23" fmla="*/ 3391896 w 3812022"/>
                <a:gd name="connsiteY23" fmla="*/ 1031465 h 1325394"/>
                <a:gd name="connsiteX24" fmla="*/ 3429169 w 3812022"/>
                <a:gd name="connsiteY24" fmla="*/ 1002179 h 1325394"/>
                <a:gd name="connsiteX25" fmla="*/ 3580394 w 3812022"/>
                <a:gd name="connsiteY25" fmla="*/ 994192 h 1325394"/>
                <a:gd name="connsiteX26" fmla="*/ 3644824 w 3812022"/>
                <a:gd name="connsiteY26" fmla="*/ 1024543 h 1325394"/>
                <a:gd name="connsiteX27" fmla="*/ 3528743 w 3812022"/>
                <a:gd name="connsiteY27" fmla="*/ 1113467 h 1325394"/>
                <a:gd name="connsiteX28" fmla="*/ 3528743 w 3812022"/>
                <a:gd name="connsiteY28" fmla="*/ 1004309 h 1325394"/>
                <a:gd name="connsiteX29" fmla="*/ 3580394 w 3812022"/>
                <a:gd name="connsiteY29" fmla="*/ 994192 h 1325394"/>
                <a:gd name="connsiteX30" fmla="*/ 2529346 w 3812022"/>
                <a:gd name="connsiteY30" fmla="*/ 901606 h 1325394"/>
                <a:gd name="connsiteX31" fmla="*/ 2547916 w 3812022"/>
                <a:gd name="connsiteY31" fmla="*/ 909528 h 1325394"/>
                <a:gd name="connsiteX32" fmla="*/ 2608619 w 3812022"/>
                <a:gd name="connsiteY32" fmla="*/ 977152 h 1325394"/>
                <a:gd name="connsiteX33" fmla="*/ 2718842 w 3812022"/>
                <a:gd name="connsiteY33" fmla="*/ 1051700 h 1325394"/>
                <a:gd name="connsiteX34" fmla="*/ 2803506 w 3812022"/>
                <a:gd name="connsiteY34" fmla="*/ 1057557 h 1325394"/>
                <a:gd name="connsiteX35" fmla="*/ 2668256 w 3812022"/>
                <a:gd name="connsiteY35" fmla="*/ 1154468 h 1325394"/>
                <a:gd name="connsiteX36" fmla="*/ 2629918 w 3812022"/>
                <a:gd name="connsiteY36" fmla="*/ 1145416 h 1325394"/>
                <a:gd name="connsiteX37" fmla="*/ 2608619 w 3812022"/>
                <a:gd name="connsiteY37" fmla="*/ 1124649 h 1325394"/>
                <a:gd name="connsiteX38" fmla="*/ 2518629 w 3812022"/>
                <a:gd name="connsiteY38" fmla="*/ 951061 h 1325394"/>
                <a:gd name="connsiteX39" fmla="*/ 2517565 w 3812022"/>
                <a:gd name="connsiteY39" fmla="*/ 903670 h 1325394"/>
                <a:gd name="connsiteX40" fmla="*/ 2529346 w 3812022"/>
                <a:gd name="connsiteY40" fmla="*/ 901606 h 1325394"/>
                <a:gd name="connsiteX41" fmla="*/ 1595483 w 3812022"/>
                <a:gd name="connsiteY41" fmla="*/ 881273 h 1325394"/>
                <a:gd name="connsiteX42" fmla="*/ 1578801 w 3812022"/>
                <a:gd name="connsiteY42" fmla="*/ 881839 h 1325394"/>
                <a:gd name="connsiteX43" fmla="*/ 1563892 w 3812022"/>
                <a:gd name="connsiteY43" fmla="*/ 881839 h 1325394"/>
                <a:gd name="connsiteX44" fmla="*/ 1552710 w 3812022"/>
                <a:gd name="connsiteY44" fmla="*/ 890358 h 1325394"/>
                <a:gd name="connsiteX45" fmla="*/ 1529281 w 3812022"/>
                <a:gd name="connsiteY45" fmla="*/ 1001647 h 1325394"/>
                <a:gd name="connsiteX46" fmla="*/ 1552710 w 3812022"/>
                <a:gd name="connsiteY46" fmla="*/ 992595 h 1325394"/>
                <a:gd name="connsiteX47" fmla="*/ 1578801 w 3812022"/>
                <a:gd name="connsiteY47" fmla="*/ 977685 h 1325394"/>
                <a:gd name="connsiteX48" fmla="*/ 1630452 w 3812022"/>
                <a:gd name="connsiteY48" fmla="*/ 922307 h 1325394"/>
                <a:gd name="connsiteX49" fmla="*/ 1595483 w 3812022"/>
                <a:gd name="connsiteY49" fmla="*/ 881273 h 1325394"/>
                <a:gd name="connsiteX50" fmla="*/ 578273 w 3812022"/>
                <a:gd name="connsiteY50" fmla="*/ 855746 h 1325394"/>
                <a:gd name="connsiteX51" fmla="*/ 576143 w 3812022"/>
                <a:gd name="connsiteY51" fmla="*/ 870122 h 1325394"/>
                <a:gd name="connsiteX52" fmla="*/ 577208 w 3812022"/>
                <a:gd name="connsiteY52" fmla="*/ 885032 h 1325394"/>
                <a:gd name="connsiteX53" fmla="*/ 577208 w 3812022"/>
                <a:gd name="connsiteY53" fmla="*/ 899409 h 1325394"/>
                <a:gd name="connsiteX54" fmla="*/ 583065 w 3812022"/>
                <a:gd name="connsiteY54" fmla="*/ 911656 h 1325394"/>
                <a:gd name="connsiteX55" fmla="*/ 609157 w 3812022"/>
                <a:gd name="connsiteY55" fmla="*/ 921773 h 1325394"/>
                <a:gd name="connsiteX56" fmla="*/ 610222 w 3812022"/>
                <a:gd name="connsiteY56" fmla="*/ 922838 h 1325394"/>
                <a:gd name="connsiteX57" fmla="*/ 610222 w 3812022"/>
                <a:gd name="connsiteY57" fmla="*/ 869058 h 1325394"/>
                <a:gd name="connsiteX58" fmla="*/ 609157 w 3812022"/>
                <a:gd name="connsiteY58" fmla="*/ 866928 h 1325394"/>
                <a:gd name="connsiteX59" fmla="*/ 578273 w 3812022"/>
                <a:gd name="connsiteY59" fmla="*/ 855746 h 1325394"/>
                <a:gd name="connsiteX60" fmla="*/ 3589446 w 3812022"/>
                <a:gd name="connsiteY60" fmla="*/ 757771 h 1325394"/>
                <a:gd name="connsiteX61" fmla="*/ 3566017 w 3812022"/>
                <a:gd name="connsiteY61" fmla="*/ 760965 h 1325394"/>
                <a:gd name="connsiteX62" fmla="*/ 3528743 w 3812022"/>
                <a:gd name="connsiteY62" fmla="*/ 790252 h 1325394"/>
                <a:gd name="connsiteX63" fmla="*/ 3528743 w 3812022"/>
                <a:gd name="connsiteY63" fmla="*/ 790784 h 1325394"/>
                <a:gd name="connsiteX64" fmla="*/ 3469105 w 3812022"/>
                <a:gd name="connsiteY64" fmla="*/ 863734 h 1325394"/>
                <a:gd name="connsiteX65" fmla="*/ 3528743 w 3812022"/>
                <a:gd name="connsiteY65" fmla="*/ 824331 h 1325394"/>
                <a:gd name="connsiteX66" fmla="*/ 3589446 w 3812022"/>
                <a:gd name="connsiteY66" fmla="*/ 757771 h 1325394"/>
                <a:gd name="connsiteX67" fmla="*/ 600104 w 3812022"/>
                <a:gd name="connsiteY67" fmla="*/ 741795 h 1325394"/>
                <a:gd name="connsiteX68" fmla="*/ 601169 w 3812022"/>
                <a:gd name="connsiteY68" fmla="*/ 782796 h 1325394"/>
                <a:gd name="connsiteX69" fmla="*/ 609157 w 3812022"/>
                <a:gd name="connsiteY69" fmla="*/ 785991 h 1325394"/>
                <a:gd name="connsiteX70" fmla="*/ 616079 w 3812022"/>
                <a:gd name="connsiteY70" fmla="*/ 790250 h 1325394"/>
                <a:gd name="connsiteX71" fmla="*/ 620339 w 3812022"/>
                <a:gd name="connsiteY71" fmla="*/ 749782 h 1325394"/>
                <a:gd name="connsiteX72" fmla="*/ 609157 w 3812022"/>
                <a:gd name="connsiteY72" fmla="*/ 742860 h 1325394"/>
                <a:gd name="connsiteX73" fmla="*/ 600104 w 3812022"/>
                <a:gd name="connsiteY73" fmla="*/ 741795 h 1325394"/>
                <a:gd name="connsiteX74" fmla="*/ 3661538 w 3812022"/>
                <a:gd name="connsiteY74" fmla="*/ 687708 h 1325394"/>
                <a:gd name="connsiteX75" fmla="*/ 3722566 w 3812022"/>
                <a:gd name="connsiteY75" fmla="*/ 730614 h 1325394"/>
                <a:gd name="connsiteX76" fmla="*/ 3618732 w 3812022"/>
                <a:gd name="connsiteY76" fmla="*/ 834448 h 1325394"/>
                <a:gd name="connsiteX77" fmla="*/ 3528743 w 3812022"/>
                <a:gd name="connsiteY77" fmla="*/ 887163 h 1325394"/>
                <a:gd name="connsiteX78" fmla="*/ 3402545 w 3812022"/>
                <a:gd name="connsiteY78" fmla="*/ 978217 h 1325394"/>
                <a:gd name="connsiteX79" fmla="*/ 3385506 w 3812022"/>
                <a:gd name="connsiteY79" fmla="*/ 977152 h 1325394"/>
                <a:gd name="connsiteX80" fmla="*/ 3460053 w 3812022"/>
                <a:gd name="connsiteY80" fmla="*/ 875981 h 1325394"/>
                <a:gd name="connsiteX81" fmla="*/ 3455793 w 3812022"/>
                <a:gd name="connsiteY81" fmla="*/ 867994 h 1325394"/>
                <a:gd name="connsiteX82" fmla="*/ 3356752 w 3812022"/>
                <a:gd name="connsiteY82" fmla="*/ 919644 h 1325394"/>
                <a:gd name="connsiteX83" fmla="*/ 3263568 w 3812022"/>
                <a:gd name="connsiteY83" fmla="*/ 925502 h 1325394"/>
                <a:gd name="connsiteX84" fmla="*/ 3238542 w 3812022"/>
                <a:gd name="connsiteY84" fmla="*/ 916450 h 1325394"/>
                <a:gd name="connsiteX85" fmla="*/ 3249724 w 3812022"/>
                <a:gd name="connsiteY85" fmla="*/ 890358 h 1325394"/>
                <a:gd name="connsiteX86" fmla="*/ 3509574 w 3812022"/>
                <a:gd name="connsiteY86" fmla="*/ 757771 h 1325394"/>
                <a:gd name="connsiteX87" fmla="*/ 3528743 w 3812022"/>
                <a:gd name="connsiteY87" fmla="*/ 746588 h 1325394"/>
                <a:gd name="connsiteX88" fmla="*/ 3634706 w 3812022"/>
                <a:gd name="connsiteY88" fmla="*/ 690146 h 1325394"/>
                <a:gd name="connsiteX89" fmla="*/ 3661538 w 3812022"/>
                <a:gd name="connsiteY89" fmla="*/ 687708 h 1325394"/>
                <a:gd name="connsiteX90" fmla="*/ 3106487 w 3812022"/>
                <a:gd name="connsiteY90" fmla="*/ 648612 h 1325394"/>
                <a:gd name="connsiteX91" fmla="*/ 3233749 w 3812022"/>
                <a:gd name="connsiteY91" fmla="*/ 667781 h 1325394"/>
                <a:gd name="connsiteX92" fmla="*/ 3234814 w 3812022"/>
                <a:gd name="connsiteY92" fmla="*/ 665652 h 1325394"/>
                <a:gd name="connsiteX93" fmla="*/ 3234814 w 3812022"/>
                <a:gd name="connsiteY93" fmla="*/ 750848 h 1325394"/>
                <a:gd name="connsiteX94" fmla="*/ 3225762 w 3812022"/>
                <a:gd name="connsiteY94" fmla="*/ 789187 h 1325394"/>
                <a:gd name="connsiteX95" fmla="*/ 3208723 w 3812022"/>
                <a:gd name="connsiteY95" fmla="*/ 792382 h 1325394"/>
                <a:gd name="connsiteX96" fmla="*/ 3106487 w 3812022"/>
                <a:gd name="connsiteY96" fmla="*/ 661924 h 1325394"/>
                <a:gd name="connsiteX97" fmla="*/ 3106487 w 3812022"/>
                <a:gd name="connsiteY97" fmla="*/ 651807 h 1325394"/>
                <a:gd name="connsiteX98" fmla="*/ 3106487 w 3812022"/>
                <a:gd name="connsiteY98" fmla="*/ 648612 h 1325394"/>
                <a:gd name="connsiteX99" fmla="*/ 1575074 w 3812022"/>
                <a:gd name="connsiteY99" fmla="*/ 608144 h 1325394"/>
                <a:gd name="connsiteX100" fmla="*/ 1552710 w 3812022"/>
                <a:gd name="connsiteY100" fmla="*/ 616131 h 1325394"/>
                <a:gd name="connsiteX101" fmla="*/ 1527684 w 3812022"/>
                <a:gd name="connsiteY101" fmla="*/ 671509 h 1325394"/>
                <a:gd name="connsiteX102" fmla="*/ 1552710 w 3812022"/>
                <a:gd name="connsiteY102" fmla="*/ 655535 h 1325394"/>
                <a:gd name="connsiteX103" fmla="*/ 1575074 w 3812022"/>
                <a:gd name="connsiteY103" fmla="*/ 608144 h 1325394"/>
                <a:gd name="connsiteX104" fmla="*/ 2635775 w 3812022"/>
                <a:gd name="connsiteY104" fmla="*/ 472893 h 1325394"/>
                <a:gd name="connsiteX105" fmla="*/ 2689556 w 3812022"/>
                <a:gd name="connsiteY105" fmla="*/ 508037 h 1325394"/>
                <a:gd name="connsiteX106" fmla="*/ 2608619 w 3812022"/>
                <a:gd name="connsiteY106" fmla="*/ 661392 h 1325394"/>
                <a:gd name="connsiteX107" fmla="*/ 2608619 w 3812022"/>
                <a:gd name="connsiteY107" fmla="*/ 553830 h 1325394"/>
                <a:gd name="connsiteX108" fmla="*/ 2635775 w 3812022"/>
                <a:gd name="connsiteY108" fmla="*/ 472893 h 1325394"/>
                <a:gd name="connsiteX109" fmla="*/ 1655479 w 3812022"/>
                <a:gd name="connsiteY109" fmla="*/ 448932 h 1325394"/>
                <a:gd name="connsiteX110" fmla="*/ 1578801 w 3812022"/>
                <a:gd name="connsiteY110" fmla="*/ 495257 h 1325394"/>
                <a:gd name="connsiteX111" fmla="*/ 1552710 w 3812022"/>
                <a:gd name="connsiteY111" fmla="*/ 523480 h 1325394"/>
                <a:gd name="connsiteX112" fmla="*/ 1542061 w 3812022"/>
                <a:gd name="connsiteY112" fmla="*/ 562351 h 1325394"/>
                <a:gd name="connsiteX113" fmla="*/ 1552177 w 3812022"/>
                <a:gd name="connsiteY113" fmla="*/ 558091 h 1325394"/>
                <a:gd name="connsiteX114" fmla="*/ 1578269 w 3812022"/>
                <a:gd name="connsiteY114" fmla="*/ 545844 h 1325394"/>
                <a:gd name="connsiteX115" fmla="*/ 1642699 w 3812022"/>
                <a:gd name="connsiteY115" fmla="*/ 481413 h 1325394"/>
                <a:gd name="connsiteX116" fmla="*/ 1667726 w 3812022"/>
                <a:gd name="connsiteY116" fmla="*/ 461179 h 1325394"/>
                <a:gd name="connsiteX117" fmla="*/ 1666661 w 3812022"/>
                <a:gd name="connsiteY117" fmla="*/ 449997 h 1325394"/>
                <a:gd name="connsiteX118" fmla="*/ 1655479 w 3812022"/>
                <a:gd name="connsiteY118" fmla="*/ 448932 h 1325394"/>
                <a:gd name="connsiteX119" fmla="*/ 3171982 w 3812022"/>
                <a:gd name="connsiteY119" fmla="*/ 389826 h 1325394"/>
                <a:gd name="connsiteX120" fmla="*/ 3189021 w 3812022"/>
                <a:gd name="connsiteY120" fmla="*/ 403138 h 1325394"/>
                <a:gd name="connsiteX121" fmla="*/ 3234814 w 3812022"/>
                <a:gd name="connsiteY121" fmla="*/ 454789 h 1325394"/>
                <a:gd name="connsiteX122" fmla="*/ 3313621 w 3812022"/>
                <a:gd name="connsiteY122" fmla="*/ 520285 h 1325394"/>
                <a:gd name="connsiteX123" fmla="*/ 3234814 w 3812022"/>
                <a:gd name="connsiteY123" fmla="*/ 600156 h 1325394"/>
                <a:gd name="connsiteX124" fmla="*/ 3233749 w 3812022"/>
                <a:gd name="connsiteY124" fmla="*/ 600156 h 1325394"/>
                <a:gd name="connsiteX125" fmla="*/ 3230554 w 3812022"/>
                <a:gd name="connsiteY125" fmla="*/ 538389 h 1325394"/>
                <a:gd name="connsiteX126" fmla="*/ 3171982 w 3812022"/>
                <a:gd name="connsiteY126" fmla="*/ 389826 h 1325394"/>
                <a:gd name="connsiteX127" fmla="*/ 2558565 w 3812022"/>
                <a:gd name="connsiteY127" fmla="*/ 235940 h 1325394"/>
                <a:gd name="connsiteX128" fmla="*/ 2599034 w 3812022"/>
                <a:gd name="connsiteY128" fmla="*/ 279603 h 1325394"/>
                <a:gd name="connsiteX129" fmla="*/ 2550578 w 3812022"/>
                <a:gd name="connsiteY129" fmla="*/ 565545 h 1325394"/>
                <a:gd name="connsiteX130" fmla="*/ 2551643 w 3812022"/>
                <a:gd name="connsiteY130" fmla="*/ 586845 h 1325394"/>
                <a:gd name="connsiteX131" fmla="*/ 2608086 w 3812022"/>
                <a:gd name="connsiteY131" fmla="*/ 553298 h 1325394"/>
                <a:gd name="connsiteX132" fmla="*/ 2608086 w 3812022"/>
                <a:gd name="connsiteY132" fmla="*/ 660327 h 1325394"/>
                <a:gd name="connsiteX133" fmla="*/ 2497863 w 3812022"/>
                <a:gd name="connsiteY133" fmla="*/ 743394 h 1325394"/>
                <a:gd name="connsiteX134" fmla="*/ 2447277 w 3812022"/>
                <a:gd name="connsiteY134" fmla="*/ 890891 h 1325394"/>
                <a:gd name="connsiteX135" fmla="*/ 2113411 w 3812022"/>
                <a:gd name="connsiteY135" fmla="*/ 1193339 h 1325394"/>
                <a:gd name="connsiteX136" fmla="*/ 2110217 w 3812022"/>
                <a:gd name="connsiteY136" fmla="*/ 1183222 h 1325394"/>
                <a:gd name="connsiteX137" fmla="*/ 2114476 w 3812022"/>
                <a:gd name="connsiteY137" fmla="*/ 1174170 h 1325394"/>
                <a:gd name="connsiteX138" fmla="*/ 2394562 w 3812022"/>
                <a:gd name="connsiteY138" fmla="*/ 811551 h 1325394"/>
                <a:gd name="connsiteX139" fmla="*/ 2393497 w 3812022"/>
                <a:gd name="connsiteY139" fmla="*/ 801434 h 1325394"/>
                <a:gd name="connsiteX140" fmla="*/ 2250259 w 3812022"/>
                <a:gd name="connsiteY140" fmla="*/ 827526 h 1325394"/>
                <a:gd name="connsiteX141" fmla="*/ 2286467 w 3812022"/>
                <a:gd name="connsiteY141" fmla="*/ 748719 h 1325394"/>
                <a:gd name="connsiteX142" fmla="*/ 2433965 w 3812022"/>
                <a:gd name="connsiteY142" fmla="*/ 653937 h 1325394"/>
                <a:gd name="connsiteX143" fmla="*/ 2525019 w 3812022"/>
                <a:gd name="connsiteY143" fmla="*/ 300370 h 1325394"/>
                <a:gd name="connsiteX144" fmla="*/ 2558565 w 3812022"/>
                <a:gd name="connsiteY144" fmla="*/ 235940 h 1325394"/>
                <a:gd name="connsiteX145" fmla="*/ 3528210 w 3812022"/>
                <a:gd name="connsiteY145" fmla="*/ 194459 h 1325394"/>
                <a:gd name="connsiteX146" fmla="*/ 3528210 w 3812022"/>
                <a:gd name="connsiteY146" fmla="*/ 484076 h 1325394"/>
                <a:gd name="connsiteX147" fmla="*/ 3528743 w 3812022"/>
                <a:gd name="connsiteY147" fmla="*/ 483543 h 1325394"/>
                <a:gd name="connsiteX148" fmla="*/ 3528743 w 3812022"/>
                <a:gd name="connsiteY148" fmla="*/ 484076 h 1325394"/>
                <a:gd name="connsiteX149" fmla="*/ 3495197 w 3812022"/>
                <a:gd name="connsiteY149" fmla="*/ 562883 h 1325394"/>
                <a:gd name="connsiteX150" fmla="*/ 3517161 w 3812022"/>
                <a:gd name="connsiteY150" fmla="*/ 553165 h 1325394"/>
                <a:gd name="connsiteX151" fmla="*/ 3528210 w 3812022"/>
                <a:gd name="connsiteY151" fmla="*/ 540085 h 1325394"/>
                <a:gd name="connsiteX152" fmla="*/ 3528210 w 3812022"/>
                <a:gd name="connsiteY152" fmla="*/ 656599 h 1325394"/>
                <a:gd name="connsiteX153" fmla="*/ 3528743 w 3812022"/>
                <a:gd name="connsiteY153" fmla="*/ 656327 h 1325394"/>
                <a:gd name="connsiteX154" fmla="*/ 3528743 w 3812022"/>
                <a:gd name="connsiteY154" fmla="*/ 656599 h 1325394"/>
                <a:gd name="connsiteX155" fmla="*/ 3406273 w 3812022"/>
                <a:gd name="connsiteY155" fmla="*/ 719432 h 1325394"/>
                <a:gd name="connsiteX156" fmla="*/ 3403078 w 3812022"/>
                <a:gd name="connsiteY156" fmla="*/ 707185 h 1325394"/>
                <a:gd name="connsiteX157" fmla="*/ 3496262 w 3812022"/>
                <a:gd name="connsiteY157" fmla="*/ 620391 h 1325394"/>
                <a:gd name="connsiteX158" fmla="*/ 3394026 w 3812022"/>
                <a:gd name="connsiteY158" fmla="*/ 629443 h 1325394"/>
                <a:gd name="connsiteX159" fmla="*/ 3246529 w 3812022"/>
                <a:gd name="connsiteY159" fmla="*/ 710380 h 1325394"/>
                <a:gd name="connsiteX160" fmla="*/ 3235347 w 3812022"/>
                <a:gd name="connsiteY160" fmla="*/ 750848 h 1325394"/>
                <a:gd name="connsiteX161" fmla="*/ 3235347 w 3812022"/>
                <a:gd name="connsiteY161" fmla="*/ 665652 h 1325394"/>
                <a:gd name="connsiteX162" fmla="*/ 3367934 w 3812022"/>
                <a:gd name="connsiteY162" fmla="*/ 560753 h 1325394"/>
                <a:gd name="connsiteX163" fmla="*/ 3370064 w 3812022"/>
                <a:gd name="connsiteY163" fmla="*/ 524544 h 1325394"/>
                <a:gd name="connsiteX164" fmla="*/ 3419585 w 3812022"/>
                <a:gd name="connsiteY164" fmla="*/ 520285 h 1325394"/>
                <a:gd name="connsiteX165" fmla="*/ 3511704 w 3812022"/>
                <a:gd name="connsiteY165" fmla="*/ 329123 h 1325394"/>
                <a:gd name="connsiteX166" fmla="*/ 3411598 w 3812022"/>
                <a:gd name="connsiteY166" fmla="*/ 341370 h 1325394"/>
                <a:gd name="connsiteX167" fmla="*/ 3447806 w 3812022"/>
                <a:gd name="connsiteY167" fmla="*/ 282798 h 1325394"/>
                <a:gd name="connsiteX168" fmla="*/ 52315 w 3812022"/>
                <a:gd name="connsiteY168" fmla="*/ 184090 h 1325394"/>
                <a:gd name="connsiteX169" fmla="*/ 88391 w 3812022"/>
                <a:gd name="connsiteY169" fmla="*/ 188017 h 1325394"/>
                <a:gd name="connsiteX170" fmla="*/ 158146 w 3812022"/>
                <a:gd name="connsiteY170" fmla="*/ 272682 h 1325394"/>
                <a:gd name="connsiteX171" fmla="*/ 137912 w 3812022"/>
                <a:gd name="connsiteY171" fmla="*/ 296111 h 1325394"/>
                <a:gd name="connsiteX172" fmla="*/ 102768 w 3812022"/>
                <a:gd name="connsiteY172" fmla="*/ 308358 h 1325394"/>
                <a:gd name="connsiteX173" fmla="*/ 88391 w 3812022"/>
                <a:gd name="connsiteY173" fmla="*/ 309423 h 1325394"/>
                <a:gd name="connsiteX174" fmla="*/ 81469 w 3812022"/>
                <a:gd name="connsiteY174" fmla="*/ 309423 h 1325394"/>
                <a:gd name="connsiteX175" fmla="*/ 65494 w 3812022"/>
                <a:gd name="connsiteY175" fmla="*/ 299306 h 1325394"/>
                <a:gd name="connsiteX176" fmla="*/ 18636 w 3812022"/>
                <a:gd name="connsiteY176" fmla="*/ 186952 h 1325394"/>
                <a:gd name="connsiteX177" fmla="*/ 52315 w 3812022"/>
                <a:gd name="connsiteY177" fmla="*/ 184090 h 1325394"/>
                <a:gd name="connsiteX178" fmla="*/ 697548 w 3812022"/>
                <a:gd name="connsiteY178" fmla="*/ 95897 h 1325394"/>
                <a:gd name="connsiteX179" fmla="*/ 698613 w 3812022"/>
                <a:gd name="connsiteY179" fmla="*/ 166717 h 1325394"/>
                <a:gd name="connsiteX180" fmla="*/ 712990 w 3812022"/>
                <a:gd name="connsiteY180" fmla="*/ 157665 h 1325394"/>
                <a:gd name="connsiteX181" fmla="*/ 727367 w 3812022"/>
                <a:gd name="connsiteY181" fmla="*/ 144353 h 1325394"/>
                <a:gd name="connsiteX182" fmla="*/ 712990 w 3812022"/>
                <a:gd name="connsiteY182" fmla="*/ 99092 h 1325394"/>
                <a:gd name="connsiteX183" fmla="*/ 697548 w 3812022"/>
                <a:gd name="connsiteY183" fmla="*/ 95897 h 1325394"/>
                <a:gd name="connsiteX184" fmla="*/ 1785205 w 3812022"/>
                <a:gd name="connsiteY184" fmla="*/ 42774 h 1325394"/>
                <a:gd name="connsiteX185" fmla="*/ 1825341 w 3812022"/>
                <a:gd name="connsiteY185" fmla="*/ 84183 h 1325394"/>
                <a:gd name="connsiteX186" fmla="*/ 1779015 w 3812022"/>
                <a:gd name="connsiteY186" fmla="*/ 158730 h 1325394"/>
                <a:gd name="connsiteX187" fmla="*/ 1835458 w 3812022"/>
                <a:gd name="connsiteY187" fmla="*/ 118262 h 1325394"/>
                <a:gd name="connsiteX188" fmla="*/ 1895628 w 3812022"/>
                <a:gd name="connsiteY188" fmla="*/ 150211 h 1325394"/>
                <a:gd name="connsiteX189" fmla="*/ 1895628 w 3812022"/>
                <a:gd name="connsiteY189" fmla="*/ 158198 h 1325394"/>
                <a:gd name="connsiteX190" fmla="*/ 1873264 w 3812022"/>
                <a:gd name="connsiteY190" fmla="*/ 191744 h 1325394"/>
                <a:gd name="connsiteX191" fmla="*/ 1646959 w 3812022"/>
                <a:gd name="connsiteY191" fmla="*/ 304097 h 1325394"/>
                <a:gd name="connsiteX192" fmla="*/ 1578269 w 3812022"/>
                <a:gd name="connsiteY192" fmla="*/ 388761 h 1325394"/>
                <a:gd name="connsiteX193" fmla="*/ 1552177 w 3812022"/>
                <a:gd name="connsiteY193" fmla="*/ 408996 h 1325394"/>
                <a:gd name="connsiteX194" fmla="*/ 1536203 w 3812022"/>
                <a:gd name="connsiteY194" fmla="*/ 450529 h 1325394"/>
                <a:gd name="connsiteX195" fmla="*/ 1552177 w 3812022"/>
                <a:gd name="connsiteY195" fmla="*/ 446269 h 1325394"/>
                <a:gd name="connsiteX196" fmla="*/ 1578269 w 3812022"/>
                <a:gd name="connsiteY196" fmla="*/ 432957 h 1325394"/>
                <a:gd name="connsiteX197" fmla="*/ 1765170 w 3812022"/>
                <a:gd name="connsiteY197" fmla="*/ 431892 h 1325394"/>
                <a:gd name="connsiteX198" fmla="*/ 1742807 w 3812022"/>
                <a:gd name="connsiteY198" fmla="*/ 521882 h 1325394"/>
                <a:gd name="connsiteX199" fmla="*/ 1578269 w 3812022"/>
                <a:gd name="connsiteY199" fmla="*/ 711978 h 1325394"/>
                <a:gd name="connsiteX200" fmla="*/ 1552177 w 3812022"/>
                <a:gd name="connsiteY200" fmla="*/ 732212 h 1325394"/>
                <a:gd name="connsiteX201" fmla="*/ 1552177 w 3812022"/>
                <a:gd name="connsiteY201" fmla="*/ 744459 h 1325394"/>
                <a:gd name="connsiteX202" fmla="*/ 1578269 w 3812022"/>
                <a:gd name="connsiteY202" fmla="*/ 737537 h 1325394"/>
                <a:gd name="connsiteX203" fmla="*/ 1734819 w 3812022"/>
                <a:gd name="connsiteY203" fmla="*/ 654470 h 1325394"/>
                <a:gd name="connsiteX204" fmla="*/ 1767300 w 3812022"/>
                <a:gd name="connsiteY204" fmla="*/ 708250 h 1325394"/>
                <a:gd name="connsiteX205" fmla="*/ 1648024 w 3812022"/>
                <a:gd name="connsiteY205" fmla="*/ 823266 h 1325394"/>
                <a:gd name="connsiteX206" fmla="*/ 1726832 w 3812022"/>
                <a:gd name="connsiteY206" fmla="*/ 893021 h 1325394"/>
                <a:gd name="connsiteX207" fmla="*/ 1578269 w 3812022"/>
                <a:gd name="connsiteY207" fmla="*/ 1037323 h 1325394"/>
                <a:gd name="connsiteX208" fmla="*/ 1552177 w 3812022"/>
                <a:gd name="connsiteY208" fmla="*/ 1054362 h 1325394"/>
                <a:gd name="connsiteX209" fmla="*/ 1528749 w 3812022"/>
                <a:gd name="connsiteY209" fmla="*/ 1070337 h 1325394"/>
                <a:gd name="connsiteX210" fmla="*/ 1518631 w 3812022"/>
                <a:gd name="connsiteY210" fmla="*/ 1185352 h 1325394"/>
                <a:gd name="connsiteX211" fmla="*/ 1521826 w 3812022"/>
                <a:gd name="connsiteY211" fmla="*/ 1284393 h 1325394"/>
                <a:gd name="connsiteX212" fmla="*/ 1499462 w 3812022"/>
                <a:gd name="connsiteY212" fmla="*/ 1313680 h 1325394"/>
                <a:gd name="connsiteX213" fmla="*/ 1437694 w 3812022"/>
                <a:gd name="connsiteY213" fmla="*/ 1117727 h 1325394"/>
                <a:gd name="connsiteX214" fmla="*/ 1380187 w 3812022"/>
                <a:gd name="connsiteY214" fmla="*/ 1071402 h 1325394"/>
                <a:gd name="connsiteX215" fmla="*/ 1437694 w 3812022"/>
                <a:gd name="connsiteY215" fmla="*/ 1051167 h 1325394"/>
                <a:gd name="connsiteX216" fmla="*/ 1434500 w 3812022"/>
                <a:gd name="connsiteY216" fmla="*/ 916982 h 1325394"/>
                <a:gd name="connsiteX217" fmla="*/ 1285938 w 3812022"/>
                <a:gd name="connsiteY217" fmla="*/ 1011764 h 1325394"/>
                <a:gd name="connsiteX218" fmla="*/ 1167727 w 3812022"/>
                <a:gd name="connsiteY218" fmla="*/ 1035193 h 1325394"/>
                <a:gd name="connsiteX219" fmla="*/ 1169857 w 3812022"/>
                <a:gd name="connsiteY219" fmla="*/ 1024011 h 1325394"/>
                <a:gd name="connsiteX220" fmla="*/ 1422253 w 3812022"/>
                <a:gd name="connsiteY220" fmla="*/ 824863 h 1325394"/>
                <a:gd name="connsiteX221" fmla="*/ 1397226 w 3812022"/>
                <a:gd name="connsiteY221" fmla="*/ 814746 h 1325394"/>
                <a:gd name="connsiteX222" fmla="*/ 1397226 w 3812022"/>
                <a:gd name="connsiteY222" fmla="*/ 802499 h 1325394"/>
                <a:gd name="connsiteX223" fmla="*/ 1427577 w 3812022"/>
                <a:gd name="connsiteY223" fmla="*/ 779070 h 1325394"/>
                <a:gd name="connsiteX224" fmla="*/ 1435565 w 3812022"/>
                <a:gd name="connsiteY224" fmla="*/ 692276 h 1325394"/>
                <a:gd name="connsiteX225" fmla="*/ 1289133 w 3812022"/>
                <a:gd name="connsiteY225" fmla="*/ 782265 h 1325394"/>
                <a:gd name="connsiteX226" fmla="*/ 1153883 w 3812022"/>
                <a:gd name="connsiteY226" fmla="*/ 833916 h 1325394"/>
                <a:gd name="connsiteX227" fmla="*/ 1156013 w 3812022"/>
                <a:gd name="connsiteY227" fmla="*/ 808889 h 1325394"/>
                <a:gd name="connsiteX228" fmla="*/ 1263041 w 3812022"/>
                <a:gd name="connsiteY228" fmla="*/ 748186 h 1325394"/>
                <a:gd name="connsiteX229" fmla="*/ 1306704 w 3812022"/>
                <a:gd name="connsiteY229" fmla="*/ 656067 h 1325394"/>
                <a:gd name="connsiteX230" fmla="*/ 1323744 w 3812022"/>
                <a:gd name="connsiteY230" fmla="*/ 676302 h 1325394"/>
                <a:gd name="connsiteX231" fmla="*/ 1440889 w 3812022"/>
                <a:gd name="connsiteY231" fmla="*/ 435620 h 1325394"/>
                <a:gd name="connsiteX232" fmla="*/ 1523956 w 3812022"/>
                <a:gd name="connsiteY232" fmla="*/ 343501 h 1325394"/>
                <a:gd name="connsiteX233" fmla="*/ 1376459 w 3812022"/>
                <a:gd name="connsiteY233" fmla="*/ 458516 h 1325394"/>
                <a:gd name="connsiteX234" fmla="*/ 1348238 w 3812022"/>
                <a:gd name="connsiteY234" fmla="*/ 446269 h 1325394"/>
                <a:gd name="connsiteX235" fmla="*/ 1161337 w 3812022"/>
                <a:gd name="connsiteY235" fmla="*/ 469698 h 1325394"/>
                <a:gd name="connsiteX236" fmla="*/ 1161337 w 3812022"/>
                <a:gd name="connsiteY236" fmla="*/ 459581 h 1325394"/>
                <a:gd name="connsiteX237" fmla="*/ 1337056 w 3812022"/>
                <a:gd name="connsiteY237" fmla="*/ 376514 h 1325394"/>
                <a:gd name="connsiteX238" fmla="*/ 1363147 w 3812022"/>
                <a:gd name="connsiteY238" fmla="*/ 194406 h 1325394"/>
                <a:gd name="connsiteX239" fmla="*/ 1453136 w 3812022"/>
                <a:gd name="connsiteY239" fmla="*/ 312617 h 1325394"/>
                <a:gd name="connsiteX240" fmla="*/ 1552177 w 3812022"/>
                <a:gd name="connsiteY240" fmla="*/ 273213 h 1325394"/>
                <a:gd name="connsiteX241" fmla="*/ 1578269 w 3812022"/>
                <a:gd name="connsiteY241" fmla="*/ 263096 h 1325394"/>
                <a:gd name="connsiteX242" fmla="*/ 1596374 w 3812022"/>
                <a:gd name="connsiteY242" fmla="*/ 256174 h 1325394"/>
                <a:gd name="connsiteX243" fmla="*/ 1760911 w 3812022"/>
                <a:gd name="connsiteY243" fmla="*/ 45844 h 1325394"/>
                <a:gd name="connsiteX244" fmla="*/ 1785205 w 3812022"/>
                <a:gd name="connsiteY244" fmla="*/ 42774 h 1325394"/>
                <a:gd name="connsiteX245" fmla="*/ 677122 w 3812022"/>
                <a:gd name="connsiteY245" fmla="*/ 5334 h 1325394"/>
                <a:gd name="connsiteX246" fmla="*/ 708198 w 3812022"/>
                <a:gd name="connsiteY246" fmla="*/ 55428 h 1325394"/>
                <a:gd name="connsiteX247" fmla="*/ 712458 w 3812022"/>
                <a:gd name="connsiteY247" fmla="*/ 55428 h 1325394"/>
                <a:gd name="connsiteX248" fmla="*/ 836526 w 3812022"/>
                <a:gd name="connsiteY248" fmla="*/ 143288 h 1325394"/>
                <a:gd name="connsiteX249" fmla="*/ 712458 w 3812022"/>
                <a:gd name="connsiteY249" fmla="*/ 269485 h 1325394"/>
                <a:gd name="connsiteX250" fmla="*/ 690094 w 3812022"/>
                <a:gd name="connsiteY250" fmla="*/ 280667 h 1325394"/>
                <a:gd name="connsiteX251" fmla="*/ 668794 w 3812022"/>
                <a:gd name="connsiteY251" fmla="*/ 420177 h 1325394"/>
                <a:gd name="connsiteX252" fmla="*/ 666664 w 3812022"/>
                <a:gd name="connsiteY252" fmla="*/ 435086 h 1325394"/>
                <a:gd name="connsiteX253" fmla="*/ 662405 w 3812022"/>
                <a:gd name="connsiteY253" fmla="*/ 440944 h 1325394"/>
                <a:gd name="connsiteX254" fmla="*/ 608624 w 3812022"/>
                <a:gd name="connsiteY254" fmla="*/ 524011 h 1325394"/>
                <a:gd name="connsiteX255" fmla="*/ 579338 w 3812022"/>
                <a:gd name="connsiteY255" fmla="*/ 591636 h 1325394"/>
                <a:gd name="connsiteX256" fmla="*/ 608624 w 3812022"/>
                <a:gd name="connsiteY256" fmla="*/ 570336 h 1325394"/>
                <a:gd name="connsiteX257" fmla="*/ 712458 w 3812022"/>
                <a:gd name="connsiteY257" fmla="*/ 512829 h 1325394"/>
                <a:gd name="connsiteX258" fmla="*/ 716718 w 3812022"/>
                <a:gd name="connsiteY258" fmla="*/ 511764 h 1325394"/>
                <a:gd name="connsiteX259" fmla="*/ 712458 w 3812022"/>
                <a:gd name="connsiteY259" fmla="*/ 579389 h 1325394"/>
                <a:gd name="connsiteX260" fmla="*/ 660807 w 3812022"/>
                <a:gd name="connsiteY260" fmla="*/ 645949 h 1325394"/>
                <a:gd name="connsiteX261" fmla="*/ 704471 w 3812022"/>
                <a:gd name="connsiteY261" fmla="*/ 713573 h 1325394"/>
                <a:gd name="connsiteX262" fmla="*/ 710328 w 3812022"/>
                <a:gd name="connsiteY262" fmla="*/ 1175233 h 1325394"/>
                <a:gd name="connsiteX263" fmla="*/ 625663 w 3812022"/>
                <a:gd name="connsiteY263" fmla="*/ 1217832 h 1325394"/>
                <a:gd name="connsiteX264" fmla="*/ 608624 w 3812022"/>
                <a:gd name="connsiteY264" fmla="*/ 1200792 h 1325394"/>
                <a:gd name="connsiteX265" fmla="*/ 561233 w 3812022"/>
                <a:gd name="connsiteY265" fmla="*/ 1090569 h 1325394"/>
                <a:gd name="connsiteX266" fmla="*/ 608624 w 3812022"/>
                <a:gd name="connsiteY266" fmla="*/ 1105479 h 1325394"/>
                <a:gd name="connsiteX267" fmla="*/ 610754 w 3812022"/>
                <a:gd name="connsiteY267" fmla="*/ 1105479 h 1325394"/>
                <a:gd name="connsiteX268" fmla="*/ 608624 w 3812022"/>
                <a:gd name="connsiteY268" fmla="*/ 1008567 h 1325394"/>
                <a:gd name="connsiteX269" fmla="*/ 606494 w 3812022"/>
                <a:gd name="connsiteY269" fmla="*/ 1005372 h 1325394"/>
                <a:gd name="connsiteX270" fmla="*/ 555909 w 3812022"/>
                <a:gd name="connsiteY270" fmla="*/ 972891 h 1325394"/>
                <a:gd name="connsiteX271" fmla="*/ 543662 w 3812022"/>
                <a:gd name="connsiteY271" fmla="*/ 973956 h 1325394"/>
                <a:gd name="connsiteX272" fmla="*/ 518635 w 3812022"/>
                <a:gd name="connsiteY272" fmla="*/ 1072997 h 1325394"/>
                <a:gd name="connsiteX273" fmla="*/ 449945 w 3812022"/>
                <a:gd name="connsiteY273" fmla="*/ 1246586 h 1325394"/>
                <a:gd name="connsiteX274" fmla="*/ 419594 w 3812022"/>
                <a:gd name="connsiteY274" fmla="*/ 1188013 h 1325394"/>
                <a:gd name="connsiteX275" fmla="*/ 500531 w 3812022"/>
                <a:gd name="connsiteY275" fmla="*/ 866928 h 1325394"/>
                <a:gd name="connsiteX276" fmla="*/ 542064 w 3812022"/>
                <a:gd name="connsiteY276" fmla="*/ 734340 h 1325394"/>
                <a:gd name="connsiteX277" fmla="*/ 438230 w 3812022"/>
                <a:gd name="connsiteY277" fmla="*/ 730080 h 1325394"/>
                <a:gd name="connsiteX278" fmla="*/ 439296 w 3812022"/>
                <a:gd name="connsiteY278" fmla="*/ 709846 h 1325394"/>
                <a:gd name="connsiteX279" fmla="*/ 487751 w 3812022"/>
                <a:gd name="connsiteY279" fmla="*/ 504841 h 1325394"/>
                <a:gd name="connsiteX280" fmla="*/ 494673 w 3812022"/>
                <a:gd name="connsiteY280" fmla="*/ 487802 h 1325394"/>
                <a:gd name="connsiteX281" fmla="*/ 520765 w 3812022"/>
                <a:gd name="connsiteY281" fmla="*/ 410060 h 1325394"/>
                <a:gd name="connsiteX282" fmla="*/ 410542 w 3812022"/>
                <a:gd name="connsiteY282" fmla="*/ 492062 h 1325394"/>
                <a:gd name="connsiteX283" fmla="*/ 317358 w 3812022"/>
                <a:gd name="connsiteY283" fmla="*/ 562882 h 1325394"/>
                <a:gd name="connsiteX284" fmla="*/ 217251 w 3812022"/>
                <a:gd name="connsiteY284" fmla="*/ 666715 h 1325394"/>
                <a:gd name="connsiteX285" fmla="*/ 155484 w 3812022"/>
                <a:gd name="connsiteY285" fmla="*/ 1054893 h 1325394"/>
                <a:gd name="connsiteX286" fmla="*/ 136314 w 3812022"/>
                <a:gd name="connsiteY286" fmla="*/ 1180026 h 1325394"/>
                <a:gd name="connsiteX287" fmla="*/ 100106 w 3812022"/>
                <a:gd name="connsiteY287" fmla="*/ 1312613 h 1325394"/>
                <a:gd name="connsiteX288" fmla="*/ 87859 w 3812022"/>
                <a:gd name="connsiteY288" fmla="*/ 1305691 h 1325394"/>
                <a:gd name="connsiteX289" fmla="*/ 21299 w 3812022"/>
                <a:gd name="connsiteY289" fmla="*/ 1256170 h 1325394"/>
                <a:gd name="connsiteX290" fmla="*/ 1064 w 3812022"/>
                <a:gd name="connsiteY290" fmla="*/ 1121985 h 1325394"/>
                <a:gd name="connsiteX291" fmla="*/ 2129 w 3812022"/>
                <a:gd name="connsiteY291" fmla="*/ 1009632 h 1325394"/>
                <a:gd name="connsiteX292" fmla="*/ 6389 w 3812022"/>
                <a:gd name="connsiteY292" fmla="*/ 796640 h 1325394"/>
                <a:gd name="connsiteX293" fmla="*/ 4259 w 3812022"/>
                <a:gd name="connsiteY293" fmla="*/ 718898 h 1325394"/>
                <a:gd name="connsiteX294" fmla="*/ 0 w 3812022"/>
                <a:gd name="connsiteY294" fmla="*/ 639026 h 1325394"/>
                <a:gd name="connsiteX295" fmla="*/ 0 w 3812022"/>
                <a:gd name="connsiteY295" fmla="*/ 632104 h 1325394"/>
                <a:gd name="connsiteX296" fmla="*/ 65495 w 3812022"/>
                <a:gd name="connsiteY296" fmla="*/ 504841 h 1325394"/>
                <a:gd name="connsiteX297" fmla="*/ 87859 w 3812022"/>
                <a:gd name="connsiteY297" fmla="*/ 536258 h 1325394"/>
                <a:gd name="connsiteX298" fmla="*/ 116080 w 3812022"/>
                <a:gd name="connsiteY298" fmla="*/ 617195 h 1325394"/>
                <a:gd name="connsiteX299" fmla="*/ 144302 w 3812022"/>
                <a:gd name="connsiteY299" fmla="*/ 775874 h 1325394"/>
                <a:gd name="connsiteX300" fmla="*/ 165601 w 3812022"/>
                <a:gd name="connsiteY300" fmla="*/ 702924 h 1325394"/>
                <a:gd name="connsiteX301" fmla="*/ 223109 w 3812022"/>
                <a:gd name="connsiteY301" fmla="*/ 498984 h 1325394"/>
                <a:gd name="connsiteX302" fmla="*/ 339189 w 3812022"/>
                <a:gd name="connsiteY302" fmla="*/ 424437 h 1325394"/>
                <a:gd name="connsiteX303" fmla="*/ 536207 w 3812022"/>
                <a:gd name="connsiteY303" fmla="*/ 310486 h 1325394"/>
                <a:gd name="connsiteX304" fmla="*/ 609157 w 3812022"/>
                <a:gd name="connsiteY304" fmla="*/ 91105 h 1325394"/>
                <a:gd name="connsiteX305" fmla="*/ 656547 w 3812022"/>
                <a:gd name="connsiteY305" fmla="*/ 8038 h 1325394"/>
                <a:gd name="connsiteX306" fmla="*/ 677122 w 3812022"/>
                <a:gd name="connsiteY306" fmla="*/ 5334 h 1325394"/>
                <a:gd name="connsiteX307" fmla="*/ 3645157 w 3812022"/>
                <a:gd name="connsiteY307" fmla="*/ 983 h 1325394"/>
                <a:gd name="connsiteX308" fmla="*/ 3704994 w 3812022"/>
                <a:gd name="connsiteY308" fmla="*/ 31467 h 1325394"/>
                <a:gd name="connsiteX309" fmla="*/ 3640564 w 3812022"/>
                <a:gd name="connsiteY309" fmla="*/ 159795 h 1325394"/>
                <a:gd name="connsiteX310" fmla="*/ 3543652 w 3812022"/>
                <a:gd name="connsiteY310" fmla="*/ 268953 h 1325394"/>
                <a:gd name="connsiteX311" fmla="*/ 3544718 w 3812022"/>
                <a:gd name="connsiteY311" fmla="*/ 279070 h 1325394"/>
                <a:gd name="connsiteX312" fmla="*/ 3621394 w 3812022"/>
                <a:gd name="connsiteY312" fmla="*/ 334448 h 1325394"/>
                <a:gd name="connsiteX313" fmla="*/ 3587849 w 3812022"/>
                <a:gd name="connsiteY313" fmla="*/ 419112 h 1325394"/>
                <a:gd name="connsiteX314" fmla="*/ 3812022 w 3812022"/>
                <a:gd name="connsiteY314" fmla="*/ 414853 h 1325394"/>
                <a:gd name="connsiteX315" fmla="*/ 3812022 w 3812022"/>
                <a:gd name="connsiteY315" fmla="*/ 421242 h 1325394"/>
                <a:gd name="connsiteX316" fmla="*/ 3812022 w 3812022"/>
                <a:gd name="connsiteY316" fmla="*/ 443606 h 1325394"/>
                <a:gd name="connsiteX317" fmla="*/ 3680500 w 3812022"/>
                <a:gd name="connsiteY317" fmla="*/ 594299 h 1325394"/>
                <a:gd name="connsiteX318" fmla="*/ 3654409 w 3812022"/>
                <a:gd name="connsiteY318" fmla="*/ 611339 h 1325394"/>
                <a:gd name="connsiteX319" fmla="*/ 3588713 w 3812022"/>
                <a:gd name="connsiteY319" fmla="*/ 625782 h 1325394"/>
                <a:gd name="connsiteX320" fmla="*/ 3528743 w 3812022"/>
                <a:gd name="connsiteY320" fmla="*/ 656327 h 1325394"/>
                <a:gd name="connsiteX321" fmla="*/ 3528743 w 3812022"/>
                <a:gd name="connsiteY321" fmla="*/ 539454 h 1325394"/>
                <a:gd name="connsiteX322" fmla="*/ 3528210 w 3812022"/>
                <a:gd name="connsiteY322" fmla="*/ 540085 h 1325394"/>
                <a:gd name="connsiteX323" fmla="*/ 3528210 w 3812022"/>
                <a:gd name="connsiteY323" fmla="*/ 539454 h 1325394"/>
                <a:gd name="connsiteX324" fmla="*/ 3607018 w 3812022"/>
                <a:gd name="connsiteY324" fmla="*/ 543714 h 1325394"/>
                <a:gd name="connsiteX325" fmla="*/ 3715111 w 3812022"/>
                <a:gd name="connsiteY325" fmla="*/ 446801 h 1325394"/>
                <a:gd name="connsiteX326" fmla="*/ 3537263 w 3812022"/>
                <a:gd name="connsiteY326" fmla="*/ 475024 h 1325394"/>
                <a:gd name="connsiteX327" fmla="*/ 3528743 w 3812022"/>
                <a:gd name="connsiteY327" fmla="*/ 483543 h 1325394"/>
                <a:gd name="connsiteX328" fmla="*/ 3528743 w 3812022"/>
                <a:gd name="connsiteY328" fmla="*/ 193873 h 1325394"/>
                <a:gd name="connsiteX329" fmla="*/ 3528210 w 3812022"/>
                <a:gd name="connsiteY329" fmla="*/ 194459 h 1325394"/>
                <a:gd name="connsiteX330" fmla="*/ 3528210 w 3812022"/>
                <a:gd name="connsiteY330" fmla="*/ 193873 h 1325394"/>
                <a:gd name="connsiteX331" fmla="*/ 3608082 w 3812022"/>
                <a:gd name="connsiteY331" fmla="*/ 30402 h 1325394"/>
                <a:gd name="connsiteX332" fmla="*/ 3645157 w 3812022"/>
                <a:gd name="connsiteY332" fmla="*/ 983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3812022" h="1325394">
                  <a:moveTo>
                    <a:pt x="3528743" y="1166183"/>
                  </a:moveTo>
                  <a:cubicBezTo>
                    <a:pt x="3531938" y="1169377"/>
                    <a:pt x="3534601" y="1174170"/>
                    <a:pt x="3537795" y="1178430"/>
                  </a:cubicBezTo>
                  <a:cubicBezTo>
                    <a:pt x="3538860" y="1199729"/>
                    <a:pt x="3537795" y="1230080"/>
                    <a:pt x="3528743" y="1258302"/>
                  </a:cubicBezTo>
                  <a:close/>
                  <a:moveTo>
                    <a:pt x="3234282" y="1082322"/>
                  </a:moveTo>
                  <a:lnTo>
                    <a:pt x="3234282" y="1163814"/>
                  </a:lnTo>
                  <a:lnTo>
                    <a:pt x="3194545" y="1145948"/>
                  </a:lnTo>
                  <a:cubicBezTo>
                    <a:pt x="3184361" y="1137428"/>
                    <a:pt x="3178371" y="1125980"/>
                    <a:pt x="3179436" y="1110272"/>
                  </a:cubicBezTo>
                  <a:close/>
                  <a:moveTo>
                    <a:pt x="3429169" y="1002179"/>
                  </a:moveTo>
                  <a:cubicBezTo>
                    <a:pt x="3447274" y="1016556"/>
                    <a:pt x="3489872" y="1011231"/>
                    <a:pt x="3528210" y="1004309"/>
                  </a:cubicBezTo>
                  <a:lnTo>
                    <a:pt x="3528210" y="1113467"/>
                  </a:lnTo>
                  <a:cubicBezTo>
                    <a:pt x="3515964" y="1125714"/>
                    <a:pt x="3513834" y="1141688"/>
                    <a:pt x="3528210" y="1166183"/>
                  </a:cubicBezTo>
                  <a:lnTo>
                    <a:pt x="3528210" y="1258302"/>
                  </a:lnTo>
                  <a:cubicBezTo>
                    <a:pt x="3519691" y="1290250"/>
                    <a:pt x="3500522" y="1318472"/>
                    <a:pt x="3467508" y="1325394"/>
                  </a:cubicBezTo>
                  <a:cubicBezTo>
                    <a:pt x="3423844" y="1313147"/>
                    <a:pt x="3233217" y="1258834"/>
                    <a:pt x="3260373" y="1211443"/>
                  </a:cubicBezTo>
                  <a:cubicBezTo>
                    <a:pt x="3304036" y="1210378"/>
                    <a:pt x="3374324" y="1252977"/>
                    <a:pt x="3440351" y="1243925"/>
                  </a:cubicBezTo>
                  <a:cubicBezTo>
                    <a:pt x="3461650" y="1213573"/>
                    <a:pt x="3451534" y="1144883"/>
                    <a:pt x="3440351" y="1117727"/>
                  </a:cubicBezTo>
                  <a:cubicBezTo>
                    <a:pt x="3378584" y="1119857"/>
                    <a:pt x="3357284" y="1157130"/>
                    <a:pt x="3310959" y="1173105"/>
                  </a:cubicBezTo>
                  <a:cubicBezTo>
                    <a:pt x="3288595" y="1170975"/>
                    <a:pt x="3259308" y="1169910"/>
                    <a:pt x="3234282" y="1164053"/>
                  </a:cubicBezTo>
                  <a:lnTo>
                    <a:pt x="3234282" y="1163814"/>
                  </a:lnTo>
                  <a:lnTo>
                    <a:pt x="3234814" y="1164053"/>
                  </a:lnTo>
                  <a:lnTo>
                    <a:pt x="3234814" y="1082051"/>
                  </a:lnTo>
                  <a:lnTo>
                    <a:pt x="3234282" y="1082322"/>
                  </a:lnTo>
                  <a:lnTo>
                    <a:pt x="3234282" y="1082051"/>
                  </a:lnTo>
                  <a:cubicBezTo>
                    <a:pt x="3283802" y="1061816"/>
                    <a:pt x="3340245" y="1046907"/>
                    <a:pt x="3391896" y="1031465"/>
                  </a:cubicBezTo>
                  <a:cubicBezTo>
                    <a:pt x="3415325" y="1013361"/>
                    <a:pt x="3380714" y="997919"/>
                    <a:pt x="3429169" y="1002179"/>
                  </a:cubicBezTo>
                  <a:close/>
                  <a:moveTo>
                    <a:pt x="3580394" y="994192"/>
                  </a:moveTo>
                  <a:cubicBezTo>
                    <a:pt x="3600628" y="1000049"/>
                    <a:pt x="3616603" y="1004309"/>
                    <a:pt x="3644824" y="1024543"/>
                  </a:cubicBezTo>
                  <a:cubicBezTo>
                    <a:pt x="3645889" y="1077258"/>
                    <a:pt x="3560159" y="1084181"/>
                    <a:pt x="3528743" y="1113467"/>
                  </a:cubicBezTo>
                  <a:lnTo>
                    <a:pt x="3528743" y="1004309"/>
                  </a:lnTo>
                  <a:cubicBezTo>
                    <a:pt x="3547913" y="1001114"/>
                    <a:pt x="3567082" y="996321"/>
                    <a:pt x="3580394" y="994192"/>
                  </a:cubicBezTo>
                  <a:close/>
                  <a:moveTo>
                    <a:pt x="2529346" y="901606"/>
                  </a:moveTo>
                  <a:cubicBezTo>
                    <a:pt x="2533006" y="901673"/>
                    <a:pt x="2537799" y="903404"/>
                    <a:pt x="2547916" y="909528"/>
                  </a:cubicBezTo>
                  <a:cubicBezTo>
                    <a:pt x="2555903" y="927632"/>
                    <a:pt x="2579332" y="953723"/>
                    <a:pt x="2608619" y="977152"/>
                  </a:cubicBezTo>
                  <a:cubicBezTo>
                    <a:pt x="2644827" y="1008569"/>
                    <a:pt x="2689556" y="1038920"/>
                    <a:pt x="2718842" y="1051700"/>
                  </a:cubicBezTo>
                  <a:cubicBezTo>
                    <a:pt x="2747063" y="1053829"/>
                    <a:pt x="2775285" y="1055959"/>
                    <a:pt x="2803506" y="1057557"/>
                  </a:cubicBezTo>
                  <a:cubicBezTo>
                    <a:pt x="2804571" y="1095895"/>
                    <a:pt x="2702335" y="1149676"/>
                    <a:pt x="2668256" y="1154468"/>
                  </a:cubicBezTo>
                  <a:cubicBezTo>
                    <a:pt x="2656009" y="1151273"/>
                    <a:pt x="2642165" y="1147546"/>
                    <a:pt x="2629918" y="1145416"/>
                  </a:cubicBezTo>
                  <a:cubicBezTo>
                    <a:pt x="2622463" y="1139559"/>
                    <a:pt x="2615541" y="1132637"/>
                    <a:pt x="2608619" y="1124649"/>
                  </a:cubicBezTo>
                  <a:cubicBezTo>
                    <a:pt x="2568150" y="1077259"/>
                    <a:pt x="2533539" y="993659"/>
                    <a:pt x="2518629" y="951061"/>
                  </a:cubicBezTo>
                  <a:cubicBezTo>
                    <a:pt x="2517565" y="935087"/>
                    <a:pt x="2517565" y="919645"/>
                    <a:pt x="2517565" y="903670"/>
                  </a:cubicBezTo>
                  <a:cubicBezTo>
                    <a:pt x="2523156" y="903137"/>
                    <a:pt x="2525685" y="901540"/>
                    <a:pt x="2529346" y="901606"/>
                  </a:cubicBezTo>
                  <a:close/>
                  <a:moveTo>
                    <a:pt x="1595483" y="881273"/>
                  </a:moveTo>
                  <a:cubicBezTo>
                    <a:pt x="1591148" y="880907"/>
                    <a:pt x="1585857" y="881306"/>
                    <a:pt x="1578801" y="881839"/>
                  </a:cubicBezTo>
                  <a:cubicBezTo>
                    <a:pt x="1575074" y="881839"/>
                    <a:pt x="1569750" y="881839"/>
                    <a:pt x="1563892" y="881839"/>
                  </a:cubicBezTo>
                  <a:cubicBezTo>
                    <a:pt x="1559632" y="883969"/>
                    <a:pt x="1555905" y="887164"/>
                    <a:pt x="1552710" y="890358"/>
                  </a:cubicBezTo>
                  <a:cubicBezTo>
                    <a:pt x="1518099" y="915917"/>
                    <a:pt x="1528216" y="955321"/>
                    <a:pt x="1529281" y="1001647"/>
                  </a:cubicBezTo>
                  <a:cubicBezTo>
                    <a:pt x="1535671" y="999517"/>
                    <a:pt x="1543658" y="996854"/>
                    <a:pt x="1552710" y="992595"/>
                  </a:cubicBezTo>
                  <a:cubicBezTo>
                    <a:pt x="1560697" y="987802"/>
                    <a:pt x="1569750" y="983542"/>
                    <a:pt x="1578801" y="977685"/>
                  </a:cubicBezTo>
                  <a:cubicBezTo>
                    <a:pt x="1602231" y="962776"/>
                    <a:pt x="1624595" y="943606"/>
                    <a:pt x="1630452" y="922307"/>
                  </a:cubicBezTo>
                  <a:cubicBezTo>
                    <a:pt x="1612881" y="890358"/>
                    <a:pt x="1608488" y="882371"/>
                    <a:pt x="1595483" y="881273"/>
                  </a:cubicBezTo>
                  <a:close/>
                  <a:moveTo>
                    <a:pt x="578273" y="855746"/>
                  </a:moveTo>
                  <a:lnTo>
                    <a:pt x="576143" y="870122"/>
                  </a:lnTo>
                  <a:lnTo>
                    <a:pt x="577208" y="885032"/>
                  </a:lnTo>
                  <a:lnTo>
                    <a:pt x="577208" y="899409"/>
                  </a:lnTo>
                  <a:lnTo>
                    <a:pt x="583065" y="911656"/>
                  </a:lnTo>
                  <a:lnTo>
                    <a:pt x="609157" y="921773"/>
                  </a:lnTo>
                  <a:lnTo>
                    <a:pt x="610222" y="922838"/>
                  </a:lnTo>
                  <a:cubicBezTo>
                    <a:pt x="609157" y="905266"/>
                    <a:pt x="609157" y="887162"/>
                    <a:pt x="610222" y="869058"/>
                  </a:cubicBezTo>
                  <a:cubicBezTo>
                    <a:pt x="610222" y="867993"/>
                    <a:pt x="609157" y="867993"/>
                    <a:pt x="609157" y="866928"/>
                  </a:cubicBezTo>
                  <a:cubicBezTo>
                    <a:pt x="601169" y="862668"/>
                    <a:pt x="585727" y="855746"/>
                    <a:pt x="578273" y="855746"/>
                  </a:cubicBezTo>
                  <a:close/>
                  <a:moveTo>
                    <a:pt x="3589446" y="757771"/>
                  </a:moveTo>
                  <a:cubicBezTo>
                    <a:pt x="3581458" y="757771"/>
                    <a:pt x="3573471" y="759900"/>
                    <a:pt x="3566017" y="760965"/>
                  </a:cubicBezTo>
                  <a:cubicBezTo>
                    <a:pt x="3558030" y="766823"/>
                    <a:pt x="3544718" y="778005"/>
                    <a:pt x="3528743" y="790252"/>
                  </a:cubicBezTo>
                  <a:lnTo>
                    <a:pt x="3528743" y="790784"/>
                  </a:lnTo>
                  <a:cubicBezTo>
                    <a:pt x="3500522" y="815278"/>
                    <a:pt x="3468041" y="846695"/>
                    <a:pt x="3469105" y="863734"/>
                  </a:cubicBezTo>
                  <a:cubicBezTo>
                    <a:pt x="3482417" y="853617"/>
                    <a:pt x="3506379" y="840305"/>
                    <a:pt x="3528743" y="824331"/>
                  </a:cubicBezTo>
                  <a:cubicBezTo>
                    <a:pt x="3560159" y="803031"/>
                    <a:pt x="3590511" y="779070"/>
                    <a:pt x="3589446" y="757771"/>
                  </a:cubicBezTo>
                  <a:close/>
                  <a:moveTo>
                    <a:pt x="600104" y="741795"/>
                  </a:moveTo>
                  <a:cubicBezTo>
                    <a:pt x="595845" y="756704"/>
                    <a:pt x="592650" y="779068"/>
                    <a:pt x="601169" y="782796"/>
                  </a:cubicBezTo>
                  <a:cubicBezTo>
                    <a:pt x="602234" y="782796"/>
                    <a:pt x="605962" y="783861"/>
                    <a:pt x="609157" y="785991"/>
                  </a:cubicBezTo>
                  <a:cubicBezTo>
                    <a:pt x="611819" y="788121"/>
                    <a:pt x="615014" y="790250"/>
                    <a:pt x="616079" y="790250"/>
                  </a:cubicBezTo>
                  <a:cubicBezTo>
                    <a:pt x="617144" y="785991"/>
                    <a:pt x="622469" y="755639"/>
                    <a:pt x="620339" y="749782"/>
                  </a:cubicBezTo>
                  <a:cubicBezTo>
                    <a:pt x="619274" y="748717"/>
                    <a:pt x="613416" y="744990"/>
                    <a:pt x="609157" y="742860"/>
                  </a:cubicBezTo>
                  <a:cubicBezTo>
                    <a:pt x="604364" y="741795"/>
                    <a:pt x="602234" y="740730"/>
                    <a:pt x="600104" y="741795"/>
                  </a:cubicBezTo>
                  <a:close/>
                  <a:moveTo>
                    <a:pt x="3661538" y="687708"/>
                  </a:moveTo>
                  <a:cubicBezTo>
                    <a:pt x="3691615" y="686285"/>
                    <a:pt x="3726559" y="691077"/>
                    <a:pt x="3722566" y="730614"/>
                  </a:cubicBezTo>
                  <a:cubicBezTo>
                    <a:pt x="3692214" y="743926"/>
                    <a:pt x="3640564" y="808356"/>
                    <a:pt x="3618732" y="834448"/>
                  </a:cubicBezTo>
                  <a:cubicBezTo>
                    <a:pt x="3587316" y="850954"/>
                    <a:pt x="3558030" y="869059"/>
                    <a:pt x="3528743" y="887163"/>
                  </a:cubicBezTo>
                  <a:cubicBezTo>
                    <a:pt x="3484547" y="915385"/>
                    <a:pt x="3443014" y="945736"/>
                    <a:pt x="3402545" y="978217"/>
                  </a:cubicBezTo>
                  <a:cubicBezTo>
                    <a:pt x="3396688" y="977152"/>
                    <a:pt x="3391363" y="977152"/>
                    <a:pt x="3385506" y="977152"/>
                  </a:cubicBezTo>
                  <a:cubicBezTo>
                    <a:pt x="3384441" y="944671"/>
                    <a:pt x="3435026" y="899410"/>
                    <a:pt x="3460053" y="875981"/>
                  </a:cubicBezTo>
                  <a:cubicBezTo>
                    <a:pt x="3464846" y="871189"/>
                    <a:pt x="3462716" y="864799"/>
                    <a:pt x="3455793" y="867994"/>
                  </a:cubicBezTo>
                  <a:cubicBezTo>
                    <a:pt x="3422247" y="884501"/>
                    <a:pt x="3398286" y="922839"/>
                    <a:pt x="3356752" y="919644"/>
                  </a:cubicBezTo>
                  <a:cubicBezTo>
                    <a:pt x="3325336" y="921242"/>
                    <a:pt x="3293920" y="923372"/>
                    <a:pt x="3263568" y="925502"/>
                  </a:cubicBezTo>
                  <a:cubicBezTo>
                    <a:pt x="3251854" y="924437"/>
                    <a:pt x="3251854" y="924437"/>
                    <a:pt x="3238542" y="916450"/>
                  </a:cubicBezTo>
                  <a:cubicBezTo>
                    <a:pt x="3237476" y="898345"/>
                    <a:pt x="3238542" y="900475"/>
                    <a:pt x="3249724" y="890358"/>
                  </a:cubicBezTo>
                  <a:cubicBezTo>
                    <a:pt x="3333855" y="850954"/>
                    <a:pt x="3421714" y="797174"/>
                    <a:pt x="3509574" y="757771"/>
                  </a:cubicBezTo>
                  <a:cubicBezTo>
                    <a:pt x="3516496" y="754576"/>
                    <a:pt x="3522886" y="749783"/>
                    <a:pt x="3528743" y="746588"/>
                  </a:cubicBezTo>
                  <a:cubicBezTo>
                    <a:pt x="3563887" y="727419"/>
                    <a:pt x="3598498" y="709315"/>
                    <a:pt x="3634706" y="690146"/>
                  </a:cubicBezTo>
                  <a:cubicBezTo>
                    <a:pt x="3642028" y="689347"/>
                    <a:pt x="3651513" y="688182"/>
                    <a:pt x="3661538" y="687708"/>
                  </a:cubicBezTo>
                  <a:close/>
                  <a:moveTo>
                    <a:pt x="3106487" y="648612"/>
                  </a:moveTo>
                  <a:cubicBezTo>
                    <a:pt x="3152812" y="647547"/>
                    <a:pt x="3159202" y="700263"/>
                    <a:pt x="3233749" y="667781"/>
                  </a:cubicBezTo>
                  <a:cubicBezTo>
                    <a:pt x="3233749" y="666716"/>
                    <a:pt x="3234814" y="665652"/>
                    <a:pt x="3234814" y="665652"/>
                  </a:cubicBezTo>
                  <a:lnTo>
                    <a:pt x="3234814" y="750848"/>
                  </a:lnTo>
                  <a:cubicBezTo>
                    <a:pt x="3232684" y="765758"/>
                    <a:pt x="3228957" y="780135"/>
                    <a:pt x="3225762" y="789187"/>
                  </a:cubicBezTo>
                  <a:cubicBezTo>
                    <a:pt x="3219905" y="790252"/>
                    <a:pt x="3214580" y="791317"/>
                    <a:pt x="3208723" y="792382"/>
                  </a:cubicBezTo>
                  <a:cubicBezTo>
                    <a:pt x="3145890" y="762030"/>
                    <a:pt x="3108617" y="714640"/>
                    <a:pt x="3106487" y="661924"/>
                  </a:cubicBezTo>
                  <a:lnTo>
                    <a:pt x="3106487" y="651807"/>
                  </a:lnTo>
                  <a:cubicBezTo>
                    <a:pt x="3106487" y="650742"/>
                    <a:pt x="3106487" y="649677"/>
                    <a:pt x="3106487" y="648612"/>
                  </a:cubicBezTo>
                  <a:close/>
                  <a:moveTo>
                    <a:pt x="1575074" y="608144"/>
                  </a:moveTo>
                  <a:cubicBezTo>
                    <a:pt x="1566022" y="610274"/>
                    <a:pt x="1558567" y="612936"/>
                    <a:pt x="1552710" y="616131"/>
                  </a:cubicBezTo>
                  <a:cubicBezTo>
                    <a:pt x="1533541" y="625184"/>
                    <a:pt x="1526618" y="640625"/>
                    <a:pt x="1527684" y="671509"/>
                  </a:cubicBezTo>
                  <a:cubicBezTo>
                    <a:pt x="1533541" y="670444"/>
                    <a:pt x="1543658" y="663522"/>
                    <a:pt x="1552710" y="655535"/>
                  </a:cubicBezTo>
                  <a:cubicBezTo>
                    <a:pt x="1567087" y="640625"/>
                    <a:pt x="1581997" y="621456"/>
                    <a:pt x="1575074" y="608144"/>
                  </a:cubicBezTo>
                  <a:close/>
                  <a:moveTo>
                    <a:pt x="2635775" y="472893"/>
                  </a:moveTo>
                  <a:cubicBezTo>
                    <a:pt x="2661867" y="492062"/>
                    <a:pt x="2661867" y="492062"/>
                    <a:pt x="2689556" y="508037"/>
                  </a:cubicBezTo>
                  <a:cubicBezTo>
                    <a:pt x="2720972" y="548505"/>
                    <a:pt x="2667191" y="610274"/>
                    <a:pt x="2608619" y="661392"/>
                  </a:cubicBezTo>
                  <a:lnTo>
                    <a:pt x="2608619" y="553830"/>
                  </a:lnTo>
                  <a:cubicBezTo>
                    <a:pt x="2619801" y="526674"/>
                    <a:pt x="2619801" y="490997"/>
                    <a:pt x="2635775" y="472893"/>
                  </a:cubicBezTo>
                  <a:close/>
                  <a:moveTo>
                    <a:pt x="1655479" y="448932"/>
                  </a:moveTo>
                  <a:cubicBezTo>
                    <a:pt x="1629387" y="465971"/>
                    <a:pt x="1601166" y="478218"/>
                    <a:pt x="1578801" y="495257"/>
                  </a:cubicBezTo>
                  <a:cubicBezTo>
                    <a:pt x="1568685" y="503246"/>
                    <a:pt x="1558567" y="512298"/>
                    <a:pt x="1552710" y="523480"/>
                  </a:cubicBezTo>
                  <a:cubicBezTo>
                    <a:pt x="1545788" y="534662"/>
                    <a:pt x="1542593" y="547441"/>
                    <a:pt x="1542061" y="562351"/>
                  </a:cubicBezTo>
                  <a:cubicBezTo>
                    <a:pt x="1545255" y="561286"/>
                    <a:pt x="1548983" y="560221"/>
                    <a:pt x="1552177" y="558091"/>
                  </a:cubicBezTo>
                  <a:cubicBezTo>
                    <a:pt x="1561230" y="554896"/>
                    <a:pt x="1570282" y="550104"/>
                    <a:pt x="1578269" y="545844"/>
                  </a:cubicBezTo>
                  <a:cubicBezTo>
                    <a:pt x="1604361" y="532000"/>
                    <a:pt x="1626725" y="514960"/>
                    <a:pt x="1642699" y="481413"/>
                  </a:cubicBezTo>
                  <a:cubicBezTo>
                    <a:pt x="1656544" y="473426"/>
                    <a:pt x="1656544" y="473426"/>
                    <a:pt x="1667726" y="461179"/>
                  </a:cubicBezTo>
                  <a:cubicBezTo>
                    <a:pt x="1666661" y="456919"/>
                    <a:pt x="1666661" y="452127"/>
                    <a:pt x="1666661" y="449997"/>
                  </a:cubicBezTo>
                  <a:cubicBezTo>
                    <a:pt x="1662401" y="448932"/>
                    <a:pt x="1658673" y="448932"/>
                    <a:pt x="1655479" y="448932"/>
                  </a:cubicBezTo>
                  <a:close/>
                  <a:moveTo>
                    <a:pt x="3171982" y="389826"/>
                  </a:moveTo>
                  <a:cubicBezTo>
                    <a:pt x="3177839" y="394086"/>
                    <a:pt x="3183164" y="398878"/>
                    <a:pt x="3189021" y="403138"/>
                  </a:cubicBezTo>
                  <a:cubicBezTo>
                    <a:pt x="3195411" y="419112"/>
                    <a:pt x="3213515" y="436684"/>
                    <a:pt x="3234814" y="454789"/>
                  </a:cubicBezTo>
                  <a:cubicBezTo>
                    <a:pt x="3261971" y="478751"/>
                    <a:pt x="3292322" y="501115"/>
                    <a:pt x="3313621" y="520285"/>
                  </a:cubicBezTo>
                  <a:cubicBezTo>
                    <a:pt x="3315751" y="575130"/>
                    <a:pt x="3283270" y="591104"/>
                    <a:pt x="3234814" y="600156"/>
                  </a:cubicBezTo>
                  <a:lnTo>
                    <a:pt x="3233749" y="600156"/>
                  </a:lnTo>
                  <a:cubicBezTo>
                    <a:pt x="3231619" y="578857"/>
                    <a:pt x="3231619" y="558623"/>
                    <a:pt x="3230554" y="538389"/>
                  </a:cubicBezTo>
                  <a:cubicBezTo>
                    <a:pt x="3204463" y="506973"/>
                    <a:pt x="3123526" y="421242"/>
                    <a:pt x="3171982" y="389826"/>
                  </a:cubicBezTo>
                  <a:close/>
                  <a:moveTo>
                    <a:pt x="2558565" y="235940"/>
                  </a:moveTo>
                  <a:cubicBezTo>
                    <a:pt x="2573475" y="244992"/>
                    <a:pt x="2588917" y="248187"/>
                    <a:pt x="2599034" y="279603"/>
                  </a:cubicBezTo>
                  <a:cubicBezTo>
                    <a:pt x="2586787" y="368527"/>
                    <a:pt x="2575605" y="468633"/>
                    <a:pt x="2550578" y="565545"/>
                  </a:cubicBezTo>
                  <a:cubicBezTo>
                    <a:pt x="2550578" y="572467"/>
                    <a:pt x="2550578" y="578858"/>
                    <a:pt x="2551643" y="586845"/>
                  </a:cubicBezTo>
                  <a:cubicBezTo>
                    <a:pt x="2584125" y="586845"/>
                    <a:pt x="2599034" y="571934"/>
                    <a:pt x="2608086" y="553298"/>
                  </a:cubicBezTo>
                  <a:lnTo>
                    <a:pt x="2608086" y="660327"/>
                  </a:lnTo>
                  <a:cubicBezTo>
                    <a:pt x="2562825" y="698665"/>
                    <a:pt x="2513305" y="731147"/>
                    <a:pt x="2497863" y="743394"/>
                  </a:cubicBezTo>
                  <a:cubicBezTo>
                    <a:pt x="2480823" y="791849"/>
                    <a:pt x="2464317" y="841370"/>
                    <a:pt x="2447277" y="890891"/>
                  </a:cubicBezTo>
                  <a:cubicBezTo>
                    <a:pt x="2350898" y="1040517"/>
                    <a:pt x="2280077" y="1158728"/>
                    <a:pt x="2113411" y="1193339"/>
                  </a:cubicBezTo>
                  <a:cubicBezTo>
                    <a:pt x="2112346" y="1190144"/>
                    <a:pt x="2111281" y="1186417"/>
                    <a:pt x="2110217" y="1183222"/>
                  </a:cubicBezTo>
                  <a:cubicBezTo>
                    <a:pt x="2111281" y="1180027"/>
                    <a:pt x="2112346" y="1176300"/>
                    <a:pt x="2114476" y="1174170"/>
                  </a:cubicBezTo>
                  <a:cubicBezTo>
                    <a:pt x="2253986" y="1123584"/>
                    <a:pt x="2366873" y="964905"/>
                    <a:pt x="2394562" y="811551"/>
                  </a:cubicBezTo>
                  <a:cubicBezTo>
                    <a:pt x="2393497" y="808356"/>
                    <a:pt x="2393497" y="804629"/>
                    <a:pt x="2393497" y="801434"/>
                  </a:cubicBezTo>
                  <a:cubicBezTo>
                    <a:pt x="2341846" y="808356"/>
                    <a:pt x="2295520" y="826461"/>
                    <a:pt x="2250259" y="827526"/>
                  </a:cubicBezTo>
                  <a:cubicBezTo>
                    <a:pt x="2159204" y="774810"/>
                    <a:pt x="2212985" y="762031"/>
                    <a:pt x="2286467" y="748719"/>
                  </a:cubicBezTo>
                  <a:cubicBezTo>
                    <a:pt x="2337054" y="723692"/>
                    <a:pt x="2387639" y="694938"/>
                    <a:pt x="2433965" y="653937"/>
                  </a:cubicBezTo>
                  <a:cubicBezTo>
                    <a:pt x="2470174" y="535726"/>
                    <a:pt x="2509577" y="416450"/>
                    <a:pt x="2525019" y="300370"/>
                  </a:cubicBezTo>
                  <a:cubicBezTo>
                    <a:pt x="2546318" y="276941"/>
                    <a:pt x="2513837" y="252979"/>
                    <a:pt x="2558565" y="235940"/>
                  </a:cubicBezTo>
                  <a:close/>
                  <a:moveTo>
                    <a:pt x="3528210" y="194459"/>
                  </a:moveTo>
                  <a:lnTo>
                    <a:pt x="3528210" y="484076"/>
                  </a:lnTo>
                  <a:lnTo>
                    <a:pt x="3528743" y="483543"/>
                  </a:lnTo>
                  <a:lnTo>
                    <a:pt x="3528743" y="484076"/>
                  </a:lnTo>
                  <a:cubicBezTo>
                    <a:pt x="3508509" y="505375"/>
                    <a:pt x="3468041" y="540519"/>
                    <a:pt x="3495197" y="562883"/>
                  </a:cubicBezTo>
                  <a:cubicBezTo>
                    <a:pt x="3505314" y="561285"/>
                    <a:pt x="3512103" y="557558"/>
                    <a:pt x="3517161" y="553165"/>
                  </a:cubicBezTo>
                  <a:lnTo>
                    <a:pt x="3528210" y="540085"/>
                  </a:lnTo>
                  <a:lnTo>
                    <a:pt x="3528210" y="656599"/>
                  </a:lnTo>
                  <a:lnTo>
                    <a:pt x="3528743" y="656327"/>
                  </a:lnTo>
                  <a:lnTo>
                    <a:pt x="3528743" y="656599"/>
                  </a:lnTo>
                  <a:cubicBezTo>
                    <a:pt x="3488274" y="681626"/>
                    <a:pt x="3448871" y="708250"/>
                    <a:pt x="3406273" y="719432"/>
                  </a:cubicBezTo>
                  <a:cubicBezTo>
                    <a:pt x="3405208" y="715172"/>
                    <a:pt x="3403078" y="711445"/>
                    <a:pt x="3403078" y="707185"/>
                  </a:cubicBezTo>
                  <a:cubicBezTo>
                    <a:pt x="3430235" y="686951"/>
                    <a:pt x="3492002" y="651807"/>
                    <a:pt x="3496262" y="620391"/>
                  </a:cubicBezTo>
                  <a:cubicBezTo>
                    <a:pt x="3436624" y="593234"/>
                    <a:pt x="3443547" y="596962"/>
                    <a:pt x="3394026" y="629443"/>
                  </a:cubicBezTo>
                  <a:cubicBezTo>
                    <a:pt x="3321076" y="652872"/>
                    <a:pt x="3292855" y="661924"/>
                    <a:pt x="3246529" y="710380"/>
                  </a:cubicBezTo>
                  <a:cubicBezTo>
                    <a:pt x="3242269" y="722627"/>
                    <a:pt x="3238542" y="737536"/>
                    <a:pt x="3235347" y="750848"/>
                  </a:cubicBezTo>
                  <a:lnTo>
                    <a:pt x="3235347" y="665652"/>
                  </a:lnTo>
                  <a:cubicBezTo>
                    <a:pt x="3275815" y="624118"/>
                    <a:pt x="3325336" y="599092"/>
                    <a:pt x="3367934" y="560753"/>
                  </a:cubicBezTo>
                  <a:cubicBezTo>
                    <a:pt x="3368999" y="548506"/>
                    <a:pt x="3368999" y="535726"/>
                    <a:pt x="3370064" y="524544"/>
                  </a:cubicBezTo>
                  <a:cubicBezTo>
                    <a:pt x="3386039" y="523479"/>
                    <a:pt x="3402545" y="522414"/>
                    <a:pt x="3419585" y="520285"/>
                  </a:cubicBezTo>
                  <a:cubicBezTo>
                    <a:pt x="3457923" y="476621"/>
                    <a:pt x="3518626" y="380774"/>
                    <a:pt x="3511704" y="329123"/>
                  </a:cubicBezTo>
                  <a:cubicBezTo>
                    <a:pt x="3474430" y="329123"/>
                    <a:pt x="3438754" y="354150"/>
                    <a:pt x="3411598" y="341370"/>
                  </a:cubicBezTo>
                  <a:cubicBezTo>
                    <a:pt x="3410532" y="301967"/>
                    <a:pt x="3417455" y="305162"/>
                    <a:pt x="3447806" y="282798"/>
                  </a:cubicBezTo>
                  <a:close/>
                  <a:moveTo>
                    <a:pt x="52315" y="184090"/>
                  </a:moveTo>
                  <a:cubicBezTo>
                    <a:pt x="64296" y="184023"/>
                    <a:pt x="76676" y="185088"/>
                    <a:pt x="88391" y="188017"/>
                  </a:cubicBezTo>
                  <a:cubicBezTo>
                    <a:pt x="129925" y="196004"/>
                    <a:pt x="167198" y="221030"/>
                    <a:pt x="158146" y="272682"/>
                  </a:cubicBezTo>
                  <a:cubicBezTo>
                    <a:pt x="156016" y="288124"/>
                    <a:pt x="149094" y="290254"/>
                    <a:pt x="137912" y="296111"/>
                  </a:cubicBezTo>
                  <a:cubicBezTo>
                    <a:pt x="125132" y="301436"/>
                    <a:pt x="113950" y="306228"/>
                    <a:pt x="102768" y="308358"/>
                  </a:cubicBezTo>
                  <a:cubicBezTo>
                    <a:pt x="98508" y="309423"/>
                    <a:pt x="92651" y="309423"/>
                    <a:pt x="88391" y="309423"/>
                  </a:cubicBezTo>
                  <a:cubicBezTo>
                    <a:pt x="85729" y="309423"/>
                    <a:pt x="83599" y="309423"/>
                    <a:pt x="81469" y="309423"/>
                  </a:cubicBezTo>
                  <a:cubicBezTo>
                    <a:pt x="75612" y="306228"/>
                    <a:pt x="69754" y="303566"/>
                    <a:pt x="65494" y="299306"/>
                  </a:cubicBezTo>
                  <a:cubicBezTo>
                    <a:pt x="29286" y="271617"/>
                    <a:pt x="10117" y="229550"/>
                    <a:pt x="18636" y="186952"/>
                  </a:cubicBezTo>
                  <a:cubicBezTo>
                    <a:pt x="28753" y="185354"/>
                    <a:pt x="40334" y="184156"/>
                    <a:pt x="52315" y="184090"/>
                  </a:cubicBezTo>
                  <a:close/>
                  <a:moveTo>
                    <a:pt x="697548" y="95897"/>
                  </a:moveTo>
                  <a:cubicBezTo>
                    <a:pt x="698613" y="118261"/>
                    <a:pt x="698613" y="141690"/>
                    <a:pt x="698613" y="166717"/>
                  </a:cubicBezTo>
                  <a:cubicBezTo>
                    <a:pt x="703938" y="163522"/>
                    <a:pt x="708730" y="160859"/>
                    <a:pt x="712990" y="157665"/>
                  </a:cubicBezTo>
                  <a:cubicBezTo>
                    <a:pt x="717250" y="154470"/>
                    <a:pt x="721510" y="150210"/>
                    <a:pt x="727367" y="144353"/>
                  </a:cubicBezTo>
                  <a:cubicBezTo>
                    <a:pt x="727367" y="122521"/>
                    <a:pt x="723107" y="107079"/>
                    <a:pt x="712990" y="99092"/>
                  </a:cubicBezTo>
                  <a:cubicBezTo>
                    <a:pt x="708198" y="96962"/>
                    <a:pt x="703938" y="95897"/>
                    <a:pt x="697548" y="95897"/>
                  </a:cubicBezTo>
                  <a:close/>
                  <a:moveTo>
                    <a:pt x="1785205" y="42774"/>
                  </a:moveTo>
                  <a:cubicBezTo>
                    <a:pt x="1804873" y="40852"/>
                    <a:pt x="1812561" y="45445"/>
                    <a:pt x="1825341" y="84183"/>
                  </a:cubicBezTo>
                  <a:cubicBezTo>
                    <a:pt x="1816289" y="113469"/>
                    <a:pt x="1785937" y="129444"/>
                    <a:pt x="1779015" y="158730"/>
                  </a:cubicBezTo>
                  <a:cubicBezTo>
                    <a:pt x="1800314" y="148613"/>
                    <a:pt x="1820548" y="141691"/>
                    <a:pt x="1835458" y="118262"/>
                  </a:cubicBezTo>
                  <a:cubicBezTo>
                    <a:pt x="1858887" y="111339"/>
                    <a:pt x="1892966" y="127314"/>
                    <a:pt x="1895628" y="150211"/>
                  </a:cubicBezTo>
                  <a:lnTo>
                    <a:pt x="1895628" y="158198"/>
                  </a:lnTo>
                  <a:cubicBezTo>
                    <a:pt x="1893498" y="168315"/>
                    <a:pt x="1887641" y="179497"/>
                    <a:pt x="1873264" y="191744"/>
                  </a:cubicBezTo>
                  <a:cubicBezTo>
                    <a:pt x="1795522" y="219433"/>
                    <a:pt x="1708728" y="253512"/>
                    <a:pt x="1646959" y="304097"/>
                  </a:cubicBezTo>
                  <a:cubicBezTo>
                    <a:pt x="1623530" y="332319"/>
                    <a:pt x="1600633" y="360540"/>
                    <a:pt x="1578269" y="388761"/>
                  </a:cubicBezTo>
                  <a:cubicBezTo>
                    <a:pt x="1564425" y="398879"/>
                    <a:pt x="1556438" y="404736"/>
                    <a:pt x="1552177" y="408996"/>
                  </a:cubicBezTo>
                  <a:cubicBezTo>
                    <a:pt x="1544190" y="418048"/>
                    <a:pt x="1543126" y="424438"/>
                    <a:pt x="1536203" y="450529"/>
                  </a:cubicBezTo>
                  <a:cubicBezTo>
                    <a:pt x="1540996" y="449464"/>
                    <a:pt x="1546320" y="448399"/>
                    <a:pt x="1552177" y="446269"/>
                  </a:cubicBezTo>
                  <a:cubicBezTo>
                    <a:pt x="1560165" y="443074"/>
                    <a:pt x="1569217" y="438815"/>
                    <a:pt x="1578269" y="432957"/>
                  </a:cubicBezTo>
                  <a:cubicBezTo>
                    <a:pt x="1645894" y="395684"/>
                    <a:pt x="1747066" y="322734"/>
                    <a:pt x="1765170" y="431892"/>
                  </a:cubicBezTo>
                  <a:cubicBezTo>
                    <a:pt x="1802444" y="468101"/>
                    <a:pt x="1780080" y="479283"/>
                    <a:pt x="1742807" y="521882"/>
                  </a:cubicBezTo>
                  <a:cubicBezTo>
                    <a:pt x="1680505" y="573533"/>
                    <a:pt x="1641102" y="655535"/>
                    <a:pt x="1578269" y="711978"/>
                  </a:cubicBezTo>
                  <a:cubicBezTo>
                    <a:pt x="1570282" y="719965"/>
                    <a:pt x="1561230" y="726355"/>
                    <a:pt x="1552177" y="732212"/>
                  </a:cubicBezTo>
                  <a:cubicBezTo>
                    <a:pt x="1552177" y="735407"/>
                    <a:pt x="1552177" y="740199"/>
                    <a:pt x="1552177" y="744459"/>
                  </a:cubicBezTo>
                  <a:cubicBezTo>
                    <a:pt x="1559100" y="744459"/>
                    <a:pt x="1568152" y="741797"/>
                    <a:pt x="1578269" y="737537"/>
                  </a:cubicBezTo>
                  <a:cubicBezTo>
                    <a:pt x="1624595" y="718900"/>
                    <a:pt x="1705533" y="668847"/>
                    <a:pt x="1734819" y="654470"/>
                  </a:cubicBezTo>
                  <a:cubicBezTo>
                    <a:pt x="1760378" y="662990"/>
                    <a:pt x="1767300" y="669912"/>
                    <a:pt x="1767300" y="708250"/>
                  </a:cubicBezTo>
                  <a:cubicBezTo>
                    <a:pt x="1722572" y="744459"/>
                    <a:pt x="1679440" y="774810"/>
                    <a:pt x="1648024" y="823266"/>
                  </a:cubicBezTo>
                  <a:cubicBezTo>
                    <a:pt x="1648024" y="866929"/>
                    <a:pt x="1683168" y="866929"/>
                    <a:pt x="1726832" y="893021"/>
                  </a:cubicBezTo>
                  <a:cubicBezTo>
                    <a:pt x="1753988" y="933489"/>
                    <a:pt x="1649089" y="994724"/>
                    <a:pt x="1578269" y="1037323"/>
                  </a:cubicBezTo>
                  <a:cubicBezTo>
                    <a:pt x="1569217" y="1043180"/>
                    <a:pt x="1560165" y="1048505"/>
                    <a:pt x="1552177" y="1054362"/>
                  </a:cubicBezTo>
                  <a:cubicBezTo>
                    <a:pt x="1542061" y="1060219"/>
                    <a:pt x="1534606" y="1066077"/>
                    <a:pt x="1528749" y="1070337"/>
                  </a:cubicBezTo>
                  <a:cubicBezTo>
                    <a:pt x="1524489" y="1079389"/>
                    <a:pt x="1524489" y="1079389"/>
                    <a:pt x="1518631" y="1185352"/>
                  </a:cubicBezTo>
                  <a:cubicBezTo>
                    <a:pt x="1518631" y="1217833"/>
                    <a:pt x="1520761" y="1250847"/>
                    <a:pt x="1521826" y="1284393"/>
                  </a:cubicBezTo>
                  <a:cubicBezTo>
                    <a:pt x="1521826" y="1296641"/>
                    <a:pt x="1512774" y="1310485"/>
                    <a:pt x="1499462" y="1313680"/>
                  </a:cubicBezTo>
                  <a:cubicBezTo>
                    <a:pt x="1444617" y="1265224"/>
                    <a:pt x="1447812" y="1175235"/>
                    <a:pt x="1437694" y="1117727"/>
                  </a:cubicBezTo>
                  <a:cubicBezTo>
                    <a:pt x="1387109" y="1109740"/>
                    <a:pt x="1384446" y="1111870"/>
                    <a:pt x="1380187" y="1071402"/>
                  </a:cubicBezTo>
                  <a:cubicBezTo>
                    <a:pt x="1410538" y="1064479"/>
                    <a:pt x="1410538" y="1064479"/>
                    <a:pt x="1437694" y="1051167"/>
                  </a:cubicBezTo>
                  <a:cubicBezTo>
                    <a:pt x="1451539" y="1021881"/>
                    <a:pt x="1442487" y="936152"/>
                    <a:pt x="1434500" y="916982"/>
                  </a:cubicBezTo>
                  <a:cubicBezTo>
                    <a:pt x="1383914" y="918047"/>
                    <a:pt x="1327471" y="990465"/>
                    <a:pt x="1285938" y="1011764"/>
                  </a:cubicBezTo>
                  <a:cubicBezTo>
                    <a:pt x="1239612" y="1064479"/>
                    <a:pt x="1219378" y="1061284"/>
                    <a:pt x="1167727" y="1035193"/>
                  </a:cubicBezTo>
                  <a:cubicBezTo>
                    <a:pt x="1168792" y="1030933"/>
                    <a:pt x="1169857" y="1027206"/>
                    <a:pt x="1169857" y="1024011"/>
                  </a:cubicBezTo>
                  <a:cubicBezTo>
                    <a:pt x="1220975" y="1004842"/>
                    <a:pt x="1411070" y="886631"/>
                    <a:pt x="1422253" y="824863"/>
                  </a:cubicBezTo>
                  <a:cubicBezTo>
                    <a:pt x="1408408" y="822733"/>
                    <a:pt x="1408408" y="822733"/>
                    <a:pt x="1397226" y="814746"/>
                  </a:cubicBezTo>
                  <a:cubicBezTo>
                    <a:pt x="1397226" y="810486"/>
                    <a:pt x="1397226" y="805694"/>
                    <a:pt x="1397226" y="802499"/>
                  </a:cubicBezTo>
                  <a:cubicBezTo>
                    <a:pt x="1406278" y="795045"/>
                    <a:pt x="1417460" y="787057"/>
                    <a:pt x="1427577" y="779070"/>
                  </a:cubicBezTo>
                  <a:cubicBezTo>
                    <a:pt x="1435565" y="760966"/>
                    <a:pt x="1443552" y="703458"/>
                    <a:pt x="1435565" y="692276"/>
                  </a:cubicBezTo>
                  <a:cubicBezTo>
                    <a:pt x="1378057" y="692276"/>
                    <a:pt x="1354628" y="803564"/>
                    <a:pt x="1289133" y="782265"/>
                  </a:cubicBezTo>
                  <a:cubicBezTo>
                    <a:pt x="1253989" y="803564"/>
                    <a:pt x="1192221" y="854150"/>
                    <a:pt x="1153883" y="833916"/>
                  </a:cubicBezTo>
                  <a:cubicBezTo>
                    <a:pt x="1153883" y="824863"/>
                    <a:pt x="1154948" y="816876"/>
                    <a:pt x="1156013" y="808889"/>
                  </a:cubicBezTo>
                  <a:cubicBezTo>
                    <a:pt x="1188494" y="793447"/>
                    <a:pt x="1216715" y="771615"/>
                    <a:pt x="1263041" y="748186"/>
                  </a:cubicBezTo>
                  <a:cubicBezTo>
                    <a:pt x="1285405" y="708783"/>
                    <a:pt x="1263041" y="666184"/>
                    <a:pt x="1306704" y="656067"/>
                  </a:cubicBezTo>
                  <a:cubicBezTo>
                    <a:pt x="1312562" y="662990"/>
                    <a:pt x="1316822" y="669379"/>
                    <a:pt x="1323744" y="676302"/>
                  </a:cubicBezTo>
                  <a:cubicBezTo>
                    <a:pt x="1436630" y="675237"/>
                    <a:pt x="1438759" y="507505"/>
                    <a:pt x="1440889" y="435620"/>
                  </a:cubicBezTo>
                  <a:cubicBezTo>
                    <a:pt x="1463254" y="394086"/>
                    <a:pt x="1518099" y="401009"/>
                    <a:pt x="1523956" y="343501"/>
                  </a:cubicBezTo>
                  <a:cubicBezTo>
                    <a:pt x="1433967" y="356280"/>
                    <a:pt x="1443019" y="445204"/>
                    <a:pt x="1376459" y="458516"/>
                  </a:cubicBezTo>
                  <a:cubicBezTo>
                    <a:pt x="1366342" y="454256"/>
                    <a:pt x="1357290" y="450529"/>
                    <a:pt x="1348238" y="446269"/>
                  </a:cubicBezTo>
                  <a:cubicBezTo>
                    <a:pt x="1270496" y="446269"/>
                    <a:pt x="1234287" y="529337"/>
                    <a:pt x="1161337" y="469698"/>
                  </a:cubicBezTo>
                  <a:cubicBezTo>
                    <a:pt x="1161337" y="466503"/>
                    <a:pt x="1161337" y="462776"/>
                    <a:pt x="1161337" y="459581"/>
                  </a:cubicBezTo>
                  <a:cubicBezTo>
                    <a:pt x="1269431" y="405801"/>
                    <a:pt x="1269431" y="405801"/>
                    <a:pt x="1337056" y="376514"/>
                  </a:cubicBezTo>
                  <a:cubicBezTo>
                    <a:pt x="1385511" y="333916"/>
                    <a:pt x="1353030" y="247122"/>
                    <a:pt x="1363147" y="194406"/>
                  </a:cubicBezTo>
                  <a:cubicBezTo>
                    <a:pt x="1417993" y="193341"/>
                    <a:pt x="1415863" y="282265"/>
                    <a:pt x="1453136" y="312617"/>
                  </a:cubicBezTo>
                  <a:cubicBezTo>
                    <a:pt x="1485617" y="299305"/>
                    <a:pt x="1518631" y="285460"/>
                    <a:pt x="1552177" y="273213"/>
                  </a:cubicBezTo>
                  <a:cubicBezTo>
                    <a:pt x="1561230" y="270018"/>
                    <a:pt x="1569217" y="266291"/>
                    <a:pt x="1578269" y="263096"/>
                  </a:cubicBezTo>
                  <a:cubicBezTo>
                    <a:pt x="1584126" y="260434"/>
                    <a:pt x="1590516" y="258304"/>
                    <a:pt x="1596374" y="256174"/>
                  </a:cubicBezTo>
                  <a:cubicBezTo>
                    <a:pt x="1649622" y="190147"/>
                    <a:pt x="1705533" y="112404"/>
                    <a:pt x="1760911" y="45844"/>
                  </a:cubicBezTo>
                  <a:cubicBezTo>
                    <a:pt x="1770762" y="44779"/>
                    <a:pt x="1778649" y="43415"/>
                    <a:pt x="1785205" y="42774"/>
                  </a:cubicBezTo>
                  <a:close/>
                  <a:moveTo>
                    <a:pt x="677122" y="5334"/>
                  </a:moveTo>
                  <a:cubicBezTo>
                    <a:pt x="695418" y="7505"/>
                    <a:pt x="706600" y="24278"/>
                    <a:pt x="708198" y="55428"/>
                  </a:cubicBezTo>
                  <a:cubicBezTo>
                    <a:pt x="710328" y="55428"/>
                    <a:pt x="711393" y="55428"/>
                    <a:pt x="712458" y="55428"/>
                  </a:cubicBezTo>
                  <a:cubicBezTo>
                    <a:pt x="749731" y="57558"/>
                    <a:pt x="810434" y="104949"/>
                    <a:pt x="836526" y="143288"/>
                  </a:cubicBezTo>
                  <a:cubicBezTo>
                    <a:pt x="831733" y="191743"/>
                    <a:pt x="761978" y="242329"/>
                    <a:pt x="712458" y="269485"/>
                  </a:cubicBezTo>
                  <a:cubicBezTo>
                    <a:pt x="703406" y="273745"/>
                    <a:pt x="697016" y="277472"/>
                    <a:pt x="690094" y="280667"/>
                  </a:cubicBezTo>
                  <a:cubicBezTo>
                    <a:pt x="638443" y="327526"/>
                    <a:pt x="659742" y="366929"/>
                    <a:pt x="668794" y="420177"/>
                  </a:cubicBezTo>
                  <a:cubicBezTo>
                    <a:pt x="670924" y="428164"/>
                    <a:pt x="670924" y="429229"/>
                    <a:pt x="666664" y="435086"/>
                  </a:cubicBezTo>
                  <a:cubicBezTo>
                    <a:pt x="665599" y="437749"/>
                    <a:pt x="663470" y="439879"/>
                    <a:pt x="662405" y="440944"/>
                  </a:cubicBezTo>
                  <a:cubicBezTo>
                    <a:pt x="645898" y="465438"/>
                    <a:pt x="624599" y="494724"/>
                    <a:pt x="608624" y="524011"/>
                  </a:cubicBezTo>
                  <a:cubicBezTo>
                    <a:pt x="596377" y="546375"/>
                    <a:pt x="585195" y="569271"/>
                    <a:pt x="579338" y="591636"/>
                  </a:cubicBezTo>
                  <a:cubicBezTo>
                    <a:pt x="589455" y="584713"/>
                    <a:pt x="598507" y="577259"/>
                    <a:pt x="608624" y="570336"/>
                  </a:cubicBezTo>
                  <a:cubicBezTo>
                    <a:pt x="640573" y="545310"/>
                    <a:pt x="674119" y="521881"/>
                    <a:pt x="712458" y="512829"/>
                  </a:cubicBezTo>
                  <a:cubicBezTo>
                    <a:pt x="713523" y="511764"/>
                    <a:pt x="714588" y="511764"/>
                    <a:pt x="716718" y="511764"/>
                  </a:cubicBezTo>
                  <a:cubicBezTo>
                    <a:pt x="743874" y="531998"/>
                    <a:pt x="731627" y="555959"/>
                    <a:pt x="712458" y="579389"/>
                  </a:cubicBezTo>
                  <a:cubicBezTo>
                    <a:pt x="693288" y="603350"/>
                    <a:pt x="666664" y="626779"/>
                    <a:pt x="660807" y="645949"/>
                  </a:cubicBezTo>
                  <a:cubicBezTo>
                    <a:pt x="666132" y="664053"/>
                    <a:pt x="697548" y="660858"/>
                    <a:pt x="704471" y="713573"/>
                  </a:cubicBezTo>
                  <a:cubicBezTo>
                    <a:pt x="667729" y="863200"/>
                    <a:pt x="684236" y="1013360"/>
                    <a:pt x="710328" y="1175233"/>
                  </a:cubicBezTo>
                  <a:cubicBezTo>
                    <a:pt x="702341" y="1210910"/>
                    <a:pt x="652820" y="1217832"/>
                    <a:pt x="625663" y="1217832"/>
                  </a:cubicBezTo>
                  <a:cubicBezTo>
                    <a:pt x="619806" y="1213040"/>
                    <a:pt x="614481" y="1207715"/>
                    <a:pt x="608624" y="1200792"/>
                  </a:cubicBezTo>
                  <a:cubicBezTo>
                    <a:pt x="581468" y="1169376"/>
                    <a:pt x="558038" y="1116661"/>
                    <a:pt x="561233" y="1090569"/>
                  </a:cubicBezTo>
                  <a:cubicBezTo>
                    <a:pt x="592650" y="1103349"/>
                    <a:pt x="594247" y="1104414"/>
                    <a:pt x="608624" y="1105479"/>
                  </a:cubicBezTo>
                  <a:cubicBezTo>
                    <a:pt x="608624" y="1105479"/>
                    <a:pt x="609689" y="1105479"/>
                    <a:pt x="610754" y="1105479"/>
                  </a:cubicBezTo>
                  <a:cubicBezTo>
                    <a:pt x="620871" y="1076192"/>
                    <a:pt x="617676" y="1029866"/>
                    <a:pt x="608624" y="1008567"/>
                  </a:cubicBezTo>
                  <a:cubicBezTo>
                    <a:pt x="607559" y="1007502"/>
                    <a:pt x="606494" y="1006437"/>
                    <a:pt x="606494" y="1005372"/>
                  </a:cubicBezTo>
                  <a:cubicBezTo>
                    <a:pt x="572948" y="994190"/>
                    <a:pt x="567091" y="994190"/>
                    <a:pt x="555909" y="972891"/>
                  </a:cubicBezTo>
                  <a:cubicBezTo>
                    <a:pt x="551649" y="972891"/>
                    <a:pt x="546856" y="972891"/>
                    <a:pt x="543662" y="973956"/>
                  </a:cubicBezTo>
                  <a:cubicBezTo>
                    <a:pt x="534609" y="995255"/>
                    <a:pt x="531947" y="1026672"/>
                    <a:pt x="518635" y="1072997"/>
                  </a:cubicBezTo>
                  <a:cubicBezTo>
                    <a:pt x="514375" y="1104946"/>
                    <a:pt x="518635" y="1256703"/>
                    <a:pt x="449945" y="1246586"/>
                  </a:cubicBezTo>
                  <a:cubicBezTo>
                    <a:pt x="417464" y="1219429"/>
                    <a:pt x="420659" y="1221559"/>
                    <a:pt x="419594" y="1188013"/>
                  </a:cubicBezTo>
                  <a:cubicBezTo>
                    <a:pt x="441958" y="1074062"/>
                    <a:pt x="465387" y="975021"/>
                    <a:pt x="500531" y="866928"/>
                  </a:cubicBezTo>
                  <a:cubicBezTo>
                    <a:pt x="503726" y="815277"/>
                    <a:pt x="529817" y="776939"/>
                    <a:pt x="542064" y="734340"/>
                  </a:cubicBezTo>
                  <a:cubicBezTo>
                    <a:pt x="499998" y="734340"/>
                    <a:pt x="463257" y="778536"/>
                    <a:pt x="438230" y="730080"/>
                  </a:cubicBezTo>
                  <a:cubicBezTo>
                    <a:pt x="438230" y="723158"/>
                    <a:pt x="438230" y="716768"/>
                    <a:pt x="439296" y="709846"/>
                  </a:cubicBezTo>
                  <a:cubicBezTo>
                    <a:pt x="497868" y="644351"/>
                    <a:pt x="505855" y="583648"/>
                    <a:pt x="487751" y="504841"/>
                  </a:cubicBezTo>
                  <a:cubicBezTo>
                    <a:pt x="486686" y="498984"/>
                    <a:pt x="492543" y="492062"/>
                    <a:pt x="494673" y="487802"/>
                  </a:cubicBezTo>
                  <a:cubicBezTo>
                    <a:pt x="508518" y="462775"/>
                    <a:pt x="528752" y="433489"/>
                    <a:pt x="520765" y="410060"/>
                  </a:cubicBezTo>
                  <a:cubicBezTo>
                    <a:pt x="481361" y="410060"/>
                    <a:pt x="436633" y="468633"/>
                    <a:pt x="410542" y="492062"/>
                  </a:cubicBezTo>
                  <a:cubicBezTo>
                    <a:pt x="350904" y="535725"/>
                    <a:pt x="344514" y="545842"/>
                    <a:pt x="317358" y="562882"/>
                  </a:cubicBezTo>
                  <a:cubicBezTo>
                    <a:pt x="230563" y="587908"/>
                    <a:pt x="229498" y="586843"/>
                    <a:pt x="217251" y="666715"/>
                  </a:cubicBezTo>
                  <a:cubicBezTo>
                    <a:pt x="223109" y="787056"/>
                    <a:pt x="199147" y="934553"/>
                    <a:pt x="155484" y="1054893"/>
                  </a:cubicBezTo>
                  <a:cubicBezTo>
                    <a:pt x="148561" y="1096959"/>
                    <a:pt x="143237" y="1138492"/>
                    <a:pt x="136314" y="1180026"/>
                  </a:cubicBezTo>
                  <a:cubicBezTo>
                    <a:pt x="136314" y="1218897"/>
                    <a:pt x="147496" y="1292379"/>
                    <a:pt x="100106" y="1312613"/>
                  </a:cubicBezTo>
                  <a:cubicBezTo>
                    <a:pt x="95846" y="1309951"/>
                    <a:pt x="91054" y="1307821"/>
                    <a:pt x="87859" y="1305691"/>
                  </a:cubicBezTo>
                  <a:cubicBezTo>
                    <a:pt x="58572" y="1289717"/>
                    <a:pt x="38338" y="1276405"/>
                    <a:pt x="21299" y="1256170"/>
                  </a:cubicBezTo>
                  <a:cubicBezTo>
                    <a:pt x="9052" y="1192805"/>
                    <a:pt x="9052" y="1192805"/>
                    <a:pt x="1064" y="1121985"/>
                  </a:cubicBezTo>
                  <a:cubicBezTo>
                    <a:pt x="1064" y="1084179"/>
                    <a:pt x="2129" y="1045841"/>
                    <a:pt x="2129" y="1009632"/>
                  </a:cubicBezTo>
                  <a:cubicBezTo>
                    <a:pt x="4259" y="937215"/>
                    <a:pt x="5324" y="866395"/>
                    <a:pt x="6389" y="796640"/>
                  </a:cubicBezTo>
                  <a:cubicBezTo>
                    <a:pt x="5324" y="770549"/>
                    <a:pt x="5324" y="744990"/>
                    <a:pt x="4259" y="718898"/>
                  </a:cubicBezTo>
                  <a:cubicBezTo>
                    <a:pt x="2129" y="692807"/>
                    <a:pt x="0" y="666183"/>
                    <a:pt x="0" y="639026"/>
                  </a:cubicBezTo>
                  <a:lnTo>
                    <a:pt x="0" y="632104"/>
                  </a:lnTo>
                  <a:cubicBezTo>
                    <a:pt x="0" y="576726"/>
                    <a:pt x="12779" y="526141"/>
                    <a:pt x="65495" y="504841"/>
                  </a:cubicBezTo>
                  <a:cubicBezTo>
                    <a:pt x="76677" y="510166"/>
                    <a:pt x="82001" y="521881"/>
                    <a:pt x="87859" y="536258"/>
                  </a:cubicBezTo>
                  <a:cubicBezTo>
                    <a:pt x="95846" y="559687"/>
                    <a:pt x="100106" y="590038"/>
                    <a:pt x="116080" y="617195"/>
                  </a:cubicBezTo>
                  <a:cubicBezTo>
                    <a:pt x="177848" y="637429"/>
                    <a:pt x="144302" y="715171"/>
                    <a:pt x="144302" y="775874"/>
                  </a:cubicBezTo>
                  <a:cubicBezTo>
                    <a:pt x="157614" y="754574"/>
                    <a:pt x="162406" y="724223"/>
                    <a:pt x="165601" y="702924"/>
                  </a:cubicBezTo>
                  <a:cubicBezTo>
                    <a:pt x="173588" y="601220"/>
                    <a:pt x="165601" y="565544"/>
                    <a:pt x="223109" y="498984"/>
                  </a:cubicBezTo>
                  <a:cubicBezTo>
                    <a:pt x="258252" y="476087"/>
                    <a:pt x="313098" y="445736"/>
                    <a:pt x="339189" y="424437"/>
                  </a:cubicBezTo>
                  <a:cubicBezTo>
                    <a:pt x="521830" y="322733"/>
                    <a:pt x="521830" y="322733"/>
                    <a:pt x="536207" y="310486"/>
                  </a:cubicBezTo>
                  <a:cubicBezTo>
                    <a:pt x="577740" y="245524"/>
                    <a:pt x="584130" y="161924"/>
                    <a:pt x="609157" y="91105"/>
                  </a:cubicBezTo>
                  <a:cubicBezTo>
                    <a:pt x="619274" y="60753"/>
                    <a:pt x="634183" y="31467"/>
                    <a:pt x="656547" y="8038"/>
                  </a:cubicBezTo>
                  <a:cubicBezTo>
                    <a:pt x="664135" y="5509"/>
                    <a:pt x="671024" y="4610"/>
                    <a:pt x="677122" y="5334"/>
                  </a:cubicBezTo>
                  <a:close/>
                  <a:moveTo>
                    <a:pt x="3645157" y="983"/>
                  </a:moveTo>
                  <a:cubicBezTo>
                    <a:pt x="3663860" y="4710"/>
                    <a:pt x="3686358" y="18421"/>
                    <a:pt x="3704994" y="31467"/>
                  </a:cubicBezTo>
                  <a:cubicBezTo>
                    <a:pt x="3740138" y="88975"/>
                    <a:pt x="3691682" y="112404"/>
                    <a:pt x="3640564" y="159795"/>
                  </a:cubicBezTo>
                  <a:cubicBezTo>
                    <a:pt x="3611278" y="197068"/>
                    <a:pt x="3580926" y="237537"/>
                    <a:pt x="3543652" y="268953"/>
                  </a:cubicBezTo>
                  <a:cubicBezTo>
                    <a:pt x="3543652" y="271083"/>
                    <a:pt x="3544718" y="275875"/>
                    <a:pt x="3544718" y="279070"/>
                  </a:cubicBezTo>
                  <a:cubicBezTo>
                    <a:pt x="3595303" y="289187"/>
                    <a:pt x="3619265" y="274810"/>
                    <a:pt x="3621394" y="334448"/>
                  </a:cubicBezTo>
                  <a:cubicBezTo>
                    <a:pt x="3606485" y="359475"/>
                    <a:pt x="3580926" y="382904"/>
                    <a:pt x="3587849" y="419112"/>
                  </a:cubicBezTo>
                  <a:cubicBezTo>
                    <a:pt x="3663460" y="393021"/>
                    <a:pt x="3731086" y="354682"/>
                    <a:pt x="3812022" y="414853"/>
                  </a:cubicBezTo>
                  <a:cubicBezTo>
                    <a:pt x="3812022" y="416450"/>
                    <a:pt x="3812022" y="419112"/>
                    <a:pt x="3812022" y="421242"/>
                  </a:cubicBezTo>
                  <a:lnTo>
                    <a:pt x="3812022" y="443606"/>
                  </a:lnTo>
                  <a:cubicBezTo>
                    <a:pt x="3804035" y="511232"/>
                    <a:pt x="3718306" y="538389"/>
                    <a:pt x="3680500" y="594299"/>
                  </a:cubicBezTo>
                  <a:cubicBezTo>
                    <a:pt x="3671448" y="598559"/>
                    <a:pt x="3662396" y="604416"/>
                    <a:pt x="3654409" y="611339"/>
                  </a:cubicBezTo>
                  <a:cubicBezTo>
                    <a:pt x="3631245" y="611871"/>
                    <a:pt x="3609547" y="617462"/>
                    <a:pt x="3588713" y="625782"/>
                  </a:cubicBezTo>
                  <a:lnTo>
                    <a:pt x="3528743" y="656327"/>
                  </a:lnTo>
                  <a:lnTo>
                    <a:pt x="3528743" y="539454"/>
                  </a:lnTo>
                  <a:lnTo>
                    <a:pt x="3528210" y="540085"/>
                  </a:lnTo>
                  <a:lnTo>
                    <a:pt x="3528210" y="539454"/>
                  </a:lnTo>
                  <a:cubicBezTo>
                    <a:pt x="3539393" y="525077"/>
                    <a:pt x="3549510" y="514427"/>
                    <a:pt x="3607018" y="543714"/>
                  </a:cubicBezTo>
                  <a:cubicBezTo>
                    <a:pt x="3662396" y="536791"/>
                    <a:pt x="3687954" y="488336"/>
                    <a:pt x="3715111" y="446801"/>
                  </a:cubicBezTo>
                  <a:cubicBezTo>
                    <a:pt x="3702864" y="404203"/>
                    <a:pt x="3566549" y="469165"/>
                    <a:pt x="3537263" y="475024"/>
                  </a:cubicBezTo>
                  <a:lnTo>
                    <a:pt x="3528743" y="483543"/>
                  </a:lnTo>
                  <a:lnTo>
                    <a:pt x="3528743" y="193873"/>
                  </a:lnTo>
                  <a:lnTo>
                    <a:pt x="3528210" y="194459"/>
                  </a:lnTo>
                  <a:lnTo>
                    <a:pt x="3528210" y="193873"/>
                  </a:lnTo>
                  <a:cubicBezTo>
                    <a:pt x="3574537" y="146483"/>
                    <a:pt x="3615005" y="96962"/>
                    <a:pt x="3608082" y="30402"/>
                  </a:cubicBezTo>
                  <a:cubicBezTo>
                    <a:pt x="3611543" y="3512"/>
                    <a:pt x="3626453" y="-2745"/>
                    <a:pt x="3645157" y="983"/>
                  </a:cubicBezTo>
                  <a:close/>
                </a:path>
              </a:pathLst>
            </a:custGeom>
            <a:solidFill>
              <a:srgbClr val="81308C"/>
            </a:solidFill>
            <a:ln w="5325" cap="flat">
              <a:noFill/>
              <a:prstDash val="solid"/>
              <a:miter/>
            </a:ln>
          </p:spPr>
          <p:txBody>
            <a:bodyPr rtlCol="0" anchor="ctr"/>
            <a:lstStyle/>
            <a:p>
              <a:endParaRPr lang="zh-CN" altLang="en-US"/>
            </a:p>
          </p:txBody>
        </p:sp>
        <p:sp>
          <p:nvSpPr>
            <p:cNvPr id="30" name="îṥlîḋê"/>
            <p:cNvSpPr/>
            <p:nvPr userDrawn="1"/>
          </p:nvSpPr>
          <p:spPr>
            <a:xfrm>
              <a:off x="4486927" y="4159426"/>
              <a:ext cx="3700885" cy="373260"/>
            </a:xfrm>
            <a:custGeom>
              <a:avLst/>
              <a:gdLst>
                <a:gd name="connsiteX0" fmla="*/ 2873364 w 3817880"/>
                <a:gd name="connsiteY0" fmla="*/ 329175 h 420659"/>
                <a:gd name="connsiteX1" fmla="*/ 2873364 w 3817880"/>
                <a:gd name="connsiteY1" fmla="*/ 302019 h 420659"/>
                <a:gd name="connsiteX2" fmla="*/ 2893598 w 3817880"/>
                <a:gd name="connsiteY2" fmla="*/ 304149 h 420659"/>
                <a:gd name="connsiteX3" fmla="*/ 2926080 w 3817880"/>
                <a:gd name="connsiteY3" fmla="*/ 298291 h 420659"/>
                <a:gd name="connsiteX4" fmla="*/ 2962288 w 3817880"/>
                <a:gd name="connsiteY4" fmla="*/ 278057 h 420659"/>
                <a:gd name="connsiteX5" fmla="*/ 2962288 w 3817880"/>
                <a:gd name="connsiteY5" fmla="*/ 303084 h 420659"/>
                <a:gd name="connsiteX6" fmla="*/ 2921820 w 3817880"/>
                <a:gd name="connsiteY6" fmla="*/ 322253 h 420659"/>
                <a:gd name="connsiteX7" fmla="*/ 2880286 w 3817880"/>
                <a:gd name="connsiteY7" fmla="*/ 329175 h 420659"/>
                <a:gd name="connsiteX8" fmla="*/ 2873364 w 3817880"/>
                <a:gd name="connsiteY8" fmla="*/ 329175 h 420659"/>
                <a:gd name="connsiteX9" fmla="*/ 2873364 w 3817880"/>
                <a:gd name="connsiteY9" fmla="*/ 329175 h 420659"/>
                <a:gd name="connsiteX10" fmla="*/ 2873364 w 3817880"/>
                <a:gd name="connsiteY10" fmla="*/ 209367 h 420659"/>
                <a:gd name="connsiteX11" fmla="*/ 2873364 w 3817880"/>
                <a:gd name="connsiteY11" fmla="*/ 191263 h 420659"/>
                <a:gd name="connsiteX12" fmla="*/ 2922885 w 3817880"/>
                <a:gd name="connsiteY12" fmla="*/ 191263 h 420659"/>
                <a:gd name="connsiteX13" fmla="*/ 2922885 w 3817880"/>
                <a:gd name="connsiteY13" fmla="*/ 184341 h 420659"/>
                <a:gd name="connsiteX14" fmla="*/ 2911703 w 3817880"/>
                <a:gd name="connsiteY14" fmla="*/ 143872 h 420659"/>
                <a:gd name="connsiteX15" fmla="*/ 2878156 w 3817880"/>
                <a:gd name="connsiteY15" fmla="*/ 128963 h 420659"/>
                <a:gd name="connsiteX16" fmla="*/ 2873897 w 3817880"/>
                <a:gd name="connsiteY16" fmla="*/ 128963 h 420659"/>
                <a:gd name="connsiteX17" fmla="*/ 2873897 w 3817880"/>
                <a:gd name="connsiteY17" fmla="*/ 109794 h 420659"/>
                <a:gd name="connsiteX18" fmla="*/ 2884014 w 3817880"/>
                <a:gd name="connsiteY18" fmla="*/ 108729 h 420659"/>
                <a:gd name="connsiteX19" fmla="*/ 2941522 w 3817880"/>
                <a:gd name="connsiteY19" fmla="*/ 132158 h 420659"/>
                <a:gd name="connsiteX20" fmla="*/ 2962821 w 3817880"/>
                <a:gd name="connsiteY20" fmla="*/ 194990 h 420659"/>
                <a:gd name="connsiteX21" fmla="*/ 2962821 w 3817880"/>
                <a:gd name="connsiteY21" fmla="*/ 202978 h 420659"/>
                <a:gd name="connsiteX22" fmla="*/ 2962821 w 3817880"/>
                <a:gd name="connsiteY22" fmla="*/ 208835 h 420659"/>
                <a:gd name="connsiteX23" fmla="*/ 2873364 w 3817880"/>
                <a:gd name="connsiteY23" fmla="*/ 208835 h 420659"/>
                <a:gd name="connsiteX24" fmla="*/ 2873364 w 3817880"/>
                <a:gd name="connsiteY24" fmla="*/ 209367 h 420659"/>
                <a:gd name="connsiteX25" fmla="*/ 2994770 w 3817880"/>
                <a:gd name="connsiteY25" fmla="*/ 325448 h 420659"/>
                <a:gd name="connsiteX26" fmla="*/ 2994770 w 3817880"/>
                <a:gd name="connsiteY26" fmla="*/ 309473 h 420659"/>
                <a:gd name="connsiteX27" fmla="*/ 3017134 w 3817880"/>
                <a:gd name="connsiteY27" fmla="*/ 307343 h 420659"/>
                <a:gd name="connsiteX28" fmla="*/ 3025121 w 3817880"/>
                <a:gd name="connsiteY28" fmla="*/ 299356 h 420659"/>
                <a:gd name="connsiteX29" fmla="*/ 3025121 w 3817880"/>
                <a:gd name="connsiteY29" fmla="*/ 141742 h 420659"/>
                <a:gd name="connsiteX30" fmla="*/ 2994770 w 3817880"/>
                <a:gd name="connsiteY30" fmla="*/ 141742 h 420659"/>
                <a:gd name="connsiteX31" fmla="*/ 2994770 w 3817880"/>
                <a:gd name="connsiteY31" fmla="*/ 127365 h 420659"/>
                <a:gd name="connsiteX32" fmla="*/ 3045355 w 3817880"/>
                <a:gd name="connsiteY32" fmla="*/ 112456 h 420659"/>
                <a:gd name="connsiteX33" fmla="*/ 3062395 w 3817880"/>
                <a:gd name="connsiteY33" fmla="*/ 112456 h 420659"/>
                <a:gd name="connsiteX34" fmla="*/ 3062395 w 3817880"/>
                <a:gd name="connsiteY34" fmla="*/ 152924 h 420659"/>
                <a:gd name="connsiteX35" fmla="*/ 3083694 w 3817880"/>
                <a:gd name="connsiteY35" fmla="*/ 131625 h 420659"/>
                <a:gd name="connsiteX36" fmla="*/ 3108720 w 3817880"/>
                <a:gd name="connsiteY36" fmla="*/ 110326 h 420659"/>
                <a:gd name="connsiteX37" fmla="*/ 3112980 w 3817880"/>
                <a:gd name="connsiteY37" fmla="*/ 110326 h 420659"/>
                <a:gd name="connsiteX38" fmla="*/ 3119902 w 3817880"/>
                <a:gd name="connsiteY38" fmla="*/ 109261 h 420659"/>
                <a:gd name="connsiteX39" fmla="*/ 3132149 w 3817880"/>
                <a:gd name="connsiteY39" fmla="*/ 111391 h 420659"/>
                <a:gd name="connsiteX40" fmla="*/ 3145461 w 3817880"/>
                <a:gd name="connsiteY40" fmla="*/ 115651 h 420659"/>
                <a:gd name="connsiteX41" fmla="*/ 3145461 w 3817880"/>
                <a:gd name="connsiteY41" fmla="*/ 152924 h 420659"/>
                <a:gd name="connsiteX42" fmla="*/ 3132149 w 3817880"/>
                <a:gd name="connsiteY42" fmla="*/ 152924 h 420659"/>
                <a:gd name="connsiteX43" fmla="*/ 3122032 w 3817880"/>
                <a:gd name="connsiteY43" fmla="*/ 144937 h 420659"/>
                <a:gd name="connsiteX44" fmla="*/ 3109785 w 3817880"/>
                <a:gd name="connsiteY44" fmla="*/ 142807 h 420659"/>
                <a:gd name="connsiteX45" fmla="*/ 3087421 w 3817880"/>
                <a:gd name="connsiteY45" fmla="*/ 150794 h 420659"/>
                <a:gd name="connsiteX46" fmla="*/ 3062395 w 3817880"/>
                <a:gd name="connsiteY46" fmla="*/ 174223 h 420659"/>
                <a:gd name="connsiteX47" fmla="*/ 3062395 w 3817880"/>
                <a:gd name="connsiteY47" fmla="*/ 299356 h 420659"/>
                <a:gd name="connsiteX48" fmla="*/ 3069317 w 3817880"/>
                <a:gd name="connsiteY48" fmla="*/ 307343 h 420659"/>
                <a:gd name="connsiteX49" fmla="*/ 3099668 w 3817880"/>
                <a:gd name="connsiteY49" fmla="*/ 309473 h 420659"/>
                <a:gd name="connsiteX50" fmla="*/ 3099668 w 3817880"/>
                <a:gd name="connsiteY50" fmla="*/ 325448 h 420659"/>
                <a:gd name="connsiteX51" fmla="*/ 2994770 w 3817880"/>
                <a:gd name="connsiteY51" fmla="*/ 325448 h 420659"/>
                <a:gd name="connsiteX52" fmla="*/ 2994770 w 3817880"/>
                <a:gd name="connsiteY52" fmla="*/ 325448 h 420659"/>
                <a:gd name="connsiteX53" fmla="*/ 3299880 w 3817880"/>
                <a:gd name="connsiteY53" fmla="*/ 119378 h 420659"/>
                <a:gd name="connsiteX54" fmla="*/ 3299880 w 3817880"/>
                <a:gd name="connsiteY54" fmla="*/ 168899 h 420659"/>
                <a:gd name="connsiteX55" fmla="*/ 3277516 w 3817880"/>
                <a:gd name="connsiteY55" fmla="*/ 168899 h 420659"/>
                <a:gd name="connsiteX56" fmla="*/ 3274322 w 3817880"/>
                <a:gd name="connsiteY56" fmla="*/ 138547 h 420659"/>
                <a:gd name="connsiteX57" fmla="*/ 3257282 w 3817880"/>
                <a:gd name="connsiteY57" fmla="*/ 130560 h 420659"/>
                <a:gd name="connsiteX58" fmla="*/ 3241308 w 3817880"/>
                <a:gd name="connsiteY58" fmla="*/ 128430 h 420659"/>
                <a:gd name="connsiteX59" fmla="*/ 3215216 w 3817880"/>
                <a:gd name="connsiteY59" fmla="*/ 137482 h 420659"/>
                <a:gd name="connsiteX60" fmla="*/ 3205099 w 3817880"/>
                <a:gd name="connsiteY60" fmla="*/ 159847 h 420659"/>
                <a:gd name="connsiteX61" fmla="*/ 3213086 w 3817880"/>
                <a:gd name="connsiteY61" fmla="*/ 181146 h 420659"/>
                <a:gd name="connsiteX62" fmla="*/ 3242373 w 3817880"/>
                <a:gd name="connsiteY62" fmla="*/ 200315 h 420659"/>
                <a:gd name="connsiteX63" fmla="*/ 3253555 w 3817880"/>
                <a:gd name="connsiteY63" fmla="*/ 204575 h 420659"/>
                <a:gd name="connsiteX64" fmla="*/ 3288699 w 3817880"/>
                <a:gd name="connsiteY64" fmla="*/ 224809 h 420659"/>
                <a:gd name="connsiteX65" fmla="*/ 3300946 w 3817880"/>
                <a:gd name="connsiteY65" fmla="*/ 241848 h 420659"/>
                <a:gd name="connsiteX66" fmla="*/ 3305205 w 3817880"/>
                <a:gd name="connsiteY66" fmla="*/ 263148 h 420659"/>
                <a:gd name="connsiteX67" fmla="*/ 3283906 w 3817880"/>
                <a:gd name="connsiteY67" fmla="*/ 311603 h 420659"/>
                <a:gd name="connsiteX68" fmla="*/ 3223203 w 3817880"/>
                <a:gd name="connsiteY68" fmla="*/ 328643 h 420659"/>
                <a:gd name="connsiteX69" fmla="*/ 3193917 w 3817880"/>
                <a:gd name="connsiteY69" fmla="*/ 326513 h 420659"/>
                <a:gd name="connsiteX70" fmla="*/ 3166761 w 3817880"/>
                <a:gd name="connsiteY70" fmla="*/ 319591 h 420659"/>
                <a:gd name="connsiteX71" fmla="*/ 3166761 w 3817880"/>
                <a:gd name="connsiteY71" fmla="*/ 262083 h 420659"/>
                <a:gd name="connsiteX72" fmla="*/ 3188060 w 3817880"/>
                <a:gd name="connsiteY72" fmla="*/ 262083 h 420659"/>
                <a:gd name="connsiteX73" fmla="*/ 3192319 w 3817880"/>
                <a:gd name="connsiteY73" fmla="*/ 299356 h 420659"/>
                <a:gd name="connsiteX74" fmla="*/ 3211489 w 3817880"/>
                <a:gd name="connsiteY74" fmla="*/ 307343 h 420659"/>
                <a:gd name="connsiteX75" fmla="*/ 3229593 w 3817880"/>
                <a:gd name="connsiteY75" fmla="*/ 310538 h 420659"/>
                <a:gd name="connsiteX76" fmla="*/ 3259944 w 3817880"/>
                <a:gd name="connsiteY76" fmla="*/ 300421 h 420659"/>
                <a:gd name="connsiteX77" fmla="*/ 3271126 w 3817880"/>
                <a:gd name="connsiteY77" fmla="*/ 274330 h 420659"/>
                <a:gd name="connsiteX78" fmla="*/ 3263139 w 3817880"/>
                <a:gd name="connsiteY78" fmla="*/ 253031 h 420659"/>
                <a:gd name="connsiteX79" fmla="*/ 3225866 w 3817880"/>
                <a:gd name="connsiteY79" fmla="*/ 230666 h 420659"/>
                <a:gd name="connsiteX80" fmla="*/ 3182203 w 3817880"/>
                <a:gd name="connsiteY80" fmla="*/ 203510 h 420659"/>
                <a:gd name="connsiteX81" fmla="*/ 3169955 w 3817880"/>
                <a:gd name="connsiteY81" fmla="*/ 171029 h 420659"/>
                <a:gd name="connsiteX82" fmla="*/ 3190190 w 3817880"/>
                <a:gd name="connsiteY82" fmla="*/ 125768 h 420659"/>
                <a:gd name="connsiteX83" fmla="*/ 3247698 w 3817880"/>
                <a:gd name="connsiteY83" fmla="*/ 108729 h 420659"/>
                <a:gd name="connsiteX84" fmla="*/ 3274854 w 3817880"/>
                <a:gd name="connsiteY84" fmla="*/ 111923 h 420659"/>
                <a:gd name="connsiteX85" fmla="*/ 3299880 w 3817880"/>
                <a:gd name="connsiteY85" fmla="*/ 119378 h 420659"/>
                <a:gd name="connsiteX86" fmla="*/ 3299880 w 3817880"/>
                <a:gd name="connsiteY86" fmla="*/ 119378 h 420659"/>
                <a:gd name="connsiteX87" fmla="*/ 3389870 w 3817880"/>
                <a:gd name="connsiteY87" fmla="*/ 112988 h 420659"/>
                <a:gd name="connsiteX88" fmla="*/ 3406909 w 3817880"/>
                <a:gd name="connsiteY88" fmla="*/ 112988 h 420659"/>
                <a:gd name="connsiteX89" fmla="*/ 3406909 w 3817880"/>
                <a:gd name="connsiteY89" fmla="*/ 299889 h 420659"/>
                <a:gd name="connsiteX90" fmla="*/ 3413831 w 3817880"/>
                <a:gd name="connsiteY90" fmla="*/ 307876 h 420659"/>
                <a:gd name="connsiteX91" fmla="*/ 3437261 w 3817880"/>
                <a:gd name="connsiteY91" fmla="*/ 310006 h 420659"/>
                <a:gd name="connsiteX92" fmla="*/ 3437261 w 3817880"/>
                <a:gd name="connsiteY92" fmla="*/ 325980 h 420659"/>
                <a:gd name="connsiteX93" fmla="*/ 3339284 w 3817880"/>
                <a:gd name="connsiteY93" fmla="*/ 325980 h 420659"/>
                <a:gd name="connsiteX94" fmla="*/ 3339284 w 3817880"/>
                <a:gd name="connsiteY94" fmla="*/ 310006 h 420659"/>
                <a:gd name="connsiteX95" fmla="*/ 3361648 w 3817880"/>
                <a:gd name="connsiteY95" fmla="*/ 307876 h 420659"/>
                <a:gd name="connsiteX96" fmla="*/ 3369635 w 3817880"/>
                <a:gd name="connsiteY96" fmla="*/ 299889 h 420659"/>
                <a:gd name="connsiteX97" fmla="*/ 3369635 w 3817880"/>
                <a:gd name="connsiteY97" fmla="*/ 142275 h 420659"/>
                <a:gd name="connsiteX98" fmla="*/ 3339284 w 3817880"/>
                <a:gd name="connsiteY98" fmla="*/ 142275 h 420659"/>
                <a:gd name="connsiteX99" fmla="*/ 3339284 w 3817880"/>
                <a:gd name="connsiteY99" fmla="*/ 127365 h 420659"/>
                <a:gd name="connsiteX100" fmla="*/ 3389870 w 3817880"/>
                <a:gd name="connsiteY100" fmla="*/ 112988 h 420659"/>
                <a:gd name="connsiteX101" fmla="*/ 3389870 w 3817880"/>
                <a:gd name="connsiteY101" fmla="*/ 112988 h 420659"/>
                <a:gd name="connsiteX102" fmla="*/ 3390934 w 3817880"/>
                <a:gd name="connsiteY102" fmla="*/ 15012 h 420659"/>
                <a:gd name="connsiteX103" fmla="*/ 3409039 w 3817880"/>
                <a:gd name="connsiteY103" fmla="*/ 22999 h 420659"/>
                <a:gd name="connsiteX104" fmla="*/ 3417026 w 3817880"/>
                <a:gd name="connsiteY104" fmla="*/ 41104 h 420659"/>
                <a:gd name="connsiteX105" fmla="*/ 3409039 w 3817880"/>
                <a:gd name="connsiteY105" fmla="*/ 58143 h 420659"/>
                <a:gd name="connsiteX106" fmla="*/ 3390934 w 3817880"/>
                <a:gd name="connsiteY106" fmla="*/ 66130 h 420659"/>
                <a:gd name="connsiteX107" fmla="*/ 3372830 w 3817880"/>
                <a:gd name="connsiteY107" fmla="*/ 58143 h 420659"/>
                <a:gd name="connsiteX108" fmla="*/ 3365908 w 3817880"/>
                <a:gd name="connsiteY108" fmla="*/ 41104 h 420659"/>
                <a:gd name="connsiteX109" fmla="*/ 3372830 w 3817880"/>
                <a:gd name="connsiteY109" fmla="*/ 22999 h 420659"/>
                <a:gd name="connsiteX110" fmla="*/ 3390934 w 3817880"/>
                <a:gd name="connsiteY110" fmla="*/ 15012 h 420659"/>
                <a:gd name="connsiteX111" fmla="*/ 3390934 w 3817880"/>
                <a:gd name="connsiteY111" fmla="*/ 15012 h 420659"/>
                <a:gd name="connsiteX112" fmla="*/ 3484651 w 3817880"/>
                <a:gd name="connsiteY112" fmla="*/ 140677 h 420659"/>
                <a:gd name="connsiteX113" fmla="*/ 3457494 w 3817880"/>
                <a:gd name="connsiteY113" fmla="*/ 140677 h 420659"/>
                <a:gd name="connsiteX114" fmla="*/ 3457494 w 3817880"/>
                <a:gd name="connsiteY114" fmla="*/ 127365 h 420659"/>
                <a:gd name="connsiteX115" fmla="*/ 3485716 w 3817880"/>
                <a:gd name="connsiteY115" fmla="*/ 114053 h 420659"/>
                <a:gd name="connsiteX116" fmla="*/ 3504885 w 3817880"/>
                <a:gd name="connsiteY116" fmla="*/ 73585 h 420659"/>
                <a:gd name="connsiteX117" fmla="*/ 3521924 w 3817880"/>
                <a:gd name="connsiteY117" fmla="*/ 73585 h 420659"/>
                <a:gd name="connsiteX118" fmla="*/ 3521924 w 3817880"/>
                <a:gd name="connsiteY118" fmla="*/ 120975 h 420659"/>
                <a:gd name="connsiteX119" fmla="*/ 3588484 w 3817880"/>
                <a:gd name="connsiteY119" fmla="*/ 120975 h 420659"/>
                <a:gd name="connsiteX120" fmla="*/ 3588484 w 3817880"/>
                <a:gd name="connsiteY120" fmla="*/ 141210 h 420659"/>
                <a:gd name="connsiteX121" fmla="*/ 3521924 w 3817880"/>
                <a:gd name="connsiteY121" fmla="*/ 141210 h 420659"/>
                <a:gd name="connsiteX122" fmla="*/ 3521924 w 3817880"/>
                <a:gd name="connsiteY122" fmla="*/ 256225 h 420659"/>
                <a:gd name="connsiteX123" fmla="*/ 3529912 w 3817880"/>
                <a:gd name="connsiteY123" fmla="*/ 294564 h 420659"/>
                <a:gd name="connsiteX124" fmla="*/ 3558133 w 3817880"/>
                <a:gd name="connsiteY124" fmla="*/ 304681 h 420659"/>
                <a:gd name="connsiteX125" fmla="*/ 3573043 w 3817880"/>
                <a:gd name="connsiteY125" fmla="*/ 303616 h 420659"/>
                <a:gd name="connsiteX126" fmla="*/ 3589017 w 3817880"/>
                <a:gd name="connsiteY126" fmla="*/ 301486 h 420659"/>
                <a:gd name="connsiteX127" fmla="*/ 3589017 w 3817880"/>
                <a:gd name="connsiteY127" fmla="*/ 317461 h 420659"/>
                <a:gd name="connsiteX128" fmla="*/ 3559731 w 3817880"/>
                <a:gd name="connsiteY128" fmla="*/ 325448 h 420659"/>
                <a:gd name="connsiteX129" fmla="*/ 3531509 w 3817880"/>
                <a:gd name="connsiteY129" fmla="*/ 327578 h 420659"/>
                <a:gd name="connsiteX130" fmla="*/ 3495300 w 3817880"/>
                <a:gd name="connsiteY130" fmla="*/ 317461 h 420659"/>
                <a:gd name="connsiteX131" fmla="*/ 3485184 w 3817880"/>
                <a:gd name="connsiteY131" fmla="*/ 282317 h 420659"/>
                <a:gd name="connsiteX132" fmla="*/ 3485184 w 3817880"/>
                <a:gd name="connsiteY132" fmla="*/ 140677 h 420659"/>
                <a:gd name="connsiteX133" fmla="*/ 3484651 w 3817880"/>
                <a:gd name="connsiteY133" fmla="*/ 140677 h 420659"/>
                <a:gd name="connsiteX134" fmla="*/ 3592744 w 3817880"/>
                <a:gd name="connsiteY134" fmla="*/ 114053 h 420659"/>
                <a:gd name="connsiteX135" fmla="*/ 3687526 w 3817880"/>
                <a:gd name="connsiteY135" fmla="*/ 114053 h 420659"/>
                <a:gd name="connsiteX136" fmla="*/ 3687526 w 3817880"/>
                <a:gd name="connsiteY136" fmla="*/ 131093 h 420659"/>
                <a:gd name="connsiteX137" fmla="*/ 3665162 w 3817880"/>
                <a:gd name="connsiteY137" fmla="*/ 132158 h 420659"/>
                <a:gd name="connsiteX138" fmla="*/ 3659304 w 3817880"/>
                <a:gd name="connsiteY138" fmla="*/ 140145 h 420659"/>
                <a:gd name="connsiteX139" fmla="*/ 3712020 w 3817880"/>
                <a:gd name="connsiteY139" fmla="*/ 276460 h 420659"/>
                <a:gd name="connsiteX140" fmla="*/ 3765800 w 3817880"/>
                <a:gd name="connsiteY140" fmla="*/ 140145 h 420659"/>
                <a:gd name="connsiteX141" fmla="*/ 3762606 w 3817880"/>
                <a:gd name="connsiteY141" fmla="*/ 132158 h 420659"/>
                <a:gd name="connsiteX142" fmla="*/ 3739176 w 3817880"/>
                <a:gd name="connsiteY142" fmla="*/ 131093 h 420659"/>
                <a:gd name="connsiteX143" fmla="*/ 3739176 w 3817880"/>
                <a:gd name="connsiteY143" fmla="*/ 114053 h 420659"/>
                <a:gd name="connsiteX144" fmla="*/ 3817984 w 3817880"/>
                <a:gd name="connsiteY144" fmla="*/ 114053 h 420659"/>
                <a:gd name="connsiteX145" fmla="*/ 3817984 w 3817880"/>
                <a:gd name="connsiteY145" fmla="*/ 131093 h 420659"/>
                <a:gd name="connsiteX146" fmla="*/ 3791892 w 3817880"/>
                <a:gd name="connsiteY146" fmla="*/ 134287 h 420659"/>
                <a:gd name="connsiteX147" fmla="*/ 3704033 w 3817880"/>
                <a:gd name="connsiteY147" fmla="*/ 347279 h 420659"/>
                <a:gd name="connsiteX148" fmla="*/ 3671552 w 3817880"/>
                <a:gd name="connsiteY148" fmla="*/ 403722 h 420659"/>
                <a:gd name="connsiteX149" fmla="*/ 3634278 w 3817880"/>
                <a:gd name="connsiteY149" fmla="*/ 420762 h 420659"/>
                <a:gd name="connsiteX150" fmla="*/ 3611914 w 3817880"/>
                <a:gd name="connsiteY150" fmla="*/ 413839 h 420659"/>
                <a:gd name="connsiteX151" fmla="*/ 3603926 w 3817880"/>
                <a:gd name="connsiteY151" fmla="*/ 396800 h 420659"/>
                <a:gd name="connsiteX152" fmla="*/ 3606056 w 3817880"/>
                <a:gd name="connsiteY152" fmla="*/ 384553 h 420659"/>
                <a:gd name="connsiteX153" fmla="*/ 3615108 w 3817880"/>
                <a:gd name="connsiteY153" fmla="*/ 373371 h 420659"/>
                <a:gd name="connsiteX154" fmla="*/ 3656642 w 3817880"/>
                <a:gd name="connsiteY154" fmla="*/ 389345 h 420659"/>
                <a:gd name="connsiteX155" fmla="*/ 3675811 w 3817880"/>
                <a:gd name="connsiteY155" fmla="*/ 362189 h 420659"/>
                <a:gd name="connsiteX156" fmla="*/ 3692851 w 3817880"/>
                <a:gd name="connsiteY156" fmla="*/ 323850 h 420659"/>
                <a:gd name="connsiteX157" fmla="*/ 3618304 w 3817880"/>
                <a:gd name="connsiteY157" fmla="*/ 133755 h 420659"/>
                <a:gd name="connsiteX158" fmla="*/ 3592212 w 3817880"/>
                <a:gd name="connsiteY158" fmla="*/ 131625 h 420659"/>
                <a:gd name="connsiteX159" fmla="*/ 3592212 w 3817880"/>
                <a:gd name="connsiteY159" fmla="*/ 114053 h 420659"/>
                <a:gd name="connsiteX160" fmla="*/ 2548019 w 3817880"/>
                <a:gd name="connsiteY160" fmla="*/ 114053 h 420659"/>
                <a:gd name="connsiteX161" fmla="*/ 2643865 w 3817880"/>
                <a:gd name="connsiteY161" fmla="*/ 114053 h 420659"/>
                <a:gd name="connsiteX162" fmla="*/ 2643865 w 3817880"/>
                <a:gd name="connsiteY162" fmla="*/ 131093 h 420659"/>
                <a:gd name="connsiteX163" fmla="*/ 2620436 w 3817880"/>
                <a:gd name="connsiteY163" fmla="*/ 132158 h 420659"/>
                <a:gd name="connsiteX164" fmla="*/ 2616176 w 3817880"/>
                <a:gd name="connsiteY164" fmla="*/ 140145 h 420659"/>
                <a:gd name="connsiteX165" fmla="*/ 2666762 w 3817880"/>
                <a:gd name="connsiteY165" fmla="*/ 283382 h 420659"/>
                <a:gd name="connsiteX166" fmla="*/ 2723205 w 3817880"/>
                <a:gd name="connsiteY166" fmla="*/ 140145 h 420659"/>
                <a:gd name="connsiteX167" fmla="*/ 2720010 w 3817880"/>
                <a:gd name="connsiteY167" fmla="*/ 132158 h 420659"/>
                <a:gd name="connsiteX168" fmla="*/ 2696581 w 3817880"/>
                <a:gd name="connsiteY168" fmla="*/ 131093 h 420659"/>
                <a:gd name="connsiteX169" fmla="*/ 2696581 w 3817880"/>
                <a:gd name="connsiteY169" fmla="*/ 114053 h 420659"/>
                <a:gd name="connsiteX170" fmla="*/ 2773258 w 3817880"/>
                <a:gd name="connsiteY170" fmla="*/ 114053 h 420659"/>
                <a:gd name="connsiteX171" fmla="*/ 2773258 w 3817880"/>
                <a:gd name="connsiteY171" fmla="*/ 131093 h 420659"/>
                <a:gd name="connsiteX172" fmla="*/ 2748231 w 3817880"/>
                <a:gd name="connsiteY172" fmla="*/ 134287 h 420659"/>
                <a:gd name="connsiteX173" fmla="*/ 2671554 w 3817880"/>
                <a:gd name="connsiteY173" fmla="*/ 325448 h 420659"/>
                <a:gd name="connsiteX174" fmla="*/ 2646528 w 3817880"/>
                <a:gd name="connsiteY174" fmla="*/ 325448 h 420659"/>
                <a:gd name="connsiteX175" fmla="*/ 2575708 w 3817880"/>
                <a:gd name="connsiteY175" fmla="*/ 132690 h 420659"/>
                <a:gd name="connsiteX176" fmla="*/ 2548552 w 3817880"/>
                <a:gd name="connsiteY176" fmla="*/ 130560 h 420659"/>
                <a:gd name="connsiteX177" fmla="*/ 2548552 w 3817880"/>
                <a:gd name="connsiteY177" fmla="*/ 114053 h 420659"/>
                <a:gd name="connsiteX178" fmla="*/ 2548019 w 3817880"/>
                <a:gd name="connsiteY178" fmla="*/ 114053 h 420659"/>
                <a:gd name="connsiteX179" fmla="*/ 2873364 w 3817880"/>
                <a:gd name="connsiteY179" fmla="*/ 110326 h 420659"/>
                <a:gd name="connsiteX180" fmla="*/ 2873364 w 3817880"/>
                <a:gd name="connsiteY180" fmla="*/ 129495 h 420659"/>
                <a:gd name="connsiteX181" fmla="*/ 2839818 w 3817880"/>
                <a:gd name="connsiteY181" fmla="*/ 147599 h 420659"/>
                <a:gd name="connsiteX182" fmla="*/ 2822779 w 3817880"/>
                <a:gd name="connsiteY182" fmla="*/ 191263 h 420659"/>
                <a:gd name="connsiteX183" fmla="*/ 2873364 w 3817880"/>
                <a:gd name="connsiteY183" fmla="*/ 191263 h 420659"/>
                <a:gd name="connsiteX184" fmla="*/ 2873364 w 3817880"/>
                <a:gd name="connsiteY184" fmla="*/ 209367 h 420659"/>
                <a:gd name="connsiteX185" fmla="*/ 2820649 w 3817880"/>
                <a:gd name="connsiteY185" fmla="*/ 209367 h 420659"/>
                <a:gd name="connsiteX186" fmla="*/ 2820649 w 3817880"/>
                <a:gd name="connsiteY186" fmla="*/ 215224 h 420659"/>
                <a:gd name="connsiteX187" fmla="*/ 2839818 w 3817880"/>
                <a:gd name="connsiteY187" fmla="*/ 280719 h 420659"/>
                <a:gd name="connsiteX188" fmla="*/ 2873364 w 3817880"/>
                <a:gd name="connsiteY188" fmla="*/ 302019 h 420659"/>
                <a:gd name="connsiteX189" fmla="*/ 2873364 w 3817880"/>
                <a:gd name="connsiteY189" fmla="*/ 329175 h 420659"/>
                <a:gd name="connsiteX190" fmla="*/ 2808934 w 3817880"/>
                <a:gd name="connsiteY190" fmla="*/ 299889 h 420659"/>
                <a:gd name="connsiteX191" fmla="*/ 2781778 w 3817880"/>
                <a:gd name="connsiteY191" fmla="*/ 221082 h 420659"/>
                <a:gd name="connsiteX192" fmla="*/ 2809999 w 3817880"/>
                <a:gd name="connsiteY192" fmla="*/ 141210 h 420659"/>
                <a:gd name="connsiteX193" fmla="*/ 2873364 w 3817880"/>
                <a:gd name="connsiteY193" fmla="*/ 110326 h 420659"/>
                <a:gd name="connsiteX194" fmla="*/ 2873364 w 3817880"/>
                <a:gd name="connsiteY194" fmla="*/ 110326 h 420659"/>
                <a:gd name="connsiteX195" fmla="*/ 1632686 w 3817880"/>
                <a:gd name="connsiteY195" fmla="*/ 323318 h 420659"/>
                <a:gd name="connsiteX196" fmla="*/ 1632686 w 3817880"/>
                <a:gd name="connsiteY196" fmla="*/ 304149 h 420659"/>
                <a:gd name="connsiteX197" fmla="*/ 1647063 w 3817880"/>
                <a:gd name="connsiteY197" fmla="*/ 299889 h 420659"/>
                <a:gd name="connsiteX198" fmla="*/ 1677414 w 3817880"/>
                <a:gd name="connsiteY198" fmla="*/ 285512 h 420659"/>
                <a:gd name="connsiteX199" fmla="*/ 1677414 w 3817880"/>
                <a:gd name="connsiteY199" fmla="*/ 207237 h 420659"/>
                <a:gd name="connsiteX200" fmla="*/ 1632153 w 3817880"/>
                <a:gd name="connsiteY200" fmla="*/ 222147 h 420659"/>
                <a:gd name="connsiteX201" fmla="*/ 1632153 w 3817880"/>
                <a:gd name="connsiteY201" fmla="*/ 204042 h 420659"/>
                <a:gd name="connsiteX202" fmla="*/ 1677414 w 3817880"/>
                <a:gd name="connsiteY202" fmla="*/ 192860 h 420659"/>
                <a:gd name="connsiteX203" fmla="*/ 1677414 w 3817880"/>
                <a:gd name="connsiteY203" fmla="*/ 178483 h 420659"/>
                <a:gd name="connsiteX204" fmla="*/ 1668362 w 3817880"/>
                <a:gd name="connsiteY204" fmla="*/ 140145 h 420659"/>
                <a:gd name="connsiteX205" fmla="*/ 1636946 w 3817880"/>
                <a:gd name="connsiteY205" fmla="*/ 130028 h 420659"/>
                <a:gd name="connsiteX206" fmla="*/ 1632686 w 3817880"/>
                <a:gd name="connsiteY206" fmla="*/ 130028 h 420659"/>
                <a:gd name="connsiteX207" fmla="*/ 1632686 w 3817880"/>
                <a:gd name="connsiteY207" fmla="*/ 110858 h 420659"/>
                <a:gd name="connsiteX208" fmla="*/ 1648660 w 3817880"/>
                <a:gd name="connsiteY208" fmla="*/ 109794 h 420659"/>
                <a:gd name="connsiteX209" fmla="*/ 1699246 w 3817880"/>
                <a:gd name="connsiteY209" fmla="*/ 125768 h 420659"/>
                <a:gd name="connsiteX210" fmla="*/ 1715220 w 3817880"/>
                <a:gd name="connsiteY210" fmla="*/ 174223 h 420659"/>
                <a:gd name="connsiteX211" fmla="*/ 1715220 w 3817880"/>
                <a:gd name="connsiteY211" fmla="*/ 300421 h 420659"/>
                <a:gd name="connsiteX212" fmla="*/ 1722143 w 3817880"/>
                <a:gd name="connsiteY212" fmla="*/ 308408 h 420659"/>
                <a:gd name="connsiteX213" fmla="*/ 1745572 w 3817880"/>
                <a:gd name="connsiteY213" fmla="*/ 310538 h 420659"/>
                <a:gd name="connsiteX214" fmla="*/ 1745572 w 3817880"/>
                <a:gd name="connsiteY214" fmla="*/ 326513 h 420659"/>
                <a:gd name="connsiteX215" fmla="*/ 1683804 w 3817880"/>
                <a:gd name="connsiteY215" fmla="*/ 326513 h 420659"/>
                <a:gd name="connsiteX216" fmla="*/ 1677947 w 3817880"/>
                <a:gd name="connsiteY216" fmla="*/ 300421 h 420659"/>
                <a:gd name="connsiteX217" fmla="*/ 1638543 w 3817880"/>
                <a:gd name="connsiteY217" fmla="*/ 321720 h 420659"/>
                <a:gd name="connsiteX218" fmla="*/ 1632686 w 3817880"/>
                <a:gd name="connsiteY218" fmla="*/ 323318 h 420659"/>
                <a:gd name="connsiteX219" fmla="*/ 1632686 w 3817880"/>
                <a:gd name="connsiteY219" fmla="*/ 323318 h 420659"/>
                <a:gd name="connsiteX220" fmla="*/ 2494771 w 3817880"/>
                <a:gd name="connsiteY220" fmla="*/ 15012 h 420659"/>
                <a:gd name="connsiteX221" fmla="*/ 2512875 w 3817880"/>
                <a:gd name="connsiteY221" fmla="*/ 22999 h 420659"/>
                <a:gd name="connsiteX222" fmla="*/ 2520862 w 3817880"/>
                <a:gd name="connsiteY222" fmla="*/ 41104 h 420659"/>
                <a:gd name="connsiteX223" fmla="*/ 2512875 w 3817880"/>
                <a:gd name="connsiteY223" fmla="*/ 58143 h 420659"/>
                <a:gd name="connsiteX224" fmla="*/ 2494771 w 3817880"/>
                <a:gd name="connsiteY224" fmla="*/ 66130 h 420659"/>
                <a:gd name="connsiteX225" fmla="*/ 2477731 w 3817880"/>
                <a:gd name="connsiteY225" fmla="*/ 58143 h 420659"/>
                <a:gd name="connsiteX226" fmla="*/ 2469744 w 3817880"/>
                <a:gd name="connsiteY226" fmla="*/ 41104 h 420659"/>
                <a:gd name="connsiteX227" fmla="*/ 2477731 w 3817880"/>
                <a:gd name="connsiteY227" fmla="*/ 22999 h 420659"/>
                <a:gd name="connsiteX228" fmla="*/ 2494771 w 3817880"/>
                <a:gd name="connsiteY228" fmla="*/ 15012 h 420659"/>
                <a:gd name="connsiteX229" fmla="*/ 2494771 w 3817880"/>
                <a:gd name="connsiteY229" fmla="*/ 15012 h 420659"/>
                <a:gd name="connsiteX230" fmla="*/ 2493706 w 3817880"/>
                <a:gd name="connsiteY230" fmla="*/ 112988 h 420659"/>
                <a:gd name="connsiteX231" fmla="*/ 2510745 w 3817880"/>
                <a:gd name="connsiteY231" fmla="*/ 112988 h 420659"/>
                <a:gd name="connsiteX232" fmla="*/ 2510745 w 3817880"/>
                <a:gd name="connsiteY232" fmla="*/ 299889 h 420659"/>
                <a:gd name="connsiteX233" fmla="*/ 2518732 w 3817880"/>
                <a:gd name="connsiteY233" fmla="*/ 307876 h 420659"/>
                <a:gd name="connsiteX234" fmla="*/ 2542162 w 3817880"/>
                <a:gd name="connsiteY234" fmla="*/ 310006 h 420659"/>
                <a:gd name="connsiteX235" fmla="*/ 2542162 w 3817880"/>
                <a:gd name="connsiteY235" fmla="*/ 325980 h 420659"/>
                <a:gd name="connsiteX236" fmla="*/ 2443120 w 3817880"/>
                <a:gd name="connsiteY236" fmla="*/ 325980 h 420659"/>
                <a:gd name="connsiteX237" fmla="*/ 2443120 w 3817880"/>
                <a:gd name="connsiteY237" fmla="*/ 310006 h 420659"/>
                <a:gd name="connsiteX238" fmla="*/ 2466549 w 3817880"/>
                <a:gd name="connsiteY238" fmla="*/ 307876 h 420659"/>
                <a:gd name="connsiteX239" fmla="*/ 2473472 w 3817880"/>
                <a:gd name="connsiteY239" fmla="*/ 299889 h 420659"/>
                <a:gd name="connsiteX240" fmla="*/ 2473472 w 3817880"/>
                <a:gd name="connsiteY240" fmla="*/ 142275 h 420659"/>
                <a:gd name="connsiteX241" fmla="*/ 2443120 w 3817880"/>
                <a:gd name="connsiteY241" fmla="*/ 142275 h 420659"/>
                <a:gd name="connsiteX242" fmla="*/ 2443120 w 3817880"/>
                <a:gd name="connsiteY242" fmla="*/ 127365 h 420659"/>
                <a:gd name="connsiteX243" fmla="*/ 2493706 w 3817880"/>
                <a:gd name="connsiteY243" fmla="*/ 112988 h 420659"/>
                <a:gd name="connsiteX244" fmla="*/ 2493706 w 3817880"/>
                <a:gd name="connsiteY244" fmla="*/ 112988 h 420659"/>
                <a:gd name="connsiteX245" fmla="*/ 2191790 w 3817880"/>
                <a:gd name="connsiteY245" fmla="*/ 325448 h 420659"/>
                <a:gd name="connsiteX246" fmla="*/ 2191790 w 3817880"/>
                <a:gd name="connsiteY246" fmla="*/ 309473 h 420659"/>
                <a:gd name="connsiteX247" fmla="*/ 2215219 w 3817880"/>
                <a:gd name="connsiteY247" fmla="*/ 307343 h 420659"/>
                <a:gd name="connsiteX248" fmla="*/ 2223206 w 3817880"/>
                <a:gd name="connsiteY248" fmla="*/ 299356 h 420659"/>
                <a:gd name="connsiteX249" fmla="*/ 2223206 w 3817880"/>
                <a:gd name="connsiteY249" fmla="*/ 141742 h 420659"/>
                <a:gd name="connsiteX250" fmla="*/ 2191790 w 3817880"/>
                <a:gd name="connsiteY250" fmla="*/ 141742 h 420659"/>
                <a:gd name="connsiteX251" fmla="*/ 2191790 w 3817880"/>
                <a:gd name="connsiteY251" fmla="*/ 127365 h 420659"/>
                <a:gd name="connsiteX252" fmla="*/ 2242376 w 3817880"/>
                <a:gd name="connsiteY252" fmla="*/ 112456 h 420659"/>
                <a:gd name="connsiteX253" fmla="*/ 2259415 w 3817880"/>
                <a:gd name="connsiteY253" fmla="*/ 112456 h 420659"/>
                <a:gd name="connsiteX254" fmla="*/ 2259415 w 3817880"/>
                <a:gd name="connsiteY254" fmla="*/ 135885 h 420659"/>
                <a:gd name="connsiteX255" fmla="*/ 2302013 w 3817880"/>
                <a:gd name="connsiteY255" fmla="*/ 115651 h 420659"/>
                <a:gd name="connsiteX256" fmla="*/ 2330235 w 3817880"/>
                <a:gd name="connsiteY256" fmla="*/ 108729 h 420659"/>
                <a:gd name="connsiteX257" fmla="*/ 2373898 w 3817880"/>
                <a:gd name="connsiteY257" fmla="*/ 126833 h 420659"/>
                <a:gd name="connsiteX258" fmla="*/ 2388275 w 3817880"/>
                <a:gd name="connsiteY258" fmla="*/ 176354 h 420659"/>
                <a:gd name="connsiteX259" fmla="*/ 2388275 w 3817880"/>
                <a:gd name="connsiteY259" fmla="*/ 298824 h 420659"/>
                <a:gd name="connsiteX260" fmla="*/ 2396262 w 3817880"/>
                <a:gd name="connsiteY260" fmla="*/ 306811 h 420659"/>
                <a:gd name="connsiteX261" fmla="*/ 2419691 w 3817880"/>
                <a:gd name="connsiteY261" fmla="*/ 308941 h 420659"/>
                <a:gd name="connsiteX262" fmla="*/ 2419691 w 3817880"/>
                <a:gd name="connsiteY262" fmla="*/ 324915 h 420659"/>
                <a:gd name="connsiteX263" fmla="*/ 2323845 w 3817880"/>
                <a:gd name="connsiteY263" fmla="*/ 324915 h 420659"/>
                <a:gd name="connsiteX264" fmla="*/ 2323845 w 3817880"/>
                <a:gd name="connsiteY264" fmla="*/ 308941 h 420659"/>
                <a:gd name="connsiteX265" fmla="*/ 2344079 w 3817880"/>
                <a:gd name="connsiteY265" fmla="*/ 306811 h 420659"/>
                <a:gd name="connsiteX266" fmla="*/ 2352066 w 3817880"/>
                <a:gd name="connsiteY266" fmla="*/ 298824 h 420659"/>
                <a:gd name="connsiteX267" fmla="*/ 2352066 w 3817880"/>
                <a:gd name="connsiteY267" fmla="*/ 182743 h 420659"/>
                <a:gd name="connsiteX268" fmla="*/ 2341949 w 3817880"/>
                <a:gd name="connsiteY268" fmla="*/ 147599 h 420659"/>
                <a:gd name="connsiteX269" fmla="*/ 2308403 w 3817880"/>
                <a:gd name="connsiteY269" fmla="*/ 137482 h 420659"/>
                <a:gd name="connsiteX270" fmla="*/ 2284974 w 3817880"/>
                <a:gd name="connsiteY270" fmla="*/ 140677 h 420659"/>
                <a:gd name="connsiteX271" fmla="*/ 2258882 w 3817880"/>
                <a:gd name="connsiteY271" fmla="*/ 151859 h 420659"/>
                <a:gd name="connsiteX272" fmla="*/ 2258882 w 3817880"/>
                <a:gd name="connsiteY272" fmla="*/ 298291 h 420659"/>
                <a:gd name="connsiteX273" fmla="*/ 2266870 w 3817880"/>
                <a:gd name="connsiteY273" fmla="*/ 306279 h 420659"/>
                <a:gd name="connsiteX274" fmla="*/ 2287104 w 3817880"/>
                <a:gd name="connsiteY274" fmla="*/ 308408 h 420659"/>
                <a:gd name="connsiteX275" fmla="*/ 2287104 w 3817880"/>
                <a:gd name="connsiteY275" fmla="*/ 324383 h 420659"/>
                <a:gd name="connsiteX276" fmla="*/ 2191790 w 3817880"/>
                <a:gd name="connsiteY276" fmla="*/ 324383 h 420659"/>
                <a:gd name="connsiteX277" fmla="*/ 2191790 w 3817880"/>
                <a:gd name="connsiteY277" fmla="*/ 325448 h 420659"/>
                <a:gd name="connsiteX278" fmla="*/ 1885614 w 3817880"/>
                <a:gd name="connsiteY278" fmla="*/ 31519 h 420659"/>
                <a:gd name="connsiteX279" fmla="*/ 1992642 w 3817880"/>
                <a:gd name="connsiteY279" fmla="*/ 31519 h 420659"/>
                <a:gd name="connsiteX280" fmla="*/ 1992642 w 3817880"/>
                <a:gd name="connsiteY280" fmla="*/ 48558 h 420659"/>
                <a:gd name="connsiteX281" fmla="*/ 1965486 w 3817880"/>
                <a:gd name="connsiteY281" fmla="*/ 50688 h 420659"/>
                <a:gd name="connsiteX282" fmla="*/ 1958563 w 3817880"/>
                <a:gd name="connsiteY282" fmla="*/ 57610 h 420659"/>
                <a:gd name="connsiteX283" fmla="*/ 1958563 w 3817880"/>
                <a:gd name="connsiteY283" fmla="*/ 216289 h 420659"/>
                <a:gd name="connsiteX284" fmla="*/ 1976668 w 3817880"/>
                <a:gd name="connsiteY284" fmla="*/ 282849 h 420659"/>
                <a:gd name="connsiteX285" fmla="*/ 2036306 w 3817880"/>
                <a:gd name="connsiteY285" fmla="*/ 303084 h 420659"/>
                <a:gd name="connsiteX286" fmla="*/ 2095944 w 3817880"/>
                <a:gd name="connsiteY286" fmla="*/ 282849 h 420659"/>
                <a:gd name="connsiteX287" fmla="*/ 2114048 w 3817880"/>
                <a:gd name="connsiteY287" fmla="*/ 216289 h 420659"/>
                <a:gd name="connsiteX288" fmla="*/ 2114048 w 3817880"/>
                <a:gd name="connsiteY288" fmla="*/ 60805 h 420659"/>
                <a:gd name="connsiteX289" fmla="*/ 2106061 w 3817880"/>
                <a:gd name="connsiteY289" fmla="*/ 52818 h 420659"/>
                <a:gd name="connsiteX290" fmla="*/ 2078904 w 3817880"/>
                <a:gd name="connsiteY290" fmla="*/ 48558 h 420659"/>
                <a:gd name="connsiteX291" fmla="*/ 2078904 w 3817880"/>
                <a:gd name="connsiteY291" fmla="*/ 31519 h 420659"/>
                <a:gd name="connsiteX292" fmla="*/ 2172088 w 3817880"/>
                <a:gd name="connsiteY292" fmla="*/ 31519 h 420659"/>
                <a:gd name="connsiteX293" fmla="*/ 2172088 w 3817880"/>
                <a:gd name="connsiteY293" fmla="*/ 48558 h 420659"/>
                <a:gd name="connsiteX294" fmla="*/ 2144932 w 3817880"/>
                <a:gd name="connsiteY294" fmla="*/ 52818 h 420659"/>
                <a:gd name="connsiteX295" fmla="*/ 2136944 w 3817880"/>
                <a:gd name="connsiteY295" fmla="*/ 60805 h 420659"/>
                <a:gd name="connsiteX296" fmla="*/ 2136944 w 3817880"/>
                <a:gd name="connsiteY296" fmla="*/ 219484 h 420659"/>
                <a:gd name="connsiteX297" fmla="*/ 2132685 w 3817880"/>
                <a:gd name="connsiteY297" fmla="*/ 267940 h 420659"/>
                <a:gd name="connsiteX298" fmla="*/ 2118308 w 3817880"/>
                <a:gd name="connsiteY298" fmla="*/ 297226 h 420659"/>
                <a:gd name="connsiteX299" fmla="*/ 2081034 w 3817880"/>
                <a:gd name="connsiteY299" fmla="*/ 320655 h 420659"/>
                <a:gd name="connsiteX300" fmla="*/ 2028319 w 3817880"/>
                <a:gd name="connsiteY300" fmla="*/ 329708 h 420659"/>
                <a:gd name="connsiteX301" fmla="*/ 1974538 w 3817880"/>
                <a:gd name="connsiteY301" fmla="*/ 320655 h 420659"/>
                <a:gd name="connsiteX302" fmla="*/ 1937264 w 3817880"/>
                <a:gd name="connsiteY302" fmla="*/ 297226 h 420659"/>
                <a:gd name="connsiteX303" fmla="*/ 1922888 w 3817880"/>
                <a:gd name="connsiteY303" fmla="*/ 267940 h 420659"/>
                <a:gd name="connsiteX304" fmla="*/ 1918627 w 3817880"/>
                <a:gd name="connsiteY304" fmla="*/ 219484 h 420659"/>
                <a:gd name="connsiteX305" fmla="*/ 1918627 w 3817880"/>
                <a:gd name="connsiteY305" fmla="*/ 57610 h 420659"/>
                <a:gd name="connsiteX306" fmla="*/ 1910640 w 3817880"/>
                <a:gd name="connsiteY306" fmla="*/ 50688 h 420659"/>
                <a:gd name="connsiteX307" fmla="*/ 1885614 w 3817880"/>
                <a:gd name="connsiteY307" fmla="*/ 48558 h 420659"/>
                <a:gd name="connsiteX308" fmla="*/ 1885614 w 3817880"/>
                <a:gd name="connsiteY308" fmla="*/ 31519 h 420659"/>
                <a:gd name="connsiteX309" fmla="*/ 1632686 w 3817880"/>
                <a:gd name="connsiteY309" fmla="*/ 110326 h 420659"/>
                <a:gd name="connsiteX310" fmla="*/ 1632686 w 3817880"/>
                <a:gd name="connsiteY310" fmla="*/ 129495 h 420659"/>
                <a:gd name="connsiteX311" fmla="*/ 1621504 w 3817880"/>
                <a:gd name="connsiteY311" fmla="*/ 130560 h 420659"/>
                <a:gd name="connsiteX312" fmla="*/ 1604464 w 3817880"/>
                <a:gd name="connsiteY312" fmla="*/ 136418 h 420659"/>
                <a:gd name="connsiteX313" fmla="*/ 1604464 w 3817880"/>
                <a:gd name="connsiteY313" fmla="*/ 173691 h 420659"/>
                <a:gd name="connsiteX314" fmla="*/ 1574113 w 3817880"/>
                <a:gd name="connsiteY314" fmla="*/ 173691 h 420659"/>
                <a:gd name="connsiteX315" fmla="*/ 1562931 w 3817880"/>
                <a:gd name="connsiteY315" fmla="*/ 170496 h 420659"/>
                <a:gd name="connsiteX316" fmla="*/ 1560801 w 3817880"/>
                <a:gd name="connsiteY316" fmla="*/ 160379 h 420659"/>
                <a:gd name="connsiteX317" fmla="*/ 1584230 w 3817880"/>
                <a:gd name="connsiteY317" fmla="*/ 124170 h 420659"/>
                <a:gd name="connsiteX318" fmla="*/ 1632686 w 3817880"/>
                <a:gd name="connsiteY318" fmla="*/ 110326 h 420659"/>
                <a:gd name="connsiteX319" fmla="*/ 1632686 w 3817880"/>
                <a:gd name="connsiteY319" fmla="*/ 110326 h 420659"/>
                <a:gd name="connsiteX320" fmla="*/ 1632686 w 3817880"/>
                <a:gd name="connsiteY320" fmla="*/ 204042 h 420659"/>
                <a:gd name="connsiteX321" fmla="*/ 1632686 w 3817880"/>
                <a:gd name="connsiteY321" fmla="*/ 222147 h 420659"/>
                <a:gd name="connsiteX322" fmla="*/ 1605529 w 3817880"/>
                <a:gd name="connsiteY322" fmla="*/ 235459 h 420659"/>
                <a:gd name="connsiteX323" fmla="*/ 1587425 w 3817880"/>
                <a:gd name="connsiteY323" fmla="*/ 269005 h 420659"/>
                <a:gd name="connsiteX324" fmla="*/ 1597542 w 3817880"/>
                <a:gd name="connsiteY324" fmla="*/ 295096 h 420659"/>
                <a:gd name="connsiteX325" fmla="*/ 1623634 w 3817880"/>
                <a:gd name="connsiteY325" fmla="*/ 304149 h 420659"/>
                <a:gd name="connsiteX326" fmla="*/ 1632686 w 3817880"/>
                <a:gd name="connsiteY326" fmla="*/ 304149 h 420659"/>
                <a:gd name="connsiteX327" fmla="*/ 1632686 w 3817880"/>
                <a:gd name="connsiteY327" fmla="*/ 323318 h 420659"/>
                <a:gd name="connsiteX328" fmla="*/ 1605529 w 3817880"/>
                <a:gd name="connsiteY328" fmla="*/ 327578 h 420659"/>
                <a:gd name="connsiteX329" fmla="*/ 1565061 w 3817880"/>
                <a:gd name="connsiteY329" fmla="*/ 313201 h 420659"/>
                <a:gd name="connsiteX330" fmla="*/ 1549087 w 3817880"/>
                <a:gd name="connsiteY330" fmla="*/ 272732 h 420659"/>
                <a:gd name="connsiteX331" fmla="*/ 1572516 w 3817880"/>
                <a:gd name="connsiteY331" fmla="*/ 227471 h 420659"/>
                <a:gd name="connsiteX332" fmla="*/ 1632686 w 3817880"/>
                <a:gd name="connsiteY332" fmla="*/ 204042 h 420659"/>
                <a:gd name="connsiteX333" fmla="*/ 1632686 w 3817880"/>
                <a:gd name="connsiteY333" fmla="*/ 204042 h 420659"/>
                <a:gd name="connsiteX334" fmla="*/ 913306 w 3817880"/>
                <a:gd name="connsiteY334" fmla="*/ 420229 h 420659"/>
                <a:gd name="connsiteX335" fmla="*/ 913306 w 3817880"/>
                <a:gd name="connsiteY335" fmla="*/ 401060 h 420659"/>
                <a:gd name="connsiteX336" fmla="*/ 917565 w 3817880"/>
                <a:gd name="connsiteY336" fmla="*/ 401060 h 420659"/>
                <a:gd name="connsiteX337" fmla="*/ 963891 w 3817880"/>
                <a:gd name="connsiteY337" fmla="*/ 387748 h 420659"/>
                <a:gd name="connsiteX338" fmla="*/ 983061 w 3817880"/>
                <a:gd name="connsiteY338" fmla="*/ 354202 h 420659"/>
                <a:gd name="connsiteX339" fmla="*/ 975073 w 3817880"/>
                <a:gd name="connsiteY339" fmla="*/ 332903 h 420659"/>
                <a:gd name="connsiteX340" fmla="*/ 937800 w 3817880"/>
                <a:gd name="connsiteY340" fmla="*/ 320655 h 420659"/>
                <a:gd name="connsiteX341" fmla="*/ 912773 w 3817880"/>
                <a:gd name="connsiteY341" fmla="*/ 316396 h 420659"/>
                <a:gd name="connsiteX342" fmla="*/ 912773 w 3817880"/>
                <a:gd name="connsiteY342" fmla="*/ 284979 h 420659"/>
                <a:gd name="connsiteX343" fmla="*/ 940995 w 3817880"/>
                <a:gd name="connsiteY343" fmla="*/ 289239 h 420659"/>
                <a:gd name="connsiteX344" fmla="*/ 998502 w 3817880"/>
                <a:gd name="connsiteY344" fmla="*/ 308408 h 420659"/>
                <a:gd name="connsiteX345" fmla="*/ 1015542 w 3817880"/>
                <a:gd name="connsiteY345" fmla="*/ 343552 h 420659"/>
                <a:gd name="connsiteX346" fmla="*/ 1008620 w 3817880"/>
                <a:gd name="connsiteY346" fmla="*/ 369644 h 420659"/>
                <a:gd name="connsiteX347" fmla="*/ 988385 w 3817880"/>
                <a:gd name="connsiteY347" fmla="*/ 393073 h 420659"/>
                <a:gd name="connsiteX348" fmla="*/ 948982 w 3817880"/>
                <a:gd name="connsiteY348" fmla="*/ 414372 h 420659"/>
                <a:gd name="connsiteX349" fmla="*/ 913306 w 3817880"/>
                <a:gd name="connsiteY349" fmla="*/ 420229 h 420659"/>
                <a:gd name="connsiteX350" fmla="*/ 913306 w 3817880"/>
                <a:gd name="connsiteY350" fmla="*/ 420229 h 420659"/>
                <a:gd name="connsiteX351" fmla="*/ 913306 w 3817880"/>
                <a:gd name="connsiteY351" fmla="*/ 252498 h 420659"/>
                <a:gd name="connsiteX352" fmla="*/ 913306 w 3817880"/>
                <a:gd name="connsiteY352" fmla="*/ 234394 h 420659"/>
                <a:gd name="connsiteX353" fmla="*/ 913306 w 3817880"/>
                <a:gd name="connsiteY353" fmla="*/ 234394 h 420659"/>
                <a:gd name="connsiteX354" fmla="*/ 944722 w 3817880"/>
                <a:gd name="connsiteY354" fmla="*/ 219484 h 420659"/>
                <a:gd name="connsiteX355" fmla="*/ 955904 w 3817880"/>
                <a:gd name="connsiteY355" fmla="*/ 181146 h 420659"/>
                <a:gd name="connsiteX356" fmla="*/ 944722 w 3817880"/>
                <a:gd name="connsiteY356" fmla="*/ 141742 h 420659"/>
                <a:gd name="connsiteX357" fmla="*/ 913306 w 3817880"/>
                <a:gd name="connsiteY357" fmla="*/ 127365 h 420659"/>
                <a:gd name="connsiteX358" fmla="*/ 913306 w 3817880"/>
                <a:gd name="connsiteY358" fmla="*/ 127365 h 420659"/>
                <a:gd name="connsiteX359" fmla="*/ 913306 w 3817880"/>
                <a:gd name="connsiteY359" fmla="*/ 110326 h 420659"/>
                <a:gd name="connsiteX360" fmla="*/ 917565 w 3817880"/>
                <a:gd name="connsiteY360" fmla="*/ 109261 h 420659"/>
                <a:gd name="connsiteX361" fmla="*/ 942592 w 3817880"/>
                <a:gd name="connsiteY361" fmla="*/ 112456 h 420659"/>
                <a:gd name="connsiteX362" fmla="*/ 967619 w 3817880"/>
                <a:gd name="connsiteY362" fmla="*/ 122573 h 420659"/>
                <a:gd name="connsiteX363" fmla="*/ 1030451 w 3817880"/>
                <a:gd name="connsiteY363" fmla="*/ 122573 h 420659"/>
                <a:gd name="connsiteX364" fmla="*/ 1030451 w 3817880"/>
                <a:gd name="connsiteY364" fmla="*/ 142807 h 420659"/>
                <a:gd name="connsiteX365" fmla="*/ 981996 w 3817880"/>
                <a:gd name="connsiteY365" fmla="*/ 142807 h 420659"/>
                <a:gd name="connsiteX366" fmla="*/ 991048 w 3817880"/>
                <a:gd name="connsiteY366" fmla="*/ 161976 h 420659"/>
                <a:gd name="connsiteX367" fmla="*/ 994243 w 3817880"/>
                <a:gd name="connsiteY367" fmla="*/ 183276 h 420659"/>
                <a:gd name="connsiteX368" fmla="*/ 970813 w 3817880"/>
                <a:gd name="connsiteY368" fmla="*/ 232796 h 420659"/>
                <a:gd name="connsiteX369" fmla="*/ 913306 w 3817880"/>
                <a:gd name="connsiteY369" fmla="*/ 252498 h 420659"/>
                <a:gd name="connsiteX370" fmla="*/ 913306 w 3817880"/>
                <a:gd name="connsiteY370" fmla="*/ 252498 h 420659"/>
                <a:gd name="connsiteX371" fmla="*/ 1344082 w 3817880"/>
                <a:gd name="connsiteY371" fmla="*/ 109261 h 420659"/>
                <a:gd name="connsiteX372" fmla="*/ 1361121 w 3817880"/>
                <a:gd name="connsiteY372" fmla="*/ 109261 h 420659"/>
                <a:gd name="connsiteX373" fmla="*/ 1361121 w 3817880"/>
                <a:gd name="connsiteY373" fmla="*/ 254628 h 420659"/>
                <a:gd name="connsiteX374" fmla="*/ 1371238 w 3817880"/>
                <a:gd name="connsiteY374" fmla="*/ 290837 h 420659"/>
                <a:gd name="connsiteX375" fmla="*/ 1402655 w 3817880"/>
                <a:gd name="connsiteY375" fmla="*/ 302019 h 420659"/>
                <a:gd name="connsiteX376" fmla="*/ 1427681 w 3817880"/>
                <a:gd name="connsiteY376" fmla="*/ 298824 h 420659"/>
                <a:gd name="connsiteX377" fmla="*/ 1453773 w 3817880"/>
                <a:gd name="connsiteY377" fmla="*/ 288707 h 420659"/>
                <a:gd name="connsiteX378" fmla="*/ 1453773 w 3817880"/>
                <a:gd name="connsiteY378" fmla="*/ 140145 h 420659"/>
                <a:gd name="connsiteX379" fmla="*/ 1422889 w 3817880"/>
                <a:gd name="connsiteY379" fmla="*/ 140145 h 420659"/>
                <a:gd name="connsiteX380" fmla="*/ 1422889 w 3817880"/>
                <a:gd name="connsiteY380" fmla="*/ 126833 h 420659"/>
                <a:gd name="connsiteX381" fmla="*/ 1473474 w 3817880"/>
                <a:gd name="connsiteY381" fmla="*/ 109794 h 420659"/>
                <a:gd name="connsiteX382" fmla="*/ 1490514 w 3817880"/>
                <a:gd name="connsiteY382" fmla="*/ 109794 h 420659"/>
                <a:gd name="connsiteX383" fmla="*/ 1490514 w 3817880"/>
                <a:gd name="connsiteY383" fmla="*/ 299889 h 420659"/>
                <a:gd name="connsiteX384" fmla="*/ 1498501 w 3817880"/>
                <a:gd name="connsiteY384" fmla="*/ 307876 h 420659"/>
                <a:gd name="connsiteX385" fmla="*/ 1518735 w 3817880"/>
                <a:gd name="connsiteY385" fmla="*/ 310006 h 420659"/>
                <a:gd name="connsiteX386" fmla="*/ 1518735 w 3817880"/>
                <a:gd name="connsiteY386" fmla="*/ 325980 h 420659"/>
                <a:gd name="connsiteX387" fmla="*/ 1453240 w 3817880"/>
                <a:gd name="connsiteY387" fmla="*/ 325980 h 420659"/>
                <a:gd name="connsiteX388" fmla="*/ 1453240 w 3817880"/>
                <a:gd name="connsiteY388" fmla="*/ 300954 h 420659"/>
                <a:gd name="connsiteX389" fmla="*/ 1415967 w 3817880"/>
                <a:gd name="connsiteY389" fmla="*/ 322253 h 420659"/>
                <a:gd name="connsiteX390" fmla="*/ 1382421 w 3817880"/>
                <a:gd name="connsiteY390" fmla="*/ 329175 h 420659"/>
                <a:gd name="connsiteX391" fmla="*/ 1339822 w 3817880"/>
                <a:gd name="connsiteY391" fmla="*/ 312136 h 420659"/>
                <a:gd name="connsiteX392" fmla="*/ 1323848 w 3817880"/>
                <a:gd name="connsiteY392" fmla="*/ 262615 h 420659"/>
                <a:gd name="connsiteX393" fmla="*/ 1323848 w 3817880"/>
                <a:gd name="connsiteY393" fmla="*/ 140145 h 420659"/>
                <a:gd name="connsiteX394" fmla="*/ 1292431 w 3817880"/>
                <a:gd name="connsiteY394" fmla="*/ 140145 h 420659"/>
                <a:gd name="connsiteX395" fmla="*/ 1292431 w 3817880"/>
                <a:gd name="connsiteY395" fmla="*/ 126833 h 420659"/>
                <a:gd name="connsiteX396" fmla="*/ 1344082 w 3817880"/>
                <a:gd name="connsiteY396" fmla="*/ 109261 h 420659"/>
                <a:gd name="connsiteX397" fmla="*/ 1344082 w 3817880"/>
                <a:gd name="connsiteY397" fmla="*/ 109261 h 420659"/>
                <a:gd name="connsiteX398" fmla="*/ 1096479 w 3817880"/>
                <a:gd name="connsiteY398" fmla="*/ 2233 h 420659"/>
                <a:gd name="connsiteX399" fmla="*/ 1113518 w 3817880"/>
                <a:gd name="connsiteY399" fmla="*/ 2233 h 420659"/>
                <a:gd name="connsiteX400" fmla="*/ 1113518 w 3817880"/>
                <a:gd name="connsiteY400" fmla="*/ 136418 h 420659"/>
                <a:gd name="connsiteX401" fmla="*/ 1155052 w 3817880"/>
                <a:gd name="connsiteY401" fmla="*/ 116183 h 420659"/>
                <a:gd name="connsiteX402" fmla="*/ 1184338 w 3817880"/>
                <a:gd name="connsiteY402" fmla="*/ 109261 h 420659"/>
                <a:gd name="connsiteX403" fmla="*/ 1228001 w 3817880"/>
                <a:gd name="connsiteY403" fmla="*/ 127365 h 420659"/>
                <a:gd name="connsiteX404" fmla="*/ 1242911 w 3817880"/>
                <a:gd name="connsiteY404" fmla="*/ 176886 h 420659"/>
                <a:gd name="connsiteX405" fmla="*/ 1242911 w 3817880"/>
                <a:gd name="connsiteY405" fmla="*/ 299356 h 420659"/>
                <a:gd name="connsiteX406" fmla="*/ 1250898 w 3817880"/>
                <a:gd name="connsiteY406" fmla="*/ 307343 h 420659"/>
                <a:gd name="connsiteX407" fmla="*/ 1273262 w 3817880"/>
                <a:gd name="connsiteY407" fmla="*/ 309473 h 420659"/>
                <a:gd name="connsiteX408" fmla="*/ 1273262 w 3817880"/>
                <a:gd name="connsiteY408" fmla="*/ 325448 h 420659"/>
                <a:gd name="connsiteX409" fmla="*/ 1178480 w 3817880"/>
                <a:gd name="connsiteY409" fmla="*/ 325448 h 420659"/>
                <a:gd name="connsiteX410" fmla="*/ 1178480 w 3817880"/>
                <a:gd name="connsiteY410" fmla="*/ 309473 h 420659"/>
                <a:gd name="connsiteX411" fmla="*/ 1198715 w 3817880"/>
                <a:gd name="connsiteY411" fmla="*/ 307343 h 420659"/>
                <a:gd name="connsiteX412" fmla="*/ 1205637 w 3817880"/>
                <a:gd name="connsiteY412" fmla="*/ 299356 h 420659"/>
                <a:gd name="connsiteX413" fmla="*/ 1205637 w 3817880"/>
                <a:gd name="connsiteY413" fmla="*/ 183276 h 420659"/>
                <a:gd name="connsiteX414" fmla="*/ 1195520 w 3817880"/>
                <a:gd name="connsiteY414" fmla="*/ 148132 h 420659"/>
                <a:gd name="connsiteX415" fmla="*/ 1161974 w 3817880"/>
                <a:gd name="connsiteY415" fmla="*/ 138015 h 420659"/>
                <a:gd name="connsiteX416" fmla="*/ 1139610 w 3817880"/>
                <a:gd name="connsiteY416" fmla="*/ 141210 h 420659"/>
                <a:gd name="connsiteX417" fmla="*/ 1113518 w 3817880"/>
                <a:gd name="connsiteY417" fmla="*/ 152392 h 420659"/>
                <a:gd name="connsiteX418" fmla="*/ 1113518 w 3817880"/>
                <a:gd name="connsiteY418" fmla="*/ 298824 h 420659"/>
                <a:gd name="connsiteX419" fmla="*/ 1121505 w 3817880"/>
                <a:gd name="connsiteY419" fmla="*/ 306811 h 420659"/>
                <a:gd name="connsiteX420" fmla="*/ 1141740 w 3817880"/>
                <a:gd name="connsiteY420" fmla="*/ 308941 h 420659"/>
                <a:gd name="connsiteX421" fmla="*/ 1141740 w 3817880"/>
                <a:gd name="connsiteY421" fmla="*/ 324915 h 420659"/>
                <a:gd name="connsiteX422" fmla="*/ 1045893 w 3817880"/>
                <a:gd name="connsiteY422" fmla="*/ 324915 h 420659"/>
                <a:gd name="connsiteX423" fmla="*/ 1045893 w 3817880"/>
                <a:gd name="connsiteY423" fmla="*/ 308941 h 420659"/>
                <a:gd name="connsiteX424" fmla="*/ 1069322 w 3817880"/>
                <a:gd name="connsiteY424" fmla="*/ 306811 h 420659"/>
                <a:gd name="connsiteX425" fmla="*/ 1076245 w 3817880"/>
                <a:gd name="connsiteY425" fmla="*/ 298824 h 420659"/>
                <a:gd name="connsiteX426" fmla="*/ 1076245 w 3817880"/>
                <a:gd name="connsiteY426" fmla="*/ 31519 h 420659"/>
                <a:gd name="connsiteX427" fmla="*/ 1042698 w 3817880"/>
                <a:gd name="connsiteY427" fmla="*/ 31519 h 420659"/>
                <a:gd name="connsiteX428" fmla="*/ 1042698 w 3817880"/>
                <a:gd name="connsiteY428" fmla="*/ 18207 h 420659"/>
                <a:gd name="connsiteX429" fmla="*/ 1096479 w 3817880"/>
                <a:gd name="connsiteY429" fmla="*/ 2233 h 420659"/>
                <a:gd name="connsiteX430" fmla="*/ 913306 w 3817880"/>
                <a:gd name="connsiteY430" fmla="*/ 110326 h 420659"/>
                <a:gd name="connsiteX431" fmla="*/ 913306 w 3817880"/>
                <a:gd name="connsiteY431" fmla="*/ 127365 h 420659"/>
                <a:gd name="connsiteX432" fmla="*/ 881889 w 3817880"/>
                <a:gd name="connsiteY432" fmla="*/ 141742 h 420659"/>
                <a:gd name="connsiteX433" fmla="*/ 870707 w 3817880"/>
                <a:gd name="connsiteY433" fmla="*/ 181146 h 420659"/>
                <a:gd name="connsiteX434" fmla="*/ 882954 w 3817880"/>
                <a:gd name="connsiteY434" fmla="*/ 219484 h 420659"/>
                <a:gd name="connsiteX435" fmla="*/ 913306 w 3817880"/>
                <a:gd name="connsiteY435" fmla="*/ 234394 h 420659"/>
                <a:gd name="connsiteX436" fmla="*/ 913306 w 3817880"/>
                <a:gd name="connsiteY436" fmla="*/ 252498 h 420659"/>
                <a:gd name="connsiteX437" fmla="*/ 910111 w 3817880"/>
                <a:gd name="connsiteY437" fmla="*/ 252498 h 420659"/>
                <a:gd name="connsiteX438" fmla="*/ 903189 w 3817880"/>
                <a:gd name="connsiteY438" fmla="*/ 252498 h 420659"/>
                <a:gd name="connsiteX439" fmla="*/ 898929 w 3817880"/>
                <a:gd name="connsiteY439" fmla="*/ 261550 h 420659"/>
                <a:gd name="connsiteX440" fmla="*/ 897864 w 3817880"/>
                <a:gd name="connsiteY440" fmla="*/ 271667 h 420659"/>
                <a:gd name="connsiteX441" fmla="*/ 898929 w 3817880"/>
                <a:gd name="connsiteY441" fmla="*/ 278590 h 420659"/>
                <a:gd name="connsiteX442" fmla="*/ 898929 w 3817880"/>
                <a:gd name="connsiteY442" fmla="*/ 281784 h 420659"/>
                <a:gd name="connsiteX443" fmla="*/ 913838 w 3817880"/>
                <a:gd name="connsiteY443" fmla="*/ 283914 h 420659"/>
                <a:gd name="connsiteX444" fmla="*/ 913838 w 3817880"/>
                <a:gd name="connsiteY444" fmla="*/ 315331 h 420659"/>
                <a:gd name="connsiteX445" fmla="*/ 896799 w 3817880"/>
                <a:gd name="connsiteY445" fmla="*/ 312136 h 420659"/>
                <a:gd name="connsiteX446" fmla="*/ 868577 w 3817880"/>
                <a:gd name="connsiteY446" fmla="*/ 329175 h 420659"/>
                <a:gd name="connsiteX447" fmla="*/ 858460 w 3817880"/>
                <a:gd name="connsiteY447" fmla="*/ 355267 h 420659"/>
                <a:gd name="connsiteX448" fmla="*/ 875500 w 3817880"/>
                <a:gd name="connsiteY448" fmla="*/ 387748 h 420659"/>
                <a:gd name="connsiteX449" fmla="*/ 913838 w 3817880"/>
                <a:gd name="connsiteY449" fmla="*/ 401060 h 420659"/>
                <a:gd name="connsiteX450" fmla="*/ 913838 w 3817880"/>
                <a:gd name="connsiteY450" fmla="*/ 420229 h 420659"/>
                <a:gd name="connsiteX451" fmla="*/ 902656 w 3817880"/>
                <a:gd name="connsiteY451" fmla="*/ 420229 h 420659"/>
                <a:gd name="connsiteX452" fmla="*/ 845148 w 3817880"/>
                <a:gd name="connsiteY452" fmla="*/ 405852 h 420659"/>
                <a:gd name="connsiteX453" fmla="*/ 823849 w 3817880"/>
                <a:gd name="connsiteY453" fmla="*/ 364319 h 420659"/>
                <a:gd name="connsiteX454" fmla="*/ 836096 w 3817880"/>
                <a:gd name="connsiteY454" fmla="*/ 329175 h 420659"/>
                <a:gd name="connsiteX455" fmla="*/ 871240 w 3817880"/>
                <a:gd name="connsiteY455" fmla="*/ 310006 h 420659"/>
                <a:gd name="connsiteX456" fmla="*/ 868045 w 3817880"/>
                <a:gd name="connsiteY456" fmla="*/ 299889 h 420659"/>
                <a:gd name="connsiteX457" fmla="*/ 866980 w 3817880"/>
                <a:gd name="connsiteY457" fmla="*/ 289772 h 420659"/>
                <a:gd name="connsiteX458" fmla="*/ 872837 w 3817880"/>
                <a:gd name="connsiteY458" fmla="*/ 271667 h 420659"/>
                <a:gd name="connsiteX459" fmla="*/ 888812 w 3817880"/>
                <a:gd name="connsiteY459" fmla="*/ 249303 h 420659"/>
                <a:gd name="connsiteX460" fmla="*/ 848343 w 3817880"/>
                <a:gd name="connsiteY460" fmla="*/ 225874 h 420659"/>
                <a:gd name="connsiteX461" fmla="*/ 833966 w 3817880"/>
                <a:gd name="connsiteY461" fmla="*/ 183276 h 420659"/>
                <a:gd name="connsiteX462" fmla="*/ 857395 w 3817880"/>
                <a:gd name="connsiteY462" fmla="*/ 130560 h 420659"/>
                <a:gd name="connsiteX463" fmla="*/ 913306 w 3817880"/>
                <a:gd name="connsiteY463" fmla="*/ 110326 h 420659"/>
                <a:gd name="connsiteX464" fmla="*/ 913306 w 3817880"/>
                <a:gd name="connsiteY464" fmla="*/ 110326 h 420659"/>
                <a:gd name="connsiteX465" fmla="*/ 569856 w 3817880"/>
                <a:gd name="connsiteY465" fmla="*/ 325448 h 420659"/>
                <a:gd name="connsiteX466" fmla="*/ 569856 w 3817880"/>
                <a:gd name="connsiteY466" fmla="*/ 309473 h 420659"/>
                <a:gd name="connsiteX467" fmla="*/ 593285 w 3817880"/>
                <a:gd name="connsiteY467" fmla="*/ 307343 h 420659"/>
                <a:gd name="connsiteX468" fmla="*/ 601272 w 3817880"/>
                <a:gd name="connsiteY468" fmla="*/ 299356 h 420659"/>
                <a:gd name="connsiteX469" fmla="*/ 601272 w 3817880"/>
                <a:gd name="connsiteY469" fmla="*/ 141742 h 420659"/>
                <a:gd name="connsiteX470" fmla="*/ 569856 w 3817880"/>
                <a:gd name="connsiteY470" fmla="*/ 141742 h 420659"/>
                <a:gd name="connsiteX471" fmla="*/ 569856 w 3817880"/>
                <a:gd name="connsiteY471" fmla="*/ 127365 h 420659"/>
                <a:gd name="connsiteX472" fmla="*/ 620442 w 3817880"/>
                <a:gd name="connsiteY472" fmla="*/ 112456 h 420659"/>
                <a:gd name="connsiteX473" fmla="*/ 637481 w 3817880"/>
                <a:gd name="connsiteY473" fmla="*/ 112456 h 420659"/>
                <a:gd name="connsiteX474" fmla="*/ 637481 w 3817880"/>
                <a:gd name="connsiteY474" fmla="*/ 135885 h 420659"/>
                <a:gd name="connsiteX475" fmla="*/ 680079 w 3817880"/>
                <a:gd name="connsiteY475" fmla="*/ 115651 h 420659"/>
                <a:gd name="connsiteX476" fmla="*/ 708301 w 3817880"/>
                <a:gd name="connsiteY476" fmla="*/ 108729 h 420659"/>
                <a:gd name="connsiteX477" fmla="*/ 751964 w 3817880"/>
                <a:gd name="connsiteY477" fmla="*/ 126833 h 420659"/>
                <a:gd name="connsiteX478" fmla="*/ 766341 w 3817880"/>
                <a:gd name="connsiteY478" fmla="*/ 176354 h 420659"/>
                <a:gd name="connsiteX479" fmla="*/ 766341 w 3817880"/>
                <a:gd name="connsiteY479" fmla="*/ 298824 h 420659"/>
                <a:gd name="connsiteX480" fmla="*/ 774328 w 3817880"/>
                <a:gd name="connsiteY480" fmla="*/ 306811 h 420659"/>
                <a:gd name="connsiteX481" fmla="*/ 797757 w 3817880"/>
                <a:gd name="connsiteY481" fmla="*/ 308941 h 420659"/>
                <a:gd name="connsiteX482" fmla="*/ 797757 w 3817880"/>
                <a:gd name="connsiteY482" fmla="*/ 324915 h 420659"/>
                <a:gd name="connsiteX483" fmla="*/ 700846 w 3817880"/>
                <a:gd name="connsiteY483" fmla="*/ 324915 h 420659"/>
                <a:gd name="connsiteX484" fmla="*/ 700846 w 3817880"/>
                <a:gd name="connsiteY484" fmla="*/ 308941 h 420659"/>
                <a:gd name="connsiteX485" fmla="*/ 722145 w 3817880"/>
                <a:gd name="connsiteY485" fmla="*/ 306811 h 420659"/>
                <a:gd name="connsiteX486" fmla="*/ 730133 w 3817880"/>
                <a:gd name="connsiteY486" fmla="*/ 298824 h 420659"/>
                <a:gd name="connsiteX487" fmla="*/ 730133 w 3817880"/>
                <a:gd name="connsiteY487" fmla="*/ 182743 h 420659"/>
                <a:gd name="connsiteX488" fmla="*/ 720015 w 3817880"/>
                <a:gd name="connsiteY488" fmla="*/ 147599 h 420659"/>
                <a:gd name="connsiteX489" fmla="*/ 684872 w 3817880"/>
                <a:gd name="connsiteY489" fmla="*/ 137482 h 420659"/>
                <a:gd name="connsiteX490" fmla="*/ 662508 w 3817880"/>
                <a:gd name="connsiteY490" fmla="*/ 140677 h 420659"/>
                <a:gd name="connsiteX491" fmla="*/ 636416 w 3817880"/>
                <a:gd name="connsiteY491" fmla="*/ 151859 h 420659"/>
                <a:gd name="connsiteX492" fmla="*/ 636416 w 3817880"/>
                <a:gd name="connsiteY492" fmla="*/ 298291 h 420659"/>
                <a:gd name="connsiteX493" fmla="*/ 644403 w 3817880"/>
                <a:gd name="connsiteY493" fmla="*/ 306279 h 420659"/>
                <a:gd name="connsiteX494" fmla="*/ 664637 w 3817880"/>
                <a:gd name="connsiteY494" fmla="*/ 308408 h 420659"/>
                <a:gd name="connsiteX495" fmla="*/ 664637 w 3817880"/>
                <a:gd name="connsiteY495" fmla="*/ 324383 h 420659"/>
                <a:gd name="connsiteX496" fmla="*/ 569856 w 3817880"/>
                <a:gd name="connsiteY496" fmla="*/ 324383 h 420659"/>
                <a:gd name="connsiteX497" fmla="*/ 569856 w 3817880"/>
                <a:gd name="connsiteY497" fmla="*/ 325448 h 420659"/>
                <a:gd name="connsiteX498" fmla="*/ 501166 w 3817880"/>
                <a:gd name="connsiteY498" fmla="*/ 15012 h 420659"/>
                <a:gd name="connsiteX499" fmla="*/ 519270 w 3817880"/>
                <a:gd name="connsiteY499" fmla="*/ 22999 h 420659"/>
                <a:gd name="connsiteX500" fmla="*/ 527258 w 3817880"/>
                <a:gd name="connsiteY500" fmla="*/ 41104 h 420659"/>
                <a:gd name="connsiteX501" fmla="*/ 519270 w 3817880"/>
                <a:gd name="connsiteY501" fmla="*/ 58143 h 420659"/>
                <a:gd name="connsiteX502" fmla="*/ 501166 w 3817880"/>
                <a:gd name="connsiteY502" fmla="*/ 66130 h 420659"/>
                <a:gd name="connsiteX503" fmla="*/ 484127 w 3817880"/>
                <a:gd name="connsiteY503" fmla="*/ 58143 h 420659"/>
                <a:gd name="connsiteX504" fmla="*/ 476140 w 3817880"/>
                <a:gd name="connsiteY504" fmla="*/ 41104 h 420659"/>
                <a:gd name="connsiteX505" fmla="*/ 484127 w 3817880"/>
                <a:gd name="connsiteY505" fmla="*/ 22999 h 420659"/>
                <a:gd name="connsiteX506" fmla="*/ 501166 w 3817880"/>
                <a:gd name="connsiteY506" fmla="*/ 15012 h 420659"/>
                <a:gd name="connsiteX507" fmla="*/ 501166 w 3817880"/>
                <a:gd name="connsiteY507" fmla="*/ 15012 h 420659"/>
                <a:gd name="connsiteX508" fmla="*/ 500101 w 3817880"/>
                <a:gd name="connsiteY508" fmla="*/ 112988 h 420659"/>
                <a:gd name="connsiteX509" fmla="*/ 517141 w 3817880"/>
                <a:gd name="connsiteY509" fmla="*/ 112988 h 420659"/>
                <a:gd name="connsiteX510" fmla="*/ 517141 w 3817880"/>
                <a:gd name="connsiteY510" fmla="*/ 299889 h 420659"/>
                <a:gd name="connsiteX511" fmla="*/ 525128 w 3817880"/>
                <a:gd name="connsiteY511" fmla="*/ 307876 h 420659"/>
                <a:gd name="connsiteX512" fmla="*/ 547492 w 3817880"/>
                <a:gd name="connsiteY512" fmla="*/ 310006 h 420659"/>
                <a:gd name="connsiteX513" fmla="*/ 547492 w 3817880"/>
                <a:gd name="connsiteY513" fmla="*/ 325980 h 420659"/>
                <a:gd name="connsiteX514" fmla="*/ 449516 w 3817880"/>
                <a:gd name="connsiteY514" fmla="*/ 325980 h 420659"/>
                <a:gd name="connsiteX515" fmla="*/ 449516 w 3817880"/>
                <a:gd name="connsiteY515" fmla="*/ 310006 h 420659"/>
                <a:gd name="connsiteX516" fmla="*/ 472945 w 3817880"/>
                <a:gd name="connsiteY516" fmla="*/ 307876 h 420659"/>
                <a:gd name="connsiteX517" fmla="*/ 479867 w 3817880"/>
                <a:gd name="connsiteY517" fmla="*/ 299889 h 420659"/>
                <a:gd name="connsiteX518" fmla="*/ 479867 w 3817880"/>
                <a:gd name="connsiteY518" fmla="*/ 142275 h 420659"/>
                <a:gd name="connsiteX519" fmla="*/ 449516 w 3817880"/>
                <a:gd name="connsiteY519" fmla="*/ 142275 h 420659"/>
                <a:gd name="connsiteX520" fmla="*/ 449516 w 3817880"/>
                <a:gd name="connsiteY520" fmla="*/ 127365 h 420659"/>
                <a:gd name="connsiteX521" fmla="*/ 500101 w 3817880"/>
                <a:gd name="connsiteY521" fmla="*/ 112988 h 420659"/>
                <a:gd name="connsiteX522" fmla="*/ 500101 w 3817880"/>
                <a:gd name="connsiteY522" fmla="*/ 112988 h 420659"/>
                <a:gd name="connsiteX523" fmla="*/ 410112 w 3817880"/>
                <a:gd name="connsiteY523" fmla="*/ 119378 h 420659"/>
                <a:gd name="connsiteX524" fmla="*/ 410112 w 3817880"/>
                <a:gd name="connsiteY524" fmla="*/ 168899 h 420659"/>
                <a:gd name="connsiteX525" fmla="*/ 388813 w 3817880"/>
                <a:gd name="connsiteY525" fmla="*/ 168899 h 420659"/>
                <a:gd name="connsiteX526" fmla="*/ 384553 w 3817880"/>
                <a:gd name="connsiteY526" fmla="*/ 138547 h 420659"/>
                <a:gd name="connsiteX527" fmla="*/ 368579 w 3817880"/>
                <a:gd name="connsiteY527" fmla="*/ 130560 h 420659"/>
                <a:gd name="connsiteX528" fmla="*/ 352604 w 3817880"/>
                <a:gd name="connsiteY528" fmla="*/ 128430 h 420659"/>
                <a:gd name="connsiteX529" fmla="*/ 325448 w 3817880"/>
                <a:gd name="connsiteY529" fmla="*/ 137482 h 420659"/>
                <a:gd name="connsiteX530" fmla="*/ 315331 w 3817880"/>
                <a:gd name="connsiteY530" fmla="*/ 159847 h 420659"/>
                <a:gd name="connsiteX531" fmla="*/ 323318 w 3817880"/>
                <a:gd name="connsiteY531" fmla="*/ 181146 h 420659"/>
                <a:gd name="connsiteX532" fmla="*/ 352604 w 3817880"/>
                <a:gd name="connsiteY532" fmla="*/ 200315 h 420659"/>
                <a:gd name="connsiteX533" fmla="*/ 363786 w 3817880"/>
                <a:gd name="connsiteY533" fmla="*/ 204575 h 420659"/>
                <a:gd name="connsiteX534" fmla="*/ 399995 w 3817880"/>
                <a:gd name="connsiteY534" fmla="*/ 224809 h 420659"/>
                <a:gd name="connsiteX535" fmla="*/ 412242 w 3817880"/>
                <a:gd name="connsiteY535" fmla="*/ 241848 h 420659"/>
                <a:gd name="connsiteX536" fmla="*/ 415437 w 3817880"/>
                <a:gd name="connsiteY536" fmla="*/ 263148 h 420659"/>
                <a:gd name="connsiteX537" fmla="*/ 394138 w 3817880"/>
                <a:gd name="connsiteY537" fmla="*/ 311603 h 420659"/>
                <a:gd name="connsiteX538" fmla="*/ 334500 w 3817880"/>
                <a:gd name="connsiteY538" fmla="*/ 328643 h 420659"/>
                <a:gd name="connsiteX539" fmla="*/ 304149 w 3817880"/>
                <a:gd name="connsiteY539" fmla="*/ 326513 h 420659"/>
                <a:gd name="connsiteX540" fmla="*/ 276992 w 3817880"/>
                <a:gd name="connsiteY540" fmla="*/ 319591 h 420659"/>
                <a:gd name="connsiteX541" fmla="*/ 276992 w 3817880"/>
                <a:gd name="connsiteY541" fmla="*/ 262083 h 420659"/>
                <a:gd name="connsiteX542" fmla="*/ 298291 w 3817880"/>
                <a:gd name="connsiteY542" fmla="*/ 262083 h 420659"/>
                <a:gd name="connsiteX543" fmla="*/ 302551 w 3817880"/>
                <a:gd name="connsiteY543" fmla="*/ 299356 h 420659"/>
                <a:gd name="connsiteX544" fmla="*/ 321720 w 3817880"/>
                <a:gd name="connsiteY544" fmla="*/ 307343 h 420659"/>
                <a:gd name="connsiteX545" fmla="*/ 340890 w 3817880"/>
                <a:gd name="connsiteY545" fmla="*/ 310538 h 420659"/>
                <a:gd name="connsiteX546" fmla="*/ 370176 w 3817880"/>
                <a:gd name="connsiteY546" fmla="*/ 300421 h 420659"/>
                <a:gd name="connsiteX547" fmla="*/ 381358 w 3817880"/>
                <a:gd name="connsiteY547" fmla="*/ 274330 h 420659"/>
                <a:gd name="connsiteX548" fmla="*/ 373371 w 3817880"/>
                <a:gd name="connsiteY548" fmla="*/ 253031 h 420659"/>
                <a:gd name="connsiteX549" fmla="*/ 336097 w 3817880"/>
                <a:gd name="connsiteY549" fmla="*/ 230666 h 420659"/>
                <a:gd name="connsiteX550" fmla="*/ 292434 w 3817880"/>
                <a:gd name="connsiteY550" fmla="*/ 203510 h 420659"/>
                <a:gd name="connsiteX551" fmla="*/ 280187 w 3817880"/>
                <a:gd name="connsiteY551" fmla="*/ 171029 h 420659"/>
                <a:gd name="connsiteX552" fmla="*/ 300421 w 3817880"/>
                <a:gd name="connsiteY552" fmla="*/ 125768 h 420659"/>
                <a:gd name="connsiteX553" fmla="*/ 357929 w 3817880"/>
                <a:gd name="connsiteY553" fmla="*/ 108729 h 420659"/>
                <a:gd name="connsiteX554" fmla="*/ 386150 w 3817880"/>
                <a:gd name="connsiteY554" fmla="*/ 111923 h 420659"/>
                <a:gd name="connsiteX555" fmla="*/ 410112 w 3817880"/>
                <a:gd name="connsiteY555" fmla="*/ 119378 h 420659"/>
                <a:gd name="connsiteX556" fmla="*/ 410112 w 3817880"/>
                <a:gd name="connsiteY556" fmla="*/ 119378 h 420659"/>
                <a:gd name="connsiteX557" fmla="*/ 3297 w 3817880"/>
                <a:gd name="connsiteY557" fmla="*/ 31519 h 420659"/>
                <a:gd name="connsiteX558" fmla="*/ 250901 w 3817880"/>
                <a:gd name="connsiteY558" fmla="*/ 31519 h 420659"/>
                <a:gd name="connsiteX559" fmla="*/ 250901 w 3817880"/>
                <a:gd name="connsiteY559" fmla="*/ 98079 h 420659"/>
                <a:gd name="connsiteX560" fmla="*/ 227471 w 3817880"/>
                <a:gd name="connsiteY560" fmla="*/ 98079 h 420659"/>
                <a:gd name="connsiteX561" fmla="*/ 221614 w 3817880"/>
                <a:gd name="connsiteY561" fmla="*/ 57610 h 420659"/>
                <a:gd name="connsiteX562" fmla="*/ 214692 w 3817880"/>
                <a:gd name="connsiteY562" fmla="*/ 50688 h 420659"/>
                <a:gd name="connsiteX563" fmla="*/ 148132 w 3817880"/>
                <a:gd name="connsiteY563" fmla="*/ 50688 h 420659"/>
                <a:gd name="connsiteX564" fmla="*/ 148132 w 3817880"/>
                <a:gd name="connsiteY564" fmla="*/ 298291 h 420659"/>
                <a:gd name="connsiteX565" fmla="*/ 155054 w 3817880"/>
                <a:gd name="connsiteY565" fmla="*/ 305214 h 420659"/>
                <a:gd name="connsiteX566" fmla="*/ 184341 w 3817880"/>
                <a:gd name="connsiteY566" fmla="*/ 307343 h 420659"/>
                <a:gd name="connsiteX567" fmla="*/ 184341 w 3817880"/>
                <a:gd name="connsiteY567" fmla="*/ 325448 h 420659"/>
                <a:gd name="connsiteX568" fmla="*/ 70390 w 3817880"/>
                <a:gd name="connsiteY568" fmla="*/ 325448 h 420659"/>
                <a:gd name="connsiteX569" fmla="*/ 70390 w 3817880"/>
                <a:gd name="connsiteY569" fmla="*/ 307343 h 420659"/>
                <a:gd name="connsiteX570" fmla="*/ 99676 w 3817880"/>
                <a:gd name="connsiteY570" fmla="*/ 305214 h 420659"/>
                <a:gd name="connsiteX571" fmla="*/ 106598 w 3817880"/>
                <a:gd name="connsiteY571" fmla="*/ 298291 h 420659"/>
                <a:gd name="connsiteX572" fmla="*/ 106598 w 3817880"/>
                <a:gd name="connsiteY572" fmla="*/ 50688 h 420659"/>
                <a:gd name="connsiteX573" fmla="*/ 40039 w 3817880"/>
                <a:gd name="connsiteY573" fmla="*/ 50688 h 420659"/>
                <a:gd name="connsiteX574" fmla="*/ 33116 w 3817880"/>
                <a:gd name="connsiteY574" fmla="*/ 57610 h 420659"/>
                <a:gd name="connsiteX575" fmla="*/ 27259 w 3817880"/>
                <a:gd name="connsiteY575" fmla="*/ 98079 h 420659"/>
                <a:gd name="connsiteX576" fmla="*/ 2233 w 3817880"/>
                <a:gd name="connsiteY576" fmla="*/ 98079 h 420659"/>
                <a:gd name="connsiteX577" fmla="*/ 2233 w 3817880"/>
                <a:gd name="connsiteY577" fmla="*/ 31519 h 4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Lst>
              <a:rect l="l" t="t" r="r" b="b"/>
              <a:pathLst>
                <a:path w="3817880" h="420659">
                  <a:moveTo>
                    <a:pt x="2873364" y="329175"/>
                  </a:moveTo>
                  <a:lnTo>
                    <a:pt x="2873364" y="302019"/>
                  </a:lnTo>
                  <a:cubicBezTo>
                    <a:pt x="2879221" y="303084"/>
                    <a:pt x="2885611" y="304149"/>
                    <a:pt x="2893598" y="304149"/>
                  </a:cubicBezTo>
                  <a:cubicBezTo>
                    <a:pt x="2903715" y="304149"/>
                    <a:pt x="2914898" y="302019"/>
                    <a:pt x="2926080" y="298291"/>
                  </a:cubicBezTo>
                  <a:cubicBezTo>
                    <a:pt x="2937262" y="294031"/>
                    <a:pt x="2949509" y="287109"/>
                    <a:pt x="2962288" y="278057"/>
                  </a:cubicBezTo>
                  <a:lnTo>
                    <a:pt x="2962288" y="303084"/>
                  </a:lnTo>
                  <a:cubicBezTo>
                    <a:pt x="2950041" y="312136"/>
                    <a:pt x="2936197" y="317993"/>
                    <a:pt x="2921820" y="322253"/>
                  </a:cubicBezTo>
                  <a:cubicBezTo>
                    <a:pt x="2908508" y="326513"/>
                    <a:pt x="2893598" y="329175"/>
                    <a:pt x="2880286" y="329175"/>
                  </a:cubicBezTo>
                  <a:cubicBezTo>
                    <a:pt x="2877624" y="329175"/>
                    <a:pt x="2875494" y="329175"/>
                    <a:pt x="2873364" y="329175"/>
                  </a:cubicBezTo>
                  <a:lnTo>
                    <a:pt x="2873364" y="329175"/>
                  </a:lnTo>
                  <a:close/>
                  <a:moveTo>
                    <a:pt x="2873364" y="209367"/>
                  </a:moveTo>
                  <a:lnTo>
                    <a:pt x="2873364" y="191263"/>
                  </a:lnTo>
                  <a:lnTo>
                    <a:pt x="2922885" y="191263"/>
                  </a:lnTo>
                  <a:lnTo>
                    <a:pt x="2922885" y="184341"/>
                  </a:lnTo>
                  <a:cubicBezTo>
                    <a:pt x="2922885" y="166236"/>
                    <a:pt x="2919690" y="152924"/>
                    <a:pt x="2911703" y="143872"/>
                  </a:cubicBezTo>
                  <a:cubicBezTo>
                    <a:pt x="2903715" y="133755"/>
                    <a:pt x="2892533" y="128963"/>
                    <a:pt x="2878156" y="128963"/>
                  </a:cubicBezTo>
                  <a:cubicBezTo>
                    <a:pt x="2876027" y="128963"/>
                    <a:pt x="2874962" y="128963"/>
                    <a:pt x="2873897" y="128963"/>
                  </a:cubicBezTo>
                  <a:lnTo>
                    <a:pt x="2873897" y="109794"/>
                  </a:lnTo>
                  <a:cubicBezTo>
                    <a:pt x="2877091" y="109794"/>
                    <a:pt x="2880819" y="108729"/>
                    <a:pt x="2884014" y="108729"/>
                  </a:cubicBezTo>
                  <a:cubicBezTo>
                    <a:pt x="2909040" y="108729"/>
                    <a:pt x="2927677" y="116716"/>
                    <a:pt x="2941522" y="132158"/>
                  </a:cubicBezTo>
                  <a:cubicBezTo>
                    <a:pt x="2956431" y="148132"/>
                    <a:pt x="2962821" y="169431"/>
                    <a:pt x="2962821" y="194990"/>
                  </a:cubicBezTo>
                  <a:cubicBezTo>
                    <a:pt x="2962821" y="198185"/>
                    <a:pt x="2962821" y="201912"/>
                    <a:pt x="2962821" y="202978"/>
                  </a:cubicBezTo>
                  <a:cubicBezTo>
                    <a:pt x="2962821" y="205107"/>
                    <a:pt x="2962821" y="207237"/>
                    <a:pt x="2962821" y="208835"/>
                  </a:cubicBezTo>
                  <a:lnTo>
                    <a:pt x="2873364" y="208835"/>
                  </a:lnTo>
                  <a:lnTo>
                    <a:pt x="2873364" y="209367"/>
                  </a:lnTo>
                  <a:close/>
                  <a:moveTo>
                    <a:pt x="2994770" y="325448"/>
                  </a:moveTo>
                  <a:lnTo>
                    <a:pt x="2994770" y="309473"/>
                  </a:lnTo>
                  <a:lnTo>
                    <a:pt x="3017134" y="307343"/>
                  </a:lnTo>
                  <a:lnTo>
                    <a:pt x="3025121" y="299356"/>
                  </a:lnTo>
                  <a:lnTo>
                    <a:pt x="3025121" y="141742"/>
                  </a:lnTo>
                  <a:lnTo>
                    <a:pt x="2994770" y="141742"/>
                  </a:lnTo>
                  <a:lnTo>
                    <a:pt x="2994770" y="127365"/>
                  </a:lnTo>
                  <a:lnTo>
                    <a:pt x="3045355" y="112456"/>
                  </a:lnTo>
                  <a:lnTo>
                    <a:pt x="3062395" y="112456"/>
                  </a:lnTo>
                  <a:lnTo>
                    <a:pt x="3062395" y="152924"/>
                  </a:lnTo>
                  <a:cubicBezTo>
                    <a:pt x="3069317" y="146002"/>
                    <a:pt x="3077304" y="138015"/>
                    <a:pt x="3083694" y="131625"/>
                  </a:cubicBezTo>
                  <a:cubicBezTo>
                    <a:pt x="3091681" y="124703"/>
                    <a:pt x="3100733" y="116716"/>
                    <a:pt x="3108720" y="110326"/>
                  </a:cubicBezTo>
                  <a:cubicBezTo>
                    <a:pt x="3109785" y="110326"/>
                    <a:pt x="3111915" y="110326"/>
                    <a:pt x="3112980" y="110326"/>
                  </a:cubicBezTo>
                  <a:cubicBezTo>
                    <a:pt x="3114045" y="110326"/>
                    <a:pt x="3116175" y="109261"/>
                    <a:pt x="3119902" y="109261"/>
                  </a:cubicBezTo>
                  <a:cubicBezTo>
                    <a:pt x="3124162" y="109261"/>
                    <a:pt x="3128955" y="110326"/>
                    <a:pt x="3132149" y="111391"/>
                  </a:cubicBezTo>
                  <a:cubicBezTo>
                    <a:pt x="3136409" y="112456"/>
                    <a:pt x="3141202" y="113521"/>
                    <a:pt x="3145461" y="115651"/>
                  </a:cubicBezTo>
                  <a:lnTo>
                    <a:pt x="3145461" y="152924"/>
                  </a:lnTo>
                  <a:lnTo>
                    <a:pt x="3132149" y="152924"/>
                  </a:lnTo>
                  <a:cubicBezTo>
                    <a:pt x="3128955" y="149730"/>
                    <a:pt x="3125227" y="147067"/>
                    <a:pt x="3122032" y="144937"/>
                  </a:cubicBezTo>
                  <a:cubicBezTo>
                    <a:pt x="3118837" y="143872"/>
                    <a:pt x="3114045" y="142807"/>
                    <a:pt x="3109785" y="142807"/>
                  </a:cubicBezTo>
                  <a:cubicBezTo>
                    <a:pt x="3102863" y="142807"/>
                    <a:pt x="3094876" y="144937"/>
                    <a:pt x="3087421" y="150794"/>
                  </a:cubicBezTo>
                  <a:cubicBezTo>
                    <a:pt x="3079434" y="155054"/>
                    <a:pt x="3071446" y="163042"/>
                    <a:pt x="3062395" y="174223"/>
                  </a:cubicBezTo>
                  <a:lnTo>
                    <a:pt x="3062395" y="299356"/>
                  </a:lnTo>
                  <a:lnTo>
                    <a:pt x="3069317" y="307343"/>
                  </a:lnTo>
                  <a:lnTo>
                    <a:pt x="3099668" y="309473"/>
                  </a:lnTo>
                  <a:lnTo>
                    <a:pt x="3099668" y="325448"/>
                  </a:lnTo>
                  <a:lnTo>
                    <a:pt x="2994770" y="325448"/>
                  </a:lnTo>
                  <a:lnTo>
                    <a:pt x="2994770" y="325448"/>
                  </a:lnTo>
                  <a:close/>
                  <a:moveTo>
                    <a:pt x="3299880" y="119378"/>
                  </a:moveTo>
                  <a:lnTo>
                    <a:pt x="3299880" y="168899"/>
                  </a:lnTo>
                  <a:lnTo>
                    <a:pt x="3277516" y="168899"/>
                  </a:lnTo>
                  <a:lnTo>
                    <a:pt x="3274322" y="138547"/>
                  </a:lnTo>
                  <a:cubicBezTo>
                    <a:pt x="3268464" y="135353"/>
                    <a:pt x="3263139" y="132690"/>
                    <a:pt x="3257282" y="130560"/>
                  </a:cubicBezTo>
                  <a:cubicBezTo>
                    <a:pt x="3253022" y="129495"/>
                    <a:pt x="3247165" y="128430"/>
                    <a:pt x="3241308" y="128430"/>
                  </a:cubicBezTo>
                  <a:cubicBezTo>
                    <a:pt x="3230126" y="128430"/>
                    <a:pt x="3221074" y="131625"/>
                    <a:pt x="3215216" y="137482"/>
                  </a:cubicBezTo>
                  <a:cubicBezTo>
                    <a:pt x="3208294" y="143340"/>
                    <a:pt x="3205099" y="149730"/>
                    <a:pt x="3205099" y="159847"/>
                  </a:cubicBezTo>
                  <a:cubicBezTo>
                    <a:pt x="3205099" y="168899"/>
                    <a:pt x="3207229" y="175821"/>
                    <a:pt x="3213086" y="181146"/>
                  </a:cubicBezTo>
                  <a:cubicBezTo>
                    <a:pt x="3218943" y="187003"/>
                    <a:pt x="3227463" y="192328"/>
                    <a:pt x="3242373" y="200315"/>
                  </a:cubicBezTo>
                  <a:cubicBezTo>
                    <a:pt x="3244502" y="201380"/>
                    <a:pt x="3248230" y="202445"/>
                    <a:pt x="3253555" y="204575"/>
                  </a:cubicBezTo>
                  <a:cubicBezTo>
                    <a:pt x="3269529" y="212562"/>
                    <a:pt x="3281776" y="218952"/>
                    <a:pt x="3288699" y="224809"/>
                  </a:cubicBezTo>
                  <a:cubicBezTo>
                    <a:pt x="3294556" y="229069"/>
                    <a:pt x="3298815" y="234926"/>
                    <a:pt x="3300946" y="241848"/>
                  </a:cubicBezTo>
                  <a:cubicBezTo>
                    <a:pt x="3304140" y="247706"/>
                    <a:pt x="3305205" y="255160"/>
                    <a:pt x="3305205" y="263148"/>
                  </a:cubicBezTo>
                  <a:cubicBezTo>
                    <a:pt x="3305205" y="283382"/>
                    <a:pt x="3298283" y="299356"/>
                    <a:pt x="3283906" y="311603"/>
                  </a:cubicBezTo>
                  <a:cubicBezTo>
                    <a:pt x="3269529" y="322785"/>
                    <a:pt x="3248763" y="328643"/>
                    <a:pt x="3223203" y="328643"/>
                  </a:cubicBezTo>
                  <a:cubicBezTo>
                    <a:pt x="3213086" y="328643"/>
                    <a:pt x="3202969" y="327578"/>
                    <a:pt x="3193917" y="326513"/>
                  </a:cubicBezTo>
                  <a:cubicBezTo>
                    <a:pt x="3183800" y="325448"/>
                    <a:pt x="3174748" y="323318"/>
                    <a:pt x="3166761" y="319591"/>
                  </a:cubicBezTo>
                  <a:lnTo>
                    <a:pt x="3166761" y="262083"/>
                  </a:lnTo>
                  <a:lnTo>
                    <a:pt x="3188060" y="262083"/>
                  </a:lnTo>
                  <a:lnTo>
                    <a:pt x="3192319" y="299356"/>
                  </a:lnTo>
                  <a:cubicBezTo>
                    <a:pt x="3199242" y="303616"/>
                    <a:pt x="3204566" y="306279"/>
                    <a:pt x="3211489" y="307343"/>
                  </a:cubicBezTo>
                  <a:cubicBezTo>
                    <a:pt x="3217346" y="309473"/>
                    <a:pt x="3223736" y="310538"/>
                    <a:pt x="3229593" y="310538"/>
                  </a:cubicBezTo>
                  <a:cubicBezTo>
                    <a:pt x="3241840" y="310538"/>
                    <a:pt x="3251957" y="307343"/>
                    <a:pt x="3259944" y="300421"/>
                  </a:cubicBezTo>
                  <a:cubicBezTo>
                    <a:pt x="3267932" y="293499"/>
                    <a:pt x="3271126" y="285512"/>
                    <a:pt x="3271126" y="274330"/>
                  </a:cubicBezTo>
                  <a:cubicBezTo>
                    <a:pt x="3271126" y="265278"/>
                    <a:pt x="3268997" y="258355"/>
                    <a:pt x="3263139" y="253031"/>
                  </a:cubicBezTo>
                  <a:cubicBezTo>
                    <a:pt x="3257282" y="247173"/>
                    <a:pt x="3246100" y="239719"/>
                    <a:pt x="3225866" y="230666"/>
                  </a:cubicBezTo>
                  <a:cubicBezTo>
                    <a:pt x="3204566" y="221614"/>
                    <a:pt x="3189657" y="211497"/>
                    <a:pt x="3182203" y="203510"/>
                  </a:cubicBezTo>
                  <a:cubicBezTo>
                    <a:pt x="3173150" y="194458"/>
                    <a:pt x="3169955" y="183276"/>
                    <a:pt x="3169955" y="171029"/>
                  </a:cubicBezTo>
                  <a:cubicBezTo>
                    <a:pt x="3169955" y="151859"/>
                    <a:pt x="3176878" y="135885"/>
                    <a:pt x="3190190" y="125768"/>
                  </a:cubicBezTo>
                  <a:cubicBezTo>
                    <a:pt x="3203502" y="114586"/>
                    <a:pt x="3222671" y="108729"/>
                    <a:pt x="3247698" y="108729"/>
                  </a:cubicBezTo>
                  <a:cubicBezTo>
                    <a:pt x="3257814" y="108729"/>
                    <a:pt x="3266867" y="109794"/>
                    <a:pt x="3274854" y="111923"/>
                  </a:cubicBezTo>
                  <a:cubicBezTo>
                    <a:pt x="3283906" y="114053"/>
                    <a:pt x="3291893" y="116183"/>
                    <a:pt x="3299880" y="119378"/>
                  </a:cubicBezTo>
                  <a:lnTo>
                    <a:pt x="3299880" y="119378"/>
                  </a:lnTo>
                  <a:close/>
                  <a:moveTo>
                    <a:pt x="3389870" y="112988"/>
                  </a:moveTo>
                  <a:lnTo>
                    <a:pt x="3406909" y="112988"/>
                  </a:lnTo>
                  <a:lnTo>
                    <a:pt x="3406909" y="299889"/>
                  </a:lnTo>
                  <a:lnTo>
                    <a:pt x="3413831" y="307876"/>
                  </a:lnTo>
                  <a:lnTo>
                    <a:pt x="3437261" y="310006"/>
                  </a:lnTo>
                  <a:lnTo>
                    <a:pt x="3437261" y="325980"/>
                  </a:lnTo>
                  <a:lnTo>
                    <a:pt x="3339284" y="325980"/>
                  </a:lnTo>
                  <a:lnTo>
                    <a:pt x="3339284" y="310006"/>
                  </a:lnTo>
                  <a:lnTo>
                    <a:pt x="3361648" y="307876"/>
                  </a:lnTo>
                  <a:lnTo>
                    <a:pt x="3369635" y="299889"/>
                  </a:lnTo>
                  <a:lnTo>
                    <a:pt x="3369635" y="142275"/>
                  </a:lnTo>
                  <a:lnTo>
                    <a:pt x="3339284" y="142275"/>
                  </a:lnTo>
                  <a:lnTo>
                    <a:pt x="3339284" y="127365"/>
                  </a:lnTo>
                  <a:lnTo>
                    <a:pt x="3389870" y="112988"/>
                  </a:lnTo>
                  <a:lnTo>
                    <a:pt x="3389870" y="112988"/>
                  </a:lnTo>
                  <a:close/>
                  <a:moveTo>
                    <a:pt x="3390934" y="15012"/>
                  </a:moveTo>
                  <a:cubicBezTo>
                    <a:pt x="3398922" y="15012"/>
                    <a:pt x="3404246" y="17142"/>
                    <a:pt x="3409039" y="22999"/>
                  </a:cubicBezTo>
                  <a:cubicBezTo>
                    <a:pt x="3414896" y="27259"/>
                    <a:pt x="3417026" y="33116"/>
                    <a:pt x="3417026" y="41104"/>
                  </a:cubicBezTo>
                  <a:cubicBezTo>
                    <a:pt x="3417026" y="48026"/>
                    <a:pt x="3414896" y="53351"/>
                    <a:pt x="3409039" y="58143"/>
                  </a:cubicBezTo>
                  <a:cubicBezTo>
                    <a:pt x="3404779" y="64000"/>
                    <a:pt x="3398922" y="66130"/>
                    <a:pt x="3390934" y="66130"/>
                  </a:cubicBezTo>
                  <a:cubicBezTo>
                    <a:pt x="3384013" y="66130"/>
                    <a:pt x="3378688" y="64000"/>
                    <a:pt x="3372830" y="58143"/>
                  </a:cubicBezTo>
                  <a:cubicBezTo>
                    <a:pt x="3368571" y="53883"/>
                    <a:pt x="3365908" y="48026"/>
                    <a:pt x="3365908" y="41104"/>
                  </a:cubicBezTo>
                  <a:cubicBezTo>
                    <a:pt x="3365908" y="33116"/>
                    <a:pt x="3368038" y="27792"/>
                    <a:pt x="3372830" y="22999"/>
                  </a:cubicBezTo>
                  <a:cubicBezTo>
                    <a:pt x="3378688" y="17142"/>
                    <a:pt x="3384545" y="15012"/>
                    <a:pt x="3390934" y="15012"/>
                  </a:cubicBezTo>
                  <a:lnTo>
                    <a:pt x="3390934" y="15012"/>
                  </a:lnTo>
                  <a:close/>
                  <a:moveTo>
                    <a:pt x="3484651" y="140677"/>
                  </a:moveTo>
                  <a:lnTo>
                    <a:pt x="3457494" y="140677"/>
                  </a:lnTo>
                  <a:lnTo>
                    <a:pt x="3457494" y="127365"/>
                  </a:lnTo>
                  <a:lnTo>
                    <a:pt x="3485716" y="114053"/>
                  </a:lnTo>
                  <a:lnTo>
                    <a:pt x="3504885" y="73585"/>
                  </a:lnTo>
                  <a:lnTo>
                    <a:pt x="3521924" y="73585"/>
                  </a:lnTo>
                  <a:lnTo>
                    <a:pt x="3521924" y="120975"/>
                  </a:lnTo>
                  <a:lnTo>
                    <a:pt x="3588484" y="120975"/>
                  </a:lnTo>
                  <a:lnTo>
                    <a:pt x="3588484" y="141210"/>
                  </a:lnTo>
                  <a:lnTo>
                    <a:pt x="3521924" y="141210"/>
                  </a:lnTo>
                  <a:lnTo>
                    <a:pt x="3521924" y="256225"/>
                  </a:lnTo>
                  <a:cubicBezTo>
                    <a:pt x="3521924" y="275395"/>
                    <a:pt x="3524054" y="288707"/>
                    <a:pt x="3529912" y="294564"/>
                  </a:cubicBezTo>
                  <a:cubicBezTo>
                    <a:pt x="3534172" y="301486"/>
                    <a:pt x="3544821" y="304681"/>
                    <a:pt x="3558133" y="304681"/>
                  </a:cubicBezTo>
                  <a:cubicBezTo>
                    <a:pt x="3562393" y="304681"/>
                    <a:pt x="3567185" y="304681"/>
                    <a:pt x="3573043" y="303616"/>
                  </a:cubicBezTo>
                  <a:cubicBezTo>
                    <a:pt x="3577302" y="303616"/>
                    <a:pt x="3583160" y="302551"/>
                    <a:pt x="3589017" y="301486"/>
                  </a:cubicBezTo>
                  <a:lnTo>
                    <a:pt x="3589017" y="317461"/>
                  </a:lnTo>
                  <a:cubicBezTo>
                    <a:pt x="3578900" y="320655"/>
                    <a:pt x="3568783" y="323318"/>
                    <a:pt x="3559731" y="325448"/>
                  </a:cubicBezTo>
                  <a:cubicBezTo>
                    <a:pt x="3549614" y="326513"/>
                    <a:pt x="3540561" y="327578"/>
                    <a:pt x="3531509" y="327578"/>
                  </a:cubicBezTo>
                  <a:cubicBezTo>
                    <a:pt x="3514470" y="327578"/>
                    <a:pt x="3502223" y="324383"/>
                    <a:pt x="3495300" y="317461"/>
                  </a:cubicBezTo>
                  <a:cubicBezTo>
                    <a:pt x="3488378" y="311603"/>
                    <a:pt x="3485184" y="299356"/>
                    <a:pt x="3485184" y="282317"/>
                  </a:cubicBezTo>
                  <a:lnTo>
                    <a:pt x="3485184" y="140677"/>
                  </a:lnTo>
                  <a:lnTo>
                    <a:pt x="3484651" y="140677"/>
                  </a:lnTo>
                  <a:close/>
                  <a:moveTo>
                    <a:pt x="3592744" y="114053"/>
                  </a:moveTo>
                  <a:lnTo>
                    <a:pt x="3687526" y="114053"/>
                  </a:lnTo>
                  <a:lnTo>
                    <a:pt x="3687526" y="131093"/>
                  </a:lnTo>
                  <a:lnTo>
                    <a:pt x="3665162" y="132158"/>
                  </a:lnTo>
                  <a:lnTo>
                    <a:pt x="3659304" y="140145"/>
                  </a:lnTo>
                  <a:lnTo>
                    <a:pt x="3712020" y="276460"/>
                  </a:lnTo>
                  <a:lnTo>
                    <a:pt x="3765800" y="140145"/>
                  </a:lnTo>
                  <a:lnTo>
                    <a:pt x="3762606" y="132158"/>
                  </a:lnTo>
                  <a:lnTo>
                    <a:pt x="3739176" y="131093"/>
                  </a:lnTo>
                  <a:lnTo>
                    <a:pt x="3739176" y="114053"/>
                  </a:lnTo>
                  <a:lnTo>
                    <a:pt x="3817984" y="114053"/>
                  </a:lnTo>
                  <a:lnTo>
                    <a:pt x="3817984" y="131093"/>
                  </a:lnTo>
                  <a:lnTo>
                    <a:pt x="3791892" y="134287"/>
                  </a:lnTo>
                  <a:lnTo>
                    <a:pt x="3704033" y="347279"/>
                  </a:lnTo>
                  <a:cubicBezTo>
                    <a:pt x="3692851" y="373371"/>
                    <a:pt x="3682734" y="392540"/>
                    <a:pt x="3671552" y="403722"/>
                  </a:cubicBezTo>
                  <a:cubicBezTo>
                    <a:pt x="3660369" y="414904"/>
                    <a:pt x="3648122" y="420762"/>
                    <a:pt x="3634278" y="420762"/>
                  </a:cubicBezTo>
                  <a:cubicBezTo>
                    <a:pt x="3625226" y="420762"/>
                    <a:pt x="3617238" y="418632"/>
                    <a:pt x="3611914" y="413839"/>
                  </a:cubicBezTo>
                  <a:cubicBezTo>
                    <a:pt x="3606056" y="409580"/>
                    <a:pt x="3603926" y="403722"/>
                    <a:pt x="3603926" y="396800"/>
                  </a:cubicBezTo>
                  <a:cubicBezTo>
                    <a:pt x="3603926" y="392540"/>
                    <a:pt x="3604992" y="387748"/>
                    <a:pt x="3606056" y="384553"/>
                  </a:cubicBezTo>
                  <a:cubicBezTo>
                    <a:pt x="3608186" y="380293"/>
                    <a:pt x="3611914" y="376566"/>
                    <a:pt x="3615108" y="373371"/>
                  </a:cubicBezTo>
                  <a:lnTo>
                    <a:pt x="3656642" y="389345"/>
                  </a:lnTo>
                  <a:cubicBezTo>
                    <a:pt x="3663564" y="382423"/>
                    <a:pt x="3669954" y="373371"/>
                    <a:pt x="3675811" y="362189"/>
                  </a:cubicBezTo>
                  <a:cubicBezTo>
                    <a:pt x="3681668" y="351007"/>
                    <a:pt x="3686993" y="338760"/>
                    <a:pt x="3692851" y="323850"/>
                  </a:cubicBezTo>
                  <a:lnTo>
                    <a:pt x="3618304" y="133755"/>
                  </a:lnTo>
                  <a:lnTo>
                    <a:pt x="3592212" y="131625"/>
                  </a:lnTo>
                  <a:lnTo>
                    <a:pt x="3592212" y="114053"/>
                  </a:lnTo>
                  <a:close/>
                  <a:moveTo>
                    <a:pt x="2548019" y="114053"/>
                  </a:moveTo>
                  <a:lnTo>
                    <a:pt x="2643865" y="114053"/>
                  </a:lnTo>
                  <a:lnTo>
                    <a:pt x="2643865" y="131093"/>
                  </a:lnTo>
                  <a:lnTo>
                    <a:pt x="2620436" y="132158"/>
                  </a:lnTo>
                  <a:lnTo>
                    <a:pt x="2616176" y="140145"/>
                  </a:lnTo>
                  <a:lnTo>
                    <a:pt x="2666762" y="283382"/>
                  </a:lnTo>
                  <a:lnTo>
                    <a:pt x="2723205" y="140145"/>
                  </a:lnTo>
                  <a:lnTo>
                    <a:pt x="2720010" y="132158"/>
                  </a:lnTo>
                  <a:lnTo>
                    <a:pt x="2696581" y="131093"/>
                  </a:lnTo>
                  <a:lnTo>
                    <a:pt x="2696581" y="114053"/>
                  </a:lnTo>
                  <a:lnTo>
                    <a:pt x="2773258" y="114053"/>
                  </a:lnTo>
                  <a:lnTo>
                    <a:pt x="2773258" y="131093"/>
                  </a:lnTo>
                  <a:lnTo>
                    <a:pt x="2748231" y="134287"/>
                  </a:lnTo>
                  <a:lnTo>
                    <a:pt x="2671554" y="325448"/>
                  </a:lnTo>
                  <a:lnTo>
                    <a:pt x="2646528" y="325448"/>
                  </a:lnTo>
                  <a:lnTo>
                    <a:pt x="2575708" y="132690"/>
                  </a:lnTo>
                  <a:lnTo>
                    <a:pt x="2548552" y="130560"/>
                  </a:lnTo>
                  <a:lnTo>
                    <a:pt x="2548552" y="114053"/>
                  </a:lnTo>
                  <a:lnTo>
                    <a:pt x="2548019" y="114053"/>
                  </a:lnTo>
                  <a:close/>
                  <a:moveTo>
                    <a:pt x="2873364" y="110326"/>
                  </a:moveTo>
                  <a:lnTo>
                    <a:pt x="2873364" y="129495"/>
                  </a:lnTo>
                  <a:cubicBezTo>
                    <a:pt x="2860052" y="130560"/>
                    <a:pt x="2849935" y="137482"/>
                    <a:pt x="2839818" y="147599"/>
                  </a:cubicBezTo>
                  <a:cubicBezTo>
                    <a:pt x="2829701" y="158782"/>
                    <a:pt x="2823843" y="173691"/>
                    <a:pt x="2822779" y="191263"/>
                  </a:cubicBezTo>
                  <a:lnTo>
                    <a:pt x="2873364" y="191263"/>
                  </a:lnTo>
                  <a:lnTo>
                    <a:pt x="2873364" y="209367"/>
                  </a:lnTo>
                  <a:lnTo>
                    <a:pt x="2820649" y="209367"/>
                  </a:lnTo>
                  <a:lnTo>
                    <a:pt x="2820649" y="215224"/>
                  </a:lnTo>
                  <a:cubicBezTo>
                    <a:pt x="2820649" y="242381"/>
                    <a:pt x="2827571" y="263680"/>
                    <a:pt x="2839818" y="280719"/>
                  </a:cubicBezTo>
                  <a:cubicBezTo>
                    <a:pt x="2848870" y="290837"/>
                    <a:pt x="2860052" y="298824"/>
                    <a:pt x="2873364" y="302019"/>
                  </a:cubicBezTo>
                  <a:lnTo>
                    <a:pt x="2873364" y="329175"/>
                  </a:lnTo>
                  <a:cubicBezTo>
                    <a:pt x="2847273" y="328110"/>
                    <a:pt x="2825973" y="317993"/>
                    <a:pt x="2808934" y="299889"/>
                  </a:cubicBezTo>
                  <a:cubicBezTo>
                    <a:pt x="2790830" y="279655"/>
                    <a:pt x="2781778" y="253563"/>
                    <a:pt x="2781778" y="221082"/>
                  </a:cubicBezTo>
                  <a:cubicBezTo>
                    <a:pt x="2781778" y="188600"/>
                    <a:pt x="2791895" y="162509"/>
                    <a:pt x="2809999" y="141210"/>
                  </a:cubicBezTo>
                  <a:cubicBezTo>
                    <a:pt x="2827038" y="123106"/>
                    <a:pt x="2847273" y="112988"/>
                    <a:pt x="2873364" y="110326"/>
                  </a:cubicBezTo>
                  <a:lnTo>
                    <a:pt x="2873364" y="110326"/>
                  </a:lnTo>
                  <a:close/>
                  <a:moveTo>
                    <a:pt x="1632686" y="323318"/>
                  </a:moveTo>
                  <a:lnTo>
                    <a:pt x="1632686" y="304149"/>
                  </a:lnTo>
                  <a:cubicBezTo>
                    <a:pt x="1636946" y="303084"/>
                    <a:pt x="1641738" y="302019"/>
                    <a:pt x="1647063" y="299889"/>
                  </a:cubicBezTo>
                  <a:cubicBezTo>
                    <a:pt x="1656115" y="296694"/>
                    <a:pt x="1666232" y="291902"/>
                    <a:pt x="1677414" y="285512"/>
                  </a:cubicBezTo>
                  <a:lnTo>
                    <a:pt x="1677414" y="207237"/>
                  </a:lnTo>
                  <a:cubicBezTo>
                    <a:pt x="1659310" y="213095"/>
                    <a:pt x="1644933" y="217354"/>
                    <a:pt x="1632153" y="222147"/>
                  </a:cubicBezTo>
                  <a:lnTo>
                    <a:pt x="1632153" y="204042"/>
                  </a:lnTo>
                  <a:cubicBezTo>
                    <a:pt x="1645465" y="200847"/>
                    <a:pt x="1660375" y="196055"/>
                    <a:pt x="1677414" y="192860"/>
                  </a:cubicBezTo>
                  <a:lnTo>
                    <a:pt x="1677414" y="178483"/>
                  </a:lnTo>
                  <a:cubicBezTo>
                    <a:pt x="1677414" y="160379"/>
                    <a:pt x="1674219" y="148132"/>
                    <a:pt x="1668362" y="140145"/>
                  </a:cubicBezTo>
                  <a:cubicBezTo>
                    <a:pt x="1662505" y="133223"/>
                    <a:pt x="1651323" y="130028"/>
                    <a:pt x="1636946" y="130028"/>
                  </a:cubicBezTo>
                  <a:cubicBezTo>
                    <a:pt x="1635881" y="130028"/>
                    <a:pt x="1633751" y="130028"/>
                    <a:pt x="1632686" y="130028"/>
                  </a:cubicBezTo>
                  <a:lnTo>
                    <a:pt x="1632686" y="110858"/>
                  </a:lnTo>
                  <a:cubicBezTo>
                    <a:pt x="1638543" y="110858"/>
                    <a:pt x="1642803" y="109794"/>
                    <a:pt x="1648660" y="109794"/>
                  </a:cubicBezTo>
                  <a:cubicBezTo>
                    <a:pt x="1672089" y="109794"/>
                    <a:pt x="1688064" y="115651"/>
                    <a:pt x="1699246" y="125768"/>
                  </a:cubicBezTo>
                  <a:cubicBezTo>
                    <a:pt x="1709363" y="135885"/>
                    <a:pt x="1715220" y="151859"/>
                    <a:pt x="1715220" y="174223"/>
                  </a:cubicBezTo>
                  <a:lnTo>
                    <a:pt x="1715220" y="300421"/>
                  </a:lnTo>
                  <a:lnTo>
                    <a:pt x="1722143" y="308408"/>
                  </a:lnTo>
                  <a:lnTo>
                    <a:pt x="1745572" y="310538"/>
                  </a:lnTo>
                  <a:lnTo>
                    <a:pt x="1745572" y="326513"/>
                  </a:lnTo>
                  <a:lnTo>
                    <a:pt x="1683804" y="326513"/>
                  </a:lnTo>
                  <a:lnTo>
                    <a:pt x="1677947" y="300421"/>
                  </a:lnTo>
                  <a:cubicBezTo>
                    <a:pt x="1663570" y="310538"/>
                    <a:pt x="1650790" y="317461"/>
                    <a:pt x="1638543" y="321720"/>
                  </a:cubicBezTo>
                  <a:cubicBezTo>
                    <a:pt x="1636946" y="322253"/>
                    <a:pt x="1634816" y="322253"/>
                    <a:pt x="1632686" y="323318"/>
                  </a:cubicBezTo>
                  <a:lnTo>
                    <a:pt x="1632686" y="323318"/>
                  </a:lnTo>
                  <a:close/>
                  <a:moveTo>
                    <a:pt x="2494771" y="15012"/>
                  </a:moveTo>
                  <a:cubicBezTo>
                    <a:pt x="2502758" y="15012"/>
                    <a:pt x="2508083" y="17142"/>
                    <a:pt x="2512875" y="22999"/>
                  </a:cubicBezTo>
                  <a:cubicBezTo>
                    <a:pt x="2518732" y="27259"/>
                    <a:pt x="2520862" y="33116"/>
                    <a:pt x="2520862" y="41104"/>
                  </a:cubicBezTo>
                  <a:cubicBezTo>
                    <a:pt x="2520862" y="48026"/>
                    <a:pt x="2518732" y="53351"/>
                    <a:pt x="2512875" y="58143"/>
                  </a:cubicBezTo>
                  <a:cubicBezTo>
                    <a:pt x="2508616" y="64000"/>
                    <a:pt x="2502758" y="66130"/>
                    <a:pt x="2494771" y="66130"/>
                  </a:cubicBezTo>
                  <a:cubicBezTo>
                    <a:pt x="2487849" y="66130"/>
                    <a:pt x="2482524" y="64000"/>
                    <a:pt x="2477731" y="58143"/>
                  </a:cubicBezTo>
                  <a:cubicBezTo>
                    <a:pt x="2471874" y="53883"/>
                    <a:pt x="2469744" y="48026"/>
                    <a:pt x="2469744" y="41104"/>
                  </a:cubicBezTo>
                  <a:cubicBezTo>
                    <a:pt x="2469744" y="33116"/>
                    <a:pt x="2471874" y="27792"/>
                    <a:pt x="2477731" y="22999"/>
                  </a:cubicBezTo>
                  <a:cubicBezTo>
                    <a:pt x="2482524" y="17142"/>
                    <a:pt x="2488381" y="15012"/>
                    <a:pt x="2494771" y="15012"/>
                  </a:cubicBezTo>
                  <a:lnTo>
                    <a:pt x="2494771" y="15012"/>
                  </a:lnTo>
                  <a:close/>
                  <a:moveTo>
                    <a:pt x="2493706" y="112988"/>
                  </a:moveTo>
                  <a:lnTo>
                    <a:pt x="2510745" y="112988"/>
                  </a:lnTo>
                  <a:lnTo>
                    <a:pt x="2510745" y="299889"/>
                  </a:lnTo>
                  <a:lnTo>
                    <a:pt x="2518732" y="307876"/>
                  </a:lnTo>
                  <a:lnTo>
                    <a:pt x="2542162" y="310006"/>
                  </a:lnTo>
                  <a:lnTo>
                    <a:pt x="2542162" y="325980"/>
                  </a:lnTo>
                  <a:lnTo>
                    <a:pt x="2443120" y="325980"/>
                  </a:lnTo>
                  <a:lnTo>
                    <a:pt x="2443120" y="310006"/>
                  </a:lnTo>
                  <a:lnTo>
                    <a:pt x="2466549" y="307876"/>
                  </a:lnTo>
                  <a:lnTo>
                    <a:pt x="2473472" y="299889"/>
                  </a:lnTo>
                  <a:lnTo>
                    <a:pt x="2473472" y="142275"/>
                  </a:lnTo>
                  <a:lnTo>
                    <a:pt x="2443120" y="142275"/>
                  </a:lnTo>
                  <a:lnTo>
                    <a:pt x="2443120" y="127365"/>
                  </a:lnTo>
                  <a:lnTo>
                    <a:pt x="2493706" y="112988"/>
                  </a:lnTo>
                  <a:lnTo>
                    <a:pt x="2493706" y="112988"/>
                  </a:lnTo>
                  <a:close/>
                  <a:moveTo>
                    <a:pt x="2191790" y="325448"/>
                  </a:moveTo>
                  <a:lnTo>
                    <a:pt x="2191790" y="309473"/>
                  </a:lnTo>
                  <a:lnTo>
                    <a:pt x="2215219" y="307343"/>
                  </a:lnTo>
                  <a:lnTo>
                    <a:pt x="2223206" y="299356"/>
                  </a:lnTo>
                  <a:lnTo>
                    <a:pt x="2223206" y="141742"/>
                  </a:lnTo>
                  <a:lnTo>
                    <a:pt x="2191790" y="141742"/>
                  </a:lnTo>
                  <a:lnTo>
                    <a:pt x="2191790" y="127365"/>
                  </a:lnTo>
                  <a:lnTo>
                    <a:pt x="2242376" y="112456"/>
                  </a:lnTo>
                  <a:lnTo>
                    <a:pt x="2259415" y="112456"/>
                  </a:lnTo>
                  <a:lnTo>
                    <a:pt x="2259415" y="135885"/>
                  </a:lnTo>
                  <a:cubicBezTo>
                    <a:pt x="2277519" y="125768"/>
                    <a:pt x="2290831" y="118846"/>
                    <a:pt x="2302013" y="115651"/>
                  </a:cubicBezTo>
                  <a:cubicBezTo>
                    <a:pt x="2312130" y="111391"/>
                    <a:pt x="2321183" y="108729"/>
                    <a:pt x="2330235" y="108729"/>
                  </a:cubicBezTo>
                  <a:cubicBezTo>
                    <a:pt x="2349404" y="108729"/>
                    <a:pt x="2363781" y="115651"/>
                    <a:pt x="2373898" y="126833"/>
                  </a:cubicBezTo>
                  <a:cubicBezTo>
                    <a:pt x="2384015" y="138015"/>
                    <a:pt x="2388275" y="155054"/>
                    <a:pt x="2388275" y="176354"/>
                  </a:cubicBezTo>
                  <a:lnTo>
                    <a:pt x="2388275" y="298824"/>
                  </a:lnTo>
                  <a:lnTo>
                    <a:pt x="2396262" y="306811"/>
                  </a:lnTo>
                  <a:lnTo>
                    <a:pt x="2419691" y="308941"/>
                  </a:lnTo>
                  <a:lnTo>
                    <a:pt x="2419691" y="324915"/>
                  </a:lnTo>
                  <a:lnTo>
                    <a:pt x="2323845" y="324915"/>
                  </a:lnTo>
                  <a:lnTo>
                    <a:pt x="2323845" y="308941"/>
                  </a:lnTo>
                  <a:lnTo>
                    <a:pt x="2344079" y="306811"/>
                  </a:lnTo>
                  <a:lnTo>
                    <a:pt x="2352066" y="298824"/>
                  </a:lnTo>
                  <a:lnTo>
                    <a:pt x="2352066" y="182743"/>
                  </a:lnTo>
                  <a:cubicBezTo>
                    <a:pt x="2352066" y="166769"/>
                    <a:pt x="2348872" y="155587"/>
                    <a:pt x="2341949" y="147599"/>
                  </a:cubicBezTo>
                  <a:cubicBezTo>
                    <a:pt x="2335027" y="140677"/>
                    <a:pt x="2323845" y="137482"/>
                    <a:pt x="2308403" y="137482"/>
                  </a:cubicBezTo>
                  <a:cubicBezTo>
                    <a:pt x="2300416" y="137482"/>
                    <a:pt x="2294026" y="138547"/>
                    <a:pt x="2284974" y="140677"/>
                  </a:cubicBezTo>
                  <a:cubicBezTo>
                    <a:pt x="2276987" y="143872"/>
                    <a:pt x="2267935" y="147599"/>
                    <a:pt x="2258882" y="151859"/>
                  </a:cubicBezTo>
                  <a:lnTo>
                    <a:pt x="2258882" y="298291"/>
                  </a:lnTo>
                  <a:lnTo>
                    <a:pt x="2266870" y="306279"/>
                  </a:lnTo>
                  <a:lnTo>
                    <a:pt x="2287104" y="308408"/>
                  </a:lnTo>
                  <a:lnTo>
                    <a:pt x="2287104" y="324383"/>
                  </a:lnTo>
                  <a:lnTo>
                    <a:pt x="2191790" y="324383"/>
                  </a:lnTo>
                  <a:lnTo>
                    <a:pt x="2191790" y="325448"/>
                  </a:lnTo>
                  <a:close/>
                  <a:moveTo>
                    <a:pt x="1885614" y="31519"/>
                  </a:moveTo>
                  <a:lnTo>
                    <a:pt x="1992642" y="31519"/>
                  </a:lnTo>
                  <a:lnTo>
                    <a:pt x="1992642" y="48558"/>
                  </a:lnTo>
                  <a:lnTo>
                    <a:pt x="1965486" y="50688"/>
                  </a:lnTo>
                  <a:lnTo>
                    <a:pt x="1958563" y="57610"/>
                  </a:lnTo>
                  <a:lnTo>
                    <a:pt x="1958563" y="216289"/>
                  </a:lnTo>
                  <a:cubicBezTo>
                    <a:pt x="1958563" y="246641"/>
                    <a:pt x="1964421" y="269005"/>
                    <a:pt x="1976668" y="282849"/>
                  </a:cubicBezTo>
                  <a:cubicBezTo>
                    <a:pt x="1988915" y="296161"/>
                    <a:pt x="2009149" y="303084"/>
                    <a:pt x="2036306" y="303084"/>
                  </a:cubicBezTo>
                  <a:cubicBezTo>
                    <a:pt x="2063462" y="303084"/>
                    <a:pt x="2083696" y="296161"/>
                    <a:pt x="2095944" y="282849"/>
                  </a:cubicBezTo>
                  <a:cubicBezTo>
                    <a:pt x="2108191" y="268472"/>
                    <a:pt x="2114048" y="246641"/>
                    <a:pt x="2114048" y="216289"/>
                  </a:cubicBezTo>
                  <a:lnTo>
                    <a:pt x="2114048" y="60805"/>
                  </a:lnTo>
                  <a:lnTo>
                    <a:pt x="2106061" y="52818"/>
                  </a:lnTo>
                  <a:lnTo>
                    <a:pt x="2078904" y="48558"/>
                  </a:lnTo>
                  <a:lnTo>
                    <a:pt x="2078904" y="31519"/>
                  </a:lnTo>
                  <a:lnTo>
                    <a:pt x="2172088" y="31519"/>
                  </a:lnTo>
                  <a:lnTo>
                    <a:pt x="2172088" y="48558"/>
                  </a:lnTo>
                  <a:lnTo>
                    <a:pt x="2144932" y="52818"/>
                  </a:lnTo>
                  <a:lnTo>
                    <a:pt x="2136944" y="60805"/>
                  </a:lnTo>
                  <a:lnTo>
                    <a:pt x="2136944" y="219484"/>
                  </a:lnTo>
                  <a:cubicBezTo>
                    <a:pt x="2136944" y="240783"/>
                    <a:pt x="2135880" y="256758"/>
                    <a:pt x="2132685" y="267940"/>
                  </a:cubicBezTo>
                  <a:cubicBezTo>
                    <a:pt x="2130555" y="279122"/>
                    <a:pt x="2124697" y="288174"/>
                    <a:pt x="2118308" y="297226"/>
                  </a:cubicBezTo>
                  <a:cubicBezTo>
                    <a:pt x="2109256" y="307343"/>
                    <a:pt x="2098073" y="315331"/>
                    <a:pt x="2081034" y="320655"/>
                  </a:cubicBezTo>
                  <a:cubicBezTo>
                    <a:pt x="2065059" y="327578"/>
                    <a:pt x="2047488" y="329708"/>
                    <a:pt x="2028319" y="329708"/>
                  </a:cubicBezTo>
                  <a:cubicBezTo>
                    <a:pt x="2008084" y="329708"/>
                    <a:pt x="1989980" y="327578"/>
                    <a:pt x="1974538" y="320655"/>
                  </a:cubicBezTo>
                  <a:cubicBezTo>
                    <a:pt x="1958563" y="314798"/>
                    <a:pt x="1946317" y="307343"/>
                    <a:pt x="1937264" y="297226"/>
                  </a:cubicBezTo>
                  <a:cubicBezTo>
                    <a:pt x="1930342" y="288174"/>
                    <a:pt x="1925017" y="279122"/>
                    <a:pt x="1922888" y="267940"/>
                  </a:cubicBezTo>
                  <a:cubicBezTo>
                    <a:pt x="1919693" y="256758"/>
                    <a:pt x="1918627" y="240783"/>
                    <a:pt x="1918627" y="219484"/>
                  </a:cubicBezTo>
                  <a:lnTo>
                    <a:pt x="1918627" y="57610"/>
                  </a:lnTo>
                  <a:lnTo>
                    <a:pt x="1910640" y="50688"/>
                  </a:lnTo>
                  <a:lnTo>
                    <a:pt x="1885614" y="48558"/>
                  </a:lnTo>
                  <a:lnTo>
                    <a:pt x="1885614" y="31519"/>
                  </a:lnTo>
                  <a:close/>
                  <a:moveTo>
                    <a:pt x="1632686" y="110326"/>
                  </a:moveTo>
                  <a:lnTo>
                    <a:pt x="1632686" y="129495"/>
                  </a:lnTo>
                  <a:cubicBezTo>
                    <a:pt x="1629491" y="129495"/>
                    <a:pt x="1624699" y="130560"/>
                    <a:pt x="1621504" y="130560"/>
                  </a:cubicBezTo>
                  <a:cubicBezTo>
                    <a:pt x="1615647" y="131625"/>
                    <a:pt x="1610322" y="133755"/>
                    <a:pt x="1604464" y="136418"/>
                  </a:cubicBezTo>
                  <a:lnTo>
                    <a:pt x="1604464" y="173691"/>
                  </a:lnTo>
                  <a:lnTo>
                    <a:pt x="1574113" y="173691"/>
                  </a:lnTo>
                  <a:cubicBezTo>
                    <a:pt x="1568256" y="173691"/>
                    <a:pt x="1565061" y="172626"/>
                    <a:pt x="1562931" y="170496"/>
                  </a:cubicBezTo>
                  <a:cubicBezTo>
                    <a:pt x="1560801" y="168366"/>
                    <a:pt x="1560801" y="164639"/>
                    <a:pt x="1560801" y="160379"/>
                  </a:cubicBezTo>
                  <a:cubicBezTo>
                    <a:pt x="1560801" y="145470"/>
                    <a:pt x="1568788" y="133223"/>
                    <a:pt x="1584230" y="124170"/>
                  </a:cubicBezTo>
                  <a:cubicBezTo>
                    <a:pt x="1597542" y="116183"/>
                    <a:pt x="1613517" y="111923"/>
                    <a:pt x="1632686" y="110326"/>
                  </a:cubicBezTo>
                  <a:lnTo>
                    <a:pt x="1632686" y="110326"/>
                  </a:lnTo>
                  <a:close/>
                  <a:moveTo>
                    <a:pt x="1632686" y="204042"/>
                  </a:moveTo>
                  <a:lnTo>
                    <a:pt x="1632686" y="222147"/>
                  </a:lnTo>
                  <a:cubicBezTo>
                    <a:pt x="1620439" y="226407"/>
                    <a:pt x="1611387" y="231199"/>
                    <a:pt x="1605529" y="235459"/>
                  </a:cubicBezTo>
                  <a:cubicBezTo>
                    <a:pt x="1594347" y="244511"/>
                    <a:pt x="1587425" y="254628"/>
                    <a:pt x="1587425" y="269005"/>
                  </a:cubicBezTo>
                  <a:cubicBezTo>
                    <a:pt x="1587425" y="279122"/>
                    <a:pt x="1590620" y="288174"/>
                    <a:pt x="1597542" y="295096"/>
                  </a:cubicBezTo>
                  <a:cubicBezTo>
                    <a:pt x="1603400" y="302019"/>
                    <a:pt x="1611919" y="304149"/>
                    <a:pt x="1623634" y="304149"/>
                  </a:cubicBezTo>
                  <a:cubicBezTo>
                    <a:pt x="1625764" y="304149"/>
                    <a:pt x="1629491" y="304149"/>
                    <a:pt x="1632686" y="304149"/>
                  </a:cubicBezTo>
                  <a:lnTo>
                    <a:pt x="1632686" y="323318"/>
                  </a:lnTo>
                  <a:cubicBezTo>
                    <a:pt x="1623634" y="326513"/>
                    <a:pt x="1614582" y="327578"/>
                    <a:pt x="1605529" y="327578"/>
                  </a:cubicBezTo>
                  <a:cubicBezTo>
                    <a:pt x="1588490" y="327578"/>
                    <a:pt x="1575178" y="323318"/>
                    <a:pt x="1565061" y="313201"/>
                  </a:cubicBezTo>
                  <a:cubicBezTo>
                    <a:pt x="1554944" y="303084"/>
                    <a:pt x="1549087" y="288174"/>
                    <a:pt x="1549087" y="272732"/>
                  </a:cubicBezTo>
                  <a:cubicBezTo>
                    <a:pt x="1549087" y="253563"/>
                    <a:pt x="1557074" y="239186"/>
                    <a:pt x="1572516" y="227471"/>
                  </a:cubicBezTo>
                  <a:cubicBezTo>
                    <a:pt x="1583165" y="221082"/>
                    <a:pt x="1603400" y="213095"/>
                    <a:pt x="1632686" y="204042"/>
                  </a:cubicBezTo>
                  <a:lnTo>
                    <a:pt x="1632686" y="204042"/>
                  </a:lnTo>
                  <a:close/>
                  <a:moveTo>
                    <a:pt x="913306" y="420229"/>
                  </a:moveTo>
                  <a:lnTo>
                    <a:pt x="913306" y="401060"/>
                  </a:lnTo>
                  <a:cubicBezTo>
                    <a:pt x="914371" y="401060"/>
                    <a:pt x="916501" y="401060"/>
                    <a:pt x="917565" y="401060"/>
                  </a:cubicBezTo>
                  <a:cubicBezTo>
                    <a:pt x="936735" y="401060"/>
                    <a:pt x="951112" y="396800"/>
                    <a:pt x="963891" y="387748"/>
                  </a:cubicBezTo>
                  <a:cubicBezTo>
                    <a:pt x="976138" y="378696"/>
                    <a:pt x="983061" y="367514"/>
                    <a:pt x="983061" y="354202"/>
                  </a:cubicBezTo>
                  <a:cubicBezTo>
                    <a:pt x="983061" y="345150"/>
                    <a:pt x="980931" y="337162"/>
                    <a:pt x="975073" y="332903"/>
                  </a:cubicBezTo>
                  <a:cubicBezTo>
                    <a:pt x="969216" y="328643"/>
                    <a:pt x="956969" y="323850"/>
                    <a:pt x="937800" y="320655"/>
                  </a:cubicBezTo>
                  <a:lnTo>
                    <a:pt x="912773" y="316396"/>
                  </a:lnTo>
                  <a:lnTo>
                    <a:pt x="912773" y="284979"/>
                  </a:lnTo>
                  <a:lnTo>
                    <a:pt x="940995" y="289239"/>
                  </a:lnTo>
                  <a:cubicBezTo>
                    <a:pt x="968151" y="293499"/>
                    <a:pt x="987320" y="300421"/>
                    <a:pt x="998502" y="308408"/>
                  </a:cubicBezTo>
                  <a:cubicBezTo>
                    <a:pt x="1009685" y="316396"/>
                    <a:pt x="1015542" y="328643"/>
                    <a:pt x="1015542" y="343552"/>
                  </a:cubicBezTo>
                  <a:cubicBezTo>
                    <a:pt x="1015542" y="352604"/>
                    <a:pt x="1013412" y="360591"/>
                    <a:pt x="1008620" y="369644"/>
                  </a:cubicBezTo>
                  <a:cubicBezTo>
                    <a:pt x="1002762" y="378696"/>
                    <a:pt x="997437" y="386683"/>
                    <a:pt x="988385" y="393073"/>
                  </a:cubicBezTo>
                  <a:cubicBezTo>
                    <a:pt x="977203" y="402125"/>
                    <a:pt x="963359" y="409047"/>
                    <a:pt x="948982" y="414372"/>
                  </a:cubicBezTo>
                  <a:cubicBezTo>
                    <a:pt x="937800" y="416502"/>
                    <a:pt x="925552" y="419164"/>
                    <a:pt x="913306" y="420229"/>
                  </a:cubicBezTo>
                  <a:lnTo>
                    <a:pt x="913306" y="420229"/>
                  </a:lnTo>
                  <a:close/>
                  <a:moveTo>
                    <a:pt x="913306" y="252498"/>
                  </a:moveTo>
                  <a:lnTo>
                    <a:pt x="913306" y="234394"/>
                  </a:lnTo>
                  <a:lnTo>
                    <a:pt x="913306" y="234394"/>
                  </a:lnTo>
                  <a:cubicBezTo>
                    <a:pt x="925552" y="234394"/>
                    <a:pt x="936735" y="230134"/>
                    <a:pt x="944722" y="219484"/>
                  </a:cubicBezTo>
                  <a:cubicBezTo>
                    <a:pt x="952709" y="210432"/>
                    <a:pt x="955904" y="197120"/>
                    <a:pt x="955904" y="181146"/>
                  </a:cubicBezTo>
                  <a:cubicBezTo>
                    <a:pt x="955904" y="164106"/>
                    <a:pt x="952709" y="151859"/>
                    <a:pt x="944722" y="141742"/>
                  </a:cubicBezTo>
                  <a:cubicBezTo>
                    <a:pt x="936735" y="131625"/>
                    <a:pt x="926618" y="127365"/>
                    <a:pt x="913306" y="127365"/>
                  </a:cubicBezTo>
                  <a:lnTo>
                    <a:pt x="913306" y="127365"/>
                  </a:lnTo>
                  <a:lnTo>
                    <a:pt x="913306" y="110326"/>
                  </a:lnTo>
                  <a:cubicBezTo>
                    <a:pt x="914371" y="109261"/>
                    <a:pt x="916501" y="109261"/>
                    <a:pt x="917565" y="109261"/>
                  </a:cubicBezTo>
                  <a:cubicBezTo>
                    <a:pt x="925552" y="109261"/>
                    <a:pt x="934605" y="110326"/>
                    <a:pt x="942592" y="112456"/>
                  </a:cubicBezTo>
                  <a:cubicBezTo>
                    <a:pt x="950579" y="114586"/>
                    <a:pt x="959631" y="118313"/>
                    <a:pt x="967619" y="122573"/>
                  </a:cubicBezTo>
                  <a:lnTo>
                    <a:pt x="1030451" y="122573"/>
                  </a:lnTo>
                  <a:lnTo>
                    <a:pt x="1030451" y="142807"/>
                  </a:lnTo>
                  <a:lnTo>
                    <a:pt x="981996" y="142807"/>
                  </a:lnTo>
                  <a:cubicBezTo>
                    <a:pt x="986255" y="148665"/>
                    <a:pt x="988918" y="155054"/>
                    <a:pt x="991048" y="161976"/>
                  </a:cubicBezTo>
                  <a:cubicBezTo>
                    <a:pt x="993178" y="168899"/>
                    <a:pt x="994243" y="175288"/>
                    <a:pt x="994243" y="183276"/>
                  </a:cubicBezTo>
                  <a:cubicBezTo>
                    <a:pt x="994243" y="203510"/>
                    <a:pt x="986255" y="219484"/>
                    <a:pt x="970813" y="232796"/>
                  </a:cubicBezTo>
                  <a:cubicBezTo>
                    <a:pt x="955904" y="245576"/>
                    <a:pt x="936735" y="251433"/>
                    <a:pt x="913306" y="252498"/>
                  </a:cubicBezTo>
                  <a:lnTo>
                    <a:pt x="913306" y="252498"/>
                  </a:lnTo>
                  <a:close/>
                  <a:moveTo>
                    <a:pt x="1344082" y="109261"/>
                  </a:moveTo>
                  <a:lnTo>
                    <a:pt x="1361121" y="109261"/>
                  </a:lnTo>
                  <a:lnTo>
                    <a:pt x="1361121" y="254628"/>
                  </a:lnTo>
                  <a:cubicBezTo>
                    <a:pt x="1361121" y="271667"/>
                    <a:pt x="1364316" y="282849"/>
                    <a:pt x="1371238" y="290837"/>
                  </a:cubicBezTo>
                  <a:cubicBezTo>
                    <a:pt x="1378160" y="297759"/>
                    <a:pt x="1388278" y="302019"/>
                    <a:pt x="1402655" y="302019"/>
                  </a:cubicBezTo>
                  <a:cubicBezTo>
                    <a:pt x="1410642" y="302019"/>
                    <a:pt x="1419694" y="300954"/>
                    <a:pt x="1427681" y="298824"/>
                  </a:cubicBezTo>
                  <a:cubicBezTo>
                    <a:pt x="1436733" y="296694"/>
                    <a:pt x="1444720" y="292967"/>
                    <a:pt x="1453773" y="288707"/>
                  </a:cubicBezTo>
                  <a:lnTo>
                    <a:pt x="1453773" y="140145"/>
                  </a:lnTo>
                  <a:lnTo>
                    <a:pt x="1422889" y="140145"/>
                  </a:lnTo>
                  <a:lnTo>
                    <a:pt x="1422889" y="126833"/>
                  </a:lnTo>
                  <a:lnTo>
                    <a:pt x="1473474" y="109794"/>
                  </a:lnTo>
                  <a:lnTo>
                    <a:pt x="1490514" y="109794"/>
                  </a:lnTo>
                  <a:lnTo>
                    <a:pt x="1490514" y="299889"/>
                  </a:lnTo>
                  <a:lnTo>
                    <a:pt x="1498501" y="307876"/>
                  </a:lnTo>
                  <a:lnTo>
                    <a:pt x="1518735" y="310006"/>
                  </a:lnTo>
                  <a:lnTo>
                    <a:pt x="1518735" y="325980"/>
                  </a:lnTo>
                  <a:lnTo>
                    <a:pt x="1453240" y="325980"/>
                  </a:lnTo>
                  <a:lnTo>
                    <a:pt x="1453240" y="300954"/>
                  </a:lnTo>
                  <a:cubicBezTo>
                    <a:pt x="1439928" y="311071"/>
                    <a:pt x="1427149" y="317993"/>
                    <a:pt x="1415967" y="322253"/>
                  </a:cubicBezTo>
                  <a:cubicBezTo>
                    <a:pt x="1403720" y="326513"/>
                    <a:pt x="1393602" y="329175"/>
                    <a:pt x="1382421" y="329175"/>
                  </a:cubicBezTo>
                  <a:cubicBezTo>
                    <a:pt x="1363251" y="329175"/>
                    <a:pt x="1349939" y="323318"/>
                    <a:pt x="1339822" y="312136"/>
                  </a:cubicBezTo>
                  <a:cubicBezTo>
                    <a:pt x="1329705" y="300954"/>
                    <a:pt x="1323848" y="283914"/>
                    <a:pt x="1323848" y="262615"/>
                  </a:cubicBezTo>
                  <a:lnTo>
                    <a:pt x="1323848" y="140145"/>
                  </a:lnTo>
                  <a:lnTo>
                    <a:pt x="1292431" y="140145"/>
                  </a:lnTo>
                  <a:lnTo>
                    <a:pt x="1292431" y="126833"/>
                  </a:lnTo>
                  <a:lnTo>
                    <a:pt x="1344082" y="109261"/>
                  </a:lnTo>
                  <a:lnTo>
                    <a:pt x="1344082" y="109261"/>
                  </a:lnTo>
                  <a:close/>
                  <a:moveTo>
                    <a:pt x="1096479" y="2233"/>
                  </a:moveTo>
                  <a:lnTo>
                    <a:pt x="1113518" y="2233"/>
                  </a:lnTo>
                  <a:lnTo>
                    <a:pt x="1113518" y="136418"/>
                  </a:lnTo>
                  <a:cubicBezTo>
                    <a:pt x="1130557" y="126300"/>
                    <a:pt x="1143869" y="119378"/>
                    <a:pt x="1155052" y="116183"/>
                  </a:cubicBezTo>
                  <a:cubicBezTo>
                    <a:pt x="1166233" y="111923"/>
                    <a:pt x="1175286" y="109261"/>
                    <a:pt x="1184338" y="109261"/>
                  </a:cubicBezTo>
                  <a:cubicBezTo>
                    <a:pt x="1203507" y="109261"/>
                    <a:pt x="1217884" y="116183"/>
                    <a:pt x="1228001" y="127365"/>
                  </a:cubicBezTo>
                  <a:cubicBezTo>
                    <a:pt x="1238118" y="138547"/>
                    <a:pt x="1242911" y="155587"/>
                    <a:pt x="1242911" y="176886"/>
                  </a:cubicBezTo>
                  <a:lnTo>
                    <a:pt x="1242911" y="299356"/>
                  </a:lnTo>
                  <a:lnTo>
                    <a:pt x="1250898" y="307343"/>
                  </a:lnTo>
                  <a:lnTo>
                    <a:pt x="1273262" y="309473"/>
                  </a:lnTo>
                  <a:lnTo>
                    <a:pt x="1273262" y="325448"/>
                  </a:lnTo>
                  <a:lnTo>
                    <a:pt x="1178480" y="325448"/>
                  </a:lnTo>
                  <a:lnTo>
                    <a:pt x="1178480" y="309473"/>
                  </a:lnTo>
                  <a:lnTo>
                    <a:pt x="1198715" y="307343"/>
                  </a:lnTo>
                  <a:lnTo>
                    <a:pt x="1205637" y="299356"/>
                  </a:lnTo>
                  <a:lnTo>
                    <a:pt x="1205637" y="183276"/>
                  </a:lnTo>
                  <a:cubicBezTo>
                    <a:pt x="1205637" y="167301"/>
                    <a:pt x="1202442" y="155054"/>
                    <a:pt x="1195520" y="148132"/>
                  </a:cubicBezTo>
                  <a:cubicBezTo>
                    <a:pt x="1188598" y="141210"/>
                    <a:pt x="1177416" y="138015"/>
                    <a:pt x="1161974" y="138015"/>
                  </a:cubicBezTo>
                  <a:cubicBezTo>
                    <a:pt x="1155052" y="138015"/>
                    <a:pt x="1147597" y="139080"/>
                    <a:pt x="1139610" y="141210"/>
                  </a:cubicBezTo>
                  <a:cubicBezTo>
                    <a:pt x="1131622" y="144405"/>
                    <a:pt x="1122570" y="148132"/>
                    <a:pt x="1113518" y="152392"/>
                  </a:cubicBezTo>
                  <a:lnTo>
                    <a:pt x="1113518" y="298824"/>
                  </a:lnTo>
                  <a:lnTo>
                    <a:pt x="1121505" y="306811"/>
                  </a:lnTo>
                  <a:lnTo>
                    <a:pt x="1141740" y="308941"/>
                  </a:lnTo>
                  <a:lnTo>
                    <a:pt x="1141740" y="324915"/>
                  </a:lnTo>
                  <a:lnTo>
                    <a:pt x="1045893" y="324915"/>
                  </a:lnTo>
                  <a:lnTo>
                    <a:pt x="1045893" y="308941"/>
                  </a:lnTo>
                  <a:lnTo>
                    <a:pt x="1069322" y="306811"/>
                  </a:lnTo>
                  <a:lnTo>
                    <a:pt x="1076245" y="298824"/>
                  </a:lnTo>
                  <a:lnTo>
                    <a:pt x="1076245" y="31519"/>
                  </a:lnTo>
                  <a:lnTo>
                    <a:pt x="1042698" y="31519"/>
                  </a:lnTo>
                  <a:lnTo>
                    <a:pt x="1042698" y="18207"/>
                  </a:lnTo>
                  <a:lnTo>
                    <a:pt x="1096479" y="2233"/>
                  </a:lnTo>
                  <a:close/>
                  <a:moveTo>
                    <a:pt x="913306" y="110326"/>
                  </a:moveTo>
                  <a:lnTo>
                    <a:pt x="913306" y="127365"/>
                  </a:lnTo>
                  <a:cubicBezTo>
                    <a:pt x="899994" y="127365"/>
                    <a:pt x="889877" y="131625"/>
                    <a:pt x="881889" y="141742"/>
                  </a:cubicBezTo>
                  <a:cubicBezTo>
                    <a:pt x="873902" y="150794"/>
                    <a:pt x="870707" y="164106"/>
                    <a:pt x="870707" y="181146"/>
                  </a:cubicBezTo>
                  <a:cubicBezTo>
                    <a:pt x="870707" y="197120"/>
                    <a:pt x="873902" y="210432"/>
                    <a:pt x="882954" y="219484"/>
                  </a:cubicBezTo>
                  <a:cubicBezTo>
                    <a:pt x="890941" y="229601"/>
                    <a:pt x="901059" y="234394"/>
                    <a:pt x="913306" y="234394"/>
                  </a:cubicBezTo>
                  <a:lnTo>
                    <a:pt x="913306" y="252498"/>
                  </a:lnTo>
                  <a:cubicBezTo>
                    <a:pt x="912240" y="252498"/>
                    <a:pt x="911176" y="252498"/>
                    <a:pt x="910111" y="252498"/>
                  </a:cubicBezTo>
                  <a:lnTo>
                    <a:pt x="903189" y="252498"/>
                  </a:lnTo>
                  <a:cubicBezTo>
                    <a:pt x="901059" y="255693"/>
                    <a:pt x="899994" y="258355"/>
                    <a:pt x="898929" y="261550"/>
                  </a:cubicBezTo>
                  <a:cubicBezTo>
                    <a:pt x="898929" y="264745"/>
                    <a:pt x="897864" y="268472"/>
                    <a:pt x="897864" y="271667"/>
                  </a:cubicBezTo>
                  <a:cubicBezTo>
                    <a:pt x="897864" y="272732"/>
                    <a:pt x="898929" y="274862"/>
                    <a:pt x="898929" y="278590"/>
                  </a:cubicBezTo>
                  <a:cubicBezTo>
                    <a:pt x="898929" y="280719"/>
                    <a:pt x="898929" y="281784"/>
                    <a:pt x="898929" y="281784"/>
                  </a:cubicBezTo>
                  <a:lnTo>
                    <a:pt x="913838" y="283914"/>
                  </a:lnTo>
                  <a:lnTo>
                    <a:pt x="913838" y="315331"/>
                  </a:lnTo>
                  <a:lnTo>
                    <a:pt x="896799" y="312136"/>
                  </a:lnTo>
                  <a:cubicBezTo>
                    <a:pt x="884552" y="315331"/>
                    <a:pt x="875500" y="321188"/>
                    <a:pt x="868577" y="329175"/>
                  </a:cubicBezTo>
                  <a:cubicBezTo>
                    <a:pt x="861655" y="337162"/>
                    <a:pt x="858460" y="345150"/>
                    <a:pt x="858460" y="355267"/>
                  </a:cubicBezTo>
                  <a:cubicBezTo>
                    <a:pt x="858460" y="368579"/>
                    <a:pt x="864317" y="378696"/>
                    <a:pt x="875500" y="387748"/>
                  </a:cubicBezTo>
                  <a:cubicBezTo>
                    <a:pt x="885617" y="395735"/>
                    <a:pt x="897864" y="399995"/>
                    <a:pt x="913838" y="401060"/>
                  </a:cubicBezTo>
                  <a:lnTo>
                    <a:pt x="913838" y="420229"/>
                  </a:lnTo>
                  <a:cubicBezTo>
                    <a:pt x="910643" y="420229"/>
                    <a:pt x="906916" y="420229"/>
                    <a:pt x="902656" y="420229"/>
                  </a:cubicBezTo>
                  <a:cubicBezTo>
                    <a:pt x="877629" y="420229"/>
                    <a:pt x="858993" y="415969"/>
                    <a:pt x="845148" y="405852"/>
                  </a:cubicBezTo>
                  <a:cubicBezTo>
                    <a:pt x="830771" y="395735"/>
                    <a:pt x="823849" y="382423"/>
                    <a:pt x="823849" y="364319"/>
                  </a:cubicBezTo>
                  <a:cubicBezTo>
                    <a:pt x="823849" y="351007"/>
                    <a:pt x="828109" y="338227"/>
                    <a:pt x="836096" y="329175"/>
                  </a:cubicBezTo>
                  <a:cubicBezTo>
                    <a:pt x="845148" y="319058"/>
                    <a:pt x="856330" y="312136"/>
                    <a:pt x="871240" y="310006"/>
                  </a:cubicBezTo>
                  <a:cubicBezTo>
                    <a:pt x="870175" y="306811"/>
                    <a:pt x="869110" y="303084"/>
                    <a:pt x="868045" y="299889"/>
                  </a:cubicBezTo>
                  <a:cubicBezTo>
                    <a:pt x="866980" y="296694"/>
                    <a:pt x="866980" y="292967"/>
                    <a:pt x="866980" y="289772"/>
                  </a:cubicBezTo>
                  <a:cubicBezTo>
                    <a:pt x="866980" y="285512"/>
                    <a:pt x="869110" y="278590"/>
                    <a:pt x="872837" y="271667"/>
                  </a:cubicBezTo>
                  <a:cubicBezTo>
                    <a:pt x="876032" y="264745"/>
                    <a:pt x="880824" y="257290"/>
                    <a:pt x="888812" y="249303"/>
                  </a:cubicBezTo>
                  <a:cubicBezTo>
                    <a:pt x="871772" y="245043"/>
                    <a:pt x="858460" y="237056"/>
                    <a:pt x="848343" y="225874"/>
                  </a:cubicBezTo>
                  <a:cubicBezTo>
                    <a:pt x="839291" y="213627"/>
                    <a:pt x="833966" y="199783"/>
                    <a:pt x="833966" y="183276"/>
                  </a:cubicBezTo>
                  <a:cubicBezTo>
                    <a:pt x="833966" y="161976"/>
                    <a:pt x="841953" y="143872"/>
                    <a:pt x="857395" y="130560"/>
                  </a:cubicBezTo>
                  <a:cubicBezTo>
                    <a:pt x="870175" y="117248"/>
                    <a:pt x="889344" y="110326"/>
                    <a:pt x="913306" y="110326"/>
                  </a:cubicBezTo>
                  <a:lnTo>
                    <a:pt x="913306" y="110326"/>
                  </a:lnTo>
                  <a:close/>
                  <a:moveTo>
                    <a:pt x="569856" y="325448"/>
                  </a:moveTo>
                  <a:lnTo>
                    <a:pt x="569856" y="309473"/>
                  </a:lnTo>
                  <a:lnTo>
                    <a:pt x="593285" y="307343"/>
                  </a:lnTo>
                  <a:lnTo>
                    <a:pt x="601272" y="299356"/>
                  </a:lnTo>
                  <a:lnTo>
                    <a:pt x="601272" y="141742"/>
                  </a:lnTo>
                  <a:lnTo>
                    <a:pt x="569856" y="141742"/>
                  </a:lnTo>
                  <a:lnTo>
                    <a:pt x="569856" y="127365"/>
                  </a:lnTo>
                  <a:lnTo>
                    <a:pt x="620442" y="112456"/>
                  </a:lnTo>
                  <a:lnTo>
                    <a:pt x="637481" y="112456"/>
                  </a:lnTo>
                  <a:lnTo>
                    <a:pt x="637481" y="135885"/>
                  </a:lnTo>
                  <a:cubicBezTo>
                    <a:pt x="654520" y="125768"/>
                    <a:pt x="668897" y="118846"/>
                    <a:pt x="680079" y="115651"/>
                  </a:cubicBezTo>
                  <a:cubicBezTo>
                    <a:pt x="690197" y="111391"/>
                    <a:pt x="699249" y="108729"/>
                    <a:pt x="708301" y="108729"/>
                  </a:cubicBezTo>
                  <a:cubicBezTo>
                    <a:pt x="727470" y="108729"/>
                    <a:pt x="741847" y="115651"/>
                    <a:pt x="751964" y="126833"/>
                  </a:cubicBezTo>
                  <a:cubicBezTo>
                    <a:pt x="762081" y="138015"/>
                    <a:pt x="766341" y="155054"/>
                    <a:pt x="766341" y="176354"/>
                  </a:cubicBezTo>
                  <a:lnTo>
                    <a:pt x="766341" y="298824"/>
                  </a:lnTo>
                  <a:lnTo>
                    <a:pt x="774328" y="306811"/>
                  </a:lnTo>
                  <a:lnTo>
                    <a:pt x="797757" y="308941"/>
                  </a:lnTo>
                  <a:lnTo>
                    <a:pt x="797757" y="324915"/>
                  </a:lnTo>
                  <a:lnTo>
                    <a:pt x="700846" y="324915"/>
                  </a:lnTo>
                  <a:lnTo>
                    <a:pt x="700846" y="308941"/>
                  </a:lnTo>
                  <a:lnTo>
                    <a:pt x="722145" y="306811"/>
                  </a:lnTo>
                  <a:lnTo>
                    <a:pt x="730133" y="298824"/>
                  </a:lnTo>
                  <a:lnTo>
                    <a:pt x="730133" y="182743"/>
                  </a:lnTo>
                  <a:cubicBezTo>
                    <a:pt x="730133" y="166769"/>
                    <a:pt x="726938" y="155587"/>
                    <a:pt x="720015" y="147599"/>
                  </a:cubicBezTo>
                  <a:cubicBezTo>
                    <a:pt x="713093" y="140677"/>
                    <a:pt x="701911" y="137482"/>
                    <a:pt x="684872" y="137482"/>
                  </a:cubicBezTo>
                  <a:cubicBezTo>
                    <a:pt x="677949" y="137482"/>
                    <a:pt x="671560" y="138547"/>
                    <a:pt x="662508" y="140677"/>
                  </a:cubicBezTo>
                  <a:cubicBezTo>
                    <a:pt x="654520" y="143872"/>
                    <a:pt x="645468" y="147599"/>
                    <a:pt x="636416" y="151859"/>
                  </a:cubicBezTo>
                  <a:lnTo>
                    <a:pt x="636416" y="298291"/>
                  </a:lnTo>
                  <a:lnTo>
                    <a:pt x="644403" y="306279"/>
                  </a:lnTo>
                  <a:lnTo>
                    <a:pt x="664637" y="308408"/>
                  </a:lnTo>
                  <a:lnTo>
                    <a:pt x="664637" y="324383"/>
                  </a:lnTo>
                  <a:lnTo>
                    <a:pt x="569856" y="324383"/>
                  </a:lnTo>
                  <a:lnTo>
                    <a:pt x="569856" y="325448"/>
                  </a:lnTo>
                  <a:close/>
                  <a:moveTo>
                    <a:pt x="501166" y="15012"/>
                  </a:moveTo>
                  <a:cubicBezTo>
                    <a:pt x="509153" y="15012"/>
                    <a:pt x="514478" y="17142"/>
                    <a:pt x="519270" y="22999"/>
                  </a:cubicBezTo>
                  <a:cubicBezTo>
                    <a:pt x="525128" y="27259"/>
                    <a:pt x="527258" y="33116"/>
                    <a:pt x="527258" y="41104"/>
                  </a:cubicBezTo>
                  <a:cubicBezTo>
                    <a:pt x="527258" y="48026"/>
                    <a:pt x="525128" y="53351"/>
                    <a:pt x="519270" y="58143"/>
                  </a:cubicBezTo>
                  <a:cubicBezTo>
                    <a:pt x="515011" y="64000"/>
                    <a:pt x="509153" y="66130"/>
                    <a:pt x="501166" y="66130"/>
                  </a:cubicBezTo>
                  <a:cubicBezTo>
                    <a:pt x="494244" y="66130"/>
                    <a:pt x="488919" y="64000"/>
                    <a:pt x="484127" y="58143"/>
                  </a:cubicBezTo>
                  <a:cubicBezTo>
                    <a:pt x="478270" y="53883"/>
                    <a:pt x="476140" y="48026"/>
                    <a:pt x="476140" y="41104"/>
                  </a:cubicBezTo>
                  <a:cubicBezTo>
                    <a:pt x="476140" y="33116"/>
                    <a:pt x="478270" y="27792"/>
                    <a:pt x="484127" y="22999"/>
                  </a:cubicBezTo>
                  <a:cubicBezTo>
                    <a:pt x="488919" y="17142"/>
                    <a:pt x="494244" y="15012"/>
                    <a:pt x="501166" y="15012"/>
                  </a:cubicBezTo>
                  <a:lnTo>
                    <a:pt x="501166" y="15012"/>
                  </a:lnTo>
                  <a:close/>
                  <a:moveTo>
                    <a:pt x="500101" y="112988"/>
                  </a:moveTo>
                  <a:lnTo>
                    <a:pt x="517141" y="112988"/>
                  </a:lnTo>
                  <a:lnTo>
                    <a:pt x="517141" y="299889"/>
                  </a:lnTo>
                  <a:lnTo>
                    <a:pt x="525128" y="307876"/>
                  </a:lnTo>
                  <a:lnTo>
                    <a:pt x="547492" y="310006"/>
                  </a:lnTo>
                  <a:lnTo>
                    <a:pt x="547492" y="325980"/>
                  </a:lnTo>
                  <a:lnTo>
                    <a:pt x="449516" y="325980"/>
                  </a:lnTo>
                  <a:lnTo>
                    <a:pt x="449516" y="310006"/>
                  </a:lnTo>
                  <a:lnTo>
                    <a:pt x="472945" y="307876"/>
                  </a:lnTo>
                  <a:lnTo>
                    <a:pt x="479867" y="299889"/>
                  </a:lnTo>
                  <a:lnTo>
                    <a:pt x="479867" y="142275"/>
                  </a:lnTo>
                  <a:lnTo>
                    <a:pt x="449516" y="142275"/>
                  </a:lnTo>
                  <a:lnTo>
                    <a:pt x="449516" y="127365"/>
                  </a:lnTo>
                  <a:lnTo>
                    <a:pt x="500101" y="112988"/>
                  </a:lnTo>
                  <a:lnTo>
                    <a:pt x="500101" y="112988"/>
                  </a:lnTo>
                  <a:close/>
                  <a:moveTo>
                    <a:pt x="410112" y="119378"/>
                  </a:moveTo>
                  <a:lnTo>
                    <a:pt x="410112" y="168899"/>
                  </a:lnTo>
                  <a:lnTo>
                    <a:pt x="388813" y="168899"/>
                  </a:lnTo>
                  <a:lnTo>
                    <a:pt x="384553" y="138547"/>
                  </a:lnTo>
                  <a:cubicBezTo>
                    <a:pt x="378696" y="135353"/>
                    <a:pt x="373371" y="132690"/>
                    <a:pt x="368579" y="130560"/>
                  </a:cubicBezTo>
                  <a:cubicBezTo>
                    <a:pt x="362721" y="129495"/>
                    <a:pt x="357397" y="128430"/>
                    <a:pt x="352604" y="128430"/>
                  </a:cubicBezTo>
                  <a:cubicBezTo>
                    <a:pt x="340357" y="128430"/>
                    <a:pt x="332370" y="131625"/>
                    <a:pt x="325448" y="137482"/>
                  </a:cubicBezTo>
                  <a:cubicBezTo>
                    <a:pt x="318526" y="143340"/>
                    <a:pt x="315331" y="149730"/>
                    <a:pt x="315331" y="159847"/>
                  </a:cubicBezTo>
                  <a:cubicBezTo>
                    <a:pt x="315331" y="168899"/>
                    <a:pt x="318526" y="175821"/>
                    <a:pt x="323318" y="181146"/>
                  </a:cubicBezTo>
                  <a:cubicBezTo>
                    <a:pt x="329175" y="187003"/>
                    <a:pt x="337695" y="192328"/>
                    <a:pt x="352604" y="200315"/>
                  </a:cubicBezTo>
                  <a:cubicBezTo>
                    <a:pt x="354734" y="201380"/>
                    <a:pt x="358462" y="202445"/>
                    <a:pt x="363786" y="204575"/>
                  </a:cubicBezTo>
                  <a:cubicBezTo>
                    <a:pt x="379761" y="212562"/>
                    <a:pt x="392008" y="218952"/>
                    <a:pt x="399995" y="224809"/>
                  </a:cubicBezTo>
                  <a:cubicBezTo>
                    <a:pt x="404255" y="229069"/>
                    <a:pt x="409047" y="234926"/>
                    <a:pt x="412242" y="241848"/>
                  </a:cubicBezTo>
                  <a:cubicBezTo>
                    <a:pt x="414372" y="247706"/>
                    <a:pt x="415437" y="255160"/>
                    <a:pt x="415437" y="263148"/>
                  </a:cubicBezTo>
                  <a:cubicBezTo>
                    <a:pt x="415437" y="283382"/>
                    <a:pt x="408515" y="299356"/>
                    <a:pt x="394138" y="311603"/>
                  </a:cubicBezTo>
                  <a:cubicBezTo>
                    <a:pt x="379761" y="322785"/>
                    <a:pt x="358994" y="328643"/>
                    <a:pt x="334500" y="328643"/>
                  </a:cubicBezTo>
                  <a:cubicBezTo>
                    <a:pt x="323318" y="328643"/>
                    <a:pt x="313201" y="327578"/>
                    <a:pt x="304149" y="326513"/>
                  </a:cubicBezTo>
                  <a:cubicBezTo>
                    <a:pt x="294031" y="325448"/>
                    <a:pt x="284979" y="323318"/>
                    <a:pt x="276992" y="319591"/>
                  </a:cubicBezTo>
                  <a:lnTo>
                    <a:pt x="276992" y="262083"/>
                  </a:lnTo>
                  <a:lnTo>
                    <a:pt x="298291" y="262083"/>
                  </a:lnTo>
                  <a:lnTo>
                    <a:pt x="302551" y="299356"/>
                  </a:lnTo>
                  <a:cubicBezTo>
                    <a:pt x="309473" y="303616"/>
                    <a:pt x="314798" y="306279"/>
                    <a:pt x="321720" y="307343"/>
                  </a:cubicBezTo>
                  <a:cubicBezTo>
                    <a:pt x="327578" y="309473"/>
                    <a:pt x="333967" y="310538"/>
                    <a:pt x="340890" y="310538"/>
                  </a:cubicBezTo>
                  <a:cubicBezTo>
                    <a:pt x="353137" y="310538"/>
                    <a:pt x="362189" y="307343"/>
                    <a:pt x="370176" y="300421"/>
                  </a:cubicBezTo>
                  <a:cubicBezTo>
                    <a:pt x="378163" y="293499"/>
                    <a:pt x="381358" y="285512"/>
                    <a:pt x="381358" y="274330"/>
                  </a:cubicBezTo>
                  <a:cubicBezTo>
                    <a:pt x="381358" y="265278"/>
                    <a:pt x="379228" y="258355"/>
                    <a:pt x="373371" y="253031"/>
                  </a:cubicBezTo>
                  <a:cubicBezTo>
                    <a:pt x="369111" y="247173"/>
                    <a:pt x="356332" y="239719"/>
                    <a:pt x="336097" y="230666"/>
                  </a:cubicBezTo>
                  <a:cubicBezTo>
                    <a:pt x="314798" y="221614"/>
                    <a:pt x="299889" y="211497"/>
                    <a:pt x="292434" y="203510"/>
                  </a:cubicBezTo>
                  <a:cubicBezTo>
                    <a:pt x="284447" y="194458"/>
                    <a:pt x="280187" y="183276"/>
                    <a:pt x="280187" y="171029"/>
                  </a:cubicBezTo>
                  <a:cubicBezTo>
                    <a:pt x="280187" y="151859"/>
                    <a:pt x="287109" y="135885"/>
                    <a:pt x="300421" y="125768"/>
                  </a:cubicBezTo>
                  <a:cubicBezTo>
                    <a:pt x="313733" y="114586"/>
                    <a:pt x="332902" y="108729"/>
                    <a:pt x="357929" y="108729"/>
                  </a:cubicBezTo>
                  <a:cubicBezTo>
                    <a:pt x="368046" y="108729"/>
                    <a:pt x="377098" y="109794"/>
                    <a:pt x="386150" y="111923"/>
                  </a:cubicBezTo>
                  <a:cubicBezTo>
                    <a:pt x="394138" y="114053"/>
                    <a:pt x="402125" y="116183"/>
                    <a:pt x="410112" y="119378"/>
                  </a:cubicBezTo>
                  <a:lnTo>
                    <a:pt x="410112" y="119378"/>
                  </a:lnTo>
                  <a:close/>
                  <a:moveTo>
                    <a:pt x="3297" y="31519"/>
                  </a:moveTo>
                  <a:lnTo>
                    <a:pt x="250901" y="31519"/>
                  </a:lnTo>
                  <a:lnTo>
                    <a:pt x="250901" y="98079"/>
                  </a:lnTo>
                  <a:lnTo>
                    <a:pt x="227471" y="98079"/>
                  </a:lnTo>
                  <a:lnTo>
                    <a:pt x="221614" y="57610"/>
                  </a:lnTo>
                  <a:lnTo>
                    <a:pt x="214692" y="50688"/>
                  </a:lnTo>
                  <a:lnTo>
                    <a:pt x="148132" y="50688"/>
                  </a:lnTo>
                  <a:lnTo>
                    <a:pt x="148132" y="298291"/>
                  </a:lnTo>
                  <a:lnTo>
                    <a:pt x="155054" y="305214"/>
                  </a:lnTo>
                  <a:lnTo>
                    <a:pt x="184341" y="307343"/>
                  </a:lnTo>
                  <a:lnTo>
                    <a:pt x="184341" y="325448"/>
                  </a:lnTo>
                  <a:lnTo>
                    <a:pt x="70390" y="325448"/>
                  </a:lnTo>
                  <a:lnTo>
                    <a:pt x="70390" y="307343"/>
                  </a:lnTo>
                  <a:lnTo>
                    <a:pt x="99676" y="305214"/>
                  </a:lnTo>
                  <a:lnTo>
                    <a:pt x="106598" y="298291"/>
                  </a:lnTo>
                  <a:lnTo>
                    <a:pt x="106598" y="50688"/>
                  </a:lnTo>
                  <a:lnTo>
                    <a:pt x="40039" y="50688"/>
                  </a:lnTo>
                  <a:lnTo>
                    <a:pt x="33116" y="57610"/>
                  </a:lnTo>
                  <a:lnTo>
                    <a:pt x="27259" y="98079"/>
                  </a:lnTo>
                  <a:lnTo>
                    <a:pt x="2233" y="98079"/>
                  </a:lnTo>
                  <a:lnTo>
                    <a:pt x="2233" y="31519"/>
                  </a:lnTo>
                  <a:close/>
                </a:path>
              </a:pathLst>
            </a:custGeom>
            <a:solidFill>
              <a:srgbClr val="81308C"/>
            </a:solidFill>
            <a:ln w="5325" cap="flat">
              <a:noFill/>
              <a:prstDash val="solid"/>
              <a:miter/>
            </a:ln>
          </p:spPr>
          <p:txBody>
            <a:bodyPr rtlCol="0" anchor="ctr"/>
            <a:lstStyle/>
            <a:p>
              <a:endParaRPr lang="zh-CN" altLang="en-US" dirty="0"/>
            </a:p>
          </p:txBody>
        </p:sp>
        <p:pic>
          <p:nvPicPr>
            <p:cNvPr id="35" name="图片 3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85028" y="2913592"/>
              <a:ext cx="1584000" cy="1584000"/>
            </a:xfrm>
            <a:prstGeom prst="rect">
              <a:avLst/>
            </a:prstGeom>
          </p:spPr>
        </p:pic>
      </p:grpSp>
      <p:grpSp>
        <p:nvGrpSpPr>
          <p:cNvPr id="5" name="组合 132"/>
          <p:cNvGrpSpPr/>
          <p:nvPr/>
        </p:nvGrpSpPr>
        <p:grpSpPr>
          <a:xfrm>
            <a:off x="604109" y="368651"/>
            <a:ext cx="1882289" cy="417037"/>
            <a:chOff x="668068" y="202823"/>
            <a:chExt cx="1414556" cy="337529"/>
          </a:xfrm>
          <a:solidFill>
            <a:srgbClr val="703881"/>
          </a:solidFill>
        </p:grpSpPr>
        <p:sp>
          <p:nvSpPr>
            <p:cNvPr id="6" name="箭头: V 形 133"/>
            <p:cNvSpPr/>
            <p:nvPr/>
          </p:nvSpPr>
          <p:spPr>
            <a:xfrm>
              <a:off x="668068" y="202823"/>
              <a:ext cx="411871" cy="329144"/>
            </a:xfrm>
            <a:prstGeom prst="chevron">
              <a:avLst/>
            </a:prstGeom>
            <a:solidFill>
              <a:srgbClr val="D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7" name="箭头: V 形 134"/>
            <p:cNvSpPr/>
            <p:nvPr/>
          </p:nvSpPr>
          <p:spPr>
            <a:xfrm>
              <a:off x="1003739" y="202823"/>
              <a:ext cx="411871" cy="329144"/>
            </a:xfrm>
            <a:prstGeom prst="chevron">
              <a:avLst/>
            </a:prstGeom>
            <a:solidFill>
              <a:srgbClr val="BB8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8" name="箭头: V 形 135"/>
            <p:cNvSpPr/>
            <p:nvPr/>
          </p:nvSpPr>
          <p:spPr>
            <a:xfrm>
              <a:off x="1335082" y="211208"/>
              <a:ext cx="411871" cy="329144"/>
            </a:xfrm>
            <a:prstGeom prst="chevron">
              <a:avLst/>
            </a:prstGeom>
            <a:solidFill>
              <a:srgbClr val="A45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9" name="箭头: V 形 136"/>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grpSp>
      <p:sp>
        <p:nvSpPr>
          <p:cNvPr id="2" name="iconfont-1191-801540"/>
          <p:cNvSpPr>
            <a:spLocks noChangeAspect="1"/>
          </p:cNvSpPr>
          <p:nvPr/>
        </p:nvSpPr>
        <p:spPr bwMode="auto">
          <a:xfrm>
            <a:off x="4973603" y="5452771"/>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703881"/>
          </a:solidFill>
          <a:ln>
            <a:noFill/>
          </a:ln>
        </p:spPr>
        <p:txBody>
          <a:bodyPr/>
          <a:lstStyle/>
          <a:p>
            <a:endParaRPr lang="zh-CN" altLang="en-US" dirty="0">
              <a:cs typeface="+mn-ea"/>
              <a:sym typeface="+mn-lt"/>
            </a:endParaRPr>
          </a:p>
        </p:txBody>
      </p:sp>
      <p:sp>
        <p:nvSpPr>
          <p:cNvPr id="4" name="文本框 3"/>
          <p:cNvSpPr txBox="1"/>
          <p:nvPr/>
        </p:nvSpPr>
        <p:spPr>
          <a:xfrm>
            <a:off x="5654903" y="4650829"/>
            <a:ext cx="6162065" cy="400110"/>
          </a:xfrm>
          <a:prstGeom prst="rect">
            <a:avLst/>
          </a:prstGeom>
          <a:noFill/>
        </p:spPr>
        <p:txBody>
          <a:bodyPr wrap="square" rtlCol="0">
            <a:spAutoFit/>
          </a:bodyPr>
          <a:lstStyle/>
          <a:p>
            <a:r>
              <a:rPr lang="zh-CN" altLang="en-US" sz="2000" b="1" dirty="0"/>
              <a:t>一直没有重视公共突发事件的应对措施</a:t>
            </a:r>
            <a:endParaRPr lang="zh-CN" altLang="en-US" sz="2000" b="1" dirty="0">
              <a:cs typeface="+mn-ea"/>
            </a:endParaRPr>
          </a:p>
        </p:txBody>
      </p:sp>
      <p:sp>
        <p:nvSpPr>
          <p:cNvPr id="3" name="文本框 15">
            <a:extLst>
              <a:ext uri="{FF2B5EF4-FFF2-40B4-BE49-F238E27FC236}">
                <a16:creationId xmlns:a16="http://schemas.microsoft.com/office/drawing/2014/main" id="{65B3B09B-1C69-CCFE-1822-E508BD8B407D}"/>
              </a:ext>
            </a:extLst>
          </p:cNvPr>
          <p:cNvSpPr txBox="1"/>
          <p:nvPr/>
        </p:nvSpPr>
        <p:spPr>
          <a:xfrm>
            <a:off x="1449414" y="2750087"/>
            <a:ext cx="2001230" cy="2898422"/>
          </a:xfrm>
          <a:prstGeom prst="rect">
            <a:avLst/>
          </a:prstGeom>
          <a:noFill/>
        </p:spPr>
        <p:txBody>
          <a:bodyPr wrap="square" rtlCol="0">
            <a:spAutoFit/>
          </a:bodyPr>
          <a:lstStyle/>
          <a:p>
            <a:pPr indent="-171450">
              <a:lnSpc>
                <a:spcPct val="200000"/>
              </a:lnSpc>
              <a:buFont typeface="Arial" panose="020B0604020202020204" pitchFamily="34" charset="0"/>
              <a:buChar char="•"/>
            </a:pPr>
            <a:r>
              <a:rPr lang="zh-CN" altLang="en-US" sz="3200" b="1" dirty="0">
                <a:solidFill>
                  <a:schemeClr val="bg1"/>
                </a:solidFill>
                <a:latin typeface="思源宋体 Heavy" panose="02020900000000000000" pitchFamily="18" charset="-122"/>
                <a:ea typeface="思源宋体 Heavy" panose="02020900000000000000" pitchFamily="18" charset="-122"/>
                <a:cs typeface="+mn-ea"/>
                <a:sym typeface="+mn-lt"/>
              </a:rPr>
              <a:t>传播主体 </a:t>
            </a:r>
            <a:endParaRPr lang="en-US" altLang="zh-CN" sz="3200" b="1" dirty="0">
              <a:solidFill>
                <a:schemeClr val="bg1"/>
              </a:solidFill>
              <a:latin typeface="思源宋体 Heavy" panose="02020900000000000000" pitchFamily="18" charset="-122"/>
              <a:ea typeface="思源宋体 Heavy" panose="02020900000000000000" pitchFamily="18" charset="-122"/>
              <a:cs typeface="+mn-ea"/>
              <a:sym typeface="+mn-lt"/>
            </a:endParaRPr>
          </a:p>
          <a:p>
            <a:pPr indent="-171450">
              <a:lnSpc>
                <a:spcPct val="200000"/>
              </a:lnSpc>
              <a:buFont typeface="Arial" panose="020B0604020202020204" pitchFamily="34" charset="0"/>
              <a:buChar char="•"/>
            </a:pPr>
            <a:r>
              <a:rPr lang="zh-CN" altLang="en-US" sz="3200" b="1" dirty="0">
                <a:solidFill>
                  <a:schemeClr val="bg1"/>
                </a:solidFill>
                <a:latin typeface="思源宋体 Heavy" panose="02020900000000000000" pitchFamily="18" charset="-122"/>
                <a:ea typeface="思源宋体 Heavy" panose="02020900000000000000" pitchFamily="18" charset="-122"/>
                <a:cs typeface="+mn-ea"/>
                <a:sym typeface="+mn-lt"/>
              </a:rPr>
              <a:t>传播内容 </a:t>
            </a:r>
            <a:endParaRPr lang="en-US" altLang="zh-CN" sz="3200" b="1" dirty="0">
              <a:solidFill>
                <a:schemeClr val="bg1"/>
              </a:solidFill>
              <a:latin typeface="思源宋体 Heavy" panose="02020900000000000000" pitchFamily="18" charset="-122"/>
              <a:ea typeface="思源宋体 Heavy" panose="02020900000000000000" pitchFamily="18" charset="-122"/>
              <a:cs typeface="+mn-ea"/>
              <a:sym typeface="+mn-lt"/>
            </a:endParaRPr>
          </a:p>
          <a:p>
            <a:pPr indent="-171450">
              <a:lnSpc>
                <a:spcPct val="200000"/>
              </a:lnSpc>
              <a:buFont typeface="Arial" panose="020B0604020202020204" pitchFamily="34" charset="0"/>
              <a:buChar char="•"/>
            </a:pPr>
            <a:r>
              <a:rPr lang="zh-CN" altLang="en-US" sz="3200" b="1" u="sng" dirty="0">
                <a:solidFill>
                  <a:schemeClr val="accent4">
                    <a:lumMod val="40000"/>
                    <a:lumOff val="60000"/>
                  </a:schemeClr>
                </a:solidFill>
                <a:latin typeface="思源宋体 Heavy" panose="02020900000000000000" pitchFamily="18" charset="-122"/>
                <a:ea typeface="思源宋体 Heavy" panose="02020900000000000000" pitchFamily="18" charset="-122"/>
                <a:cs typeface="+mn-ea"/>
                <a:sym typeface="+mn-lt"/>
              </a:rPr>
              <a:t>传播渠道</a:t>
            </a:r>
            <a:endParaRPr lang="en-US" altLang="zh-CN" sz="3200" b="1" u="sng" dirty="0">
              <a:solidFill>
                <a:schemeClr val="accent4">
                  <a:lumMod val="40000"/>
                  <a:lumOff val="60000"/>
                </a:schemeClr>
              </a:solidFill>
              <a:latin typeface="思源宋体 Heavy" panose="02020900000000000000" pitchFamily="18" charset="-122"/>
              <a:ea typeface="思源宋体 Heavy" panose="02020900000000000000" pitchFamily="18" charset="-122"/>
              <a:cs typeface="+mn-ea"/>
              <a:sym typeface="+mn-lt"/>
            </a:endParaRPr>
          </a:p>
        </p:txBody>
      </p:sp>
      <p:sp>
        <p:nvSpPr>
          <p:cNvPr id="11" name="矩形: 圆角 21">
            <a:extLst>
              <a:ext uri="{FF2B5EF4-FFF2-40B4-BE49-F238E27FC236}">
                <a16:creationId xmlns:a16="http://schemas.microsoft.com/office/drawing/2014/main" id="{EB4A948E-0C94-706D-4BA5-364A825511BA}"/>
              </a:ext>
            </a:extLst>
          </p:cNvPr>
          <p:cNvSpPr/>
          <p:nvPr/>
        </p:nvSpPr>
        <p:spPr>
          <a:xfrm>
            <a:off x="968931" y="2641790"/>
            <a:ext cx="3134573" cy="3548764"/>
          </a:xfrm>
          <a:prstGeom prst="roundRect">
            <a:avLst/>
          </a:prstGeom>
          <a:noFill/>
          <a:ln w="1905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nvGrpSpPr>
          <p:cNvPr id="18" name="Google Shape;177;p11">
            <a:extLst>
              <a:ext uri="{FF2B5EF4-FFF2-40B4-BE49-F238E27FC236}">
                <a16:creationId xmlns:a16="http://schemas.microsoft.com/office/drawing/2014/main" id="{E1D5A3AA-C29D-EC99-68AF-D442C1B65ACF}"/>
              </a:ext>
            </a:extLst>
          </p:cNvPr>
          <p:cNvGrpSpPr/>
          <p:nvPr/>
        </p:nvGrpSpPr>
        <p:grpSpPr>
          <a:xfrm>
            <a:off x="5160701" y="2433184"/>
            <a:ext cx="393894" cy="356642"/>
            <a:chOff x="6049791" y="6106301"/>
            <a:chExt cx="321022" cy="290662"/>
          </a:xfrm>
          <a:solidFill>
            <a:srgbClr val="814195"/>
          </a:solidFill>
        </p:grpSpPr>
        <p:sp>
          <p:nvSpPr>
            <p:cNvPr id="19" name="Google Shape;178;p11">
              <a:extLst>
                <a:ext uri="{FF2B5EF4-FFF2-40B4-BE49-F238E27FC236}">
                  <a16:creationId xmlns:a16="http://schemas.microsoft.com/office/drawing/2014/main" id="{24D11E54-E07B-7ACF-6007-554DBC24A1E6}"/>
                </a:ext>
              </a:extLst>
            </p:cNvPr>
            <p:cNvSpPr/>
            <p:nvPr/>
          </p:nvSpPr>
          <p:spPr>
            <a:xfrm>
              <a:off x="6049791" y="6106301"/>
              <a:ext cx="140642" cy="290662"/>
            </a:xfrm>
            <a:custGeom>
              <a:avLst/>
              <a:gdLst/>
              <a:ahLst/>
              <a:cxnLst/>
              <a:rect l="l" t="t" r="r" b="b"/>
              <a:pathLst>
                <a:path w="140642" h="290662" extrusionOk="0">
                  <a:moveTo>
                    <a:pt x="127248" y="0"/>
                  </a:moveTo>
                  <a:lnTo>
                    <a:pt x="127248" y="29468"/>
                  </a:lnTo>
                  <a:cubicBezTo>
                    <a:pt x="107900" y="37803"/>
                    <a:pt x="93166" y="48593"/>
                    <a:pt x="83046" y="61838"/>
                  </a:cubicBezTo>
                  <a:cubicBezTo>
                    <a:pt x="72926" y="75084"/>
                    <a:pt x="67865" y="89892"/>
                    <a:pt x="67865" y="106264"/>
                  </a:cubicBezTo>
                  <a:cubicBezTo>
                    <a:pt x="67865" y="121146"/>
                    <a:pt x="73967" y="136104"/>
                    <a:pt x="86171" y="151135"/>
                  </a:cubicBezTo>
                  <a:cubicBezTo>
                    <a:pt x="98375" y="166167"/>
                    <a:pt x="110505" y="181273"/>
                    <a:pt x="122560" y="196453"/>
                  </a:cubicBezTo>
                  <a:cubicBezTo>
                    <a:pt x="134615" y="211634"/>
                    <a:pt x="140642" y="226666"/>
                    <a:pt x="140642" y="241548"/>
                  </a:cubicBezTo>
                  <a:cubicBezTo>
                    <a:pt x="140642" y="255836"/>
                    <a:pt x="135136" y="267593"/>
                    <a:pt x="124122" y="276821"/>
                  </a:cubicBezTo>
                  <a:cubicBezTo>
                    <a:pt x="113109" y="286048"/>
                    <a:pt x="100459" y="290662"/>
                    <a:pt x="86171" y="290662"/>
                  </a:cubicBezTo>
                  <a:cubicBezTo>
                    <a:pt x="72777" y="290662"/>
                    <a:pt x="59382" y="285750"/>
                    <a:pt x="45988" y="275928"/>
                  </a:cubicBezTo>
                  <a:cubicBezTo>
                    <a:pt x="32593" y="266105"/>
                    <a:pt x="21580" y="252041"/>
                    <a:pt x="12948" y="233735"/>
                  </a:cubicBezTo>
                  <a:cubicBezTo>
                    <a:pt x="4316" y="215429"/>
                    <a:pt x="0" y="195114"/>
                    <a:pt x="0" y="172790"/>
                  </a:cubicBezTo>
                  <a:cubicBezTo>
                    <a:pt x="0" y="133797"/>
                    <a:pt x="11534" y="99343"/>
                    <a:pt x="34602" y="69429"/>
                  </a:cubicBezTo>
                  <a:cubicBezTo>
                    <a:pt x="57671" y="39514"/>
                    <a:pt x="88553" y="16371"/>
                    <a:pt x="127248"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a:solidFill>
                  <a:srgbClr val="703881"/>
                </a:solidFill>
                <a:highlight>
                  <a:srgbClr val="B57BC7"/>
                </a:highlight>
                <a:latin typeface="Calibri"/>
                <a:ea typeface="Calibri"/>
                <a:cs typeface="Calibri"/>
                <a:sym typeface="Calibri"/>
              </a:endParaRPr>
            </a:p>
          </p:txBody>
        </p:sp>
        <p:sp>
          <p:nvSpPr>
            <p:cNvPr id="21" name="Google Shape;179;p11">
              <a:extLst>
                <a:ext uri="{FF2B5EF4-FFF2-40B4-BE49-F238E27FC236}">
                  <a16:creationId xmlns:a16="http://schemas.microsoft.com/office/drawing/2014/main" id="{A8056BF3-D646-C52A-127E-E0A44C0B4C20}"/>
                </a:ext>
              </a:extLst>
            </p:cNvPr>
            <p:cNvSpPr/>
            <p:nvPr/>
          </p:nvSpPr>
          <p:spPr>
            <a:xfrm>
              <a:off x="6231063" y="6106301"/>
              <a:ext cx="139750" cy="290662"/>
            </a:xfrm>
            <a:custGeom>
              <a:avLst/>
              <a:gdLst/>
              <a:ahLst/>
              <a:cxnLst/>
              <a:rect l="l" t="t" r="r" b="b"/>
              <a:pathLst>
                <a:path w="139750" h="290662" extrusionOk="0">
                  <a:moveTo>
                    <a:pt x="126802" y="0"/>
                  </a:moveTo>
                  <a:lnTo>
                    <a:pt x="126802" y="29468"/>
                  </a:lnTo>
                  <a:cubicBezTo>
                    <a:pt x="107454" y="37803"/>
                    <a:pt x="92720" y="48593"/>
                    <a:pt x="82600" y="61838"/>
                  </a:cubicBezTo>
                  <a:cubicBezTo>
                    <a:pt x="72480" y="75084"/>
                    <a:pt x="67420" y="89892"/>
                    <a:pt x="67420" y="106264"/>
                  </a:cubicBezTo>
                  <a:cubicBezTo>
                    <a:pt x="67420" y="121742"/>
                    <a:pt x="73447" y="136848"/>
                    <a:pt x="85502" y="151582"/>
                  </a:cubicBezTo>
                  <a:cubicBezTo>
                    <a:pt x="97557" y="166316"/>
                    <a:pt x="109612" y="181124"/>
                    <a:pt x="121667" y="196007"/>
                  </a:cubicBezTo>
                  <a:cubicBezTo>
                    <a:pt x="133723" y="210890"/>
                    <a:pt x="139750" y="226070"/>
                    <a:pt x="139750" y="241548"/>
                  </a:cubicBezTo>
                  <a:cubicBezTo>
                    <a:pt x="139750" y="256133"/>
                    <a:pt x="134243" y="267965"/>
                    <a:pt x="123230" y="277044"/>
                  </a:cubicBezTo>
                  <a:cubicBezTo>
                    <a:pt x="112217" y="286122"/>
                    <a:pt x="99715" y="290662"/>
                    <a:pt x="85725" y="290662"/>
                  </a:cubicBezTo>
                  <a:cubicBezTo>
                    <a:pt x="72331" y="290662"/>
                    <a:pt x="59011" y="285825"/>
                    <a:pt x="45765" y="276151"/>
                  </a:cubicBezTo>
                  <a:cubicBezTo>
                    <a:pt x="32519" y="266477"/>
                    <a:pt x="21581" y="252636"/>
                    <a:pt x="12949" y="234628"/>
                  </a:cubicBezTo>
                  <a:cubicBezTo>
                    <a:pt x="4317" y="216620"/>
                    <a:pt x="0" y="196007"/>
                    <a:pt x="0" y="172790"/>
                  </a:cubicBezTo>
                  <a:cubicBezTo>
                    <a:pt x="0" y="153740"/>
                    <a:pt x="3051" y="135285"/>
                    <a:pt x="9153" y="117426"/>
                  </a:cubicBezTo>
                  <a:cubicBezTo>
                    <a:pt x="15255" y="99566"/>
                    <a:pt x="23962" y="83344"/>
                    <a:pt x="35273" y="68759"/>
                  </a:cubicBezTo>
                  <a:cubicBezTo>
                    <a:pt x="46584" y="54174"/>
                    <a:pt x="60350" y="40854"/>
                    <a:pt x="76573" y="28799"/>
                  </a:cubicBezTo>
                  <a:cubicBezTo>
                    <a:pt x="92795" y="16743"/>
                    <a:pt x="109538" y="7144"/>
                    <a:pt x="126802"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dirty="0">
                <a:solidFill>
                  <a:srgbClr val="814195"/>
                </a:solidFill>
                <a:latin typeface="Calibri"/>
                <a:ea typeface="Calibri"/>
                <a:cs typeface="Calibri"/>
                <a:sym typeface="Calibri"/>
              </a:endParaRPr>
            </a:p>
          </p:txBody>
        </p:sp>
      </p:grpSp>
      <p:grpSp>
        <p:nvGrpSpPr>
          <p:cNvPr id="22" name="Google Shape;173;p11">
            <a:extLst>
              <a:ext uri="{FF2B5EF4-FFF2-40B4-BE49-F238E27FC236}">
                <a16:creationId xmlns:a16="http://schemas.microsoft.com/office/drawing/2014/main" id="{3B6DD262-BE51-2B57-5D36-BADDB3990A2D}"/>
              </a:ext>
            </a:extLst>
          </p:cNvPr>
          <p:cNvGrpSpPr/>
          <p:nvPr/>
        </p:nvGrpSpPr>
        <p:grpSpPr>
          <a:xfrm rot="10800000">
            <a:off x="11223069" y="4227439"/>
            <a:ext cx="393894" cy="356646"/>
            <a:chOff x="6049791" y="6106298"/>
            <a:chExt cx="321022" cy="290665"/>
          </a:xfrm>
          <a:solidFill>
            <a:srgbClr val="703881"/>
          </a:solidFill>
        </p:grpSpPr>
        <p:sp>
          <p:nvSpPr>
            <p:cNvPr id="27" name="Google Shape;174;p11">
              <a:extLst>
                <a:ext uri="{FF2B5EF4-FFF2-40B4-BE49-F238E27FC236}">
                  <a16:creationId xmlns:a16="http://schemas.microsoft.com/office/drawing/2014/main" id="{F434E78D-9D2B-1826-AD75-7DC64282124A}"/>
                </a:ext>
              </a:extLst>
            </p:cNvPr>
            <p:cNvSpPr/>
            <p:nvPr/>
          </p:nvSpPr>
          <p:spPr>
            <a:xfrm>
              <a:off x="6049791" y="6106298"/>
              <a:ext cx="140642" cy="290662"/>
            </a:xfrm>
            <a:custGeom>
              <a:avLst/>
              <a:gdLst/>
              <a:ahLst/>
              <a:cxnLst/>
              <a:rect l="l" t="t" r="r" b="b"/>
              <a:pathLst>
                <a:path w="140642" h="290662" extrusionOk="0">
                  <a:moveTo>
                    <a:pt x="127248" y="0"/>
                  </a:moveTo>
                  <a:lnTo>
                    <a:pt x="127248" y="29468"/>
                  </a:lnTo>
                  <a:cubicBezTo>
                    <a:pt x="107900" y="37803"/>
                    <a:pt x="93166" y="48593"/>
                    <a:pt x="83046" y="61838"/>
                  </a:cubicBezTo>
                  <a:cubicBezTo>
                    <a:pt x="72926" y="75084"/>
                    <a:pt x="67865" y="89892"/>
                    <a:pt x="67865" y="106264"/>
                  </a:cubicBezTo>
                  <a:cubicBezTo>
                    <a:pt x="67865" y="121146"/>
                    <a:pt x="73967" y="136104"/>
                    <a:pt x="86171" y="151135"/>
                  </a:cubicBezTo>
                  <a:cubicBezTo>
                    <a:pt x="98375" y="166167"/>
                    <a:pt x="110505" y="181273"/>
                    <a:pt x="122560" y="196453"/>
                  </a:cubicBezTo>
                  <a:cubicBezTo>
                    <a:pt x="134615" y="211634"/>
                    <a:pt x="140642" y="226666"/>
                    <a:pt x="140642" y="241548"/>
                  </a:cubicBezTo>
                  <a:cubicBezTo>
                    <a:pt x="140642" y="255836"/>
                    <a:pt x="135136" y="267593"/>
                    <a:pt x="124122" y="276821"/>
                  </a:cubicBezTo>
                  <a:cubicBezTo>
                    <a:pt x="113109" y="286048"/>
                    <a:pt x="100459" y="290662"/>
                    <a:pt x="86171" y="290662"/>
                  </a:cubicBezTo>
                  <a:cubicBezTo>
                    <a:pt x="72777" y="290662"/>
                    <a:pt x="59382" y="285750"/>
                    <a:pt x="45988" y="275928"/>
                  </a:cubicBezTo>
                  <a:cubicBezTo>
                    <a:pt x="32593" y="266105"/>
                    <a:pt x="21580" y="252041"/>
                    <a:pt x="12948" y="233735"/>
                  </a:cubicBezTo>
                  <a:cubicBezTo>
                    <a:pt x="4316" y="215429"/>
                    <a:pt x="0" y="195114"/>
                    <a:pt x="0" y="172790"/>
                  </a:cubicBezTo>
                  <a:cubicBezTo>
                    <a:pt x="0" y="133797"/>
                    <a:pt x="11534" y="99343"/>
                    <a:pt x="34602" y="69429"/>
                  </a:cubicBezTo>
                  <a:cubicBezTo>
                    <a:pt x="57671" y="39514"/>
                    <a:pt x="88553" y="16371"/>
                    <a:pt x="127248"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dirty="0">
                <a:solidFill>
                  <a:srgbClr val="3D3D3D"/>
                </a:solidFill>
                <a:latin typeface="Calibri"/>
                <a:ea typeface="Calibri"/>
                <a:cs typeface="Calibri"/>
                <a:sym typeface="Calibri"/>
              </a:endParaRPr>
            </a:p>
          </p:txBody>
        </p:sp>
        <p:sp>
          <p:nvSpPr>
            <p:cNvPr id="31" name="Google Shape;175;p11">
              <a:extLst>
                <a:ext uri="{FF2B5EF4-FFF2-40B4-BE49-F238E27FC236}">
                  <a16:creationId xmlns:a16="http://schemas.microsoft.com/office/drawing/2014/main" id="{C3288EFD-36C4-557B-3D30-21AC5F245E6A}"/>
                </a:ext>
              </a:extLst>
            </p:cNvPr>
            <p:cNvSpPr/>
            <p:nvPr/>
          </p:nvSpPr>
          <p:spPr>
            <a:xfrm>
              <a:off x="6231063" y="6106301"/>
              <a:ext cx="139750" cy="290662"/>
            </a:xfrm>
            <a:custGeom>
              <a:avLst/>
              <a:gdLst/>
              <a:ahLst/>
              <a:cxnLst/>
              <a:rect l="l" t="t" r="r" b="b"/>
              <a:pathLst>
                <a:path w="139750" h="290662" extrusionOk="0">
                  <a:moveTo>
                    <a:pt x="126802" y="0"/>
                  </a:moveTo>
                  <a:lnTo>
                    <a:pt x="126802" y="29468"/>
                  </a:lnTo>
                  <a:cubicBezTo>
                    <a:pt x="107454" y="37803"/>
                    <a:pt x="92720" y="48593"/>
                    <a:pt x="82600" y="61838"/>
                  </a:cubicBezTo>
                  <a:cubicBezTo>
                    <a:pt x="72480" y="75084"/>
                    <a:pt x="67420" y="89892"/>
                    <a:pt x="67420" y="106264"/>
                  </a:cubicBezTo>
                  <a:cubicBezTo>
                    <a:pt x="67420" y="121742"/>
                    <a:pt x="73447" y="136848"/>
                    <a:pt x="85502" y="151582"/>
                  </a:cubicBezTo>
                  <a:cubicBezTo>
                    <a:pt x="97557" y="166316"/>
                    <a:pt x="109612" y="181124"/>
                    <a:pt x="121667" y="196007"/>
                  </a:cubicBezTo>
                  <a:cubicBezTo>
                    <a:pt x="133723" y="210890"/>
                    <a:pt x="139750" y="226070"/>
                    <a:pt x="139750" y="241548"/>
                  </a:cubicBezTo>
                  <a:cubicBezTo>
                    <a:pt x="139750" y="256133"/>
                    <a:pt x="134243" y="267965"/>
                    <a:pt x="123230" y="277044"/>
                  </a:cubicBezTo>
                  <a:cubicBezTo>
                    <a:pt x="112217" y="286122"/>
                    <a:pt x="99715" y="290662"/>
                    <a:pt x="85725" y="290662"/>
                  </a:cubicBezTo>
                  <a:cubicBezTo>
                    <a:pt x="72331" y="290662"/>
                    <a:pt x="59011" y="285825"/>
                    <a:pt x="45765" y="276151"/>
                  </a:cubicBezTo>
                  <a:cubicBezTo>
                    <a:pt x="32519" y="266477"/>
                    <a:pt x="21581" y="252636"/>
                    <a:pt x="12949" y="234628"/>
                  </a:cubicBezTo>
                  <a:cubicBezTo>
                    <a:pt x="4317" y="216620"/>
                    <a:pt x="0" y="196007"/>
                    <a:pt x="0" y="172790"/>
                  </a:cubicBezTo>
                  <a:cubicBezTo>
                    <a:pt x="0" y="153740"/>
                    <a:pt x="3051" y="135285"/>
                    <a:pt x="9153" y="117426"/>
                  </a:cubicBezTo>
                  <a:cubicBezTo>
                    <a:pt x="15255" y="99566"/>
                    <a:pt x="23962" y="83344"/>
                    <a:pt x="35273" y="68759"/>
                  </a:cubicBezTo>
                  <a:cubicBezTo>
                    <a:pt x="46584" y="54174"/>
                    <a:pt x="60350" y="40854"/>
                    <a:pt x="76573" y="28799"/>
                  </a:cubicBezTo>
                  <a:cubicBezTo>
                    <a:pt x="92795" y="16743"/>
                    <a:pt x="109538" y="7144"/>
                    <a:pt x="126802"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a:solidFill>
                  <a:srgbClr val="3D3D3D"/>
                </a:solidFill>
                <a:latin typeface="Calibri"/>
                <a:ea typeface="Calibri"/>
                <a:cs typeface="Calibri"/>
                <a:sym typeface="Calibri"/>
              </a:endParaRPr>
            </a:p>
          </p:txBody>
        </p:sp>
      </p:grpSp>
      <p:sp>
        <p:nvSpPr>
          <p:cNvPr id="10" name="文本框 36">
            <a:extLst>
              <a:ext uri="{FF2B5EF4-FFF2-40B4-BE49-F238E27FC236}">
                <a16:creationId xmlns:a16="http://schemas.microsoft.com/office/drawing/2014/main" id="{11D1B9C6-689E-7AD7-7426-618DEA2896E8}"/>
              </a:ext>
            </a:extLst>
          </p:cNvPr>
          <p:cNvSpPr txBox="1"/>
          <p:nvPr/>
        </p:nvSpPr>
        <p:spPr>
          <a:xfrm>
            <a:off x="9712938" y="1770807"/>
            <a:ext cx="1576240" cy="584775"/>
          </a:xfrm>
          <a:prstGeom prst="rect">
            <a:avLst/>
          </a:prstGeom>
          <a:noFill/>
          <a:ln>
            <a:solidFill>
              <a:srgbClr val="814195"/>
            </a:solidFill>
          </a:ln>
        </p:spPr>
        <p:txBody>
          <a:bodyPr wrap="square" rtlCol="0">
            <a:spAutoFit/>
            <a:scene3d>
              <a:camera prst="orthographicFront"/>
              <a:lightRig rig="threePt" dir="t"/>
            </a:scene3d>
            <a:sp3d contourW="12700"/>
          </a:bodyPr>
          <a:lstStyle/>
          <a:p>
            <a:pPr algn="ctr"/>
            <a:r>
              <a:rPr lang="zh-TW" altLang="en-US" sz="32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怠惰性</a:t>
            </a:r>
            <a:endParaRPr lang="zh-CN" altLang="en-US" sz="32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endParaRPr>
          </a:p>
        </p:txBody>
      </p:sp>
    </p:spTree>
    <p:extLst>
      <p:ext uri="{BB962C8B-B14F-4D97-AF65-F5344CB8AC3E}">
        <p14:creationId xmlns:p14="http://schemas.microsoft.com/office/powerpoint/2010/main" val="760134062"/>
      </p:ext>
    </p:extLst>
  </p:cSld>
  <p:clrMapOvr>
    <a:masterClrMapping/>
  </p:clrMapOvr>
  <mc:AlternateContent xmlns:mc="http://schemas.openxmlformats.org/markup-compatibility/2006" xmlns:p14="http://schemas.microsoft.com/office/powerpoint/2010/main">
    <mc:Choice Requires="p14">
      <p:transition p14:dur="0" advTm="4686"/>
    </mc:Choice>
    <mc:Fallback xmlns="">
      <p:transition advTm="46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wipe(down)">
                                      <p:cBhvr>
                                        <p:cTn id="18" dur="500"/>
                                        <p:tgtEl>
                                          <p:spTgt spid="23"/>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down)">
                                      <p:cBhvr>
                                        <p:cTn id="21" dur="500"/>
                                        <p:tgtEl>
                                          <p:spTgt spid="24"/>
                                        </p:tgtEl>
                                      </p:cBhvr>
                                    </p:animEffect>
                                  </p:childTnLst>
                                </p:cTn>
                              </p:par>
                              <p:par>
                                <p:cTn id="22" presetID="22" presetClass="entr" presetSubtype="4"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down)">
                                      <p:cBhvr>
                                        <p:cTn id="24" dur="500"/>
                                        <p:tgtEl>
                                          <p:spTgt spid="2"/>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16"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604109" y="368651"/>
            <a:ext cx="1882289" cy="417037"/>
            <a:chOff x="668068" y="202823"/>
            <a:chExt cx="1414556" cy="337529"/>
          </a:xfrm>
          <a:solidFill>
            <a:srgbClr val="703881"/>
          </a:solidFill>
        </p:grpSpPr>
        <p:sp>
          <p:nvSpPr>
            <p:cNvPr id="45" name="箭头: V 形 44"/>
            <p:cNvSpPr/>
            <p:nvPr/>
          </p:nvSpPr>
          <p:spPr>
            <a:xfrm>
              <a:off x="668068" y="202823"/>
              <a:ext cx="411871" cy="329144"/>
            </a:xfrm>
            <a:prstGeom prst="chevron">
              <a:avLst/>
            </a:prstGeom>
            <a:solidFill>
              <a:srgbClr val="D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6" name="箭头: V 形 45"/>
            <p:cNvSpPr/>
            <p:nvPr/>
          </p:nvSpPr>
          <p:spPr>
            <a:xfrm>
              <a:off x="1003739" y="202823"/>
              <a:ext cx="411871" cy="329144"/>
            </a:xfrm>
            <a:prstGeom prst="chevron">
              <a:avLst/>
            </a:prstGeom>
            <a:solidFill>
              <a:srgbClr val="BB8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7" name="箭头: V 形 46"/>
            <p:cNvSpPr/>
            <p:nvPr/>
          </p:nvSpPr>
          <p:spPr>
            <a:xfrm>
              <a:off x="1335082" y="211208"/>
              <a:ext cx="411871" cy="329144"/>
            </a:xfrm>
            <a:prstGeom prst="chevron">
              <a:avLst/>
            </a:prstGeom>
            <a:solidFill>
              <a:srgbClr val="A45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8" name="箭头: V 形 47"/>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49" name="文本框 48"/>
          <p:cNvSpPr txBox="1"/>
          <p:nvPr/>
        </p:nvSpPr>
        <p:spPr>
          <a:xfrm>
            <a:off x="2555372" y="281058"/>
            <a:ext cx="5400298" cy="584775"/>
          </a:xfrm>
          <a:prstGeom prst="rect">
            <a:avLst/>
          </a:prstGeom>
          <a:noFill/>
        </p:spPr>
        <p:txBody>
          <a:bodyPr wrap="square" rtlCol="0">
            <a:spAutoFit/>
          </a:bodyPr>
          <a:lstStyle/>
          <a:p>
            <a:r>
              <a:rPr lang="zh-TW" altLang="en-US" sz="3200" b="1" dirty="0">
                <a:solidFill>
                  <a:srgbClr val="703881"/>
                </a:solidFill>
                <a:latin typeface="思源宋体 Heavy" panose="02020900000000000000" pitchFamily="18" charset="-122"/>
                <a:ea typeface="思源宋体 Heavy" panose="02020900000000000000" pitchFamily="18" charset="-122"/>
                <a:cs typeface="+mn-ea"/>
                <a:sym typeface="+mn-lt"/>
              </a:rPr>
              <a:t>总结</a:t>
            </a:r>
            <a:endParaRPr lang="zh-CN" altLang="en-US" sz="2800" dirty="0">
              <a:solidFill>
                <a:srgbClr val="703881"/>
              </a:solidFill>
              <a:latin typeface="思源宋体 Heavy" panose="02020900000000000000" pitchFamily="18" charset="-122"/>
              <a:ea typeface="思源宋体 Heavy" panose="02020900000000000000" pitchFamily="18" charset="-122"/>
              <a:cs typeface="+mn-ea"/>
              <a:sym typeface="+mn-lt"/>
            </a:endParaRPr>
          </a:p>
        </p:txBody>
      </p:sp>
      <p:sp>
        <p:nvSpPr>
          <p:cNvPr id="22" name="矩形: 圆角 21"/>
          <p:cNvSpPr/>
          <p:nvPr/>
        </p:nvSpPr>
        <p:spPr>
          <a:xfrm>
            <a:off x="214792" y="1067822"/>
            <a:ext cx="11679640" cy="5560043"/>
          </a:xfrm>
          <a:prstGeom prst="roundRect">
            <a:avLst/>
          </a:prstGeom>
          <a:noFill/>
          <a:ln w="19050">
            <a:solidFill>
              <a:srgbClr val="7038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a:grpSpLocks noChangeAspect="1"/>
          </p:cNvGrpSpPr>
          <p:nvPr/>
        </p:nvGrpSpPr>
        <p:grpSpPr>
          <a:xfrm>
            <a:off x="10003315" y="324030"/>
            <a:ext cx="1891573" cy="569248"/>
            <a:chOff x="2685028" y="2876682"/>
            <a:chExt cx="5502784" cy="1656004"/>
          </a:xfrm>
        </p:grpSpPr>
        <p:sp>
          <p:nvSpPr>
            <p:cNvPr id="53" name="i$ľïdê"/>
            <p:cNvSpPr/>
            <p:nvPr userDrawn="1"/>
          </p:nvSpPr>
          <p:spPr>
            <a:xfrm>
              <a:off x="4486927" y="2876682"/>
              <a:ext cx="3699559" cy="1174043"/>
            </a:xfrm>
            <a:custGeom>
              <a:avLst/>
              <a:gdLst>
                <a:gd name="connsiteX0" fmla="*/ 3528743 w 3812022"/>
                <a:gd name="connsiteY0" fmla="*/ 1166183 h 1325394"/>
                <a:gd name="connsiteX1" fmla="*/ 3537795 w 3812022"/>
                <a:gd name="connsiteY1" fmla="*/ 1178430 h 1325394"/>
                <a:gd name="connsiteX2" fmla="*/ 3528743 w 3812022"/>
                <a:gd name="connsiteY2" fmla="*/ 1258302 h 1325394"/>
                <a:gd name="connsiteX3" fmla="*/ 3234282 w 3812022"/>
                <a:gd name="connsiteY3" fmla="*/ 1082322 h 1325394"/>
                <a:gd name="connsiteX4" fmla="*/ 3234282 w 3812022"/>
                <a:gd name="connsiteY4" fmla="*/ 1163814 h 1325394"/>
                <a:gd name="connsiteX5" fmla="*/ 3194545 w 3812022"/>
                <a:gd name="connsiteY5" fmla="*/ 1145948 h 1325394"/>
                <a:gd name="connsiteX6" fmla="*/ 3179436 w 3812022"/>
                <a:gd name="connsiteY6" fmla="*/ 1110272 h 1325394"/>
                <a:gd name="connsiteX7" fmla="*/ 3429169 w 3812022"/>
                <a:gd name="connsiteY7" fmla="*/ 1002179 h 1325394"/>
                <a:gd name="connsiteX8" fmla="*/ 3528210 w 3812022"/>
                <a:gd name="connsiteY8" fmla="*/ 1004309 h 1325394"/>
                <a:gd name="connsiteX9" fmla="*/ 3528210 w 3812022"/>
                <a:gd name="connsiteY9" fmla="*/ 1113467 h 1325394"/>
                <a:gd name="connsiteX10" fmla="*/ 3528210 w 3812022"/>
                <a:gd name="connsiteY10" fmla="*/ 1166183 h 1325394"/>
                <a:gd name="connsiteX11" fmla="*/ 3528210 w 3812022"/>
                <a:gd name="connsiteY11" fmla="*/ 1258302 h 1325394"/>
                <a:gd name="connsiteX12" fmla="*/ 3467508 w 3812022"/>
                <a:gd name="connsiteY12" fmla="*/ 1325394 h 1325394"/>
                <a:gd name="connsiteX13" fmla="*/ 3260373 w 3812022"/>
                <a:gd name="connsiteY13" fmla="*/ 1211443 h 1325394"/>
                <a:gd name="connsiteX14" fmla="*/ 3440351 w 3812022"/>
                <a:gd name="connsiteY14" fmla="*/ 1243925 h 1325394"/>
                <a:gd name="connsiteX15" fmla="*/ 3440351 w 3812022"/>
                <a:gd name="connsiteY15" fmla="*/ 1117727 h 1325394"/>
                <a:gd name="connsiteX16" fmla="*/ 3310959 w 3812022"/>
                <a:gd name="connsiteY16" fmla="*/ 1173105 h 1325394"/>
                <a:gd name="connsiteX17" fmla="*/ 3234282 w 3812022"/>
                <a:gd name="connsiteY17" fmla="*/ 1164053 h 1325394"/>
                <a:gd name="connsiteX18" fmla="*/ 3234282 w 3812022"/>
                <a:gd name="connsiteY18" fmla="*/ 1163814 h 1325394"/>
                <a:gd name="connsiteX19" fmla="*/ 3234814 w 3812022"/>
                <a:gd name="connsiteY19" fmla="*/ 1164053 h 1325394"/>
                <a:gd name="connsiteX20" fmla="*/ 3234814 w 3812022"/>
                <a:gd name="connsiteY20" fmla="*/ 1082051 h 1325394"/>
                <a:gd name="connsiteX21" fmla="*/ 3234282 w 3812022"/>
                <a:gd name="connsiteY21" fmla="*/ 1082322 h 1325394"/>
                <a:gd name="connsiteX22" fmla="*/ 3234282 w 3812022"/>
                <a:gd name="connsiteY22" fmla="*/ 1082051 h 1325394"/>
                <a:gd name="connsiteX23" fmla="*/ 3391896 w 3812022"/>
                <a:gd name="connsiteY23" fmla="*/ 1031465 h 1325394"/>
                <a:gd name="connsiteX24" fmla="*/ 3429169 w 3812022"/>
                <a:gd name="connsiteY24" fmla="*/ 1002179 h 1325394"/>
                <a:gd name="connsiteX25" fmla="*/ 3580394 w 3812022"/>
                <a:gd name="connsiteY25" fmla="*/ 994192 h 1325394"/>
                <a:gd name="connsiteX26" fmla="*/ 3644824 w 3812022"/>
                <a:gd name="connsiteY26" fmla="*/ 1024543 h 1325394"/>
                <a:gd name="connsiteX27" fmla="*/ 3528743 w 3812022"/>
                <a:gd name="connsiteY27" fmla="*/ 1113467 h 1325394"/>
                <a:gd name="connsiteX28" fmla="*/ 3528743 w 3812022"/>
                <a:gd name="connsiteY28" fmla="*/ 1004309 h 1325394"/>
                <a:gd name="connsiteX29" fmla="*/ 3580394 w 3812022"/>
                <a:gd name="connsiteY29" fmla="*/ 994192 h 1325394"/>
                <a:gd name="connsiteX30" fmla="*/ 2529346 w 3812022"/>
                <a:gd name="connsiteY30" fmla="*/ 901606 h 1325394"/>
                <a:gd name="connsiteX31" fmla="*/ 2547916 w 3812022"/>
                <a:gd name="connsiteY31" fmla="*/ 909528 h 1325394"/>
                <a:gd name="connsiteX32" fmla="*/ 2608619 w 3812022"/>
                <a:gd name="connsiteY32" fmla="*/ 977152 h 1325394"/>
                <a:gd name="connsiteX33" fmla="*/ 2718842 w 3812022"/>
                <a:gd name="connsiteY33" fmla="*/ 1051700 h 1325394"/>
                <a:gd name="connsiteX34" fmla="*/ 2803506 w 3812022"/>
                <a:gd name="connsiteY34" fmla="*/ 1057557 h 1325394"/>
                <a:gd name="connsiteX35" fmla="*/ 2668256 w 3812022"/>
                <a:gd name="connsiteY35" fmla="*/ 1154468 h 1325394"/>
                <a:gd name="connsiteX36" fmla="*/ 2629918 w 3812022"/>
                <a:gd name="connsiteY36" fmla="*/ 1145416 h 1325394"/>
                <a:gd name="connsiteX37" fmla="*/ 2608619 w 3812022"/>
                <a:gd name="connsiteY37" fmla="*/ 1124649 h 1325394"/>
                <a:gd name="connsiteX38" fmla="*/ 2518629 w 3812022"/>
                <a:gd name="connsiteY38" fmla="*/ 951061 h 1325394"/>
                <a:gd name="connsiteX39" fmla="*/ 2517565 w 3812022"/>
                <a:gd name="connsiteY39" fmla="*/ 903670 h 1325394"/>
                <a:gd name="connsiteX40" fmla="*/ 2529346 w 3812022"/>
                <a:gd name="connsiteY40" fmla="*/ 901606 h 1325394"/>
                <a:gd name="connsiteX41" fmla="*/ 1595483 w 3812022"/>
                <a:gd name="connsiteY41" fmla="*/ 881273 h 1325394"/>
                <a:gd name="connsiteX42" fmla="*/ 1578801 w 3812022"/>
                <a:gd name="connsiteY42" fmla="*/ 881839 h 1325394"/>
                <a:gd name="connsiteX43" fmla="*/ 1563892 w 3812022"/>
                <a:gd name="connsiteY43" fmla="*/ 881839 h 1325394"/>
                <a:gd name="connsiteX44" fmla="*/ 1552710 w 3812022"/>
                <a:gd name="connsiteY44" fmla="*/ 890358 h 1325394"/>
                <a:gd name="connsiteX45" fmla="*/ 1529281 w 3812022"/>
                <a:gd name="connsiteY45" fmla="*/ 1001647 h 1325394"/>
                <a:gd name="connsiteX46" fmla="*/ 1552710 w 3812022"/>
                <a:gd name="connsiteY46" fmla="*/ 992595 h 1325394"/>
                <a:gd name="connsiteX47" fmla="*/ 1578801 w 3812022"/>
                <a:gd name="connsiteY47" fmla="*/ 977685 h 1325394"/>
                <a:gd name="connsiteX48" fmla="*/ 1630452 w 3812022"/>
                <a:gd name="connsiteY48" fmla="*/ 922307 h 1325394"/>
                <a:gd name="connsiteX49" fmla="*/ 1595483 w 3812022"/>
                <a:gd name="connsiteY49" fmla="*/ 881273 h 1325394"/>
                <a:gd name="connsiteX50" fmla="*/ 578273 w 3812022"/>
                <a:gd name="connsiteY50" fmla="*/ 855746 h 1325394"/>
                <a:gd name="connsiteX51" fmla="*/ 576143 w 3812022"/>
                <a:gd name="connsiteY51" fmla="*/ 870122 h 1325394"/>
                <a:gd name="connsiteX52" fmla="*/ 577208 w 3812022"/>
                <a:gd name="connsiteY52" fmla="*/ 885032 h 1325394"/>
                <a:gd name="connsiteX53" fmla="*/ 577208 w 3812022"/>
                <a:gd name="connsiteY53" fmla="*/ 899409 h 1325394"/>
                <a:gd name="connsiteX54" fmla="*/ 583065 w 3812022"/>
                <a:gd name="connsiteY54" fmla="*/ 911656 h 1325394"/>
                <a:gd name="connsiteX55" fmla="*/ 609157 w 3812022"/>
                <a:gd name="connsiteY55" fmla="*/ 921773 h 1325394"/>
                <a:gd name="connsiteX56" fmla="*/ 610222 w 3812022"/>
                <a:gd name="connsiteY56" fmla="*/ 922838 h 1325394"/>
                <a:gd name="connsiteX57" fmla="*/ 610222 w 3812022"/>
                <a:gd name="connsiteY57" fmla="*/ 869058 h 1325394"/>
                <a:gd name="connsiteX58" fmla="*/ 609157 w 3812022"/>
                <a:gd name="connsiteY58" fmla="*/ 866928 h 1325394"/>
                <a:gd name="connsiteX59" fmla="*/ 578273 w 3812022"/>
                <a:gd name="connsiteY59" fmla="*/ 855746 h 1325394"/>
                <a:gd name="connsiteX60" fmla="*/ 3589446 w 3812022"/>
                <a:gd name="connsiteY60" fmla="*/ 757771 h 1325394"/>
                <a:gd name="connsiteX61" fmla="*/ 3566017 w 3812022"/>
                <a:gd name="connsiteY61" fmla="*/ 760965 h 1325394"/>
                <a:gd name="connsiteX62" fmla="*/ 3528743 w 3812022"/>
                <a:gd name="connsiteY62" fmla="*/ 790252 h 1325394"/>
                <a:gd name="connsiteX63" fmla="*/ 3528743 w 3812022"/>
                <a:gd name="connsiteY63" fmla="*/ 790784 h 1325394"/>
                <a:gd name="connsiteX64" fmla="*/ 3469105 w 3812022"/>
                <a:gd name="connsiteY64" fmla="*/ 863734 h 1325394"/>
                <a:gd name="connsiteX65" fmla="*/ 3528743 w 3812022"/>
                <a:gd name="connsiteY65" fmla="*/ 824331 h 1325394"/>
                <a:gd name="connsiteX66" fmla="*/ 3589446 w 3812022"/>
                <a:gd name="connsiteY66" fmla="*/ 757771 h 1325394"/>
                <a:gd name="connsiteX67" fmla="*/ 600104 w 3812022"/>
                <a:gd name="connsiteY67" fmla="*/ 741795 h 1325394"/>
                <a:gd name="connsiteX68" fmla="*/ 601169 w 3812022"/>
                <a:gd name="connsiteY68" fmla="*/ 782796 h 1325394"/>
                <a:gd name="connsiteX69" fmla="*/ 609157 w 3812022"/>
                <a:gd name="connsiteY69" fmla="*/ 785991 h 1325394"/>
                <a:gd name="connsiteX70" fmla="*/ 616079 w 3812022"/>
                <a:gd name="connsiteY70" fmla="*/ 790250 h 1325394"/>
                <a:gd name="connsiteX71" fmla="*/ 620339 w 3812022"/>
                <a:gd name="connsiteY71" fmla="*/ 749782 h 1325394"/>
                <a:gd name="connsiteX72" fmla="*/ 609157 w 3812022"/>
                <a:gd name="connsiteY72" fmla="*/ 742860 h 1325394"/>
                <a:gd name="connsiteX73" fmla="*/ 600104 w 3812022"/>
                <a:gd name="connsiteY73" fmla="*/ 741795 h 1325394"/>
                <a:gd name="connsiteX74" fmla="*/ 3661538 w 3812022"/>
                <a:gd name="connsiteY74" fmla="*/ 687708 h 1325394"/>
                <a:gd name="connsiteX75" fmla="*/ 3722566 w 3812022"/>
                <a:gd name="connsiteY75" fmla="*/ 730614 h 1325394"/>
                <a:gd name="connsiteX76" fmla="*/ 3618732 w 3812022"/>
                <a:gd name="connsiteY76" fmla="*/ 834448 h 1325394"/>
                <a:gd name="connsiteX77" fmla="*/ 3528743 w 3812022"/>
                <a:gd name="connsiteY77" fmla="*/ 887163 h 1325394"/>
                <a:gd name="connsiteX78" fmla="*/ 3402545 w 3812022"/>
                <a:gd name="connsiteY78" fmla="*/ 978217 h 1325394"/>
                <a:gd name="connsiteX79" fmla="*/ 3385506 w 3812022"/>
                <a:gd name="connsiteY79" fmla="*/ 977152 h 1325394"/>
                <a:gd name="connsiteX80" fmla="*/ 3460053 w 3812022"/>
                <a:gd name="connsiteY80" fmla="*/ 875981 h 1325394"/>
                <a:gd name="connsiteX81" fmla="*/ 3455793 w 3812022"/>
                <a:gd name="connsiteY81" fmla="*/ 867994 h 1325394"/>
                <a:gd name="connsiteX82" fmla="*/ 3356752 w 3812022"/>
                <a:gd name="connsiteY82" fmla="*/ 919644 h 1325394"/>
                <a:gd name="connsiteX83" fmla="*/ 3263568 w 3812022"/>
                <a:gd name="connsiteY83" fmla="*/ 925502 h 1325394"/>
                <a:gd name="connsiteX84" fmla="*/ 3238542 w 3812022"/>
                <a:gd name="connsiteY84" fmla="*/ 916450 h 1325394"/>
                <a:gd name="connsiteX85" fmla="*/ 3249724 w 3812022"/>
                <a:gd name="connsiteY85" fmla="*/ 890358 h 1325394"/>
                <a:gd name="connsiteX86" fmla="*/ 3509574 w 3812022"/>
                <a:gd name="connsiteY86" fmla="*/ 757771 h 1325394"/>
                <a:gd name="connsiteX87" fmla="*/ 3528743 w 3812022"/>
                <a:gd name="connsiteY87" fmla="*/ 746588 h 1325394"/>
                <a:gd name="connsiteX88" fmla="*/ 3634706 w 3812022"/>
                <a:gd name="connsiteY88" fmla="*/ 690146 h 1325394"/>
                <a:gd name="connsiteX89" fmla="*/ 3661538 w 3812022"/>
                <a:gd name="connsiteY89" fmla="*/ 687708 h 1325394"/>
                <a:gd name="connsiteX90" fmla="*/ 3106487 w 3812022"/>
                <a:gd name="connsiteY90" fmla="*/ 648612 h 1325394"/>
                <a:gd name="connsiteX91" fmla="*/ 3233749 w 3812022"/>
                <a:gd name="connsiteY91" fmla="*/ 667781 h 1325394"/>
                <a:gd name="connsiteX92" fmla="*/ 3234814 w 3812022"/>
                <a:gd name="connsiteY92" fmla="*/ 665652 h 1325394"/>
                <a:gd name="connsiteX93" fmla="*/ 3234814 w 3812022"/>
                <a:gd name="connsiteY93" fmla="*/ 750848 h 1325394"/>
                <a:gd name="connsiteX94" fmla="*/ 3225762 w 3812022"/>
                <a:gd name="connsiteY94" fmla="*/ 789187 h 1325394"/>
                <a:gd name="connsiteX95" fmla="*/ 3208723 w 3812022"/>
                <a:gd name="connsiteY95" fmla="*/ 792382 h 1325394"/>
                <a:gd name="connsiteX96" fmla="*/ 3106487 w 3812022"/>
                <a:gd name="connsiteY96" fmla="*/ 661924 h 1325394"/>
                <a:gd name="connsiteX97" fmla="*/ 3106487 w 3812022"/>
                <a:gd name="connsiteY97" fmla="*/ 651807 h 1325394"/>
                <a:gd name="connsiteX98" fmla="*/ 3106487 w 3812022"/>
                <a:gd name="connsiteY98" fmla="*/ 648612 h 1325394"/>
                <a:gd name="connsiteX99" fmla="*/ 1575074 w 3812022"/>
                <a:gd name="connsiteY99" fmla="*/ 608144 h 1325394"/>
                <a:gd name="connsiteX100" fmla="*/ 1552710 w 3812022"/>
                <a:gd name="connsiteY100" fmla="*/ 616131 h 1325394"/>
                <a:gd name="connsiteX101" fmla="*/ 1527684 w 3812022"/>
                <a:gd name="connsiteY101" fmla="*/ 671509 h 1325394"/>
                <a:gd name="connsiteX102" fmla="*/ 1552710 w 3812022"/>
                <a:gd name="connsiteY102" fmla="*/ 655535 h 1325394"/>
                <a:gd name="connsiteX103" fmla="*/ 1575074 w 3812022"/>
                <a:gd name="connsiteY103" fmla="*/ 608144 h 1325394"/>
                <a:gd name="connsiteX104" fmla="*/ 2635775 w 3812022"/>
                <a:gd name="connsiteY104" fmla="*/ 472893 h 1325394"/>
                <a:gd name="connsiteX105" fmla="*/ 2689556 w 3812022"/>
                <a:gd name="connsiteY105" fmla="*/ 508037 h 1325394"/>
                <a:gd name="connsiteX106" fmla="*/ 2608619 w 3812022"/>
                <a:gd name="connsiteY106" fmla="*/ 661392 h 1325394"/>
                <a:gd name="connsiteX107" fmla="*/ 2608619 w 3812022"/>
                <a:gd name="connsiteY107" fmla="*/ 553830 h 1325394"/>
                <a:gd name="connsiteX108" fmla="*/ 2635775 w 3812022"/>
                <a:gd name="connsiteY108" fmla="*/ 472893 h 1325394"/>
                <a:gd name="connsiteX109" fmla="*/ 1655479 w 3812022"/>
                <a:gd name="connsiteY109" fmla="*/ 448932 h 1325394"/>
                <a:gd name="connsiteX110" fmla="*/ 1578801 w 3812022"/>
                <a:gd name="connsiteY110" fmla="*/ 495257 h 1325394"/>
                <a:gd name="connsiteX111" fmla="*/ 1552710 w 3812022"/>
                <a:gd name="connsiteY111" fmla="*/ 523480 h 1325394"/>
                <a:gd name="connsiteX112" fmla="*/ 1542061 w 3812022"/>
                <a:gd name="connsiteY112" fmla="*/ 562351 h 1325394"/>
                <a:gd name="connsiteX113" fmla="*/ 1552177 w 3812022"/>
                <a:gd name="connsiteY113" fmla="*/ 558091 h 1325394"/>
                <a:gd name="connsiteX114" fmla="*/ 1578269 w 3812022"/>
                <a:gd name="connsiteY114" fmla="*/ 545844 h 1325394"/>
                <a:gd name="connsiteX115" fmla="*/ 1642699 w 3812022"/>
                <a:gd name="connsiteY115" fmla="*/ 481413 h 1325394"/>
                <a:gd name="connsiteX116" fmla="*/ 1667726 w 3812022"/>
                <a:gd name="connsiteY116" fmla="*/ 461179 h 1325394"/>
                <a:gd name="connsiteX117" fmla="*/ 1666661 w 3812022"/>
                <a:gd name="connsiteY117" fmla="*/ 449997 h 1325394"/>
                <a:gd name="connsiteX118" fmla="*/ 1655479 w 3812022"/>
                <a:gd name="connsiteY118" fmla="*/ 448932 h 1325394"/>
                <a:gd name="connsiteX119" fmla="*/ 3171982 w 3812022"/>
                <a:gd name="connsiteY119" fmla="*/ 389826 h 1325394"/>
                <a:gd name="connsiteX120" fmla="*/ 3189021 w 3812022"/>
                <a:gd name="connsiteY120" fmla="*/ 403138 h 1325394"/>
                <a:gd name="connsiteX121" fmla="*/ 3234814 w 3812022"/>
                <a:gd name="connsiteY121" fmla="*/ 454789 h 1325394"/>
                <a:gd name="connsiteX122" fmla="*/ 3313621 w 3812022"/>
                <a:gd name="connsiteY122" fmla="*/ 520285 h 1325394"/>
                <a:gd name="connsiteX123" fmla="*/ 3234814 w 3812022"/>
                <a:gd name="connsiteY123" fmla="*/ 600156 h 1325394"/>
                <a:gd name="connsiteX124" fmla="*/ 3233749 w 3812022"/>
                <a:gd name="connsiteY124" fmla="*/ 600156 h 1325394"/>
                <a:gd name="connsiteX125" fmla="*/ 3230554 w 3812022"/>
                <a:gd name="connsiteY125" fmla="*/ 538389 h 1325394"/>
                <a:gd name="connsiteX126" fmla="*/ 3171982 w 3812022"/>
                <a:gd name="connsiteY126" fmla="*/ 389826 h 1325394"/>
                <a:gd name="connsiteX127" fmla="*/ 2558565 w 3812022"/>
                <a:gd name="connsiteY127" fmla="*/ 235940 h 1325394"/>
                <a:gd name="connsiteX128" fmla="*/ 2599034 w 3812022"/>
                <a:gd name="connsiteY128" fmla="*/ 279603 h 1325394"/>
                <a:gd name="connsiteX129" fmla="*/ 2550578 w 3812022"/>
                <a:gd name="connsiteY129" fmla="*/ 565545 h 1325394"/>
                <a:gd name="connsiteX130" fmla="*/ 2551643 w 3812022"/>
                <a:gd name="connsiteY130" fmla="*/ 586845 h 1325394"/>
                <a:gd name="connsiteX131" fmla="*/ 2608086 w 3812022"/>
                <a:gd name="connsiteY131" fmla="*/ 553298 h 1325394"/>
                <a:gd name="connsiteX132" fmla="*/ 2608086 w 3812022"/>
                <a:gd name="connsiteY132" fmla="*/ 660327 h 1325394"/>
                <a:gd name="connsiteX133" fmla="*/ 2497863 w 3812022"/>
                <a:gd name="connsiteY133" fmla="*/ 743394 h 1325394"/>
                <a:gd name="connsiteX134" fmla="*/ 2447277 w 3812022"/>
                <a:gd name="connsiteY134" fmla="*/ 890891 h 1325394"/>
                <a:gd name="connsiteX135" fmla="*/ 2113411 w 3812022"/>
                <a:gd name="connsiteY135" fmla="*/ 1193339 h 1325394"/>
                <a:gd name="connsiteX136" fmla="*/ 2110217 w 3812022"/>
                <a:gd name="connsiteY136" fmla="*/ 1183222 h 1325394"/>
                <a:gd name="connsiteX137" fmla="*/ 2114476 w 3812022"/>
                <a:gd name="connsiteY137" fmla="*/ 1174170 h 1325394"/>
                <a:gd name="connsiteX138" fmla="*/ 2394562 w 3812022"/>
                <a:gd name="connsiteY138" fmla="*/ 811551 h 1325394"/>
                <a:gd name="connsiteX139" fmla="*/ 2393497 w 3812022"/>
                <a:gd name="connsiteY139" fmla="*/ 801434 h 1325394"/>
                <a:gd name="connsiteX140" fmla="*/ 2250259 w 3812022"/>
                <a:gd name="connsiteY140" fmla="*/ 827526 h 1325394"/>
                <a:gd name="connsiteX141" fmla="*/ 2286467 w 3812022"/>
                <a:gd name="connsiteY141" fmla="*/ 748719 h 1325394"/>
                <a:gd name="connsiteX142" fmla="*/ 2433965 w 3812022"/>
                <a:gd name="connsiteY142" fmla="*/ 653937 h 1325394"/>
                <a:gd name="connsiteX143" fmla="*/ 2525019 w 3812022"/>
                <a:gd name="connsiteY143" fmla="*/ 300370 h 1325394"/>
                <a:gd name="connsiteX144" fmla="*/ 2558565 w 3812022"/>
                <a:gd name="connsiteY144" fmla="*/ 235940 h 1325394"/>
                <a:gd name="connsiteX145" fmla="*/ 3528210 w 3812022"/>
                <a:gd name="connsiteY145" fmla="*/ 194459 h 1325394"/>
                <a:gd name="connsiteX146" fmla="*/ 3528210 w 3812022"/>
                <a:gd name="connsiteY146" fmla="*/ 484076 h 1325394"/>
                <a:gd name="connsiteX147" fmla="*/ 3528743 w 3812022"/>
                <a:gd name="connsiteY147" fmla="*/ 483543 h 1325394"/>
                <a:gd name="connsiteX148" fmla="*/ 3528743 w 3812022"/>
                <a:gd name="connsiteY148" fmla="*/ 484076 h 1325394"/>
                <a:gd name="connsiteX149" fmla="*/ 3495197 w 3812022"/>
                <a:gd name="connsiteY149" fmla="*/ 562883 h 1325394"/>
                <a:gd name="connsiteX150" fmla="*/ 3517161 w 3812022"/>
                <a:gd name="connsiteY150" fmla="*/ 553165 h 1325394"/>
                <a:gd name="connsiteX151" fmla="*/ 3528210 w 3812022"/>
                <a:gd name="connsiteY151" fmla="*/ 540085 h 1325394"/>
                <a:gd name="connsiteX152" fmla="*/ 3528210 w 3812022"/>
                <a:gd name="connsiteY152" fmla="*/ 656599 h 1325394"/>
                <a:gd name="connsiteX153" fmla="*/ 3528743 w 3812022"/>
                <a:gd name="connsiteY153" fmla="*/ 656327 h 1325394"/>
                <a:gd name="connsiteX154" fmla="*/ 3528743 w 3812022"/>
                <a:gd name="connsiteY154" fmla="*/ 656599 h 1325394"/>
                <a:gd name="connsiteX155" fmla="*/ 3406273 w 3812022"/>
                <a:gd name="connsiteY155" fmla="*/ 719432 h 1325394"/>
                <a:gd name="connsiteX156" fmla="*/ 3403078 w 3812022"/>
                <a:gd name="connsiteY156" fmla="*/ 707185 h 1325394"/>
                <a:gd name="connsiteX157" fmla="*/ 3496262 w 3812022"/>
                <a:gd name="connsiteY157" fmla="*/ 620391 h 1325394"/>
                <a:gd name="connsiteX158" fmla="*/ 3394026 w 3812022"/>
                <a:gd name="connsiteY158" fmla="*/ 629443 h 1325394"/>
                <a:gd name="connsiteX159" fmla="*/ 3246529 w 3812022"/>
                <a:gd name="connsiteY159" fmla="*/ 710380 h 1325394"/>
                <a:gd name="connsiteX160" fmla="*/ 3235347 w 3812022"/>
                <a:gd name="connsiteY160" fmla="*/ 750848 h 1325394"/>
                <a:gd name="connsiteX161" fmla="*/ 3235347 w 3812022"/>
                <a:gd name="connsiteY161" fmla="*/ 665652 h 1325394"/>
                <a:gd name="connsiteX162" fmla="*/ 3367934 w 3812022"/>
                <a:gd name="connsiteY162" fmla="*/ 560753 h 1325394"/>
                <a:gd name="connsiteX163" fmla="*/ 3370064 w 3812022"/>
                <a:gd name="connsiteY163" fmla="*/ 524544 h 1325394"/>
                <a:gd name="connsiteX164" fmla="*/ 3419585 w 3812022"/>
                <a:gd name="connsiteY164" fmla="*/ 520285 h 1325394"/>
                <a:gd name="connsiteX165" fmla="*/ 3511704 w 3812022"/>
                <a:gd name="connsiteY165" fmla="*/ 329123 h 1325394"/>
                <a:gd name="connsiteX166" fmla="*/ 3411598 w 3812022"/>
                <a:gd name="connsiteY166" fmla="*/ 341370 h 1325394"/>
                <a:gd name="connsiteX167" fmla="*/ 3447806 w 3812022"/>
                <a:gd name="connsiteY167" fmla="*/ 282798 h 1325394"/>
                <a:gd name="connsiteX168" fmla="*/ 52315 w 3812022"/>
                <a:gd name="connsiteY168" fmla="*/ 184090 h 1325394"/>
                <a:gd name="connsiteX169" fmla="*/ 88391 w 3812022"/>
                <a:gd name="connsiteY169" fmla="*/ 188017 h 1325394"/>
                <a:gd name="connsiteX170" fmla="*/ 158146 w 3812022"/>
                <a:gd name="connsiteY170" fmla="*/ 272682 h 1325394"/>
                <a:gd name="connsiteX171" fmla="*/ 137912 w 3812022"/>
                <a:gd name="connsiteY171" fmla="*/ 296111 h 1325394"/>
                <a:gd name="connsiteX172" fmla="*/ 102768 w 3812022"/>
                <a:gd name="connsiteY172" fmla="*/ 308358 h 1325394"/>
                <a:gd name="connsiteX173" fmla="*/ 88391 w 3812022"/>
                <a:gd name="connsiteY173" fmla="*/ 309423 h 1325394"/>
                <a:gd name="connsiteX174" fmla="*/ 81469 w 3812022"/>
                <a:gd name="connsiteY174" fmla="*/ 309423 h 1325394"/>
                <a:gd name="connsiteX175" fmla="*/ 65494 w 3812022"/>
                <a:gd name="connsiteY175" fmla="*/ 299306 h 1325394"/>
                <a:gd name="connsiteX176" fmla="*/ 18636 w 3812022"/>
                <a:gd name="connsiteY176" fmla="*/ 186952 h 1325394"/>
                <a:gd name="connsiteX177" fmla="*/ 52315 w 3812022"/>
                <a:gd name="connsiteY177" fmla="*/ 184090 h 1325394"/>
                <a:gd name="connsiteX178" fmla="*/ 697548 w 3812022"/>
                <a:gd name="connsiteY178" fmla="*/ 95897 h 1325394"/>
                <a:gd name="connsiteX179" fmla="*/ 698613 w 3812022"/>
                <a:gd name="connsiteY179" fmla="*/ 166717 h 1325394"/>
                <a:gd name="connsiteX180" fmla="*/ 712990 w 3812022"/>
                <a:gd name="connsiteY180" fmla="*/ 157665 h 1325394"/>
                <a:gd name="connsiteX181" fmla="*/ 727367 w 3812022"/>
                <a:gd name="connsiteY181" fmla="*/ 144353 h 1325394"/>
                <a:gd name="connsiteX182" fmla="*/ 712990 w 3812022"/>
                <a:gd name="connsiteY182" fmla="*/ 99092 h 1325394"/>
                <a:gd name="connsiteX183" fmla="*/ 697548 w 3812022"/>
                <a:gd name="connsiteY183" fmla="*/ 95897 h 1325394"/>
                <a:gd name="connsiteX184" fmla="*/ 1785205 w 3812022"/>
                <a:gd name="connsiteY184" fmla="*/ 42774 h 1325394"/>
                <a:gd name="connsiteX185" fmla="*/ 1825341 w 3812022"/>
                <a:gd name="connsiteY185" fmla="*/ 84183 h 1325394"/>
                <a:gd name="connsiteX186" fmla="*/ 1779015 w 3812022"/>
                <a:gd name="connsiteY186" fmla="*/ 158730 h 1325394"/>
                <a:gd name="connsiteX187" fmla="*/ 1835458 w 3812022"/>
                <a:gd name="connsiteY187" fmla="*/ 118262 h 1325394"/>
                <a:gd name="connsiteX188" fmla="*/ 1895628 w 3812022"/>
                <a:gd name="connsiteY188" fmla="*/ 150211 h 1325394"/>
                <a:gd name="connsiteX189" fmla="*/ 1895628 w 3812022"/>
                <a:gd name="connsiteY189" fmla="*/ 158198 h 1325394"/>
                <a:gd name="connsiteX190" fmla="*/ 1873264 w 3812022"/>
                <a:gd name="connsiteY190" fmla="*/ 191744 h 1325394"/>
                <a:gd name="connsiteX191" fmla="*/ 1646959 w 3812022"/>
                <a:gd name="connsiteY191" fmla="*/ 304097 h 1325394"/>
                <a:gd name="connsiteX192" fmla="*/ 1578269 w 3812022"/>
                <a:gd name="connsiteY192" fmla="*/ 388761 h 1325394"/>
                <a:gd name="connsiteX193" fmla="*/ 1552177 w 3812022"/>
                <a:gd name="connsiteY193" fmla="*/ 408996 h 1325394"/>
                <a:gd name="connsiteX194" fmla="*/ 1536203 w 3812022"/>
                <a:gd name="connsiteY194" fmla="*/ 450529 h 1325394"/>
                <a:gd name="connsiteX195" fmla="*/ 1552177 w 3812022"/>
                <a:gd name="connsiteY195" fmla="*/ 446269 h 1325394"/>
                <a:gd name="connsiteX196" fmla="*/ 1578269 w 3812022"/>
                <a:gd name="connsiteY196" fmla="*/ 432957 h 1325394"/>
                <a:gd name="connsiteX197" fmla="*/ 1765170 w 3812022"/>
                <a:gd name="connsiteY197" fmla="*/ 431892 h 1325394"/>
                <a:gd name="connsiteX198" fmla="*/ 1742807 w 3812022"/>
                <a:gd name="connsiteY198" fmla="*/ 521882 h 1325394"/>
                <a:gd name="connsiteX199" fmla="*/ 1578269 w 3812022"/>
                <a:gd name="connsiteY199" fmla="*/ 711978 h 1325394"/>
                <a:gd name="connsiteX200" fmla="*/ 1552177 w 3812022"/>
                <a:gd name="connsiteY200" fmla="*/ 732212 h 1325394"/>
                <a:gd name="connsiteX201" fmla="*/ 1552177 w 3812022"/>
                <a:gd name="connsiteY201" fmla="*/ 744459 h 1325394"/>
                <a:gd name="connsiteX202" fmla="*/ 1578269 w 3812022"/>
                <a:gd name="connsiteY202" fmla="*/ 737537 h 1325394"/>
                <a:gd name="connsiteX203" fmla="*/ 1734819 w 3812022"/>
                <a:gd name="connsiteY203" fmla="*/ 654470 h 1325394"/>
                <a:gd name="connsiteX204" fmla="*/ 1767300 w 3812022"/>
                <a:gd name="connsiteY204" fmla="*/ 708250 h 1325394"/>
                <a:gd name="connsiteX205" fmla="*/ 1648024 w 3812022"/>
                <a:gd name="connsiteY205" fmla="*/ 823266 h 1325394"/>
                <a:gd name="connsiteX206" fmla="*/ 1726832 w 3812022"/>
                <a:gd name="connsiteY206" fmla="*/ 893021 h 1325394"/>
                <a:gd name="connsiteX207" fmla="*/ 1578269 w 3812022"/>
                <a:gd name="connsiteY207" fmla="*/ 1037323 h 1325394"/>
                <a:gd name="connsiteX208" fmla="*/ 1552177 w 3812022"/>
                <a:gd name="connsiteY208" fmla="*/ 1054362 h 1325394"/>
                <a:gd name="connsiteX209" fmla="*/ 1528749 w 3812022"/>
                <a:gd name="connsiteY209" fmla="*/ 1070337 h 1325394"/>
                <a:gd name="connsiteX210" fmla="*/ 1518631 w 3812022"/>
                <a:gd name="connsiteY210" fmla="*/ 1185352 h 1325394"/>
                <a:gd name="connsiteX211" fmla="*/ 1521826 w 3812022"/>
                <a:gd name="connsiteY211" fmla="*/ 1284393 h 1325394"/>
                <a:gd name="connsiteX212" fmla="*/ 1499462 w 3812022"/>
                <a:gd name="connsiteY212" fmla="*/ 1313680 h 1325394"/>
                <a:gd name="connsiteX213" fmla="*/ 1437694 w 3812022"/>
                <a:gd name="connsiteY213" fmla="*/ 1117727 h 1325394"/>
                <a:gd name="connsiteX214" fmla="*/ 1380187 w 3812022"/>
                <a:gd name="connsiteY214" fmla="*/ 1071402 h 1325394"/>
                <a:gd name="connsiteX215" fmla="*/ 1437694 w 3812022"/>
                <a:gd name="connsiteY215" fmla="*/ 1051167 h 1325394"/>
                <a:gd name="connsiteX216" fmla="*/ 1434500 w 3812022"/>
                <a:gd name="connsiteY216" fmla="*/ 916982 h 1325394"/>
                <a:gd name="connsiteX217" fmla="*/ 1285938 w 3812022"/>
                <a:gd name="connsiteY217" fmla="*/ 1011764 h 1325394"/>
                <a:gd name="connsiteX218" fmla="*/ 1167727 w 3812022"/>
                <a:gd name="connsiteY218" fmla="*/ 1035193 h 1325394"/>
                <a:gd name="connsiteX219" fmla="*/ 1169857 w 3812022"/>
                <a:gd name="connsiteY219" fmla="*/ 1024011 h 1325394"/>
                <a:gd name="connsiteX220" fmla="*/ 1422253 w 3812022"/>
                <a:gd name="connsiteY220" fmla="*/ 824863 h 1325394"/>
                <a:gd name="connsiteX221" fmla="*/ 1397226 w 3812022"/>
                <a:gd name="connsiteY221" fmla="*/ 814746 h 1325394"/>
                <a:gd name="connsiteX222" fmla="*/ 1397226 w 3812022"/>
                <a:gd name="connsiteY222" fmla="*/ 802499 h 1325394"/>
                <a:gd name="connsiteX223" fmla="*/ 1427577 w 3812022"/>
                <a:gd name="connsiteY223" fmla="*/ 779070 h 1325394"/>
                <a:gd name="connsiteX224" fmla="*/ 1435565 w 3812022"/>
                <a:gd name="connsiteY224" fmla="*/ 692276 h 1325394"/>
                <a:gd name="connsiteX225" fmla="*/ 1289133 w 3812022"/>
                <a:gd name="connsiteY225" fmla="*/ 782265 h 1325394"/>
                <a:gd name="connsiteX226" fmla="*/ 1153883 w 3812022"/>
                <a:gd name="connsiteY226" fmla="*/ 833916 h 1325394"/>
                <a:gd name="connsiteX227" fmla="*/ 1156013 w 3812022"/>
                <a:gd name="connsiteY227" fmla="*/ 808889 h 1325394"/>
                <a:gd name="connsiteX228" fmla="*/ 1263041 w 3812022"/>
                <a:gd name="connsiteY228" fmla="*/ 748186 h 1325394"/>
                <a:gd name="connsiteX229" fmla="*/ 1306704 w 3812022"/>
                <a:gd name="connsiteY229" fmla="*/ 656067 h 1325394"/>
                <a:gd name="connsiteX230" fmla="*/ 1323744 w 3812022"/>
                <a:gd name="connsiteY230" fmla="*/ 676302 h 1325394"/>
                <a:gd name="connsiteX231" fmla="*/ 1440889 w 3812022"/>
                <a:gd name="connsiteY231" fmla="*/ 435620 h 1325394"/>
                <a:gd name="connsiteX232" fmla="*/ 1523956 w 3812022"/>
                <a:gd name="connsiteY232" fmla="*/ 343501 h 1325394"/>
                <a:gd name="connsiteX233" fmla="*/ 1376459 w 3812022"/>
                <a:gd name="connsiteY233" fmla="*/ 458516 h 1325394"/>
                <a:gd name="connsiteX234" fmla="*/ 1348238 w 3812022"/>
                <a:gd name="connsiteY234" fmla="*/ 446269 h 1325394"/>
                <a:gd name="connsiteX235" fmla="*/ 1161337 w 3812022"/>
                <a:gd name="connsiteY235" fmla="*/ 469698 h 1325394"/>
                <a:gd name="connsiteX236" fmla="*/ 1161337 w 3812022"/>
                <a:gd name="connsiteY236" fmla="*/ 459581 h 1325394"/>
                <a:gd name="connsiteX237" fmla="*/ 1337056 w 3812022"/>
                <a:gd name="connsiteY237" fmla="*/ 376514 h 1325394"/>
                <a:gd name="connsiteX238" fmla="*/ 1363147 w 3812022"/>
                <a:gd name="connsiteY238" fmla="*/ 194406 h 1325394"/>
                <a:gd name="connsiteX239" fmla="*/ 1453136 w 3812022"/>
                <a:gd name="connsiteY239" fmla="*/ 312617 h 1325394"/>
                <a:gd name="connsiteX240" fmla="*/ 1552177 w 3812022"/>
                <a:gd name="connsiteY240" fmla="*/ 273213 h 1325394"/>
                <a:gd name="connsiteX241" fmla="*/ 1578269 w 3812022"/>
                <a:gd name="connsiteY241" fmla="*/ 263096 h 1325394"/>
                <a:gd name="connsiteX242" fmla="*/ 1596374 w 3812022"/>
                <a:gd name="connsiteY242" fmla="*/ 256174 h 1325394"/>
                <a:gd name="connsiteX243" fmla="*/ 1760911 w 3812022"/>
                <a:gd name="connsiteY243" fmla="*/ 45844 h 1325394"/>
                <a:gd name="connsiteX244" fmla="*/ 1785205 w 3812022"/>
                <a:gd name="connsiteY244" fmla="*/ 42774 h 1325394"/>
                <a:gd name="connsiteX245" fmla="*/ 677122 w 3812022"/>
                <a:gd name="connsiteY245" fmla="*/ 5334 h 1325394"/>
                <a:gd name="connsiteX246" fmla="*/ 708198 w 3812022"/>
                <a:gd name="connsiteY246" fmla="*/ 55428 h 1325394"/>
                <a:gd name="connsiteX247" fmla="*/ 712458 w 3812022"/>
                <a:gd name="connsiteY247" fmla="*/ 55428 h 1325394"/>
                <a:gd name="connsiteX248" fmla="*/ 836526 w 3812022"/>
                <a:gd name="connsiteY248" fmla="*/ 143288 h 1325394"/>
                <a:gd name="connsiteX249" fmla="*/ 712458 w 3812022"/>
                <a:gd name="connsiteY249" fmla="*/ 269485 h 1325394"/>
                <a:gd name="connsiteX250" fmla="*/ 690094 w 3812022"/>
                <a:gd name="connsiteY250" fmla="*/ 280667 h 1325394"/>
                <a:gd name="connsiteX251" fmla="*/ 668794 w 3812022"/>
                <a:gd name="connsiteY251" fmla="*/ 420177 h 1325394"/>
                <a:gd name="connsiteX252" fmla="*/ 666664 w 3812022"/>
                <a:gd name="connsiteY252" fmla="*/ 435086 h 1325394"/>
                <a:gd name="connsiteX253" fmla="*/ 662405 w 3812022"/>
                <a:gd name="connsiteY253" fmla="*/ 440944 h 1325394"/>
                <a:gd name="connsiteX254" fmla="*/ 608624 w 3812022"/>
                <a:gd name="connsiteY254" fmla="*/ 524011 h 1325394"/>
                <a:gd name="connsiteX255" fmla="*/ 579338 w 3812022"/>
                <a:gd name="connsiteY255" fmla="*/ 591636 h 1325394"/>
                <a:gd name="connsiteX256" fmla="*/ 608624 w 3812022"/>
                <a:gd name="connsiteY256" fmla="*/ 570336 h 1325394"/>
                <a:gd name="connsiteX257" fmla="*/ 712458 w 3812022"/>
                <a:gd name="connsiteY257" fmla="*/ 512829 h 1325394"/>
                <a:gd name="connsiteX258" fmla="*/ 716718 w 3812022"/>
                <a:gd name="connsiteY258" fmla="*/ 511764 h 1325394"/>
                <a:gd name="connsiteX259" fmla="*/ 712458 w 3812022"/>
                <a:gd name="connsiteY259" fmla="*/ 579389 h 1325394"/>
                <a:gd name="connsiteX260" fmla="*/ 660807 w 3812022"/>
                <a:gd name="connsiteY260" fmla="*/ 645949 h 1325394"/>
                <a:gd name="connsiteX261" fmla="*/ 704471 w 3812022"/>
                <a:gd name="connsiteY261" fmla="*/ 713573 h 1325394"/>
                <a:gd name="connsiteX262" fmla="*/ 710328 w 3812022"/>
                <a:gd name="connsiteY262" fmla="*/ 1175233 h 1325394"/>
                <a:gd name="connsiteX263" fmla="*/ 625663 w 3812022"/>
                <a:gd name="connsiteY263" fmla="*/ 1217832 h 1325394"/>
                <a:gd name="connsiteX264" fmla="*/ 608624 w 3812022"/>
                <a:gd name="connsiteY264" fmla="*/ 1200792 h 1325394"/>
                <a:gd name="connsiteX265" fmla="*/ 561233 w 3812022"/>
                <a:gd name="connsiteY265" fmla="*/ 1090569 h 1325394"/>
                <a:gd name="connsiteX266" fmla="*/ 608624 w 3812022"/>
                <a:gd name="connsiteY266" fmla="*/ 1105479 h 1325394"/>
                <a:gd name="connsiteX267" fmla="*/ 610754 w 3812022"/>
                <a:gd name="connsiteY267" fmla="*/ 1105479 h 1325394"/>
                <a:gd name="connsiteX268" fmla="*/ 608624 w 3812022"/>
                <a:gd name="connsiteY268" fmla="*/ 1008567 h 1325394"/>
                <a:gd name="connsiteX269" fmla="*/ 606494 w 3812022"/>
                <a:gd name="connsiteY269" fmla="*/ 1005372 h 1325394"/>
                <a:gd name="connsiteX270" fmla="*/ 555909 w 3812022"/>
                <a:gd name="connsiteY270" fmla="*/ 972891 h 1325394"/>
                <a:gd name="connsiteX271" fmla="*/ 543662 w 3812022"/>
                <a:gd name="connsiteY271" fmla="*/ 973956 h 1325394"/>
                <a:gd name="connsiteX272" fmla="*/ 518635 w 3812022"/>
                <a:gd name="connsiteY272" fmla="*/ 1072997 h 1325394"/>
                <a:gd name="connsiteX273" fmla="*/ 449945 w 3812022"/>
                <a:gd name="connsiteY273" fmla="*/ 1246586 h 1325394"/>
                <a:gd name="connsiteX274" fmla="*/ 419594 w 3812022"/>
                <a:gd name="connsiteY274" fmla="*/ 1188013 h 1325394"/>
                <a:gd name="connsiteX275" fmla="*/ 500531 w 3812022"/>
                <a:gd name="connsiteY275" fmla="*/ 866928 h 1325394"/>
                <a:gd name="connsiteX276" fmla="*/ 542064 w 3812022"/>
                <a:gd name="connsiteY276" fmla="*/ 734340 h 1325394"/>
                <a:gd name="connsiteX277" fmla="*/ 438230 w 3812022"/>
                <a:gd name="connsiteY277" fmla="*/ 730080 h 1325394"/>
                <a:gd name="connsiteX278" fmla="*/ 439296 w 3812022"/>
                <a:gd name="connsiteY278" fmla="*/ 709846 h 1325394"/>
                <a:gd name="connsiteX279" fmla="*/ 487751 w 3812022"/>
                <a:gd name="connsiteY279" fmla="*/ 504841 h 1325394"/>
                <a:gd name="connsiteX280" fmla="*/ 494673 w 3812022"/>
                <a:gd name="connsiteY280" fmla="*/ 487802 h 1325394"/>
                <a:gd name="connsiteX281" fmla="*/ 520765 w 3812022"/>
                <a:gd name="connsiteY281" fmla="*/ 410060 h 1325394"/>
                <a:gd name="connsiteX282" fmla="*/ 410542 w 3812022"/>
                <a:gd name="connsiteY282" fmla="*/ 492062 h 1325394"/>
                <a:gd name="connsiteX283" fmla="*/ 317358 w 3812022"/>
                <a:gd name="connsiteY283" fmla="*/ 562882 h 1325394"/>
                <a:gd name="connsiteX284" fmla="*/ 217251 w 3812022"/>
                <a:gd name="connsiteY284" fmla="*/ 666715 h 1325394"/>
                <a:gd name="connsiteX285" fmla="*/ 155484 w 3812022"/>
                <a:gd name="connsiteY285" fmla="*/ 1054893 h 1325394"/>
                <a:gd name="connsiteX286" fmla="*/ 136314 w 3812022"/>
                <a:gd name="connsiteY286" fmla="*/ 1180026 h 1325394"/>
                <a:gd name="connsiteX287" fmla="*/ 100106 w 3812022"/>
                <a:gd name="connsiteY287" fmla="*/ 1312613 h 1325394"/>
                <a:gd name="connsiteX288" fmla="*/ 87859 w 3812022"/>
                <a:gd name="connsiteY288" fmla="*/ 1305691 h 1325394"/>
                <a:gd name="connsiteX289" fmla="*/ 21299 w 3812022"/>
                <a:gd name="connsiteY289" fmla="*/ 1256170 h 1325394"/>
                <a:gd name="connsiteX290" fmla="*/ 1064 w 3812022"/>
                <a:gd name="connsiteY290" fmla="*/ 1121985 h 1325394"/>
                <a:gd name="connsiteX291" fmla="*/ 2129 w 3812022"/>
                <a:gd name="connsiteY291" fmla="*/ 1009632 h 1325394"/>
                <a:gd name="connsiteX292" fmla="*/ 6389 w 3812022"/>
                <a:gd name="connsiteY292" fmla="*/ 796640 h 1325394"/>
                <a:gd name="connsiteX293" fmla="*/ 4259 w 3812022"/>
                <a:gd name="connsiteY293" fmla="*/ 718898 h 1325394"/>
                <a:gd name="connsiteX294" fmla="*/ 0 w 3812022"/>
                <a:gd name="connsiteY294" fmla="*/ 639026 h 1325394"/>
                <a:gd name="connsiteX295" fmla="*/ 0 w 3812022"/>
                <a:gd name="connsiteY295" fmla="*/ 632104 h 1325394"/>
                <a:gd name="connsiteX296" fmla="*/ 65495 w 3812022"/>
                <a:gd name="connsiteY296" fmla="*/ 504841 h 1325394"/>
                <a:gd name="connsiteX297" fmla="*/ 87859 w 3812022"/>
                <a:gd name="connsiteY297" fmla="*/ 536258 h 1325394"/>
                <a:gd name="connsiteX298" fmla="*/ 116080 w 3812022"/>
                <a:gd name="connsiteY298" fmla="*/ 617195 h 1325394"/>
                <a:gd name="connsiteX299" fmla="*/ 144302 w 3812022"/>
                <a:gd name="connsiteY299" fmla="*/ 775874 h 1325394"/>
                <a:gd name="connsiteX300" fmla="*/ 165601 w 3812022"/>
                <a:gd name="connsiteY300" fmla="*/ 702924 h 1325394"/>
                <a:gd name="connsiteX301" fmla="*/ 223109 w 3812022"/>
                <a:gd name="connsiteY301" fmla="*/ 498984 h 1325394"/>
                <a:gd name="connsiteX302" fmla="*/ 339189 w 3812022"/>
                <a:gd name="connsiteY302" fmla="*/ 424437 h 1325394"/>
                <a:gd name="connsiteX303" fmla="*/ 536207 w 3812022"/>
                <a:gd name="connsiteY303" fmla="*/ 310486 h 1325394"/>
                <a:gd name="connsiteX304" fmla="*/ 609157 w 3812022"/>
                <a:gd name="connsiteY304" fmla="*/ 91105 h 1325394"/>
                <a:gd name="connsiteX305" fmla="*/ 656547 w 3812022"/>
                <a:gd name="connsiteY305" fmla="*/ 8038 h 1325394"/>
                <a:gd name="connsiteX306" fmla="*/ 677122 w 3812022"/>
                <a:gd name="connsiteY306" fmla="*/ 5334 h 1325394"/>
                <a:gd name="connsiteX307" fmla="*/ 3645157 w 3812022"/>
                <a:gd name="connsiteY307" fmla="*/ 983 h 1325394"/>
                <a:gd name="connsiteX308" fmla="*/ 3704994 w 3812022"/>
                <a:gd name="connsiteY308" fmla="*/ 31467 h 1325394"/>
                <a:gd name="connsiteX309" fmla="*/ 3640564 w 3812022"/>
                <a:gd name="connsiteY309" fmla="*/ 159795 h 1325394"/>
                <a:gd name="connsiteX310" fmla="*/ 3543652 w 3812022"/>
                <a:gd name="connsiteY310" fmla="*/ 268953 h 1325394"/>
                <a:gd name="connsiteX311" fmla="*/ 3544718 w 3812022"/>
                <a:gd name="connsiteY311" fmla="*/ 279070 h 1325394"/>
                <a:gd name="connsiteX312" fmla="*/ 3621394 w 3812022"/>
                <a:gd name="connsiteY312" fmla="*/ 334448 h 1325394"/>
                <a:gd name="connsiteX313" fmla="*/ 3587849 w 3812022"/>
                <a:gd name="connsiteY313" fmla="*/ 419112 h 1325394"/>
                <a:gd name="connsiteX314" fmla="*/ 3812022 w 3812022"/>
                <a:gd name="connsiteY314" fmla="*/ 414853 h 1325394"/>
                <a:gd name="connsiteX315" fmla="*/ 3812022 w 3812022"/>
                <a:gd name="connsiteY315" fmla="*/ 421242 h 1325394"/>
                <a:gd name="connsiteX316" fmla="*/ 3812022 w 3812022"/>
                <a:gd name="connsiteY316" fmla="*/ 443606 h 1325394"/>
                <a:gd name="connsiteX317" fmla="*/ 3680500 w 3812022"/>
                <a:gd name="connsiteY317" fmla="*/ 594299 h 1325394"/>
                <a:gd name="connsiteX318" fmla="*/ 3654409 w 3812022"/>
                <a:gd name="connsiteY318" fmla="*/ 611339 h 1325394"/>
                <a:gd name="connsiteX319" fmla="*/ 3588713 w 3812022"/>
                <a:gd name="connsiteY319" fmla="*/ 625782 h 1325394"/>
                <a:gd name="connsiteX320" fmla="*/ 3528743 w 3812022"/>
                <a:gd name="connsiteY320" fmla="*/ 656327 h 1325394"/>
                <a:gd name="connsiteX321" fmla="*/ 3528743 w 3812022"/>
                <a:gd name="connsiteY321" fmla="*/ 539454 h 1325394"/>
                <a:gd name="connsiteX322" fmla="*/ 3528210 w 3812022"/>
                <a:gd name="connsiteY322" fmla="*/ 540085 h 1325394"/>
                <a:gd name="connsiteX323" fmla="*/ 3528210 w 3812022"/>
                <a:gd name="connsiteY323" fmla="*/ 539454 h 1325394"/>
                <a:gd name="connsiteX324" fmla="*/ 3607018 w 3812022"/>
                <a:gd name="connsiteY324" fmla="*/ 543714 h 1325394"/>
                <a:gd name="connsiteX325" fmla="*/ 3715111 w 3812022"/>
                <a:gd name="connsiteY325" fmla="*/ 446801 h 1325394"/>
                <a:gd name="connsiteX326" fmla="*/ 3537263 w 3812022"/>
                <a:gd name="connsiteY326" fmla="*/ 475024 h 1325394"/>
                <a:gd name="connsiteX327" fmla="*/ 3528743 w 3812022"/>
                <a:gd name="connsiteY327" fmla="*/ 483543 h 1325394"/>
                <a:gd name="connsiteX328" fmla="*/ 3528743 w 3812022"/>
                <a:gd name="connsiteY328" fmla="*/ 193873 h 1325394"/>
                <a:gd name="connsiteX329" fmla="*/ 3528210 w 3812022"/>
                <a:gd name="connsiteY329" fmla="*/ 194459 h 1325394"/>
                <a:gd name="connsiteX330" fmla="*/ 3528210 w 3812022"/>
                <a:gd name="connsiteY330" fmla="*/ 193873 h 1325394"/>
                <a:gd name="connsiteX331" fmla="*/ 3608082 w 3812022"/>
                <a:gd name="connsiteY331" fmla="*/ 30402 h 1325394"/>
                <a:gd name="connsiteX332" fmla="*/ 3645157 w 3812022"/>
                <a:gd name="connsiteY332" fmla="*/ 983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3812022" h="1325394">
                  <a:moveTo>
                    <a:pt x="3528743" y="1166183"/>
                  </a:moveTo>
                  <a:cubicBezTo>
                    <a:pt x="3531938" y="1169377"/>
                    <a:pt x="3534601" y="1174170"/>
                    <a:pt x="3537795" y="1178430"/>
                  </a:cubicBezTo>
                  <a:cubicBezTo>
                    <a:pt x="3538860" y="1199729"/>
                    <a:pt x="3537795" y="1230080"/>
                    <a:pt x="3528743" y="1258302"/>
                  </a:cubicBezTo>
                  <a:close/>
                  <a:moveTo>
                    <a:pt x="3234282" y="1082322"/>
                  </a:moveTo>
                  <a:lnTo>
                    <a:pt x="3234282" y="1163814"/>
                  </a:lnTo>
                  <a:lnTo>
                    <a:pt x="3194545" y="1145948"/>
                  </a:lnTo>
                  <a:cubicBezTo>
                    <a:pt x="3184361" y="1137428"/>
                    <a:pt x="3178371" y="1125980"/>
                    <a:pt x="3179436" y="1110272"/>
                  </a:cubicBezTo>
                  <a:close/>
                  <a:moveTo>
                    <a:pt x="3429169" y="1002179"/>
                  </a:moveTo>
                  <a:cubicBezTo>
                    <a:pt x="3447274" y="1016556"/>
                    <a:pt x="3489872" y="1011231"/>
                    <a:pt x="3528210" y="1004309"/>
                  </a:cubicBezTo>
                  <a:lnTo>
                    <a:pt x="3528210" y="1113467"/>
                  </a:lnTo>
                  <a:cubicBezTo>
                    <a:pt x="3515964" y="1125714"/>
                    <a:pt x="3513834" y="1141688"/>
                    <a:pt x="3528210" y="1166183"/>
                  </a:cubicBezTo>
                  <a:lnTo>
                    <a:pt x="3528210" y="1258302"/>
                  </a:lnTo>
                  <a:cubicBezTo>
                    <a:pt x="3519691" y="1290250"/>
                    <a:pt x="3500522" y="1318472"/>
                    <a:pt x="3467508" y="1325394"/>
                  </a:cubicBezTo>
                  <a:cubicBezTo>
                    <a:pt x="3423844" y="1313147"/>
                    <a:pt x="3233217" y="1258834"/>
                    <a:pt x="3260373" y="1211443"/>
                  </a:cubicBezTo>
                  <a:cubicBezTo>
                    <a:pt x="3304036" y="1210378"/>
                    <a:pt x="3374324" y="1252977"/>
                    <a:pt x="3440351" y="1243925"/>
                  </a:cubicBezTo>
                  <a:cubicBezTo>
                    <a:pt x="3461650" y="1213573"/>
                    <a:pt x="3451534" y="1144883"/>
                    <a:pt x="3440351" y="1117727"/>
                  </a:cubicBezTo>
                  <a:cubicBezTo>
                    <a:pt x="3378584" y="1119857"/>
                    <a:pt x="3357284" y="1157130"/>
                    <a:pt x="3310959" y="1173105"/>
                  </a:cubicBezTo>
                  <a:cubicBezTo>
                    <a:pt x="3288595" y="1170975"/>
                    <a:pt x="3259308" y="1169910"/>
                    <a:pt x="3234282" y="1164053"/>
                  </a:cubicBezTo>
                  <a:lnTo>
                    <a:pt x="3234282" y="1163814"/>
                  </a:lnTo>
                  <a:lnTo>
                    <a:pt x="3234814" y="1164053"/>
                  </a:lnTo>
                  <a:lnTo>
                    <a:pt x="3234814" y="1082051"/>
                  </a:lnTo>
                  <a:lnTo>
                    <a:pt x="3234282" y="1082322"/>
                  </a:lnTo>
                  <a:lnTo>
                    <a:pt x="3234282" y="1082051"/>
                  </a:lnTo>
                  <a:cubicBezTo>
                    <a:pt x="3283802" y="1061816"/>
                    <a:pt x="3340245" y="1046907"/>
                    <a:pt x="3391896" y="1031465"/>
                  </a:cubicBezTo>
                  <a:cubicBezTo>
                    <a:pt x="3415325" y="1013361"/>
                    <a:pt x="3380714" y="997919"/>
                    <a:pt x="3429169" y="1002179"/>
                  </a:cubicBezTo>
                  <a:close/>
                  <a:moveTo>
                    <a:pt x="3580394" y="994192"/>
                  </a:moveTo>
                  <a:cubicBezTo>
                    <a:pt x="3600628" y="1000049"/>
                    <a:pt x="3616603" y="1004309"/>
                    <a:pt x="3644824" y="1024543"/>
                  </a:cubicBezTo>
                  <a:cubicBezTo>
                    <a:pt x="3645889" y="1077258"/>
                    <a:pt x="3560159" y="1084181"/>
                    <a:pt x="3528743" y="1113467"/>
                  </a:cubicBezTo>
                  <a:lnTo>
                    <a:pt x="3528743" y="1004309"/>
                  </a:lnTo>
                  <a:cubicBezTo>
                    <a:pt x="3547913" y="1001114"/>
                    <a:pt x="3567082" y="996321"/>
                    <a:pt x="3580394" y="994192"/>
                  </a:cubicBezTo>
                  <a:close/>
                  <a:moveTo>
                    <a:pt x="2529346" y="901606"/>
                  </a:moveTo>
                  <a:cubicBezTo>
                    <a:pt x="2533006" y="901673"/>
                    <a:pt x="2537799" y="903404"/>
                    <a:pt x="2547916" y="909528"/>
                  </a:cubicBezTo>
                  <a:cubicBezTo>
                    <a:pt x="2555903" y="927632"/>
                    <a:pt x="2579332" y="953723"/>
                    <a:pt x="2608619" y="977152"/>
                  </a:cubicBezTo>
                  <a:cubicBezTo>
                    <a:pt x="2644827" y="1008569"/>
                    <a:pt x="2689556" y="1038920"/>
                    <a:pt x="2718842" y="1051700"/>
                  </a:cubicBezTo>
                  <a:cubicBezTo>
                    <a:pt x="2747063" y="1053829"/>
                    <a:pt x="2775285" y="1055959"/>
                    <a:pt x="2803506" y="1057557"/>
                  </a:cubicBezTo>
                  <a:cubicBezTo>
                    <a:pt x="2804571" y="1095895"/>
                    <a:pt x="2702335" y="1149676"/>
                    <a:pt x="2668256" y="1154468"/>
                  </a:cubicBezTo>
                  <a:cubicBezTo>
                    <a:pt x="2656009" y="1151273"/>
                    <a:pt x="2642165" y="1147546"/>
                    <a:pt x="2629918" y="1145416"/>
                  </a:cubicBezTo>
                  <a:cubicBezTo>
                    <a:pt x="2622463" y="1139559"/>
                    <a:pt x="2615541" y="1132637"/>
                    <a:pt x="2608619" y="1124649"/>
                  </a:cubicBezTo>
                  <a:cubicBezTo>
                    <a:pt x="2568150" y="1077259"/>
                    <a:pt x="2533539" y="993659"/>
                    <a:pt x="2518629" y="951061"/>
                  </a:cubicBezTo>
                  <a:cubicBezTo>
                    <a:pt x="2517565" y="935087"/>
                    <a:pt x="2517565" y="919645"/>
                    <a:pt x="2517565" y="903670"/>
                  </a:cubicBezTo>
                  <a:cubicBezTo>
                    <a:pt x="2523156" y="903137"/>
                    <a:pt x="2525685" y="901540"/>
                    <a:pt x="2529346" y="901606"/>
                  </a:cubicBezTo>
                  <a:close/>
                  <a:moveTo>
                    <a:pt x="1595483" y="881273"/>
                  </a:moveTo>
                  <a:cubicBezTo>
                    <a:pt x="1591148" y="880907"/>
                    <a:pt x="1585857" y="881306"/>
                    <a:pt x="1578801" y="881839"/>
                  </a:cubicBezTo>
                  <a:cubicBezTo>
                    <a:pt x="1575074" y="881839"/>
                    <a:pt x="1569750" y="881839"/>
                    <a:pt x="1563892" y="881839"/>
                  </a:cubicBezTo>
                  <a:cubicBezTo>
                    <a:pt x="1559632" y="883969"/>
                    <a:pt x="1555905" y="887164"/>
                    <a:pt x="1552710" y="890358"/>
                  </a:cubicBezTo>
                  <a:cubicBezTo>
                    <a:pt x="1518099" y="915917"/>
                    <a:pt x="1528216" y="955321"/>
                    <a:pt x="1529281" y="1001647"/>
                  </a:cubicBezTo>
                  <a:cubicBezTo>
                    <a:pt x="1535671" y="999517"/>
                    <a:pt x="1543658" y="996854"/>
                    <a:pt x="1552710" y="992595"/>
                  </a:cubicBezTo>
                  <a:cubicBezTo>
                    <a:pt x="1560697" y="987802"/>
                    <a:pt x="1569750" y="983542"/>
                    <a:pt x="1578801" y="977685"/>
                  </a:cubicBezTo>
                  <a:cubicBezTo>
                    <a:pt x="1602231" y="962776"/>
                    <a:pt x="1624595" y="943606"/>
                    <a:pt x="1630452" y="922307"/>
                  </a:cubicBezTo>
                  <a:cubicBezTo>
                    <a:pt x="1612881" y="890358"/>
                    <a:pt x="1608488" y="882371"/>
                    <a:pt x="1595483" y="881273"/>
                  </a:cubicBezTo>
                  <a:close/>
                  <a:moveTo>
                    <a:pt x="578273" y="855746"/>
                  </a:moveTo>
                  <a:lnTo>
                    <a:pt x="576143" y="870122"/>
                  </a:lnTo>
                  <a:lnTo>
                    <a:pt x="577208" y="885032"/>
                  </a:lnTo>
                  <a:lnTo>
                    <a:pt x="577208" y="899409"/>
                  </a:lnTo>
                  <a:lnTo>
                    <a:pt x="583065" y="911656"/>
                  </a:lnTo>
                  <a:lnTo>
                    <a:pt x="609157" y="921773"/>
                  </a:lnTo>
                  <a:lnTo>
                    <a:pt x="610222" y="922838"/>
                  </a:lnTo>
                  <a:cubicBezTo>
                    <a:pt x="609157" y="905266"/>
                    <a:pt x="609157" y="887162"/>
                    <a:pt x="610222" y="869058"/>
                  </a:cubicBezTo>
                  <a:cubicBezTo>
                    <a:pt x="610222" y="867993"/>
                    <a:pt x="609157" y="867993"/>
                    <a:pt x="609157" y="866928"/>
                  </a:cubicBezTo>
                  <a:cubicBezTo>
                    <a:pt x="601169" y="862668"/>
                    <a:pt x="585727" y="855746"/>
                    <a:pt x="578273" y="855746"/>
                  </a:cubicBezTo>
                  <a:close/>
                  <a:moveTo>
                    <a:pt x="3589446" y="757771"/>
                  </a:moveTo>
                  <a:cubicBezTo>
                    <a:pt x="3581458" y="757771"/>
                    <a:pt x="3573471" y="759900"/>
                    <a:pt x="3566017" y="760965"/>
                  </a:cubicBezTo>
                  <a:cubicBezTo>
                    <a:pt x="3558030" y="766823"/>
                    <a:pt x="3544718" y="778005"/>
                    <a:pt x="3528743" y="790252"/>
                  </a:cubicBezTo>
                  <a:lnTo>
                    <a:pt x="3528743" y="790784"/>
                  </a:lnTo>
                  <a:cubicBezTo>
                    <a:pt x="3500522" y="815278"/>
                    <a:pt x="3468041" y="846695"/>
                    <a:pt x="3469105" y="863734"/>
                  </a:cubicBezTo>
                  <a:cubicBezTo>
                    <a:pt x="3482417" y="853617"/>
                    <a:pt x="3506379" y="840305"/>
                    <a:pt x="3528743" y="824331"/>
                  </a:cubicBezTo>
                  <a:cubicBezTo>
                    <a:pt x="3560159" y="803031"/>
                    <a:pt x="3590511" y="779070"/>
                    <a:pt x="3589446" y="757771"/>
                  </a:cubicBezTo>
                  <a:close/>
                  <a:moveTo>
                    <a:pt x="600104" y="741795"/>
                  </a:moveTo>
                  <a:cubicBezTo>
                    <a:pt x="595845" y="756704"/>
                    <a:pt x="592650" y="779068"/>
                    <a:pt x="601169" y="782796"/>
                  </a:cubicBezTo>
                  <a:cubicBezTo>
                    <a:pt x="602234" y="782796"/>
                    <a:pt x="605962" y="783861"/>
                    <a:pt x="609157" y="785991"/>
                  </a:cubicBezTo>
                  <a:cubicBezTo>
                    <a:pt x="611819" y="788121"/>
                    <a:pt x="615014" y="790250"/>
                    <a:pt x="616079" y="790250"/>
                  </a:cubicBezTo>
                  <a:cubicBezTo>
                    <a:pt x="617144" y="785991"/>
                    <a:pt x="622469" y="755639"/>
                    <a:pt x="620339" y="749782"/>
                  </a:cubicBezTo>
                  <a:cubicBezTo>
                    <a:pt x="619274" y="748717"/>
                    <a:pt x="613416" y="744990"/>
                    <a:pt x="609157" y="742860"/>
                  </a:cubicBezTo>
                  <a:cubicBezTo>
                    <a:pt x="604364" y="741795"/>
                    <a:pt x="602234" y="740730"/>
                    <a:pt x="600104" y="741795"/>
                  </a:cubicBezTo>
                  <a:close/>
                  <a:moveTo>
                    <a:pt x="3661538" y="687708"/>
                  </a:moveTo>
                  <a:cubicBezTo>
                    <a:pt x="3691615" y="686285"/>
                    <a:pt x="3726559" y="691077"/>
                    <a:pt x="3722566" y="730614"/>
                  </a:cubicBezTo>
                  <a:cubicBezTo>
                    <a:pt x="3692214" y="743926"/>
                    <a:pt x="3640564" y="808356"/>
                    <a:pt x="3618732" y="834448"/>
                  </a:cubicBezTo>
                  <a:cubicBezTo>
                    <a:pt x="3587316" y="850954"/>
                    <a:pt x="3558030" y="869059"/>
                    <a:pt x="3528743" y="887163"/>
                  </a:cubicBezTo>
                  <a:cubicBezTo>
                    <a:pt x="3484547" y="915385"/>
                    <a:pt x="3443014" y="945736"/>
                    <a:pt x="3402545" y="978217"/>
                  </a:cubicBezTo>
                  <a:cubicBezTo>
                    <a:pt x="3396688" y="977152"/>
                    <a:pt x="3391363" y="977152"/>
                    <a:pt x="3385506" y="977152"/>
                  </a:cubicBezTo>
                  <a:cubicBezTo>
                    <a:pt x="3384441" y="944671"/>
                    <a:pt x="3435026" y="899410"/>
                    <a:pt x="3460053" y="875981"/>
                  </a:cubicBezTo>
                  <a:cubicBezTo>
                    <a:pt x="3464846" y="871189"/>
                    <a:pt x="3462716" y="864799"/>
                    <a:pt x="3455793" y="867994"/>
                  </a:cubicBezTo>
                  <a:cubicBezTo>
                    <a:pt x="3422247" y="884501"/>
                    <a:pt x="3398286" y="922839"/>
                    <a:pt x="3356752" y="919644"/>
                  </a:cubicBezTo>
                  <a:cubicBezTo>
                    <a:pt x="3325336" y="921242"/>
                    <a:pt x="3293920" y="923372"/>
                    <a:pt x="3263568" y="925502"/>
                  </a:cubicBezTo>
                  <a:cubicBezTo>
                    <a:pt x="3251854" y="924437"/>
                    <a:pt x="3251854" y="924437"/>
                    <a:pt x="3238542" y="916450"/>
                  </a:cubicBezTo>
                  <a:cubicBezTo>
                    <a:pt x="3237476" y="898345"/>
                    <a:pt x="3238542" y="900475"/>
                    <a:pt x="3249724" y="890358"/>
                  </a:cubicBezTo>
                  <a:cubicBezTo>
                    <a:pt x="3333855" y="850954"/>
                    <a:pt x="3421714" y="797174"/>
                    <a:pt x="3509574" y="757771"/>
                  </a:cubicBezTo>
                  <a:cubicBezTo>
                    <a:pt x="3516496" y="754576"/>
                    <a:pt x="3522886" y="749783"/>
                    <a:pt x="3528743" y="746588"/>
                  </a:cubicBezTo>
                  <a:cubicBezTo>
                    <a:pt x="3563887" y="727419"/>
                    <a:pt x="3598498" y="709315"/>
                    <a:pt x="3634706" y="690146"/>
                  </a:cubicBezTo>
                  <a:cubicBezTo>
                    <a:pt x="3642028" y="689347"/>
                    <a:pt x="3651513" y="688182"/>
                    <a:pt x="3661538" y="687708"/>
                  </a:cubicBezTo>
                  <a:close/>
                  <a:moveTo>
                    <a:pt x="3106487" y="648612"/>
                  </a:moveTo>
                  <a:cubicBezTo>
                    <a:pt x="3152812" y="647547"/>
                    <a:pt x="3159202" y="700263"/>
                    <a:pt x="3233749" y="667781"/>
                  </a:cubicBezTo>
                  <a:cubicBezTo>
                    <a:pt x="3233749" y="666716"/>
                    <a:pt x="3234814" y="665652"/>
                    <a:pt x="3234814" y="665652"/>
                  </a:cubicBezTo>
                  <a:lnTo>
                    <a:pt x="3234814" y="750848"/>
                  </a:lnTo>
                  <a:cubicBezTo>
                    <a:pt x="3232684" y="765758"/>
                    <a:pt x="3228957" y="780135"/>
                    <a:pt x="3225762" y="789187"/>
                  </a:cubicBezTo>
                  <a:cubicBezTo>
                    <a:pt x="3219905" y="790252"/>
                    <a:pt x="3214580" y="791317"/>
                    <a:pt x="3208723" y="792382"/>
                  </a:cubicBezTo>
                  <a:cubicBezTo>
                    <a:pt x="3145890" y="762030"/>
                    <a:pt x="3108617" y="714640"/>
                    <a:pt x="3106487" y="661924"/>
                  </a:cubicBezTo>
                  <a:lnTo>
                    <a:pt x="3106487" y="651807"/>
                  </a:lnTo>
                  <a:cubicBezTo>
                    <a:pt x="3106487" y="650742"/>
                    <a:pt x="3106487" y="649677"/>
                    <a:pt x="3106487" y="648612"/>
                  </a:cubicBezTo>
                  <a:close/>
                  <a:moveTo>
                    <a:pt x="1575074" y="608144"/>
                  </a:moveTo>
                  <a:cubicBezTo>
                    <a:pt x="1566022" y="610274"/>
                    <a:pt x="1558567" y="612936"/>
                    <a:pt x="1552710" y="616131"/>
                  </a:cubicBezTo>
                  <a:cubicBezTo>
                    <a:pt x="1533541" y="625184"/>
                    <a:pt x="1526618" y="640625"/>
                    <a:pt x="1527684" y="671509"/>
                  </a:cubicBezTo>
                  <a:cubicBezTo>
                    <a:pt x="1533541" y="670444"/>
                    <a:pt x="1543658" y="663522"/>
                    <a:pt x="1552710" y="655535"/>
                  </a:cubicBezTo>
                  <a:cubicBezTo>
                    <a:pt x="1567087" y="640625"/>
                    <a:pt x="1581997" y="621456"/>
                    <a:pt x="1575074" y="608144"/>
                  </a:cubicBezTo>
                  <a:close/>
                  <a:moveTo>
                    <a:pt x="2635775" y="472893"/>
                  </a:moveTo>
                  <a:cubicBezTo>
                    <a:pt x="2661867" y="492062"/>
                    <a:pt x="2661867" y="492062"/>
                    <a:pt x="2689556" y="508037"/>
                  </a:cubicBezTo>
                  <a:cubicBezTo>
                    <a:pt x="2720972" y="548505"/>
                    <a:pt x="2667191" y="610274"/>
                    <a:pt x="2608619" y="661392"/>
                  </a:cubicBezTo>
                  <a:lnTo>
                    <a:pt x="2608619" y="553830"/>
                  </a:lnTo>
                  <a:cubicBezTo>
                    <a:pt x="2619801" y="526674"/>
                    <a:pt x="2619801" y="490997"/>
                    <a:pt x="2635775" y="472893"/>
                  </a:cubicBezTo>
                  <a:close/>
                  <a:moveTo>
                    <a:pt x="1655479" y="448932"/>
                  </a:moveTo>
                  <a:cubicBezTo>
                    <a:pt x="1629387" y="465971"/>
                    <a:pt x="1601166" y="478218"/>
                    <a:pt x="1578801" y="495257"/>
                  </a:cubicBezTo>
                  <a:cubicBezTo>
                    <a:pt x="1568685" y="503246"/>
                    <a:pt x="1558567" y="512298"/>
                    <a:pt x="1552710" y="523480"/>
                  </a:cubicBezTo>
                  <a:cubicBezTo>
                    <a:pt x="1545788" y="534662"/>
                    <a:pt x="1542593" y="547441"/>
                    <a:pt x="1542061" y="562351"/>
                  </a:cubicBezTo>
                  <a:cubicBezTo>
                    <a:pt x="1545255" y="561286"/>
                    <a:pt x="1548983" y="560221"/>
                    <a:pt x="1552177" y="558091"/>
                  </a:cubicBezTo>
                  <a:cubicBezTo>
                    <a:pt x="1561230" y="554896"/>
                    <a:pt x="1570282" y="550104"/>
                    <a:pt x="1578269" y="545844"/>
                  </a:cubicBezTo>
                  <a:cubicBezTo>
                    <a:pt x="1604361" y="532000"/>
                    <a:pt x="1626725" y="514960"/>
                    <a:pt x="1642699" y="481413"/>
                  </a:cubicBezTo>
                  <a:cubicBezTo>
                    <a:pt x="1656544" y="473426"/>
                    <a:pt x="1656544" y="473426"/>
                    <a:pt x="1667726" y="461179"/>
                  </a:cubicBezTo>
                  <a:cubicBezTo>
                    <a:pt x="1666661" y="456919"/>
                    <a:pt x="1666661" y="452127"/>
                    <a:pt x="1666661" y="449997"/>
                  </a:cubicBezTo>
                  <a:cubicBezTo>
                    <a:pt x="1662401" y="448932"/>
                    <a:pt x="1658673" y="448932"/>
                    <a:pt x="1655479" y="448932"/>
                  </a:cubicBezTo>
                  <a:close/>
                  <a:moveTo>
                    <a:pt x="3171982" y="389826"/>
                  </a:moveTo>
                  <a:cubicBezTo>
                    <a:pt x="3177839" y="394086"/>
                    <a:pt x="3183164" y="398878"/>
                    <a:pt x="3189021" y="403138"/>
                  </a:cubicBezTo>
                  <a:cubicBezTo>
                    <a:pt x="3195411" y="419112"/>
                    <a:pt x="3213515" y="436684"/>
                    <a:pt x="3234814" y="454789"/>
                  </a:cubicBezTo>
                  <a:cubicBezTo>
                    <a:pt x="3261971" y="478751"/>
                    <a:pt x="3292322" y="501115"/>
                    <a:pt x="3313621" y="520285"/>
                  </a:cubicBezTo>
                  <a:cubicBezTo>
                    <a:pt x="3315751" y="575130"/>
                    <a:pt x="3283270" y="591104"/>
                    <a:pt x="3234814" y="600156"/>
                  </a:cubicBezTo>
                  <a:lnTo>
                    <a:pt x="3233749" y="600156"/>
                  </a:lnTo>
                  <a:cubicBezTo>
                    <a:pt x="3231619" y="578857"/>
                    <a:pt x="3231619" y="558623"/>
                    <a:pt x="3230554" y="538389"/>
                  </a:cubicBezTo>
                  <a:cubicBezTo>
                    <a:pt x="3204463" y="506973"/>
                    <a:pt x="3123526" y="421242"/>
                    <a:pt x="3171982" y="389826"/>
                  </a:cubicBezTo>
                  <a:close/>
                  <a:moveTo>
                    <a:pt x="2558565" y="235940"/>
                  </a:moveTo>
                  <a:cubicBezTo>
                    <a:pt x="2573475" y="244992"/>
                    <a:pt x="2588917" y="248187"/>
                    <a:pt x="2599034" y="279603"/>
                  </a:cubicBezTo>
                  <a:cubicBezTo>
                    <a:pt x="2586787" y="368527"/>
                    <a:pt x="2575605" y="468633"/>
                    <a:pt x="2550578" y="565545"/>
                  </a:cubicBezTo>
                  <a:cubicBezTo>
                    <a:pt x="2550578" y="572467"/>
                    <a:pt x="2550578" y="578858"/>
                    <a:pt x="2551643" y="586845"/>
                  </a:cubicBezTo>
                  <a:cubicBezTo>
                    <a:pt x="2584125" y="586845"/>
                    <a:pt x="2599034" y="571934"/>
                    <a:pt x="2608086" y="553298"/>
                  </a:cubicBezTo>
                  <a:lnTo>
                    <a:pt x="2608086" y="660327"/>
                  </a:lnTo>
                  <a:cubicBezTo>
                    <a:pt x="2562825" y="698665"/>
                    <a:pt x="2513305" y="731147"/>
                    <a:pt x="2497863" y="743394"/>
                  </a:cubicBezTo>
                  <a:cubicBezTo>
                    <a:pt x="2480823" y="791849"/>
                    <a:pt x="2464317" y="841370"/>
                    <a:pt x="2447277" y="890891"/>
                  </a:cubicBezTo>
                  <a:cubicBezTo>
                    <a:pt x="2350898" y="1040517"/>
                    <a:pt x="2280077" y="1158728"/>
                    <a:pt x="2113411" y="1193339"/>
                  </a:cubicBezTo>
                  <a:cubicBezTo>
                    <a:pt x="2112346" y="1190144"/>
                    <a:pt x="2111281" y="1186417"/>
                    <a:pt x="2110217" y="1183222"/>
                  </a:cubicBezTo>
                  <a:cubicBezTo>
                    <a:pt x="2111281" y="1180027"/>
                    <a:pt x="2112346" y="1176300"/>
                    <a:pt x="2114476" y="1174170"/>
                  </a:cubicBezTo>
                  <a:cubicBezTo>
                    <a:pt x="2253986" y="1123584"/>
                    <a:pt x="2366873" y="964905"/>
                    <a:pt x="2394562" y="811551"/>
                  </a:cubicBezTo>
                  <a:cubicBezTo>
                    <a:pt x="2393497" y="808356"/>
                    <a:pt x="2393497" y="804629"/>
                    <a:pt x="2393497" y="801434"/>
                  </a:cubicBezTo>
                  <a:cubicBezTo>
                    <a:pt x="2341846" y="808356"/>
                    <a:pt x="2295520" y="826461"/>
                    <a:pt x="2250259" y="827526"/>
                  </a:cubicBezTo>
                  <a:cubicBezTo>
                    <a:pt x="2159204" y="774810"/>
                    <a:pt x="2212985" y="762031"/>
                    <a:pt x="2286467" y="748719"/>
                  </a:cubicBezTo>
                  <a:cubicBezTo>
                    <a:pt x="2337054" y="723692"/>
                    <a:pt x="2387639" y="694938"/>
                    <a:pt x="2433965" y="653937"/>
                  </a:cubicBezTo>
                  <a:cubicBezTo>
                    <a:pt x="2470174" y="535726"/>
                    <a:pt x="2509577" y="416450"/>
                    <a:pt x="2525019" y="300370"/>
                  </a:cubicBezTo>
                  <a:cubicBezTo>
                    <a:pt x="2546318" y="276941"/>
                    <a:pt x="2513837" y="252979"/>
                    <a:pt x="2558565" y="235940"/>
                  </a:cubicBezTo>
                  <a:close/>
                  <a:moveTo>
                    <a:pt x="3528210" y="194459"/>
                  </a:moveTo>
                  <a:lnTo>
                    <a:pt x="3528210" y="484076"/>
                  </a:lnTo>
                  <a:lnTo>
                    <a:pt x="3528743" y="483543"/>
                  </a:lnTo>
                  <a:lnTo>
                    <a:pt x="3528743" y="484076"/>
                  </a:lnTo>
                  <a:cubicBezTo>
                    <a:pt x="3508509" y="505375"/>
                    <a:pt x="3468041" y="540519"/>
                    <a:pt x="3495197" y="562883"/>
                  </a:cubicBezTo>
                  <a:cubicBezTo>
                    <a:pt x="3505314" y="561285"/>
                    <a:pt x="3512103" y="557558"/>
                    <a:pt x="3517161" y="553165"/>
                  </a:cubicBezTo>
                  <a:lnTo>
                    <a:pt x="3528210" y="540085"/>
                  </a:lnTo>
                  <a:lnTo>
                    <a:pt x="3528210" y="656599"/>
                  </a:lnTo>
                  <a:lnTo>
                    <a:pt x="3528743" y="656327"/>
                  </a:lnTo>
                  <a:lnTo>
                    <a:pt x="3528743" y="656599"/>
                  </a:lnTo>
                  <a:cubicBezTo>
                    <a:pt x="3488274" y="681626"/>
                    <a:pt x="3448871" y="708250"/>
                    <a:pt x="3406273" y="719432"/>
                  </a:cubicBezTo>
                  <a:cubicBezTo>
                    <a:pt x="3405208" y="715172"/>
                    <a:pt x="3403078" y="711445"/>
                    <a:pt x="3403078" y="707185"/>
                  </a:cubicBezTo>
                  <a:cubicBezTo>
                    <a:pt x="3430235" y="686951"/>
                    <a:pt x="3492002" y="651807"/>
                    <a:pt x="3496262" y="620391"/>
                  </a:cubicBezTo>
                  <a:cubicBezTo>
                    <a:pt x="3436624" y="593234"/>
                    <a:pt x="3443547" y="596962"/>
                    <a:pt x="3394026" y="629443"/>
                  </a:cubicBezTo>
                  <a:cubicBezTo>
                    <a:pt x="3321076" y="652872"/>
                    <a:pt x="3292855" y="661924"/>
                    <a:pt x="3246529" y="710380"/>
                  </a:cubicBezTo>
                  <a:cubicBezTo>
                    <a:pt x="3242269" y="722627"/>
                    <a:pt x="3238542" y="737536"/>
                    <a:pt x="3235347" y="750848"/>
                  </a:cubicBezTo>
                  <a:lnTo>
                    <a:pt x="3235347" y="665652"/>
                  </a:lnTo>
                  <a:cubicBezTo>
                    <a:pt x="3275815" y="624118"/>
                    <a:pt x="3325336" y="599092"/>
                    <a:pt x="3367934" y="560753"/>
                  </a:cubicBezTo>
                  <a:cubicBezTo>
                    <a:pt x="3368999" y="548506"/>
                    <a:pt x="3368999" y="535726"/>
                    <a:pt x="3370064" y="524544"/>
                  </a:cubicBezTo>
                  <a:cubicBezTo>
                    <a:pt x="3386039" y="523479"/>
                    <a:pt x="3402545" y="522414"/>
                    <a:pt x="3419585" y="520285"/>
                  </a:cubicBezTo>
                  <a:cubicBezTo>
                    <a:pt x="3457923" y="476621"/>
                    <a:pt x="3518626" y="380774"/>
                    <a:pt x="3511704" y="329123"/>
                  </a:cubicBezTo>
                  <a:cubicBezTo>
                    <a:pt x="3474430" y="329123"/>
                    <a:pt x="3438754" y="354150"/>
                    <a:pt x="3411598" y="341370"/>
                  </a:cubicBezTo>
                  <a:cubicBezTo>
                    <a:pt x="3410532" y="301967"/>
                    <a:pt x="3417455" y="305162"/>
                    <a:pt x="3447806" y="282798"/>
                  </a:cubicBezTo>
                  <a:close/>
                  <a:moveTo>
                    <a:pt x="52315" y="184090"/>
                  </a:moveTo>
                  <a:cubicBezTo>
                    <a:pt x="64296" y="184023"/>
                    <a:pt x="76676" y="185088"/>
                    <a:pt x="88391" y="188017"/>
                  </a:cubicBezTo>
                  <a:cubicBezTo>
                    <a:pt x="129925" y="196004"/>
                    <a:pt x="167198" y="221030"/>
                    <a:pt x="158146" y="272682"/>
                  </a:cubicBezTo>
                  <a:cubicBezTo>
                    <a:pt x="156016" y="288124"/>
                    <a:pt x="149094" y="290254"/>
                    <a:pt x="137912" y="296111"/>
                  </a:cubicBezTo>
                  <a:cubicBezTo>
                    <a:pt x="125132" y="301436"/>
                    <a:pt x="113950" y="306228"/>
                    <a:pt x="102768" y="308358"/>
                  </a:cubicBezTo>
                  <a:cubicBezTo>
                    <a:pt x="98508" y="309423"/>
                    <a:pt x="92651" y="309423"/>
                    <a:pt x="88391" y="309423"/>
                  </a:cubicBezTo>
                  <a:cubicBezTo>
                    <a:pt x="85729" y="309423"/>
                    <a:pt x="83599" y="309423"/>
                    <a:pt x="81469" y="309423"/>
                  </a:cubicBezTo>
                  <a:cubicBezTo>
                    <a:pt x="75612" y="306228"/>
                    <a:pt x="69754" y="303566"/>
                    <a:pt x="65494" y="299306"/>
                  </a:cubicBezTo>
                  <a:cubicBezTo>
                    <a:pt x="29286" y="271617"/>
                    <a:pt x="10117" y="229550"/>
                    <a:pt x="18636" y="186952"/>
                  </a:cubicBezTo>
                  <a:cubicBezTo>
                    <a:pt x="28753" y="185354"/>
                    <a:pt x="40334" y="184156"/>
                    <a:pt x="52315" y="184090"/>
                  </a:cubicBezTo>
                  <a:close/>
                  <a:moveTo>
                    <a:pt x="697548" y="95897"/>
                  </a:moveTo>
                  <a:cubicBezTo>
                    <a:pt x="698613" y="118261"/>
                    <a:pt x="698613" y="141690"/>
                    <a:pt x="698613" y="166717"/>
                  </a:cubicBezTo>
                  <a:cubicBezTo>
                    <a:pt x="703938" y="163522"/>
                    <a:pt x="708730" y="160859"/>
                    <a:pt x="712990" y="157665"/>
                  </a:cubicBezTo>
                  <a:cubicBezTo>
                    <a:pt x="717250" y="154470"/>
                    <a:pt x="721510" y="150210"/>
                    <a:pt x="727367" y="144353"/>
                  </a:cubicBezTo>
                  <a:cubicBezTo>
                    <a:pt x="727367" y="122521"/>
                    <a:pt x="723107" y="107079"/>
                    <a:pt x="712990" y="99092"/>
                  </a:cubicBezTo>
                  <a:cubicBezTo>
                    <a:pt x="708198" y="96962"/>
                    <a:pt x="703938" y="95897"/>
                    <a:pt x="697548" y="95897"/>
                  </a:cubicBezTo>
                  <a:close/>
                  <a:moveTo>
                    <a:pt x="1785205" y="42774"/>
                  </a:moveTo>
                  <a:cubicBezTo>
                    <a:pt x="1804873" y="40852"/>
                    <a:pt x="1812561" y="45445"/>
                    <a:pt x="1825341" y="84183"/>
                  </a:cubicBezTo>
                  <a:cubicBezTo>
                    <a:pt x="1816289" y="113469"/>
                    <a:pt x="1785937" y="129444"/>
                    <a:pt x="1779015" y="158730"/>
                  </a:cubicBezTo>
                  <a:cubicBezTo>
                    <a:pt x="1800314" y="148613"/>
                    <a:pt x="1820548" y="141691"/>
                    <a:pt x="1835458" y="118262"/>
                  </a:cubicBezTo>
                  <a:cubicBezTo>
                    <a:pt x="1858887" y="111339"/>
                    <a:pt x="1892966" y="127314"/>
                    <a:pt x="1895628" y="150211"/>
                  </a:cubicBezTo>
                  <a:lnTo>
                    <a:pt x="1895628" y="158198"/>
                  </a:lnTo>
                  <a:cubicBezTo>
                    <a:pt x="1893498" y="168315"/>
                    <a:pt x="1887641" y="179497"/>
                    <a:pt x="1873264" y="191744"/>
                  </a:cubicBezTo>
                  <a:cubicBezTo>
                    <a:pt x="1795522" y="219433"/>
                    <a:pt x="1708728" y="253512"/>
                    <a:pt x="1646959" y="304097"/>
                  </a:cubicBezTo>
                  <a:cubicBezTo>
                    <a:pt x="1623530" y="332319"/>
                    <a:pt x="1600633" y="360540"/>
                    <a:pt x="1578269" y="388761"/>
                  </a:cubicBezTo>
                  <a:cubicBezTo>
                    <a:pt x="1564425" y="398879"/>
                    <a:pt x="1556438" y="404736"/>
                    <a:pt x="1552177" y="408996"/>
                  </a:cubicBezTo>
                  <a:cubicBezTo>
                    <a:pt x="1544190" y="418048"/>
                    <a:pt x="1543126" y="424438"/>
                    <a:pt x="1536203" y="450529"/>
                  </a:cubicBezTo>
                  <a:cubicBezTo>
                    <a:pt x="1540996" y="449464"/>
                    <a:pt x="1546320" y="448399"/>
                    <a:pt x="1552177" y="446269"/>
                  </a:cubicBezTo>
                  <a:cubicBezTo>
                    <a:pt x="1560165" y="443074"/>
                    <a:pt x="1569217" y="438815"/>
                    <a:pt x="1578269" y="432957"/>
                  </a:cubicBezTo>
                  <a:cubicBezTo>
                    <a:pt x="1645894" y="395684"/>
                    <a:pt x="1747066" y="322734"/>
                    <a:pt x="1765170" y="431892"/>
                  </a:cubicBezTo>
                  <a:cubicBezTo>
                    <a:pt x="1802444" y="468101"/>
                    <a:pt x="1780080" y="479283"/>
                    <a:pt x="1742807" y="521882"/>
                  </a:cubicBezTo>
                  <a:cubicBezTo>
                    <a:pt x="1680505" y="573533"/>
                    <a:pt x="1641102" y="655535"/>
                    <a:pt x="1578269" y="711978"/>
                  </a:cubicBezTo>
                  <a:cubicBezTo>
                    <a:pt x="1570282" y="719965"/>
                    <a:pt x="1561230" y="726355"/>
                    <a:pt x="1552177" y="732212"/>
                  </a:cubicBezTo>
                  <a:cubicBezTo>
                    <a:pt x="1552177" y="735407"/>
                    <a:pt x="1552177" y="740199"/>
                    <a:pt x="1552177" y="744459"/>
                  </a:cubicBezTo>
                  <a:cubicBezTo>
                    <a:pt x="1559100" y="744459"/>
                    <a:pt x="1568152" y="741797"/>
                    <a:pt x="1578269" y="737537"/>
                  </a:cubicBezTo>
                  <a:cubicBezTo>
                    <a:pt x="1624595" y="718900"/>
                    <a:pt x="1705533" y="668847"/>
                    <a:pt x="1734819" y="654470"/>
                  </a:cubicBezTo>
                  <a:cubicBezTo>
                    <a:pt x="1760378" y="662990"/>
                    <a:pt x="1767300" y="669912"/>
                    <a:pt x="1767300" y="708250"/>
                  </a:cubicBezTo>
                  <a:cubicBezTo>
                    <a:pt x="1722572" y="744459"/>
                    <a:pt x="1679440" y="774810"/>
                    <a:pt x="1648024" y="823266"/>
                  </a:cubicBezTo>
                  <a:cubicBezTo>
                    <a:pt x="1648024" y="866929"/>
                    <a:pt x="1683168" y="866929"/>
                    <a:pt x="1726832" y="893021"/>
                  </a:cubicBezTo>
                  <a:cubicBezTo>
                    <a:pt x="1753988" y="933489"/>
                    <a:pt x="1649089" y="994724"/>
                    <a:pt x="1578269" y="1037323"/>
                  </a:cubicBezTo>
                  <a:cubicBezTo>
                    <a:pt x="1569217" y="1043180"/>
                    <a:pt x="1560165" y="1048505"/>
                    <a:pt x="1552177" y="1054362"/>
                  </a:cubicBezTo>
                  <a:cubicBezTo>
                    <a:pt x="1542061" y="1060219"/>
                    <a:pt x="1534606" y="1066077"/>
                    <a:pt x="1528749" y="1070337"/>
                  </a:cubicBezTo>
                  <a:cubicBezTo>
                    <a:pt x="1524489" y="1079389"/>
                    <a:pt x="1524489" y="1079389"/>
                    <a:pt x="1518631" y="1185352"/>
                  </a:cubicBezTo>
                  <a:cubicBezTo>
                    <a:pt x="1518631" y="1217833"/>
                    <a:pt x="1520761" y="1250847"/>
                    <a:pt x="1521826" y="1284393"/>
                  </a:cubicBezTo>
                  <a:cubicBezTo>
                    <a:pt x="1521826" y="1296641"/>
                    <a:pt x="1512774" y="1310485"/>
                    <a:pt x="1499462" y="1313680"/>
                  </a:cubicBezTo>
                  <a:cubicBezTo>
                    <a:pt x="1444617" y="1265224"/>
                    <a:pt x="1447812" y="1175235"/>
                    <a:pt x="1437694" y="1117727"/>
                  </a:cubicBezTo>
                  <a:cubicBezTo>
                    <a:pt x="1387109" y="1109740"/>
                    <a:pt x="1384446" y="1111870"/>
                    <a:pt x="1380187" y="1071402"/>
                  </a:cubicBezTo>
                  <a:cubicBezTo>
                    <a:pt x="1410538" y="1064479"/>
                    <a:pt x="1410538" y="1064479"/>
                    <a:pt x="1437694" y="1051167"/>
                  </a:cubicBezTo>
                  <a:cubicBezTo>
                    <a:pt x="1451539" y="1021881"/>
                    <a:pt x="1442487" y="936152"/>
                    <a:pt x="1434500" y="916982"/>
                  </a:cubicBezTo>
                  <a:cubicBezTo>
                    <a:pt x="1383914" y="918047"/>
                    <a:pt x="1327471" y="990465"/>
                    <a:pt x="1285938" y="1011764"/>
                  </a:cubicBezTo>
                  <a:cubicBezTo>
                    <a:pt x="1239612" y="1064479"/>
                    <a:pt x="1219378" y="1061284"/>
                    <a:pt x="1167727" y="1035193"/>
                  </a:cubicBezTo>
                  <a:cubicBezTo>
                    <a:pt x="1168792" y="1030933"/>
                    <a:pt x="1169857" y="1027206"/>
                    <a:pt x="1169857" y="1024011"/>
                  </a:cubicBezTo>
                  <a:cubicBezTo>
                    <a:pt x="1220975" y="1004842"/>
                    <a:pt x="1411070" y="886631"/>
                    <a:pt x="1422253" y="824863"/>
                  </a:cubicBezTo>
                  <a:cubicBezTo>
                    <a:pt x="1408408" y="822733"/>
                    <a:pt x="1408408" y="822733"/>
                    <a:pt x="1397226" y="814746"/>
                  </a:cubicBezTo>
                  <a:cubicBezTo>
                    <a:pt x="1397226" y="810486"/>
                    <a:pt x="1397226" y="805694"/>
                    <a:pt x="1397226" y="802499"/>
                  </a:cubicBezTo>
                  <a:cubicBezTo>
                    <a:pt x="1406278" y="795045"/>
                    <a:pt x="1417460" y="787057"/>
                    <a:pt x="1427577" y="779070"/>
                  </a:cubicBezTo>
                  <a:cubicBezTo>
                    <a:pt x="1435565" y="760966"/>
                    <a:pt x="1443552" y="703458"/>
                    <a:pt x="1435565" y="692276"/>
                  </a:cubicBezTo>
                  <a:cubicBezTo>
                    <a:pt x="1378057" y="692276"/>
                    <a:pt x="1354628" y="803564"/>
                    <a:pt x="1289133" y="782265"/>
                  </a:cubicBezTo>
                  <a:cubicBezTo>
                    <a:pt x="1253989" y="803564"/>
                    <a:pt x="1192221" y="854150"/>
                    <a:pt x="1153883" y="833916"/>
                  </a:cubicBezTo>
                  <a:cubicBezTo>
                    <a:pt x="1153883" y="824863"/>
                    <a:pt x="1154948" y="816876"/>
                    <a:pt x="1156013" y="808889"/>
                  </a:cubicBezTo>
                  <a:cubicBezTo>
                    <a:pt x="1188494" y="793447"/>
                    <a:pt x="1216715" y="771615"/>
                    <a:pt x="1263041" y="748186"/>
                  </a:cubicBezTo>
                  <a:cubicBezTo>
                    <a:pt x="1285405" y="708783"/>
                    <a:pt x="1263041" y="666184"/>
                    <a:pt x="1306704" y="656067"/>
                  </a:cubicBezTo>
                  <a:cubicBezTo>
                    <a:pt x="1312562" y="662990"/>
                    <a:pt x="1316822" y="669379"/>
                    <a:pt x="1323744" y="676302"/>
                  </a:cubicBezTo>
                  <a:cubicBezTo>
                    <a:pt x="1436630" y="675237"/>
                    <a:pt x="1438759" y="507505"/>
                    <a:pt x="1440889" y="435620"/>
                  </a:cubicBezTo>
                  <a:cubicBezTo>
                    <a:pt x="1463254" y="394086"/>
                    <a:pt x="1518099" y="401009"/>
                    <a:pt x="1523956" y="343501"/>
                  </a:cubicBezTo>
                  <a:cubicBezTo>
                    <a:pt x="1433967" y="356280"/>
                    <a:pt x="1443019" y="445204"/>
                    <a:pt x="1376459" y="458516"/>
                  </a:cubicBezTo>
                  <a:cubicBezTo>
                    <a:pt x="1366342" y="454256"/>
                    <a:pt x="1357290" y="450529"/>
                    <a:pt x="1348238" y="446269"/>
                  </a:cubicBezTo>
                  <a:cubicBezTo>
                    <a:pt x="1270496" y="446269"/>
                    <a:pt x="1234287" y="529337"/>
                    <a:pt x="1161337" y="469698"/>
                  </a:cubicBezTo>
                  <a:cubicBezTo>
                    <a:pt x="1161337" y="466503"/>
                    <a:pt x="1161337" y="462776"/>
                    <a:pt x="1161337" y="459581"/>
                  </a:cubicBezTo>
                  <a:cubicBezTo>
                    <a:pt x="1269431" y="405801"/>
                    <a:pt x="1269431" y="405801"/>
                    <a:pt x="1337056" y="376514"/>
                  </a:cubicBezTo>
                  <a:cubicBezTo>
                    <a:pt x="1385511" y="333916"/>
                    <a:pt x="1353030" y="247122"/>
                    <a:pt x="1363147" y="194406"/>
                  </a:cubicBezTo>
                  <a:cubicBezTo>
                    <a:pt x="1417993" y="193341"/>
                    <a:pt x="1415863" y="282265"/>
                    <a:pt x="1453136" y="312617"/>
                  </a:cubicBezTo>
                  <a:cubicBezTo>
                    <a:pt x="1485617" y="299305"/>
                    <a:pt x="1518631" y="285460"/>
                    <a:pt x="1552177" y="273213"/>
                  </a:cubicBezTo>
                  <a:cubicBezTo>
                    <a:pt x="1561230" y="270018"/>
                    <a:pt x="1569217" y="266291"/>
                    <a:pt x="1578269" y="263096"/>
                  </a:cubicBezTo>
                  <a:cubicBezTo>
                    <a:pt x="1584126" y="260434"/>
                    <a:pt x="1590516" y="258304"/>
                    <a:pt x="1596374" y="256174"/>
                  </a:cubicBezTo>
                  <a:cubicBezTo>
                    <a:pt x="1649622" y="190147"/>
                    <a:pt x="1705533" y="112404"/>
                    <a:pt x="1760911" y="45844"/>
                  </a:cubicBezTo>
                  <a:cubicBezTo>
                    <a:pt x="1770762" y="44779"/>
                    <a:pt x="1778649" y="43415"/>
                    <a:pt x="1785205" y="42774"/>
                  </a:cubicBezTo>
                  <a:close/>
                  <a:moveTo>
                    <a:pt x="677122" y="5334"/>
                  </a:moveTo>
                  <a:cubicBezTo>
                    <a:pt x="695418" y="7505"/>
                    <a:pt x="706600" y="24278"/>
                    <a:pt x="708198" y="55428"/>
                  </a:cubicBezTo>
                  <a:cubicBezTo>
                    <a:pt x="710328" y="55428"/>
                    <a:pt x="711393" y="55428"/>
                    <a:pt x="712458" y="55428"/>
                  </a:cubicBezTo>
                  <a:cubicBezTo>
                    <a:pt x="749731" y="57558"/>
                    <a:pt x="810434" y="104949"/>
                    <a:pt x="836526" y="143288"/>
                  </a:cubicBezTo>
                  <a:cubicBezTo>
                    <a:pt x="831733" y="191743"/>
                    <a:pt x="761978" y="242329"/>
                    <a:pt x="712458" y="269485"/>
                  </a:cubicBezTo>
                  <a:cubicBezTo>
                    <a:pt x="703406" y="273745"/>
                    <a:pt x="697016" y="277472"/>
                    <a:pt x="690094" y="280667"/>
                  </a:cubicBezTo>
                  <a:cubicBezTo>
                    <a:pt x="638443" y="327526"/>
                    <a:pt x="659742" y="366929"/>
                    <a:pt x="668794" y="420177"/>
                  </a:cubicBezTo>
                  <a:cubicBezTo>
                    <a:pt x="670924" y="428164"/>
                    <a:pt x="670924" y="429229"/>
                    <a:pt x="666664" y="435086"/>
                  </a:cubicBezTo>
                  <a:cubicBezTo>
                    <a:pt x="665599" y="437749"/>
                    <a:pt x="663470" y="439879"/>
                    <a:pt x="662405" y="440944"/>
                  </a:cubicBezTo>
                  <a:cubicBezTo>
                    <a:pt x="645898" y="465438"/>
                    <a:pt x="624599" y="494724"/>
                    <a:pt x="608624" y="524011"/>
                  </a:cubicBezTo>
                  <a:cubicBezTo>
                    <a:pt x="596377" y="546375"/>
                    <a:pt x="585195" y="569271"/>
                    <a:pt x="579338" y="591636"/>
                  </a:cubicBezTo>
                  <a:cubicBezTo>
                    <a:pt x="589455" y="584713"/>
                    <a:pt x="598507" y="577259"/>
                    <a:pt x="608624" y="570336"/>
                  </a:cubicBezTo>
                  <a:cubicBezTo>
                    <a:pt x="640573" y="545310"/>
                    <a:pt x="674119" y="521881"/>
                    <a:pt x="712458" y="512829"/>
                  </a:cubicBezTo>
                  <a:cubicBezTo>
                    <a:pt x="713523" y="511764"/>
                    <a:pt x="714588" y="511764"/>
                    <a:pt x="716718" y="511764"/>
                  </a:cubicBezTo>
                  <a:cubicBezTo>
                    <a:pt x="743874" y="531998"/>
                    <a:pt x="731627" y="555959"/>
                    <a:pt x="712458" y="579389"/>
                  </a:cubicBezTo>
                  <a:cubicBezTo>
                    <a:pt x="693288" y="603350"/>
                    <a:pt x="666664" y="626779"/>
                    <a:pt x="660807" y="645949"/>
                  </a:cubicBezTo>
                  <a:cubicBezTo>
                    <a:pt x="666132" y="664053"/>
                    <a:pt x="697548" y="660858"/>
                    <a:pt x="704471" y="713573"/>
                  </a:cubicBezTo>
                  <a:cubicBezTo>
                    <a:pt x="667729" y="863200"/>
                    <a:pt x="684236" y="1013360"/>
                    <a:pt x="710328" y="1175233"/>
                  </a:cubicBezTo>
                  <a:cubicBezTo>
                    <a:pt x="702341" y="1210910"/>
                    <a:pt x="652820" y="1217832"/>
                    <a:pt x="625663" y="1217832"/>
                  </a:cubicBezTo>
                  <a:cubicBezTo>
                    <a:pt x="619806" y="1213040"/>
                    <a:pt x="614481" y="1207715"/>
                    <a:pt x="608624" y="1200792"/>
                  </a:cubicBezTo>
                  <a:cubicBezTo>
                    <a:pt x="581468" y="1169376"/>
                    <a:pt x="558038" y="1116661"/>
                    <a:pt x="561233" y="1090569"/>
                  </a:cubicBezTo>
                  <a:cubicBezTo>
                    <a:pt x="592650" y="1103349"/>
                    <a:pt x="594247" y="1104414"/>
                    <a:pt x="608624" y="1105479"/>
                  </a:cubicBezTo>
                  <a:cubicBezTo>
                    <a:pt x="608624" y="1105479"/>
                    <a:pt x="609689" y="1105479"/>
                    <a:pt x="610754" y="1105479"/>
                  </a:cubicBezTo>
                  <a:cubicBezTo>
                    <a:pt x="620871" y="1076192"/>
                    <a:pt x="617676" y="1029866"/>
                    <a:pt x="608624" y="1008567"/>
                  </a:cubicBezTo>
                  <a:cubicBezTo>
                    <a:pt x="607559" y="1007502"/>
                    <a:pt x="606494" y="1006437"/>
                    <a:pt x="606494" y="1005372"/>
                  </a:cubicBezTo>
                  <a:cubicBezTo>
                    <a:pt x="572948" y="994190"/>
                    <a:pt x="567091" y="994190"/>
                    <a:pt x="555909" y="972891"/>
                  </a:cubicBezTo>
                  <a:cubicBezTo>
                    <a:pt x="551649" y="972891"/>
                    <a:pt x="546856" y="972891"/>
                    <a:pt x="543662" y="973956"/>
                  </a:cubicBezTo>
                  <a:cubicBezTo>
                    <a:pt x="534609" y="995255"/>
                    <a:pt x="531947" y="1026672"/>
                    <a:pt x="518635" y="1072997"/>
                  </a:cubicBezTo>
                  <a:cubicBezTo>
                    <a:pt x="514375" y="1104946"/>
                    <a:pt x="518635" y="1256703"/>
                    <a:pt x="449945" y="1246586"/>
                  </a:cubicBezTo>
                  <a:cubicBezTo>
                    <a:pt x="417464" y="1219429"/>
                    <a:pt x="420659" y="1221559"/>
                    <a:pt x="419594" y="1188013"/>
                  </a:cubicBezTo>
                  <a:cubicBezTo>
                    <a:pt x="441958" y="1074062"/>
                    <a:pt x="465387" y="975021"/>
                    <a:pt x="500531" y="866928"/>
                  </a:cubicBezTo>
                  <a:cubicBezTo>
                    <a:pt x="503726" y="815277"/>
                    <a:pt x="529817" y="776939"/>
                    <a:pt x="542064" y="734340"/>
                  </a:cubicBezTo>
                  <a:cubicBezTo>
                    <a:pt x="499998" y="734340"/>
                    <a:pt x="463257" y="778536"/>
                    <a:pt x="438230" y="730080"/>
                  </a:cubicBezTo>
                  <a:cubicBezTo>
                    <a:pt x="438230" y="723158"/>
                    <a:pt x="438230" y="716768"/>
                    <a:pt x="439296" y="709846"/>
                  </a:cubicBezTo>
                  <a:cubicBezTo>
                    <a:pt x="497868" y="644351"/>
                    <a:pt x="505855" y="583648"/>
                    <a:pt x="487751" y="504841"/>
                  </a:cubicBezTo>
                  <a:cubicBezTo>
                    <a:pt x="486686" y="498984"/>
                    <a:pt x="492543" y="492062"/>
                    <a:pt x="494673" y="487802"/>
                  </a:cubicBezTo>
                  <a:cubicBezTo>
                    <a:pt x="508518" y="462775"/>
                    <a:pt x="528752" y="433489"/>
                    <a:pt x="520765" y="410060"/>
                  </a:cubicBezTo>
                  <a:cubicBezTo>
                    <a:pt x="481361" y="410060"/>
                    <a:pt x="436633" y="468633"/>
                    <a:pt x="410542" y="492062"/>
                  </a:cubicBezTo>
                  <a:cubicBezTo>
                    <a:pt x="350904" y="535725"/>
                    <a:pt x="344514" y="545842"/>
                    <a:pt x="317358" y="562882"/>
                  </a:cubicBezTo>
                  <a:cubicBezTo>
                    <a:pt x="230563" y="587908"/>
                    <a:pt x="229498" y="586843"/>
                    <a:pt x="217251" y="666715"/>
                  </a:cubicBezTo>
                  <a:cubicBezTo>
                    <a:pt x="223109" y="787056"/>
                    <a:pt x="199147" y="934553"/>
                    <a:pt x="155484" y="1054893"/>
                  </a:cubicBezTo>
                  <a:cubicBezTo>
                    <a:pt x="148561" y="1096959"/>
                    <a:pt x="143237" y="1138492"/>
                    <a:pt x="136314" y="1180026"/>
                  </a:cubicBezTo>
                  <a:cubicBezTo>
                    <a:pt x="136314" y="1218897"/>
                    <a:pt x="147496" y="1292379"/>
                    <a:pt x="100106" y="1312613"/>
                  </a:cubicBezTo>
                  <a:cubicBezTo>
                    <a:pt x="95846" y="1309951"/>
                    <a:pt x="91054" y="1307821"/>
                    <a:pt x="87859" y="1305691"/>
                  </a:cubicBezTo>
                  <a:cubicBezTo>
                    <a:pt x="58572" y="1289717"/>
                    <a:pt x="38338" y="1276405"/>
                    <a:pt x="21299" y="1256170"/>
                  </a:cubicBezTo>
                  <a:cubicBezTo>
                    <a:pt x="9052" y="1192805"/>
                    <a:pt x="9052" y="1192805"/>
                    <a:pt x="1064" y="1121985"/>
                  </a:cubicBezTo>
                  <a:cubicBezTo>
                    <a:pt x="1064" y="1084179"/>
                    <a:pt x="2129" y="1045841"/>
                    <a:pt x="2129" y="1009632"/>
                  </a:cubicBezTo>
                  <a:cubicBezTo>
                    <a:pt x="4259" y="937215"/>
                    <a:pt x="5324" y="866395"/>
                    <a:pt x="6389" y="796640"/>
                  </a:cubicBezTo>
                  <a:cubicBezTo>
                    <a:pt x="5324" y="770549"/>
                    <a:pt x="5324" y="744990"/>
                    <a:pt x="4259" y="718898"/>
                  </a:cubicBezTo>
                  <a:cubicBezTo>
                    <a:pt x="2129" y="692807"/>
                    <a:pt x="0" y="666183"/>
                    <a:pt x="0" y="639026"/>
                  </a:cubicBezTo>
                  <a:lnTo>
                    <a:pt x="0" y="632104"/>
                  </a:lnTo>
                  <a:cubicBezTo>
                    <a:pt x="0" y="576726"/>
                    <a:pt x="12779" y="526141"/>
                    <a:pt x="65495" y="504841"/>
                  </a:cubicBezTo>
                  <a:cubicBezTo>
                    <a:pt x="76677" y="510166"/>
                    <a:pt x="82001" y="521881"/>
                    <a:pt x="87859" y="536258"/>
                  </a:cubicBezTo>
                  <a:cubicBezTo>
                    <a:pt x="95846" y="559687"/>
                    <a:pt x="100106" y="590038"/>
                    <a:pt x="116080" y="617195"/>
                  </a:cubicBezTo>
                  <a:cubicBezTo>
                    <a:pt x="177848" y="637429"/>
                    <a:pt x="144302" y="715171"/>
                    <a:pt x="144302" y="775874"/>
                  </a:cubicBezTo>
                  <a:cubicBezTo>
                    <a:pt x="157614" y="754574"/>
                    <a:pt x="162406" y="724223"/>
                    <a:pt x="165601" y="702924"/>
                  </a:cubicBezTo>
                  <a:cubicBezTo>
                    <a:pt x="173588" y="601220"/>
                    <a:pt x="165601" y="565544"/>
                    <a:pt x="223109" y="498984"/>
                  </a:cubicBezTo>
                  <a:cubicBezTo>
                    <a:pt x="258252" y="476087"/>
                    <a:pt x="313098" y="445736"/>
                    <a:pt x="339189" y="424437"/>
                  </a:cubicBezTo>
                  <a:cubicBezTo>
                    <a:pt x="521830" y="322733"/>
                    <a:pt x="521830" y="322733"/>
                    <a:pt x="536207" y="310486"/>
                  </a:cubicBezTo>
                  <a:cubicBezTo>
                    <a:pt x="577740" y="245524"/>
                    <a:pt x="584130" y="161924"/>
                    <a:pt x="609157" y="91105"/>
                  </a:cubicBezTo>
                  <a:cubicBezTo>
                    <a:pt x="619274" y="60753"/>
                    <a:pt x="634183" y="31467"/>
                    <a:pt x="656547" y="8038"/>
                  </a:cubicBezTo>
                  <a:cubicBezTo>
                    <a:pt x="664135" y="5509"/>
                    <a:pt x="671024" y="4610"/>
                    <a:pt x="677122" y="5334"/>
                  </a:cubicBezTo>
                  <a:close/>
                  <a:moveTo>
                    <a:pt x="3645157" y="983"/>
                  </a:moveTo>
                  <a:cubicBezTo>
                    <a:pt x="3663860" y="4710"/>
                    <a:pt x="3686358" y="18421"/>
                    <a:pt x="3704994" y="31467"/>
                  </a:cubicBezTo>
                  <a:cubicBezTo>
                    <a:pt x="3740138" y="88975"/>
                    <a:pt x="3691682" y="112404"/>
                    <a:pt x="3640564" y="159795"/>
                  </a:cubicBezTo>
                  <a:cubicBezTo>
                    <a:pt x="3611278" y="197068"/>
                    <a:pt x="3580926" y="237537"/>
                    <a:pt x="3543652" y="268953"/>
                  </a:cubicBezTo>
                  <a:cubicBezTo>
                    <a:pt x="3543652" y="271083"/>
                    <a:pt x="3544718" y="275875"/>
                    <a:pt x="3544718" y="279070"/>
                  </a:cubicBezTo>
                  <a:cubicBezTo>
                    <a:pt x="3595303" y="289187"/>
                    <a:pt x="3619265" y="274810"/>
                    <a:pt x="3621394" y="334448"/>
                  </a:cubicBezTo>
                  <a:cubicBezTo>
                    <a:pt x="3606485" y="359475"/>
                    <a:pt x="3580926" y="382904"/>
                    <a:pt x="3587849" y="419112"/>
                  </a:cubicBezTo>
                  <a:cubicBezTo>
                    <a:pt x="3663460" y="393021"/>
                    <a:pt x="3731086" y="354682"/>
                    <a:pt x="3812022" y="414853"/>
                  </a:cubicBezTo>
                  <a:cubicBezTo>
                    <a:pt x="3812022" y="416450"/>
                    <a:pt x="3812022" y="419112"/>
                    <a:pt x="3812022" y="421242"/>
                  </a:cubicBezTo>
                  <a:lnTo>
                    <a:pt x="3812022" y="443606"/>
                  </a:lnTo>
                  <a:cubicBezTo>
                    <a:pt x="3804035" y="511232"/>
                    <a:pt x="3718306" y="538389"/>
                    <a:pt x="3680500" y="594299"/>
                  </a:cubicBezTo>
                  <a:cubicBezTo>
                    <a:pt x="3671448" y="598559"/>
                    <a:pt x="3662396" y="604416"/>
                    <a:pt x="3654409" y="611339"/>
                  </a:cubicBezTo>
                  <a:cubicBezTo>
                    <a:pt x="3631245" y="611871"/>
                    <a:pt x="3609547" y="617462"/>
                    <a:pt x="3588713" y="625782"/>
                  </a:cubicBezTo>
                  <a:lnTo>
                    <a:pt x="3528743" y="656327"/>
                  </a:lnTo>
                  <a:lnTo>
                    <a:pt x="3528743" y="539454"/>
                  </a:lnTo>
                  <a:lnTo>
                    <a:pt x="3528210" y="540085"/>
                  </a:lnTo>
                  <a:lnTo>
                    <a:pt x="3528210" y="539454"/>
                  </a:lnTo>
                  <a:cubicBezTo>
                    <a:pt x="3539393" y="525077"/>
                    <a:pt x="3549510" y="514427"/>
                    <a:pt x="3607018" y="543714"/>
                  </a:cubicBezTo>
                  <a:cubicBezTo>
                    <a:pt x="3662396" y="536791"/>
                    <a:pt x="3687954" y="488336"/>
                    <a:pt x="3715111" y="446801"/>
                  </a:cubicBezTo>
                  <a:cubicBezTo>
                    <a:pt x="3702864" y="404203"/>
                    <a:pt x="3566549" y="469165"/>
                    <a:pt x="3537263" y="475024"/>
                  </a:cubicBezTo>
                  <a:lnTo>
                    <a:pt x="3528743" y="483543"/>
                  </a:lnTo>
                  <a:lnTo>
                    <a:pt x="3528743" y="193873"/>
                  </a:lnTo>
                  <a:lnTo>
                    <a:pt x="3528210" y="194459"/>
                  </a:lnTo>
                  <a:lnTo>
                    <a:pt x="3528210" y="193873"/>
                  </a:lnTo>
                  <a:cubicBezTo>
                    <a:pt x="3574537" y="146483"/>
                    <a:pt x="3615005" y="96962"/>
                    <a:pt x="3608082" y="30402"/>
                  </a:cubicBezTo>
                  <a:cubicBezTo>
                    <a:pt x="3611543" y="3512"/>
                    <a:pt x="3626453" y="-2745"/>
                    <a:pt x="3645157" y="983"/>
                  </a:cubicBezTo>
                  <a:close/>
                </a:path>
              </a:pathLst>
            </a:custGeom>
            <a:solidFill>
              <a:srgbClr val="81308C"/>
            </a:solidFill>
            <a:ln w="5325" cap="flat">
              <a:noFill/>
              <a:prstDash val="solid"/>
              <a:miter/>
            </a:ln>
          </p:spPr>
          <p:txBody>
            <a:bodyPr rtlCol="0" anchor="ctr"/>
            <a:lstStyle/>
            <a:p>
              <a:endParaRPr lang="zh-CN" altLang="en-US"/>
            </a:p>
          </p:txBody>
        </p:sp>
        <p:sp>
          <p:nvSpPr>
            <p:cNvPr id="54" name="îṥlîḋê"/>
            <p:cNvSpPr/>
            <p:nvPr userDrawn="1"/>
          </p:nvSpPr>
          <p:spPr>
            <a:xfrm>
              <a:off x="4486927" y="4159426"/>
              <a:ext cx="3700885" cy="373260"/>
            </a:xfrm>
            <a:custGeom>
              <a:avLst/>
              <a:gdLst>
                <a:gd name="connsiteX0" fmla="*/ 2873364 w 3817880"/>
                <a:gd name="connsiteY0" fmla="*/ 329175 h 420659"/>
                <a:gd name="connsiteX1" fmla="*/ 2873364 w 3817880"/>
                <a:gd name="connsiteY1" fmla="*/ 302019 h 420659"/>
                <a:gd name="connsiteX2" fmla="*/ 2893598 w 3817880"/>
                <a:gd name="connsiteY2" fmla="*/ 304149 h 420659"/>
                <a:gd name="connsiteX3" fmla="*/ 2926080 w 3817880"/>
                <a:gd name="connsiteY3" fmla="*/ 298291 h 420659"/>
                <a:gd name="connsiteX4" fmla="*/ 2962288 w 3817880"/>
                <a:gd name="connsiteY4" fmla="*/ 278057 h 420659"/>
                <a:gd name="connsiteX5" fmla="*/ 2962288 w 3817880"/>
                <a:gd name="connsiteY5" fmla="*/ 303084 h 420659"/>
                <a:gd name="connsiteX6" fmla="*/ 2921820 w 3817880"/>
                <a:gd name="connsiteY6" fmla="*/ 322253 h 420659"/>
                <a:gd name="connsiteX7" fmla="*/ 2880286 w 3817880"/>
                <a:gd name="connsiteY7" fmla="*/ 329175 h 420659"/>
                <a:gd name="connsiteX8" fmla="*/ 2873364 w 3817880"/>
                <a:gd name="connsiteY8" fmla="*/ 329175 h 420659"/>
                <a:gd name="connsiteX9" fmla="*/ 2873364 w 3817880"/>
                <a:gd name="connsiteY9" fmla="*/ 329175 h 420659"/>
                <a:gd name="connsiteX10" fmla="*/ 2873364 w 3817880"/>
                <a:gd name="connsiteY10" fmla="*/ 209367 h 420659"/>
                <a:gd name="connsiteX11" fmla="*/ 2873364 w 3817880"/>
                <a:gd name="connsiteY11" fmla="*/ 191263 h 420659"/>
                <a:gd name="connsiteX12" fmla="*/ 2922885 w 3817880"/>
                <a:gd name="connsiteY12" fmla="*/ 191263 h 420659"/>
                <a:gd name="connsiteX13" fmla="*/ 2922885 w 3817880"/>
                <a:gd name="connsiteY13" fmla="*/ 184341 h 420659"/>
                <a:gd name="connsiteX14" fmla="*/ 2911703 w 3817880"/>
                <a:gd name="connsiteY14" fmla="*/ 143872 h 420659"/>
                <a:gd name="connsiteX15" fmla="*/ 2878156 w 3817880"/>
                <a:gd name="connsiteY15" fmla="*/ 128963 h 420659"/>
                <a:gd name="connsiteX16" fmla="*/ 2873897 w 3817880"/>
                <a:gd name="connsiteY16" fmla="*/ 128963 h 420659"/>
                <a:gd name="connsiteX17" fmla="*/ 2873897 w 3817880"/>
                <a:gd name="connsiteY17" fmla="*/ 109794 h 420659"/>
                <a:gd name="connsiteX18" fmla="*/ 2884014 w 3817880"/>
                <a:gd name="connsiteY18" fmla="*/ 108729 h 420659"/>
                <a:gd name="connsiteX19" fmla="*/ 2941522 w 3817880"/>
                <a:gd name="connsiteY19" fmla="*/ 132158 h 420659"/>
                <a:gd name="connsiteX20" fmla="*/ 2962821 w 3817880"/>
                <a:gd name="connsiteY20" fmla="*/ 194990 h 420659"/>
                <a:gd name="connsiteX21" fmla="*/ 2962821 w 3817880"/>
                <a:gd name="connsiteY21" fmla="*/ 202978 h 420659"/>
                <a:gd name="connsiteX22" fmla="*/ 2962821 w 3817880"/>
                <a:gd name="connsiteY22" fmla="*/ 208835 h 420659"/>
                <a:gd name="connsiteX23" fmla="*/ 2873364 w 3817880"/>
                <a:gd name="connsiteY23" fmla="*/ 208835 h 420659"/>
                <a:gd name="connsiteX24" fmla="*/ 2873364 w 3817880"/>
                <a:gd name="connsiteY24" fmla="*/ 209367 h 420659"/>
                <a:gd name="connsiteX25" fmla="*/ 2994770 w 3817880"/>
                <a:gd name="connsiteY25" fmla="*/ 325448 h 420659"/>
                <a:gd name="connsiteX26" fmla="*/ 2994770 w 3817880"/>
                <a:gd name="connsiteY26" fmla="*/ 309473 h 420659"/>
                <a:gd name="connsiteX27" fmla="*/ 3017134 w 3817880"/>
                <a:gd name="connsiteY27" fmla="*/ 307343 h 420659"/>
                <a:gd name="connsiteX28" fmla="*/ 3025121 w 3817880"/>
                <a:gd name="connsiteY28" fmla="*/ 299356 h 420659"/>
                <a:gd name="connsiteX29" fmla="*/ 3025121 w 3817880"/>
                <a:gd name="connsiteY29" fmla="*/ 141742 h 420659"/>
                <a:gd name="connsiteX30" fmla="*/ 2994770 w 3817880"/>
                <a:gd name="connsiteY30" fmla="*/ 141742 h 420659"/>
                <a:gd name="connsiteX31" fmla="*/ 2994770 w 3817880"/>
                <a:gd name="connsiteY31" fmla="*/ 127365 h 420659"/>
                <a:gd name="connsiteX32" fmla="*/ 3045355 w 3817880"/>
                <a:gd name="connsiteY32" fmla="*/ 112456 h 420659"/>
                <a:gd name="connsiteX33" fmla="*/ 3062395 w 3817880"/>
                <a:gd name="connsiteY33" fmla="*/ 112456 h 420659"/>
                <a:gd name="connsiteX34" fmla="*/ 3062395 w 3817880"/>
                <a:gd name="connsiteY34" fmla="*/ 152924 h 420659"/>
                <a:gd name="connsiteX35" fmla="*/ 3083694 w 3817880"/>
                <a:gd name="connsiteY35" fmla="*/ 131625 h 420659"/>
                <a:gd name="connsiteX36" fmla="*/ 3108720 w 3817880"/>
                <a:gd name="connsiteY36" fmla="*/ 110326 h 420659"/>
                <a:gd name="connsiteX37" fmla="*/ 3112980 w 3817880"/>
                <a:gd name="connsiteY37" fmla="*/ 110326 h 420659"/>
                <a:gd name="connsiteX38" fmla="*/ 3119902 w 3817880"/>
                <a:gd name="connsiteY38" fmla="*/ 109261 h 420659"/>
                <a:gd name="connsiteX39" fmla="*/ 3132149 w 3817880"/>
                <a:gd name="connsiteY39" fmla="*/ 111391 h 420659"/>
                <a:gd name="connsiteX40" fmla="*/ 3145461 w 3817880"/>
                <a:gd name="connsiteY40" fmla="*/ 115651 h 420659"/>
                <a:gd name="connsiteX41" fmla="*/ 3145461 w 3817880"/>
                <a:gd name="connsiteY41" fmla="*/ 152924 h 420659"/>
                <a:gd name="connsiteX42" fmla="*/ 3132149 w 3817880"/>
                <a:gd name="connsiteY42" fmla="*/ 152924 h 420659"/>
                <a:gd name="connsiteX43" fmla="*/ 3122032 w 3817880"/>
                <a:gd name="connsiteY43" fmla="*/ 144937 h 420659"/>
                <a:gd name="connsiteX44" fmla="*/ 3109785 w 3817880"/>
                <a:gd name="connsiteY44" fmla="*/ 142807 h 420659"/>
                <a:gd name="connsiteX45" fmla="*/ 3087421 w 3817880"/>
                <a:gd name="connsiteY45" fmla="*/ 150794 h 420659"/>
                <a:gd name="connsiteX46" fmla="*/ 3062395 w 3817880"/>
                <a:gd name="connsiteY46" fmla="*/ 174223 h 420659"/>
                <a:gd name="connsiteX47" fmla="*/ 3062395 w 3817880"/>
                <a:gd name="connsiteY47" fmla="*/ 299356 h 420659"/>
                <a:gd name="connsiteX48" fmla="*/ 3069317 w 3817880"/>
                <a:gd name="connsiteY48" fmla="*/ 307343 h 420659"/>
                <a:gd name="connsiteX49" fmla="*/ 3099668 w 3817880"/>
                <a:gd name="connsiteY49" fmla="*/ 309473 h 420659"/>
                <a:gd name="connsiteX50" fmla="*/ 3099668 w 3817880"/>
                <a:gd name="connsiteY50" fmla="*/ 325448 h 420659"/>
                <a:gd name="connsiteX51" fmla="*/ 2994770 w 3817880"/>
                <a:gd name="connsiteY51" fmla="*/ 325448 h 420659"/>
                <a:gd name="connsiteX52" fmla="*/ 2994770 w 3817880"/>
                <a:gd name="connsiteY52" fmla="*/ 325448 h 420659"/>
                <a:gd name="connsiteX53" fmla="*/ 3299880 w 3817880"/>
                <a:gd name="connsiteY53" fmla="*/ 119378 h 420659"/>
                <a:gd name="connsiteX54" fmla="*/ 3299880 w 3817880"/>
                <a:gd name="connsiteY54" fmla="*/ 168899 h 420659"/>
                <a:gd name="connsiteX55" fmla="*/ 3277516 w 3817880"/>
                <a:gd name="connsiteY55" fmla="*/ 168899 h 420659"/>
                <a:gd name="connsiteX56" fmla="*/ 3274322 w 3817880"/>
                <a:gd name="connsiteY56" fmla="*/ 138547 h 420659"/>
                <a:gd name="connsiteX57" fmla="*/ 3257282 w 3817880"/>
                <a:gd name="connsiteY57" fmla="*/ 130560 h 420659"/>
                <a:gd name="connsiteX58" fmla="*/ 3241308 w 3817880"/>
                <a:gd name="connsiteY58" fmla="*/ 128430 h 420659"/>
                <a:gd name="connsiteX59" fmla="*/ 3215216 w 3817880"/>
                <a:gd name="connsiteY59" fmla="*/ 137482 h 420659"/>
                <a:gd name="connsiteX60" fmla="*/ 3205099 w 3817880"/>
                <a:gd name="connsiteY60" fmla="*/ 159847 h 420659"/>
                <a:gd name="connsiteX61" fmla="*/ 3213086 w 3817880"/>
                <a:gd name="connsiteY61" fmla="*/ 181146 h 420659"/>
                <a:gd name="connsiteX62" fmla="*/ 3242373 w 3817880"/>
                <a:gd name="connsiteY62" fmla="*/ 200315 h 420659"/>
                <a:gd name="connsiteX63" fmla="*/ 3253555 w 3817880"/>
                <a:gd name="connsiteY63" fmla="*/ 204575 h 420659"/>
                <a:gd name="connsiteX64" fmla="*/ 3288699 w 3817880"/>
                <a:gd name="connsiteY64" fmla="*/ 224809 h 420659"/>
                <a:gd name="connsiteX65" fmla="*/ 3300946 w 3817880"/>
                <a:gd name="connsiteY65" fmla="*/ 241848 h 420659"/>
                <a:gd name="connsiteX66" fmla="*/ 3305205 w 3817880"/>
                <a:gd name="connsiteY66" fmla="*/ 263148 h 420659"/>
                <a:gd name="connsiteX67" fmla="*/ 3283906 w 3817880"/>
                <a:gd name="connsiteY67" fmla="*/ 311603 h 420659"/>
                <a:gd name="connsiteX68" fmla="*/ 3223203 w 3817880"/>
                <a:gd name="connsiteY68" fmla="*/ 328643 h 420659"/>
                <a:gd name="connsiteX69" fmla="*/ 3193917 w 3817880"/>
                <a:gd name="connsiteY69" fmla="*/ 326513 h 420659"/>
                <a:gd name="connsiteX70" fmla="*/ 3166761 w 3817880"/>
                <a:gd name="connsiteY70" fmla="*/ 319591 h 420659"/>
                <a:gd name="connsiteX71" fmla="*/ 3166761 w 3817880"/>
                <a:gd name="connsiteY71" fmla="*/ 262083 h 420659"/>
                <a:gd name="connsiteX72" fmla="*/ 3188060 w 3817880"/>
                <a:gd name="connsiteY72" fmla="*/ 262083 h 420659"/>
                <a:gd name="connsiteX73" fmla="*/ 3192319 w 3817880"/>
                <a:gd name="connsiteY73" fmla="*/ 299356 h 420659"/>
                <a:gd name="connsiteX74" fmla="*/ 3211489 w 3817880"/>
                <a:gd name="connsiteY74" fmla="*/ 307343 h 420659"/>
                <a:gd name="connsiteX75" fmla="*/ 3229593 w 3817880"/>
                <a:gd name="connsiteY75" fmla="*/ 310538 h 420659"/>
                <a:gd name="connsiteX76" fmla="*/ 3259944 w 3817880"/>
                <a:gd name="connsiteY76" fmla="*/ 300421 h 420659"/>
                <a:gd name="connsiteX77" fmla="*/ 3271126 w 3817880"/>
                <a:gd name="connsiteY77" fmla="*/ 274330 h 420659"/>
                <a:gd name="connsiteX78" fmla="*/ 3263139 w 3817880"/>
                <a:gd name="connsiteY78" fmla="*/ 253031 h 420659"/>
                <a:gd name="connsiteX79" fmla="*/ 3225866 w 3817880"/>
                <a:gd name="connsiteY79" fmla="*/ 230666 h 420659"/>
                <a:gd name="connsiteX80" fmla="*/ 3182203 w 3817880"/>
                <a:gd name="connsiteY80" fmla="*/ 203510 h 420659"/>
                <a:gd name="connsiteX81" fmla="*/ 3169955 w 3817880"/>
                <a:gd name="connsiteY81" fmla="*/ 171029 h 420659"/>
                <a:gd name="connsiteX82" fmla="*/ 3190190 w 3817880"/>
                <a:gd name="connsiteY82" fmla="*/ 125768 h 420659"/>
                <a:gd name="connsiteX83" fmla="*/ 3247698 w 3817880"/>
                <a:gd name="connsiteY83" fmla="*/ 108729 h 420659"/>
                <a:gd name="connsiteX84" fmla="*/ 3274854 w 3817880"/>
                <a:gd name="connsiteY84" fmla="*/ 111923 h 420659"/>
                <a:gd name="connsiteX85" fmla="*/ 3299880 w 3817880"/>
                <a:gd name="connsiteY85" fmla="*/ 119378 h 420659"/>
                <a:gd name="connsiteX86" fmla="*/ 3299880 w 3817880"/>
                <a:gd name="connsiteY86" fmla="*/ 119378 h 420659"/>
                <a:gd name="connsiteX87" fmla="*/ 3389870 w 3817880"/>
                <a:gd name="connsiteY87" fmla="*/ 112988 h 420659"/>
                <a:gd name="connsiteX88" fmla="*/ 3406909 w 3817880"/>
                <a:gd name="connsiteY88" fmla="*/ 112988 h 420659"/>
                <a:gd name="connsiteX89" fmla="*/ 3406909 w 3817880"/>
                <a:gd name="connsiteY89" fmla="*/ 299889 h 420659"/>
                <a:gd name="connsiteX90" fmla="*/ 3413831 w 3817880"/>
                <a:gd name="connsiteY90" fmla="*/ 307876 h 420659"/>
                <a:gd name="connsiteX91" fmla="*/ 3437261 w 3817880"/>
                <a:gd name="connsiteY91" fmla="*/ 310006 h 420659"/>
                <a:gd name="connsiteX92" fmla="*/ 3437261 w 3817880"/>
                <a:gd name="connsiteY92" fmla="*/ 325980 h 420659"/>
                <a:gd name="connsiteX93" fmla="*/ 3339284 w 3817880"/>
                <a:gd name="connsiteY93" fmla="*/ 325980 h 420659"/>
                <a:gd name="connsiteX94" fmla="*/ 3339284 w 3817880"/>
                <a:gd name="connsiteY94" fmla="*/ 310006 h 420659"/>
                <a:gd name="connsiteX95" fmla="*/ 3361648 w 3817880"/>
                <a:gd name="connsiteY95" fmla="*/ 307876 h 420659"/>
                <a:gd name="connsiteX96" fmla="*/ 3369635 w 3817880"/>
                <a:gd name="connsiteY96" fmla="*/ 299889 h 420659"/>
                <a:gd name="connsiteX97" fmla="*/ 3369635 w 3817880"/>
                <a:gd name="connsiteY97" fmla="*/ 142275 h 420659"/>
                <a:gd name="connsiteX98" fmla="*/ 3339284 w 3817880"/>
                <a:gd name="connsiteY98" fmla="*/ 142275 h 420659"/>
                <a:gd name="connsiteX99" fmla="*/ 3339284 w 3817880"/>
                <a:gd name="connsiteY99" fmla="*/ 127365 h 420659"/>
                <a:gd name="connsiteX100" fmla="*/ 3389870 w 3817880"/>
                <a:gd name="connsiteY100" fmla="*/ 112988 h 420659"/>
                <a:gd name="connsiteX101" fmla="*/ 3389870 w 3817880"/>
                <a:gd name="connsiteY101" fmla="*/ 112988 h 420659"/>
                <a:gd name="connsiteX102" fmla="*/ 3390934 w 3817880"/>
                <a:gd name="connsiteY102" fmla="*/ 15012 h 420659"/>
                <a:gd name="connsiteX103" fmla="*/ 3409039 w 3817880"/>
                <a:gd name="connsiteY103" fmla="*/ 22999 h 420659"/>
                <a:gd name="connsiteX104" fmla="*/ 3417026 w 3817880"/>
                <a:gd name="connsiteY104" fmla="*/ 41104 h 420659"/>
                <a:gd name="connsiteX105" fmla="*/ 3409039 w 3817880"/>
                <a:gd name="connsiteY105" fmla="*/ 58143 h 420659"/>
                <a:gd name="connsiteX106" fmla="*/ 3390934 w 3817880"/>
                <a:gd name="connsiteY106" fmla="*/ 66130 h 420659"/>
                <a:gd name="connsiteX107" fmla="*/ 3372830 w 3817880"/>
                <a:gd name="connsiteY107" fmla="*/ 58143 h 420659"/>
                <a:gd name="connsiteX108" fmla="*/ 3365908 w 3817880"/>
                <a:gd name="connsiteY108" fmla="*/ 41104 h 420659"/>
                <a:gd name="connsiteX109" fmla="*/ 3372830 w 3817880"/>
                <a:gd name="connsiteY109" fmla="*/ 22999 h 420659"/>
                <a:gd name="connsiteX110" fmla="*/ 3390934 w 3817880"/>
                <a:gd name="connsiteY110" fmla="*/ 15012 h 420659"/>
                <a:gd name="connsiteX111" fmla="*/ 3390934 w 3817880"/>
                <a:gd name="connsiteY111" fmla="*/ 15012 h 420659"/>
                <a:gd name="connsiteX112" fmla="*/ 3484651 w 3817880"/>
                <a:gd name="connsiteY112" fmla="*/ 140677 h 420659"/>
                <a:gd name="connsiteX113" fmla="*/ 3457494 w 3817880"/>
                <a:gd name="connsiteY113" fmla="*/ 140677 h 420659"/>
                <a:gd name="connsiteX114" fmla="*/ 3457494 w 3817880"/>
                <a:gd name="connsiteY114" fmla="*/ 127365 h 420659"/>
                <a:gd name="connsiteX115" fmla="*/ 3485716 w 3817880"/>
                <a:gd name="connsiteY115" fmla="*/ 114053 h 420659"/>
                <a:gd name="connsiteX116" fmla="*/ 3504885 w 3817880"/>
                <a:gd name="connsiteY116" fmla="*/ 73585 h 420659"/>
                <a:gd name="connsiteX117" fmla="*/ 3521924 w 3817880"/>
                <a:gd name="connsiteY117" fmla="*/ 73585 h 420659"/>
                <a:gd name="connsiteX118" fmla="*/ 3521924 w 3817880"/>
                <a:gd name="connsiteY118" fmla="*/ 120975 h 420659"/>
                <a:gd name="connsiteX119" fmla="*/ 3588484 w 3817880"/>
                <a:gd name="connsiteY119" fmla="*/ 120975 h 420659"/>
                <a:gd name="connsiteX120" fmla="*/ 3588484 w 3817880"/>
                <a:gd name="connsiteY120" fmla="*/ 141210 h 420659"/>
                <a:gd name="connsiteX121" fmla="*/ 3521924 w 3817880"/>
                <a:gd name="connsiteY121" fmla="*/ 141210 h 420659"/>
                <a:gd name="connsiteX122" fmla="*/ 3521924 w 3817880"/>
                <a:gd name="connsiteY122" fmla="*/ 256225 h 420659"/>
                <a:gd name="connsiteX123" fmla="*/ 3529912 w 3817880"/>
                <a:gd name="connsiteY123" fmla="*/ 294564 h 420659"/>
                <a:gd name="connsiteX124" fmla="*/ 3558133 w 3817880"/>
                <a:gd name="connsiteY124" fmla="*/ 304681 h 420659"/>
                <a:gd name="connsiteX125" fmla="*/ 3573043 w 3817880"/>
                <a:gd name="connsiteY125" fmla="*/ 303616 h 420659"/>
                <a:gd name="connsiteX126" fmla="*/ 3589017 w 3817880"/>
                <a:gd name="connsiteY126" fmla="*/ 301486 h 420659"/>
                <a:gd name="connsiteX127" fmla="*/ 3589017 w 3817880"/>
                <a:gd name="connsiteY127" fmla="*/ 317461 h 420659"/>
                <a:gd name="connsiteX128" fmla="*/ 3559731 w 3817880"/>
                <a:gd name="connsiteY128" fmla="*/ 325448 h 420659"/>
                <a:gd name="connsiteX129" fmla="*/ 3531509 w 3817880"/>
                <a:gd name="connsiteY129" fmla="*/ 327578 h 420659"/>
                <a:gd name="connsiteX130" fmla="*/ 3495300 w 3817880"/>
                <a:gd name="connsiteY130" fmla="*/ 317461 h 420659"/>
                <a:gd name="connsiteX131" fmla="*/ 3485184 w 3817880"/>
                <a:gd name="connsiteY131" fmla="*/ 282317 h 420659"/>
                <a:gd name="connsiteX132" fmla="*/ 3485184 w 3817880"/>
                <a:gd name="connsiteY132" fmla="*/ 140677 h 420659"/>
                <a:gd name="connsiteX133" fmla="*/ 3484651 w 3817880"/>
                <a:gd name="connsiteY133" fmla="*/ 140677 h 420659"/>
                <a:gd name="connsiteX134" fmla="*/ 3592744 w 3817880"/>
                <a:gd name="connsiteY134" fmla="*/ 114053 h 420659"/>
                <a:gd name="connsiteX135" fmla="*/ 3687526 w 3817880"/>
                <a:gd name="connsiteY135" fmla="*/ 114053 h 420659"/>
                <a:gd name="connsiteX136" fmla="*/ 3687526 w 3817880"/>
                <a:gd name="connsiteY136" fmla="*/ 131093 h 420659"/>
                <a:gd name="connsiteX137" fmla="*/ 3665162 w 3817880"/>
                <a:gd name="connsiteY137" fmla="*/ 132158 h 420659"/>
                <a:gd name="connsiteX138" fmla="*/ 3659304 w 3817880"/>
                <a:gd name="connsiteY138" fmla="*/ 140145 h 420659"/>
                <a:gd name="connsiteX139" fmla="*/ 3712020 w 3817880"/>
                <a:gd name="connsiteY139" fmla="*/ 276460 h 420659"/>
                <a:gd name="connsiteX140" fmla="*/ 3765800 w 3817880"/>
                <a:gd name="connsiteY140" fmla="*/ 140145 h 420659"/>
                <a:gd name="connsiteX141" fmla="*/ 3762606 w 3817880"/>
                <a:gd name="connsiteY141" fmla="*/ 132158 h 420659"/>
                <a:gd name="connsiteX142" fmla="*/ 3739176 w 3817880"/>
                <a:gd name="connsiteY142" fmla="*/ 131093 h 420659"/>
                <a:gd name="connsiteX143" fmla="*/ 3739176 w 3817880"/>
                <a:gd name="connsiteY143" fmla="*/ 114053 h 420659"/>
                <a:gd name="connsiteX144" fmla="*/ 3817984 w 3817880"/>
                <a:gd name="connsiteY144" fmla="*/ 114053 h 420659"/>
                <a:gd name="connsiteX145" fmla="*/ 3817984 w 3817880"/>
                <a:gd name="connsiteY145" fmla="*/ 131093 h 420659"/>
                <a:gd name="connsiteX146" fmla="*/ 3791892 w 3817880"/>
                <a:gd name="connsiteY146" fmla="*/ 134287 h 420659"/>
                <a:gd name="connsiteX147" fmla="*/ 3704033 w 3817880"/>
                <a:gd name="connsiteY147" fmla="*/ 347279 h 420659"/>
                <a:gd name="connsiteX148" fmla="*/ 3671552 w 3817880"/>
                <a:gd name="connsiteY148" fmla="*/ 403722 h 420659"/>
                <a:gd name="connsiteX149" fmla="*/ 3634278 w 3817880"/>
                <a:gd name="connsiteY149" fmla="*/ 420762 h 420659"/>
                <a:gd name="connsiteX150" fmla="*/ 3611914 w 3817880"/>
                <a:gd name="connsiteY150" fmla="*/ 413839 h 420659"/>
                <a:gd name="connsiteX151" fmla="*/ 3603926 w 3817880"/>
                <a:gd name="connsiteY151" fmla="*/ 396800 h 420659"/>
                <a:gd name="connsiteX152" fmla="*/ 3606056 w 3817880"/>
                <a:gd name="connsiteY152" fmla="*/ 384553 h 420659"/>
                <a:gd name="connsiteX153" fmla="*/ 3615108 w 3817880"/>
                <a:gd name="connsiteY153" fmla="*/ 373371 h 420659"/>
                <a:gd name="connsiteX154" fmla="*/ 3656642 w 3817880"/>
                <a:gd name="connsiteY154" fmla="*/ 389345 h 420659"/>
                <a:gd name="connsiteX155" fmla="*/ 3675811 w 3817880"/>
                <a:gd name="connsiteY155" fmla="*/ 362189 h 420659"/>
                <a:gd name="connsiteX156" fmla="*/ 3692851 w 3817880"/>
                <a:gd name="connsiteY156" fmla="*/ 323850 h 420659"/>
                <a:gd name="connsiteX157" fmla="*/ 3618304 w 3817880"/>
                <a:gd name="connsiteY157" fmla="*/ 133755 h 420659"/>
                <a:gd name="connsiteX158" fmla="*/ 3592212 w 3817880"/>
                <a:gd name="connsiteY158" fmla="*/ 131625 h 420659"/>
                <a:gd name="connsiteX159" fmla="*/ 3592212 w 3817880"/>
                <a:gd name="connsiteY159" fmla="*/ 114053 h 420659"/>
                <a:gd name="connsiteX160" fmla="*/ 2548019 w 3817880"/>
                <a:gd name="connsiteY160" fmla="*/ 114053 h 420659"/>
                <a:gd name="connsiteX161" fmla="*/ 2643865 w 3817880"/>
                <a:gd name="connsiteY161" fmla="*/ 114053 h 420659"/>
                <a:gd name="connsiteX162" fmla="*/ 2643865 w 3817880"/>
                <a:gd name="connsiteY162" fmla="*/ 131093 h 420659"/>
                <a:gd name="connsiteX163" fmla="*/ 2620436 w 3817880"/>
                <a:gd name="connsiteY163" fmla="*/ 132158 h 420659"/>
                <a:gd name="connsiteX164" fmla="*/ 2616176 w 3817880"/>
                <a:gd name="connsiteY164" fmla="*/ 140145 h 420659"/>
                <a:gd name="connsiteX165" fmla="*/ 2666762 w 3817880"/>
                <a:gd name="connsiteY165" fmla="*/ 283382 h 420659"/>
                <a:gd name="connsiteX166" fmla="*/ 2723205 w 3817880"/>
                <a:gd name="connsiteY166" fmla="*/ 140145 h 420659"/>
                <a:gd name="connsiteX167" fmla="*/ 2720010 w 3817880"/>
                <a:gd name="connsiteY167" fmla="*/ 132158 h 420659"/>
                <a:gd name="connsiteX168" fmla="*/ 2696581 w 3817880"/>
                <a:gd name="connsiteY168" fmla="*/ 131093 h 420659"/>
                <a:gd name="connsiteX169" fmla="*/ 2696581 w 3817880"/>
                <a:gd name="connsiteY169" fmla="*/ 114053 h 420659"/>
                <a:gd name="connsiteX170" fmla="*/ 2773258 w 3817880"/>
                <a:gd name="connsiteY170" fmla="*/ 114053 h 420659"/>
                <a:gd name="connsiteX171" fmla="*/ 2773258 w 3817880"/>
                <a:gd name="connsiteY171" fmla="*/ 131093 h 420659"/>
                <a:gd name="connsiteX172" fmla="*/ 2748231 w 3817880"/>
                <a:gd name="connsiteY172" fmla="*/ 134287 h 420659"/>
                <a:gd name="connsiteX173" fmla="*/ 2671554 w 3817880"/>
                <a:gd name="connsiteY173" fmla="*/ 325448 h 420659"/>
                <a:gd name="connsiteX174" fmla="*/ 2646528 w 3817880"/>
                <a:gd name="connsiteY174" fmla="*/ 325448 h 420659"/>
                <a:gd name="connsiteX175" fmla="*/ 2575708 w 3817880"/>
                <a:gd name="connsiteY175" fmla="*/ 132690 h 420659"/>
                <a:gd name="connsiteX176" fmla="*/ 2548552 w 3817880"/>
                <a:gd name="connsiteY176" fmla="*/ 130560 h 420659"/>
                <a:gd name="connsiteX177" fmla="*/ 2548552 w 3817880"/>
                <a:gd name="connsiteY177" fmla="*/ 114053 h 420659"/>
                <a:gd name="connsiteX178" fmla="*/ 2548019 w 3817880"/>
                <a:gd name="connsiteY178" fmla="*/ 114053 h 420659"/>
                <a:gd name="connsiteX179" fmla="*/ 2873364 w 3817880"/>
                <a:gd name="connsiteY179" fmla="*/ 110326 h 420659"/>
                <a:gd name="connsiteX180" fmla="*/ 2873364 w 3817880"/>
                <a:gd name="connsiteY180" fmla="*/ 129495 h 420659"/>
                <a:gd name="connsiteX181" fmla="*/ 2839818 w 3817880"/>
                <a:gd name="connsiteY181" fmla="*/ 147599 h 420659"/>
                <a:gd name="connsiteX182" fmla="*/ 2822779 w 3817880"/>
                <a:gd name="connsiteY182" fmla="*/ 191263 h 420659"/>
                <a:gd name="connsiteX183" fmla="*/ 2873364 w 3817880"/>
                <a:gd name="connsiteY183" fmla="*/ 191263 h 420659"/>
                <a:gd name="connsiteX184" fmla="*/ 2873364 w 3817880"/>
                <a:gd name="connsiteY184" fmla="*/ 209367 h 420659"/>
                <a:gd name="connsiteX185" fmla="*/ 2820649 w 3817880"/>
                <a:gd name="connsiteY185" fmla="*/ 209367 h 420659"/>
                <a:gd name="connsiteX186" fmla="*/ 2820649 w 3817880"/>
                <a:gd name="connsiteY186" fmla="*/ 215224 h 420659"/>
                <a:gd name="connsiteX187" fmla="*/ 2839818 w 3817880"/>
                <a:gd name="connsiteY187" fmla="*/ 280719 h 420659"/>
                <a:gd name="connsiteX188" fmla="*/ 2873364 w 3817880"/>
                <a:gd name="connsiteY188" fmla="*/ 302019 h 420659"/>
                <a:gd name="connsiteX189" fmla="*/ 2873364 w 3817880"/>
                <a:gd name="connsiteY189" fmla="*/ 329175 h 420659"/>
                <a:gd name="connsiteX190" fmla="*/ 2808934 w 3817880"/>
                <a:gd name="connsiteY190" fmla="*/ 299889 h 420659"/>
                <a:gd name="connsiteX191" fmla="*/ 2781778 w 3817880"/>
                <a:gd name="connsiteY191" fmla="*/ 221082 h 420659"/>
                <a:gd name="connsiteX192" fmla="*/ 2809999 w 3817880"/>
                <a:gd name="connsiteY192" fmla="*/ 141210 h 420659"/>
                <a:gd name="connsiteX193" fmla="*/ 2873364 w 3817880"/>
                <a:gd name="connsiteY193" fmla="*/ 110326 h 420659"/>
                <a:gd name="connsiteX194" fmla="*/ 2873364 w 3817880"/>
                <a:gd name="connsiteY194" fmla="*/ 110326 h 420659"/>
                <a:gd name="connsiteX195" fmla="*/ 1632686 w 3817880"/>
                <a:gd name="connsiteY195" fmla="*/ 323318 h 420659"/>
                <a:gd name="connsiteX196" fmla="*/ 1632686 w 3817880"/>
                <a:gd name="connsiteY196" fmla="*/ 304149 h 420659"/>
                <a:gd name="connsiteX197" fmla="*/ 1647063 w 3817880"/>
                <a:gd name="connsiteY197" fmla="*/ 299889 h 420659"/>
                <a:gd name="connsiteX198" fmla="*/ 1677414 w 3817880"/>
                <a:gd name="connsiteY198" fmla="*/ 285512 h 420659"/>
                <a:gd name="connsiteX199" fmla="*/ 1677414 w 3817880"/>
                <a:gd name="connsiteY199" fmla="*/ 207237 h 420659"/>
                <a:gd name="connsiteX200" fmla="*/ 1632153 w 3817880"/>
                <a:gd name="connsiteY200" fmla="*/ 222147 h 420659"/>
                <a:gd name="connsiteX201" fmla="*/ 1632153 w 3817880"/>
                <a:gd name="connsiteY201" fmla="*/ 204042 h 420659"/>
                <a:gd name="connsiteX202" fmla="*/ 1677414 w 3817880"/>
                <a:gd name="connsiteY202" fmla="*/ 192860 h 420659"/>
                <a:gd name="connsiteX203" fmla="*/ 1677414 w 3817880"/>
                <a:gd name="connsiteY203" fmla="*/ 178483 h 420659"/>
                <a:gd name="connsiteX204" fmla="*/ 1668362 w 3817880"/>
                <a:gd name="connsiteY204" fmla="*/ 140145 h 420659"/>
                <a:gd name="connsiteX205" fmla="*/ 1636946 w 3817880"/>
                <a:gd name="connsiteY205" fmla="*/ 130028 h 420659"/>
                <a:gd name="connsiteX206" fmla="*/ 1632686 w 3817880"/>
                <a:gd name="connsiteY206" fmla="*/ 130028 h 420659"/>
                <a:gd name="connsiteX207" fmla="*/ 1632686 w 3817880"/>
                <a:gd name="connsiteY207" fmla="*/ 110858 h 420659"/>
                <a:gd name="connsiteX208" fmla="*/ 1648660 w 3817880"/>
                <a:gd name="connsiteY208" fmla="*/ 109794 h 420659"/>
                <a:gd name="connsiteX209" fmla="*/ 1699246 w 3817880"/>
                <a:gd name="connsiteY209" fmla="*/ 125768 h 420659"/>
                <a:gd name="connsiteX210" fmla="*/ 1715220 w 3817880"/>
                <a:gd name="connsiteY210" fmla="*/ 174223 h 420659"/>
                <a:gd name="connsiteX211" fmla="*/ 1715220 w 3817880"/>
                <a:gd name="connsiteY211" fmla="*/ 300421 h 420659"/>
                <a:gd name="connsiteX212" fmla="*/ 1722143 w 3817880"/>
                <a:gd name="connsiteY212" fmla="*/ 308408 h 420659"/>
                <a:gd name="connsiteX213" fmla="*/ 1745572 w 3817880"/>
                <a:gd name="connsiteY213" fmla="*/ 310538 h 420659"/>
                <a:gd name="connsiteX214" fmla="*/ 1745572 w 3817880"/>
                <a:gd name="connsiteY214" fmla="*/ 326513 h 420659"/>
                <a:gd name="connsiteX215" fmla="*/ 1683804 w 3817880"/>
                <a:gd name="connsiteY215" fmla="*/ 326513 h 420659"/>
                <a:gd name="connsiteX216" fmla="*/ 1677947 w 3817880"/>
                <a:gd name="connsiteY216" fmla="*/ 300421 h 420659"/>
                <a:gd name="connsiteX217" fmla="*/ 1638543 w 3817880"/>
                <a:gd name="connsiteY217" fmla="*/ 321720 h 420659"/>
                <a:gd name="connsiteX218" fmla="*/ 1632686 w 3817880"/>
                <a:gd name="connsiteY218" fmla="*/ 323318 h 420659"/>
                <a:gd name="connsiteX219" fmla="*/ 1632686 w 3817880"/>
                <a:gd name="connsiteY219" fmla="*/ 323318 h 420659"/>
                <a:gd name="connsiteX220" fmla="*/ 2494771 w 3817880"/>
                <a:gd name="connsiteY220" fmla="*/ 15012 h 420659"/>
                <a:gd name="connsiteX221" fmla="*/ 2512875 w 3817880"/>
                <a:gd name="connsiteY221" fmla="*/ 22999 h 420659"/>
                <a:gd name="connsiteX222" fmla="*/ 2520862 w 3817880"/>
                <a:gd name="connsiteY222" fmla="*/ 41104 h 420659"/>
                <a:gd name="connsiteX223" fmla="*/ 2512875 w 3817880"/>
                <a:gd name="connsiteY223" fmla="*/ 58143 h 420659"/>
                <a:gd name="connsiteX224" fmla="*/ 2494771 w 3817880"/>
                <a:gd name="connsiteY224" fmla="*/ 66130 h 420659"/>
                <a:gd name="connsiteX225" fmla="*/ 2477731 w 3817880"/>
                <a:gd name="connsiteY225" fmla="*/ 58143 h 420659"/>
                <a:gd name="connsiteX226" fmla="*/ 2469744 w 3817880"/>
                <a:gd name="connsiteY226" fmla="*/ 41104 h 420659"/>
                <a:gd name="connsiteX227" fmla="*/ 2477731 w 3817880"/>
                <a:gd name="connsiteY227" fmla="*/ 22999 h 420659"/>
                <a:gd name="connsiteX228" fmla="*/ 2494771 w 3817880"/>
                <a:gd name="connsiteY228" fmla="*/ 15012 h 420659"/>
                <a:gd name="connsiteX229" fmla="*/ 2494771 w 3817880"/>
                <a:gd name="connsiteY229" fmla="*/ 15012 h 420659"/>
                <a:gd name="connsiteX230" fmla="*/ 2493706 w 3817880"/>
                <a:gd name="connsiteY230" fmla="*/ 112988 h 420659"/>
                <a:gd name="connsiteX231" fmla="*/ 2510745 w 3817880"/>
                <a:gd name="connsiteY231" fmla="*/ 112988 h 420659"/>
                <a:gd name="connsiteX232" fmla="*/ 2510745 w 3817880"/>
                <a:gd name="connsiteY232" fmla="*/ 299889 h 420659"/>
                <a:gd name="connsiteX233" fmla="*/ 2518732 w 3817880"/>
                <a:gd name="connsiteY233" fmla="*/ 307876 h 420659"/>
                <a:gd name="connsiteX234" fmla="*/ 2542162 w 3817880"/>
                <a:gd name="connsiteY234" fmla="*/ 310006 h 420659"/>
                <a:gd name="connsiteX235" fmla="*/ 2542162 w 3817880"/>
                <a:gd name="connsiteY235" fmla="*/ 325980 h 420659"/>
                <a:gd name="connsiteX236" fmla="*/ 2443120 w 3817880"/>
                <a:gd name="connsiteY236" fmla="*/ 325980 h 420659"/>
                <a:gd name="connsiteX237" fmla="*/ 2443120 w 3817880"/>
                <a:gd name="connsiteY237" fmla="*/ 310006 h 420659"/>
                <a:gd name="connsiteX238" fmla="*/ 2466549 w 3817880"/>
                <a:gd name="connsiteY238" fmla="*/ 307876 h 420659"/>
                <a:gd name="connsiteX239" fmla="*/ 2473472 w 3817880"/>
                <a:gd name="connsiteY239" fmla="*/ 299889 h 420659"/>
                <a:gd name="connsiteX240" fmla="*/ 2473472 w 3817880"/>
                <a:gd name="connsiteY240" fmla="*/ 142275 h 420659"/>
                <a:gd name="connsiteX241" fmla="*/ 2443120 w 3817880"/>
                <a:gd name="connsiteY241" fmla="*/ 142275 h 420659"/>
                <a:gd name="connsiteX242" fmla="*/ 2443120 w 3817880"/>
                <a:gd name="connsiteY242" fmla="*/ 127365 h 420659"/>
                <a:gd name="connsiteX243" fmla="*/ 2493706 w 3817880"/>
                <a:gd name="connsiteY243" fmla="*/ 112988 h 420659"/>
                <a:gd name="connsiteX244" fmla="*/ 2493706 w 3817880"/>
                <a:gd name="connsiteY244" fmla="*/ 112988 h 420659"/>
                <a:gd name="connsiteX245" fmla="*/ 2191790 w 3817880"/>
                <a:gd name="connsiteY245" fmla="*/ 325448 h 420659"/>
                <a:gd name="connsiteX246" fmla="*/ 2191790 w 3817880"/>
                <a:gd name="connsiteY246" fmla="*/ 309473 h 420659"/>
                <a:gd name="connsiteX247" fmla="*/ 2215219 w 3817880"/>
                <a:gd name="connsiteY247" fmla="*/ 307343 h 420659"/>
                <a:gd name="connsiteX248" fmla="*/ 2223206 w 3817880"/>
                <a:gd name="connsiteY248" fmla="*/ 299356 h 420659"/>
                <a:gd name="connsiteX249" fmla="*/ 2223206 w 3817880"/>
                <a:gd name="connsiteY249" fmla="*/ 141742 h 420659"/>
                <a:gd name="connsiteX250" fmla="*/ 2191790 w 3817880"/>
                <a:gd name="connsiteY250" fmla="*/ 141742 h 420659"/>
                <a:gd name="connsiteX251" fmla="*/ 2191790 w 3817880"/>
                <a:gd name="connsiteY251" fmla="*/ 127365 h 420659"/>
                <a:gd name="connsiteX252" fmla="*/ 2242376 w 3817880"/>
                <a:gd name="connsiteY252" fmla="*/ 112456 h 420659"/>
                <a:gd name="connsiteX253" fmla="*/ 2259415 w 3817880"/>
                <a:gd name="connsiteY253" fmla="*/ 112456 h 420659"/>
                <a:gd name="connsiteX254" fmla="*/ 2259415 w 3817880"/>
                <a:gd name="connsiteY254" fmla="*/ 135885 h 420659"/>
                <a:gd name="connsiteX255" fmla="*/ 2302013 w 3817880"/>
                <a:gd name="connsiteY255" fmla="*/ 115651 h 420659"/>
                <a:gd name="connsiteX256" fmla="*/ 2330235 w 3817880"/>
                <a:gd name="connsiteY256" fmla="*/ 108729 h 420659"/>
                <a:gd name="connsiteX257" fmla="*/ 2373898 w 3817880"/>
                <a:gd name="connsiteY257" fmla="*/ 126833 h 420659"/>
                <a:gd name="connsiteX258" fmla="*/ 2388275 w 3817880"/>
                <a:gd name="connsiteY258" fmla="*/ 176354 h 420659"/>
                <a:gd name="connsiteX259" fmla="*/ 2388275 w 3817880"/>
                <a:gd name="connsiteY259" fmla="*/ 298824 h 420659"/>
                <a:gd name="connsiteX260" fmla="*/ 2396262 w 3817880"/>
                <a:gd name="connsiteY260" fmla="*/ 306811 h 420659"/>
                <a:gd name="connsiteX261" fmla="*/ 2419691 w 3817880"/>
                <a:gd name="connsiteY261" fmla="*/ 308941 h 420659"/>
                <a:gd name="connsiteX262" fmla="*/ 2419691 w 3817880"/>
                <a:gd name="connsiteY262" fmla="*/ 324915 h 420659"/>
                <a:gd name="connsiteX263" fmla="*/ 2323845 w 3817880"/>
                <a:gd name="connsiteY263" fmla="*/ 324915 h 420659"/>
                <a:gd name="connsiteX264" fmla="*/ 2323845 w 3817880"/>
                <a:gd name="connsiteY264" fmla="*/ 308941 h 420659"/>
                <a:gd name="connsiteX265" fmla="*/ 2344079 w 3817880"/>
                <a:gd name="connsiteY265" fmla="*/ 306811 h 420659"/>
                <a:gd name="connsiteX266" fmla="*/ 2352066 w 3817880"/>
                <a:gd name="connsiteY266" fmla="*/ 298824 h 420659"/>
                <a:gd name="connsiteX267" fmla="*/ 2352066 w 3817880"/>
                <a:gd name="connsiteY267" fmla="*/ 182743 h 420659"/>
                <a:gd name="connsiteX268" fmla="*/ 2341949 w 3817880"/>
                <a:gd name="connsiteY268" fmla="*/ 147599 h 420659"/>
                <a:gd name="connsiteX269" fmla="*/ 2308403 w 3817880"/>
                <a:gd name="connsiteY269" fmla="*/ 137482 h 420659"/>
                <a:gd name="connsiteX270" fmla="*/ 2284974 w 3817880"/>
                <a:gd name="connsiteY270" fmla="*/ 140677 h 420659"/>
                <a:gd name="connsiteX271" fmla="*/ 2258882 w 3817880"/>
                <a:gd name="connsiteY271" fmla="*/ 151859 h 420659"/>
                <a:gd name="connsiteX272" fmla="*/ 2258882 w 3817880"/>
                <a:gd name="connsiteY272" fmla="*/ 298291 h 420659"/>
                <a:gd name="connsiteX273" fmla="*/ 2266870 w 3817880"/>
                <a:gd name="connsiteY273" fmla="*/ 306279 h 420659"/>
                <a:gd name="connsiteX274" fmla="*/ 2287104 w 3817880"/>
                <a:gd name="connsiteY274" fmla="*/ 308408 h 420659"/>
                <a:gd name="connsiteX275" fmla="*/ 2287104 w 3817880"/>
                <a:gd name="connsiteY275" fmla="*/ 324383 h 420659"/>
                <a:gd name="connsiteX276" fmla="*/ 2191790 w 3817880"/>
                <a:gd name="connsiteY276" fmla="*/ 324383 h 420659"/>
                <a:gd name="connsiteX277" fmla="*/ 2191790 w 3817880"/>
                <a:gd name="connsiteY277" fmla="*/ 325448 h 420659"/>
                <a:gd name="connsiteX278" fmla="*/ 1885614 w 3817880"/>
                <a:gd name="connsiteY278" fmla="*/ 31519 h 420659"/>
                <a:gd name="connsiteX279" fmla="*/ 1992642 w 3817880"/>
                <a:gd name="connsiteY279" fmla="*/ 31519 h 420659"/>
                <a:gd name="connsiteX280" fmla="*/ 1992642 w 3817880"/>
                <a:gd name="connsiteY280" fmla="*/ 48558 h 420659"/>
                <a:gd name="connsiteX281" fmla="*/ 1965486 w 3817880"/>
                <a:gd name="connsiteY281" fmla="*/ 50688 h 420659"/>
                <a:gd name="connsiteX282" fmla="*/ 1958563 w 3817880"/>
                <a:gd name="connsiteY282" fmla="*/ 57610 h 420659"/>
                <a:gd name="connsiteX283" fmla="*/ 1958563 w 3817880"/>
                <a:gd name="connsiteY283" fmla="*/ 216289 h 420659"/>
                <a:gd name="connsiteX284" fmla="*/ 1976668 w 3817880"/>
                <a:gd name="connsiteY284" fmla="*/ 282849 h 420659"/>
                <a:gd name="connsiteX285" fmla="*/ 2036306 w 3817880"/>
                <a:gd name="connsiteY285" fmla="*/ 303084 h 420659"/>
                <a:gd name="connsiteX286" fmla="*/ 2095944 w 3817880"/>
                <a:gd name="connsiteY286" fmla="*/ 282849 h 420659"/>
                <a:gd name="connsiteX287" fmla="*/ 2114048 w 3817880"/>
                <a:gd name="connsiteY287" fmla="*/ 216289 h 420659"/>
                <a:gd name="connsiteX288" fmla="*/ 2114048 w 3817880"/>
                <a:gd name="connsiteY288" fmla="*/ 60805 h 420659"/>
                <a:gd name="connsiteX289" fmla="*/ 2106061 w 3817880"/>
                <a:gd name="connsiteY289" fmla="*/ 52818 h 420659"/>
                <a:gd name="connsiteX290" fmla="*/ 2078904 w 3817880"/>
                <a:gd name="connsiteY290" fmla="*/ 48558 h 420659"/>
                <a:gd name="connsiteX291" fmla="*/ 2078904 w 3817880"/>
                <a:gd name="connsiteY291" fmla="*/ 31519 h 420659"/>
                <a:gd name="connsiteX292" fmla="*/ 2172088 w 3817880"/>
                <a:gd name="connsiteY292" fmla="*/ 31519 h 420659"/>
                <a:gd name="connsiteX293" fmla="*/ 2172088 w 3817880"/>
                <a:gd name="connsiteY293" fmla="*/ 48558 h 420659"/>
                <a:gd name="connsiteX294" fmla="*/ 2144932 w 3817880"/>
                <a:gd name="connsiteY294" fmla="*/ 52818 h 420659"/>
                <a:gd name="connsiteX295" fmla="*/ 2136944 w 3817880"/>
                <a:gd name="connsiteY295" fmla="*/ 60805 h 420659"/>
                <a:gd name="connsiteX296" fmla="*/ 2136944 w 3817880"/>
                <a:gd name="connsiteY296" fmla="*/ 219484 h 420659"/>
                <a:gd name="connsiteX297" fmla="*/ 2132685 w 3817880"/>
                <a:gd name="connsiteY297" fmla="*/ 267940 h 420659"/>
                <a:gd name="connsiteX298" fmla="*/ 2118308 w 3817880"/>
                <a:gd name="connsiteY298" fmla="*/ 297226 h 420659"/>
                <a:gd name="connsiteX299" fmla="*/ 2081034 w 3817880"/>
                <a:gd name="connsiteY299" fmla="*/ 320655 h 420659"/>
                <a:gd name="connsiteX300" fmla="*/ 2028319 w 3817880"/>
                <a:gd name="connsiteY300" fmla="*/ 329708 h 420659"/>
                <a:gd name="connsiteX301" fmla="*/ 1974538 w 3817880"/>
                <a:gd name="connsiteY301" fmla="*/ 320655 h 420659"/>
                <a:gd name="connsiteX302" fmla="*/ 1937264 w 3817880"/>
                <a:gd name="connsiteY302" fmla="*/ 297226 h 420659"/>
                <a:gd name="connsiteX303" fmla="*/ 1922888 w 3817880"/>
                <a:gd name="connsiteY303" fmla="*/ 267940 h 420659"/>
                <a:gd name="connsiteX304" fmla="*/ 1918627 w 3817880"/>
                <a:gd name="connsiteY304" fmla="*/ 219484 h 420659"/>
                <a:gd name="connsiteX305" fmla="*/ 1918627 w 3817880"/>
                <a:gd name="connsiteY305" fmla="*/ 57610 h 420659"/>
                <a:gd name="connsiteX306" fmla="*/ 1910640 w 3817880"/>
                <a:gd name="connsiteY306" fmla="*/ 50688 h 420659"/>
                <a:gd name="connsiteX307" fmla="*/ 1885614 w 3817880"/>
                <a:gd name="connsiteY307" fmla="*/ 48558 h 420659"/>
                <a:gd name="connsiteX308" fmla="*/ 1885614 w 3817880"/>
                <a:gd name="connsiteY308" fmla="*/ 31519 h 420659"/>
                <a:gd name="connsiteX309" fmla="*/ 1632686 w 3817880"/>
                <a:gd name="connsiteY309" fmla="*/ 110326 h 420659"/>
                <a:gd name="connsiteX310" fmla="*/ 1632686 w 3817880"/>
                <a:gd name="connsiteY310" fmla="*/ 129495 h 420659"/>
                <a:gd name="connsiteX311" fmla="*/ 1621504 w 3817880"/>
                <a:gd name="connsiteY311" fmla="*/ 130560 h 420659"/>
                <a:gd name="connsiteX312" fmla="*/ 1604464 w 3817880"/>
                <a:gd name="connsiteY312" fmla="*/ 136418 h 420659"/>
                <a:gd name="connsiteX313" fmla="*/ 1604464 w 3817880"/>
                <a:gd name="connsiteY313" fmla="*/ 173691 h 420659"/>
                <a:gd name="connsiteX314" fmla="*/ 1574113 w 3817880"/>
                <a:gd name="connsiteY314" fmla="*/ 173691 h 420659"/>
                <a:gd name="connsiteX315" fmla="*/ 1562931 w 3817880"/>
                <a:gd name="connsiteY315" fmla="*/ 170496 h 420659"/>
                <a:gd name="connsiteX316" fmla="*/ 1560801 w 3817880"/>
                <a:gd name="connsiteY316" fmla="*/ 160379 h 420659"/>
                <a:gd name="connsiteX317" fmla="*/ 1584230 w 3817880"/>
                <a:gd name="connsiteY317" fmla="*/ 124170 h 420659"/>
                <a:gd name="connsiteX318" fmla="*/ 1632686 w 3817880"/>
                <a:gd name="connsiteY318" fmla="*/ 110326 h 420659"/>
                <a:gd name="connsiteX319" fmla="*/ 1632686 w 3817880"/>
                <a:gd name="connsiteY319" fmla="*/ 110326 h 420659"/>
                <a:gd name="connsiteX320" fmla="*/ 1632686 w 3817880"/>
                <a:gd name="connsiteY320" fmla="*/ 204042 h 420659"/>
                <a:gd name="connsiteX321" fmla="*/ 1632686 w 3817880"/>
                <a:gd name="connsiteY321" fmla="*/ 222147 h 420659"/>
                <a:gd name="connsiteX322" fmla="*/ 1605529 w 3817880"/>
                <a:gd name="connsiteY322" fmla="*/ 235459 h 420659"/>
                <a:gd name="connsiteX323" fmla="*/ 1587425 w 3817880"/>
                <a:gd name="connsiteY323" fmla="*/ 269005 h 420659"/>
                <a:gd name="connsiteX324" fmla="*/ 1597542 w 3817880"/>
                <a:gd name="connsiteY324" fmla="*/ 295096 h 420659"/>
                <a:gd name="connsiteX325" fmla="*/ 1623634 w 3817880"/>
                <a:gd name="connsiteY325" fmla="*/ 304149 h 420659"/>
                <a:gd name="connsiteX326" fmla="*/ 1632686 w 3817880"/>
                <a:gd name="connsiteY326" fmla="*/ 304149 h 420659"/>
                <a:gd name="connsiteX327" fmla="*/ 1632686 w 3817880"/>
                <a:gd name="connsiteY327" fmla="*/ 323318 h 420659"/>
                <a:gd name="connsiteX328" fmla="*/ 1605529 w 3817880"/>
                <a:gd name="connsiteY328" fmla="*/ 327578 h 420659"/>
                <a:gd name="connsiteX329" fmla="*/ 1565061 w 3817880"/>
                <a:gd name="connsiteY329" fmla="*/ 313201 h 420659"/>
                <a:gd name="connsiteX330" fmla="*/ 1549087 w 3817880"/>
                <a:gd name="connsiteY330" fmla="*/ 272732 h 420659"/>
                <a:gd name="connsiteX331" fmla="*/ 1572516 w 3817880"/>
                <a:gd name="connsiteY331" fmla="*/ 227471 h 420659"/>
                <a:gd name="connsiteX332" fmla="*/ 1632686 w 3817880"/>
                <a:gd name="connsiteY332" fmla="*/ 204042 h 420659"/>
                <a:gd name="connsiteX333" fmla="*/ 1632686 w 3817880"/>
                <a:gd name="connsiteY333" fmla="*/ 204042 h 420659"/>
                <a:gd name="connsiteX334" fmla="*/ 913306 w 3817880"/>
                <a:gd name="connsiteY334" fmla="*/ 420229 h 420659"/>
                <a:gd name="connsiteX335" fmla="*/ 913306 w 3817880"/>
                <a:gd name="connsiteY335" fmla="*/ 401060 h 420659"/>
                <a:gd name="connsiteX336" fmla="*/ 917565 w 3817880"/>
                <a:gd name="connsiteY336" fmla="*/ 401060 h 420659"/>
                <a:gd name="connsiteX337" fmla="*/ 963891 w 3817880"/>
                <a:gd name="connsiteY337" fmla="*/ 387748 h 420659"/>
                <a:gd name="connsiteX338" fmla="*/ 983061 w 3817880"/>
                <a:gd name="connsiteY338" fmla="*/ 354202 h 420659"/>
                <a:gd name="connsiteX339" fmla="*/ 975073 w 3817880"/>
                <a:gd name="connsiteY339" fmla="*/ 332903 h 420659"/>
                <a:gd name="connsiteX340" fmla="*/ 937800 w 3817880"/>
                <a:gd name="connsiteY340" fmla="*/ 320655 h 420659"/>
                <a:gd name="connsiteX341" fmla="*/ 912773 w 3817880"/>
                <a:gd name="connsiteY341" fmla="*/ 316396 h 420659"/>
                <a:gd name="connsiteX342" fmla="*/ 912773 w 3817880"/>
                <a:gd name="connsiteY342" fmla="*/ 284979 h 420659"/>
                <a:gd name="connsiteX343" fmla="*/ 940995 w 3817880"/>
                <a:gd name="connsiteY343" fmla="*/ 289239 h 420659"/>
                <a:gd name="connsiteX344" fmla="*/ 998502 w 3817880"/>
                <a:gd name="connsiteY344" fmla="*/ 308408 h 420659"/>
                <a:gd name="connsiteX345" fmla="*/ 1015542 w 3817880"/>
                <a:gd name="connsiteY345" fmla="*/ 343552 h 420659"/>
                <a:gd name="connsiteX346" fmla="*/ 1008620 w 3817880"/>
                <a:gd name="connsiteY346" fmla="*/ 369644 h 420659"/>
                <a:gd name="connsiteX347" fmla="*/ 988385 w 3817880"/>
                <a:gd name="connsiteY347" fmla="*/ 393073 h 420659"/>
                <a:gd name="connsiteX348" fmla="*/ 948982 w 3817880"/>
                <a:gd name="connsiteY348" fmla="*/ 414372 h 420659"/>
                <a:gd name="connsiteX349" fmla="*/ 913306 w 3817880"/>
                <a:gd name="connsiteY349" fmla="*/ 420229 h 420659"/>
                <a:gd name="connsiteX350" fmla="*/ 913306 w 3817880"/>
                <a:gd name="connsiteY350" fmla="*/ 420229 h 420659"/>
                <a:gd name="connsiteX351" fmla="*/ 913306 w 3817880"/>
                <a:gd name="connsiteY351" fmla="*/ 252498 h 420659"/>
                <a:gd name="connsiteX352" fmla="*/ 913306 w 3817880"/>
                <a:gd name="connsiteY352" fmla="*/ 234394 h 420659"/>
                <a:gd name="connsiteX353" fmla="*/ 913306 w 3817880"/>
                <a:gd name="connsiteY353" fmla="*/ 234394 h 420659"/>
                <a:gd name="connsiteX354" fmla="*/ 944722 w 3817880"/>
                <a:gd name="connsiteY354" fmla="*/ 219484 h 420659"/>
                <a:gd name="connsiteX355" fmla="*/ 955904 w 3817880"/>
                <a:gd name="connsiteY355" fmla="*/ 181146 h 420659"/>
                <a:gd name="connsiteX356" fmla="*/ 944722 w 3817880"/>
                <a:gd name="connsiteY356" fmla="*/ 141742 h 420659"/>
                <a:gd name="connsiteX357" fmla="*/ 913306 w 3817880"/>
                <a:gd name="connsiteY357" fmla="*/ 127365 h 420659"/>
                <a:gd name="connsiteX358" fmla="*/ 913306 w 3817880"/>
                <a:gd name="connsiteY358" fmla="*/ 127365 h 420659"/>
                <a:gd name="connsiteX359" fmla="*/ 913306 w 3817880"/>
                <a:gd name="connsiteY359" fmla="*/ 110326 h 420659"/>
                <a:gd name="connsiteX360" fmla="*/ 917565 w 3817880"/>
                <a:gd name="connsiteY360" fmla="*/ 109261 h 420659"/>
                <a:gd name="connsiteX361" fmla="*/ 942592 w 3817880"/>
                <a:gd name="connsiteY361" fmla="*/ 112456 h 420659"/>
                <a:gd name="connsiteX362" fmla="*/ 967619 w 3817880"/>
                <a:gd name="connsiteY362" fmla="*/ 122573 h 420659"/>
                <a:gd name="connsiteX363" fmla="*/ 1030451 w 3817880"/>
                <a:gd name="connsiteY363" fmla="*/ 122573 h 420659"/>
                <a:gd name="connsiteX364" fmla="*/ 1030451 w 3817880"/>
                <a:gd name="connsiteY364" fmla="*/ 142807 h 420659"/>
                <a:gd name="connsiteX365" fmla="*/ 981996 w 3817880"/>
                <a:gd name="connsiteY365" fmla="*/ 142807 h 420659"/>
                <a:gd name="connsiteX366" fmla="*/ 991048 w 3817880"/>
                <a:gd name="connsiteY366" fmla="*/ 161976 h 420659"/>
                <a:gd name="connsiteX367" fmla="*/ 994243 w 3817880"/>
                <a:gd name="connsiteY367" fmla="*/ 183276 h 420659"/>
                <a:gd name="connsiteX368" fmla="*/ 970813 w 3817880"/>
                <a:gd name="connsiteY368" fmla="*/ 232796 h 420659"/>
                <a:gd name="connsiteX369" fmla="*/ 913306 w 3817880"/>
                <a:gd name="connsiteY369" fmla="*/ 252498 h 420659"/>
                <a:gd name="connsiteX370" fmla="*/ 913306 w 3817880"/>
                <a:gd name="connsiteY370" fmla="*/ 252498 h 420659"/>
                <a:gd name="connsiteX371" fmla="*/ 1344082 w 3817880"/>
                <a:gd name="connsiteY371" fmla="*/ 109261 h 420659"/>
                <a:gd name="connsiteX372" fmla="*/ 1361121 w 3817880"/>
                <a:gd name="connsiteY372" fmla="*/ 109261 h 420659"/>
                <a:gd name="connsiteX373" fmla="*/ 1361121 w 3817880"/>
                <a:gd name="connsiteY373" fmla="*/ 254628 h 420659"/>
                <a:gd name="connsiteX374" fmla="*/ 1371238 w 3817880"/>
                <a:gd name="connsiteY374" fmla="*/ 290837 h 420659"/>
                <a:gd name="connsiteX375" fmla="*/ 1402655 w 3817880"/>
                <a:gd name="connsiteY375" fmla="*/ 302019 h 420659"/>
                <a:gd name="connsiteX376" fmla="*/ 1427681 w 3817880"/>
                <a:gd name="connsiteY376" fmla="*/ 298824 h 420659"/>
                <a:gd name="connsiteX377" fmla="*/ 1453773 w 3817880"/>
                <a:gd name="connsiteY377" fmla="*/ 288707 h 420659"/>
                <a:gd name="connsiteX378" fmla="*/ 1453773 w 3817880"/>
                <a:gd name="connsiteY378" fmla="*/ 140145 h 420659"/>
                <a:gd name="connsiteX379" fmla="*/ 1422889 w 3817880"/>
                <a:gd name="connsiteY379" fmla="*/ 140145 h 420659"/>
                <a:gd name="connsiteX380" fmla="*/ 1422889 w 3817880"/>
                <a:gd name="connsiteY380" fmla="*/ 126833 h 420659"/>
                <a:gd name="connsiteX381" fmla="*/ 1473474 w 3817880"/>
                <a:gd name="connsiteY381" fmla="*/ 109794 h 420659"/>
                <a:gd name="connsiteX382" fmla="*/ 1490514 w 3817880"/>
                <a:gd name="connsiteY382" fmla="*/ 109794 h 420659"/>
                <a:gd name="connsiteX383" fmla="*/ 1490514 w 3817880"/>
                <a:gd name="connsiteY383" fmla="*/ 299889 h 420659"/>
                <a:gd name="connsiteX384" fmla="*/ 1498501 w 3817880"/>
                <a:gd name="connsiteY384" fmla="*/ 307876 h 420659"/>
                <a:gd name="connsiteX385" fmla="*/ 1518735 w 3817880"/>
                <a:gd name="connsiteY385" fmla="*/ 310006 h 420659"/>
                <a:gd name="connsiteX386" fmla="*/ 1518735 w 3817880"/>
                <a:gd name="connsiteY386" fmla="*/ 325980 h 420659"/>
                <a:gd name="connsiteX387" fmla="*/ 1453240 w 3817880"/>
                <a:gd name="connsiteY387" fmla="*/ 325980 h 420659"/>
                <a:gd name="connsiteX388" fmla="*/ 1453240 w 3817880"/>
                <a:gd name="connsiteY388" fmla="*/ 300954 h 420659"/>
                <a:gd name="connsiteX389" fmla="*/ 1415967 w 3817880"/>
                <a:gd name="connsiteY389" fmla="*/ 322253 h 420659"/>
                <a:gd name="connsiteX390" fmla="*/ 1382421 w 3817880"/>
                <a:gd name="connsiteY390" fmla="*/ 329175 h 420659"/>
                <a:gd name="connsiteX391" fmla="*/ 1339822 w 3817880"/>
                <a:gd name="connsiteY391" fmla="*/ 312136 h 420659"/>
                <a:gd name="connsiteX392" fmla="*/ 1323848 w 3817880"/>
                <a:gd name="connsiteY392" fmla="*/ 262615 h 420659"/>
                <a:gd name="connsiteX393" fmla="*/ 1323848 w 3817880"/>
                <a:gd name="connsiteY393" fmla="*/ 140145 h 420659"/>
                <a:gd name="connsiteX394" fmla="*/ 1292431 w 3817880"/>
                <a:gd name="connsiteY394" fmla="*/ 140145 h 420659"/>
                <a:gd name="connsiteX395" fmla="*/ 1292431 w 3817880"/>
                <a:gd name="connsiteY395" fmla="*/ 126833 h 420659"/>
                <a:gd name="connsiteX396" fmla="*/ 1344082 w 3817880"/>
                <a:gd name="connsiteY396" fmla="*/ 109261 h 420659"/>
                <a:gd name="connsiteX397" fmla="*/ 1344082 w 3817880"/>
                <a:gd name="connsiteY397" fmla="*/ 109261 h 420659"/>
                <a:gd name="connsiteX398" fmla="*/ 1096479 w 3817880"/>
                <a:gd name="connsiteY398" fmla="*/ 2233 h 420659"/>
                <a:gd name="connsiteX399" fmla="*/ 1113518 w 3817880"/>
                <a:gd name="connsiteY399" fmla="*/ 2233 h 420659"/>
                <a:gd name="connsiteX400" fmla="*/ 1113518 w 3817880"/>
                <a:gd name="connsiteY400" fmla="*/ 136418 h 420659"/>
                <a:gd name="connsiteX401" fmla="*/ 1155052 w 3817880"/>
                <a:gd name="connsiteY401" fmla="*/ 116183 h 420659"/>
                <a:gd name="connsiteX402" fmla="*/ 1184338 w 3817880"/>
                <a:gd name="connsiteY402" fmla="*/ 109261 h 420659"/>
                <a:gd name="connsiteX403" fmla="*/ 1228001 w 3817880"/>
                <a:gd name="connsiteY403" fmla="*/ 127365 h 420659"/>
                <a:gd name="connsiteX404" fmla="*/ 1242911 w 3817880"/>
                <a:gd name="connsiteY404" fmla="*/ 176886 h 420659"/>
                <a:gd name="connsiteX405" fmla="*/ 1242911 w 3817880"/>
                <a:gd name="connsiteY405" fmla="*/ 299356 h 420659"/>
                <a:gd name="connsiteX406" fmla="*/ 1250898 w 3817880"/>
                <a:gd name="connsiteY406" fmla="*/ 307343 h 420659"/>
                <a:gd name="connsiteX407" fmla="*/ 1273262 w 3817880"/>
                <a:gd name="connsiteY407" fmla="*/ 309473 h 420659"/>
                <a:gd name="connsiteX408" fmla="*/ 1273262 w 3817880"/>
                <a:gd name="connsiteY408" fmla="*/ 325448 h 420659"/>
                <a:gd name="connsiteX409" fmla="*/ 1178480 w 3817880"/>
                <a:gd name="connsiteY409" fmla="*/ 325448 h 420659"/>
                <a:gd name="connsiteX410" fmla="*/ 1178480 w 3817880"/>
                <a:gd name="connsiteY410" fmla="*/ 309473 h 420659"/>
                <a:gd name="connsiteX411" fmla="*/ 1198715 w 3817880"/>
                <a:gd name="connsiteY411" fmla="*/ 307343 h 420659"/>
                <a:gd name="connsiteX412" fmla="*/ 1205637 w 3817880"/>
                <a:gd name="connsiteY412" fmla="*/ 299356 h 420659"/>
                <a:gd name="connsiteX413" fmla="*/ 1205637 w 3817880"/>
                <a:gd name="connsiteY413" fmla="*/ 183276 h 420659"/>
                <a:gd name="connsiteX414" fmla="*/ 1195520 w 3817880"/>
                <a:gd name="connsiteY414" fmla="*/ 148132 h 420659"/>
                <a:gd name="connsiteX415" fmla="*/ 1161974 w 3817880"/>
                <a:gd name="connsiteY415" fmla="*/ 138015 h 420659"/>
                <a:gd name="connsiteX416" fmla="*/ 1139610 w 3817880"/>
                <a:gd name="connsiteY416" fmla="*/ 141210 h 420659"/>
                <a:gd name="connsiteX417" fmla="*/ 1113518 w 3817880"/>
                <a:gd name="connsiteY417" fmla="*/ 152392 h 420659"/>
                <a:gd name="connsiteX418" fmla="*/ 1113518 w 3817880"/>
                <a:gd name="connsiteY418" fmla="*/ 298824 h 420659"/>
                <a:gd name="connsiteX419" fmla="*/ 1121505 w 3817880"/>
                <a:gd name="connsiteY419" fmla="*/ 306811 h 420659"/>
                <a:gd name="connsiteX420" fmla="*/ 1141740 w 3817880"/>
                <a:gd name="connsiteY420" fmla="*/ 308941 h 420659"/>
                <a:gd name="connsiteX421" fmla="*/ 1141740 w 3817880"/>
                <a:gd name="connsiteY421" fmla="*/ 324915 h 420659"/>
                <a:gd name="connsiteX422" fmla="*/ 1045893 w 3817880"/>
                <a:gd name="connsiteY422" fmla="*/ 324915 h 420659"/>
                <a:gd name="connsiteX423" fmla="*/ 1045893 w 3817880"/>
                <a:gd name="connsiteY423" fmla="*/ 308941 h 420659"/>
                <a:gd name="connsiteX424" fmla="*/ 1069322 w 3817880"/>
                <a:gd name="connsiteY424" fmla="*/ 306811 h 420659"/>
                <a:gd name="connsiteX425" fmla="*/ 1076245 w 3817880"/>
                <a:gd name="connsiteY425" fmla="*/ 298824 h 420659"/>
                <a:gd name="connsiteX426" fmla="*/ 1076245 w 3817880"/>
                <a:gd name="connsiteY426" fmla="*/ 31519 h 420659"/>
                <a:gd name="connsiteX427" fmla="*/ 1042698 w 3817880"/>
                <a:gd name="connsiteY427" fmla="*/ 31519 h 420659"/>
                <a:gd name="connsiteX428" fmla="*/ 1042698 w 3817880"/>
                <a:gd name="connsiteY428" fmla="*/ 18207 h 420659"/>
                <a:gd name="connsiteX429" fmla="*/ 1096479 w 3817880"/>
                <a:gd name="connsiteY429" fmla="*/ 2233 h 420659"/>
                <a:gd name="connsiteX430" fmla="*/ 913306 w 3817880"/>
                <a:gd name="connsiteY430" fmla="*/ 110326 h 420659"/>
                <a:gd name="connsiteX431" fmla="*/ 913306 w 3817880"/>
                <a:gd name="connsiteY431" fmla="*/ 127365 h 420659"/>
                <a:gd name="connsiteX432" fmla="*/ 881889 w 3817880"/>
                <a:gd name="connsiteY432" fmla="*/ 141742 h 420659"/>
                <a:gd name="connsiteX433" fmla="*/ 870707 w 3817880"/>
                <a:gd name="connsiteY433" fmla="*/ 181146 h 420659"/>
                <a:gd name="connsiteX434" fmla="*/ 882954 w 3817880"/>
                <a:gd name="connsiteY434" fmla="*/ 219484 h 420659"/>
                <a:gd name="connsiteX435" fmla="*/ 913306 w 3817880"/>
                <a:gd name="connsiteY435" fmla="*/ 234394 h 420659"/>
                <a:gd name="connsiteX436" fmla="*/ 913306 w 3817880"/>
                <a:gd name="connsiteY436" fmla="*/ 252498 h 420659"/>
                <a:gd name="connsiteX437" fmla="*/ 910111 w 3817880"/>
                <a:gd name="connsiteY437" fmla="*/ 252498 h 420659"/>
                <a:gd name="connsiteX438" fmla="*/ 903189 w 3817880"/>
                <a:gd name="connsiteY438" fmla="*/ 252498 h 420659"/>
                <a:gd name="connsiteX439" fmla="*/ 898929 w 3817880"/>
                <a:gd name="connsiteY439" fmla="*/ 261550 h 420659"/>
                <a:gd name="connsiteX440" fmla="*/ 897864 w 3817880"/>
                <a:gd name="connsiteY440" fmla="*/ 271667 h 420659"/>
                <a:gd name="connsiteX441" fmla="*/ 898929 w 3817880"/>
                <a:gd name="connsiteY441" fmla="*/ 278590 h 420659"/>
                <a:gd name="connsiteX442" fmla="*/ 898929 w 3817880"/>
                <a:gd name="connsiteY442" fmla="*/ 281784 h 420659"/>
                <a:gd name="connsiteX443" fmla="*/ 913838 w 3817880"/>
                <a:gd name="connsiteY443" fmla="*/ 283914 h 420659"/>
                <a:gd name="connsiteX444" fmla="*/ 913838 w 3817880"/>
                <a:gd name="connsiteY444" fmla="*/ 315331 h 420659"/>
                <a:gd name="connsiteX445" fmla="*/ 896799 w 3817880"/>
                <a:gd name="connsiteY445" fmla="*/ 312136 h 420659"/>
                <a:gd name="connsiteX446" fmla="*/ 868577 w 3817880"/>
                <a:gd name="connsiteY446" fmla="*/ 329175 h 420659"/>
                <a:gd name="connsiteX447" fmla="*/ 858460 w 3817880"/>
                <a:gd name="connsiteY447" fmla="*/ 355267 h 420659"/>
                <a:gd name="connsiteX448" fmla="*/ 875500 w 3817880"/>
                <a:gd name="connsiteY448" fmla="*/ 387748 h 420659"/>
                <a:gd name="connsiteX449" fmla="*/ 913838 w 3817880"/>
                <a:gd name="connsiteY449" fmla="*/ 401060 h 420659"/>
                <a:gd name="connsiteX450" fmla="*/ 913838 w 3817880"/>
                <a:gd name="connsiteY450" fmla="*/ 420229 h 420659"/>
                <a:gd name="connsiteX451" fmla="*/ 902656 w 3817880"/>
                <a:gd name="connsiteY451" fmla="*/ 420229 h 420659"/>
                <a:gd name="connsiteX452" fmla="*/ 845148 w 3817880"/>
                <a:gd name="connsiteY452" fmla="*/ 405852 h 420659"/>
                <a:gd name="connsiteX453" fmla="*/ 823849 w 3817880"/>
                <a:gd name="connsiteY453" fmla="*/ 364319 h 420659"/>
                <a:gd name="connsiteX454" fmla="*/ 836096 w 3817880"/>
                <a:gd name="connsiteY454" fmla="*/ 329175 h 420659"/>
                <a:gd name="connsiteX455" fmla="*/ 871240 w 3817880"/>
                <a:gd name="connsiteY455" fmla="*/ 310006 h 420659"/>
                <a:gd name="connsiteX456" fmla="*/ 868045 w 3817880"/>
                <a:gd name="connsiteY456" fmla="*/ 299889 h 420659"/>
                <a:gd name="connsiteX457" fmla="*/ 866980 w 3817880"/>
                <a:gd name="connsiteY457" fmla="*/ 289772 h 420659"/>
                <a:gd name="connsiteX458" fmla="*/ 872837 w 3817880"/>
                <a:gd name="connsiteY458" fmla="*/ 271667 h 420659"/>
                <a:gd name="connsiteX459" fmla="*/ 888812 w 3817880"/>
                <a:gd name="connsiteY459" fmla="*/ 249303 h 420659"/>
                <a:gd name="connsiteX460" fmla="*/ 848343 w 3817880"/>
                <a:gd name="connsiteY460" fmla="*/ 225874 h 420659"/>
                <a:gd name="connsiteX461" fmla="*/ 833966 w 3817880"/>
                <a:gd name="connsiteY461" fmla="*/ 183276 h 420659"/>
                <a:gd name="connsiteX462" fmla="*/ 857395 w 3817880"/>
                <a:gd name="connsiteY462" fmla="*/ 130560 h 420659"/>
                <a:gd name="connsiteX463" fmla="*/ 913306 w 3817880"/>
                <a:gd name="connsiteY463" fmla="*/ 110326 h 420659"/>
                <a:gd name="connsiteX464" fmla="*/ 913306 w 3817880"/>
                <a:gd name="connsiteY464" fmla="*/ 110326 h 420659"/>
                <a:gd name="connsiteX465" fmla="*/ 569856 w 3817880"/>
                <a:gd name="connsiteY465" fmla="*/ 325448 h 420659"/>
                <a:gd name="connsiteX466" fmla="*/ 569856 w 3817880"/>
                <a:gd name="connsiteY466" fmla="*/ 309473 h 420659"/>
                <a:gd name="connsiteX467" fmla="*/ 593285 w 3817880"/>
                <a:gd name="connsiteY467" fmla="*/ 307343 h 420659"/>
                <a:gd name="connsiteX468" fmla="*/ 601272 w 3817880"/>
                <a:gd name="connsiteY468" fmla="*/ 299356 h 420659"/>
                <a:gd name="connsiteX469" fmla="*/ 601272 w 3817880"/>
                <a:gd name="connsiteY469" fmla="*/ 141742 h 420659"/>
                <a:gd name="connsiteX470" fmla="*/ 569856 w 3817880"/>
                <a:gd name="connsiteY470" fmla="*/ 141742 h 420659"/>
                <a:gd name="connsiteX471" fmla="*/ 569856 w 3817880"/>
                <a:gd name="connsiteY471" fmla="*/ 127365 h 420659"/>
                <a:gd name="connsiteX472" fmla="*/ 620442 w 3817880"/>
                <a:gd name="connsiteY472" fmla="*/ 112456 h 420659"/>
                <a:gd name="connsiteX473" fmla="*/ 637481 w 3817880"/>
                <a:gd name="connsiteY473" fmla="*/ 112456 h 420659"/>
                <a:gd name="connsiteX474" fmla="*/ 637481 w 3817880"/>
                <a:gd name="connsiteY474" fmla="*/ 135885 h 420659"/>
                <a:gd name="connsiteX475" fmla="*/ 680079 w 3817880"/>
                <a:gd name="connsiteY475" fmla="*/ 115651 h 420659"/>
                <a:gd name="connsiteX476" fmla="*/ 708301 w 3817880"/>
                <a:gd name="connsiteY476" fmla="*/ 108729 h 420659"/>
                <a:gd name="connsiteX477" fmla="*/ 751964 w 3817880"/>
                <a:gd name="connsiteY477" fmla="*/ 126833 h 420659"/>
                <a:gd name="connsiteX478" fmla="*/ 766341 w 3817880"/>
                <a:gd name="connsiteY478" fmla="*/ 176354 h 420659"/>
                <a:gd name="connsiteX479" fmla="*/ 766341 w 3817880"/>
                <a:gd name="connsiteY479" fmla="*/ 298824 h 420659"/>
                <a:gd name="connsiteX480" fmla="*/ 774328 w 3817880"/>
                <a:gd name="connsiteY480" fmla="*/ 306811 h 420659"/>
                <a:gd name="connsiteX481" fmla="*/ 797757 w 3817880"/>
                <a:gd name="connsiteY481" fmla="*/ 308941 h 420659"/>
                <a:gd name="connsiteX482" fmla="*/ 797757 w 3817880"/>
                <a:gd name="connsiteY482" fmla="*/ 324915 h 420659"/>
                <a:gd name="connsiteX483" fmla="*/ 700846 w 3817880"/>
                <a:gd name="connsiteY483" fmla="*/ 324915 h 420659"/>
                <a:gd name="connsiteX484" fmla="*/ 700846 w 3817880"/>
                <a:gd name="connsiteY484" fmla="*/ 308941 h 420659"/>
                <a:gd name="connsiteX485" fmla="*/ 722145 w 3817880"/>
                <a:gd name="connsiteY485" fmla="*/ 306811 h 420659"/>
                <a:gd name="connsiteX486" fmla="*/ 730133 w 3817880"/>
                <a:gd name="connsiteY486" fmla="*/ 298824 h 420659"/>
                <a:gd name="connsiteX487" fmla="*/ 730133 w 3817880"/>
                <a:gd name="connsiteY487" fmla="*/ 182743 h 420659"/>
                <a:gd name="connsiteX488" fmla="*/ 720015 w 3817880"/>
                <a:gd name="connsiteY488" fmla="*/ 147599 h 420659"/>
                <a:gd name="connsiteX489" fmla="*/ 684872 w 3817880"/>
                <a:gd name="connsiteY489" fmla="*/ 137482 h 420659"/>
                <a:gd name="connsiteX490" fmla="*/ 662508 w 3817880"/>
                <a:gd name="connsiteY490" fmla="*/ 140677 h 420659"/>
                <a:gd name="connsiteX491" fmla="*/ 636416 w 3817880"/>
                <a:gd name="connsiteY491" fmla="*/ 151859 h 420659"/>
                <a:gd name="connsiteX492" fmla="*/ 636416 w 3817880"/>
                <a:gd name="connsiteY492" fmla="*/ 298291 h 420659"/>
                <a:gd name="connsiteX493" fmla="*/ 644403 w 3817880"/>
                <a:gd name="connsiteY493" fmla="*/ 306279 h 420659"/>
                <a:gd name="connsiteX494" fmla="*/ 664637 w 3817880"/>
                <a:gd name="connsiteY494" fmla="*/ 308408 h 420659"/>
                <a:gd name="connsiteX495" fmla="*/ 664637 w 3817880"/>
                <a:gd name="connsiteY495" fmla="*/ 324383 h 420659"/>
                <a:gd name="connsiteX496" fmla="*/ 569856 w 3817880"/>
                <a:gd name="connsiteY496" fmla="*/ 324383 h 420659"/>
                <a:gd name="connsiteX497" fmla="*/ 569856 w 3817880"/>
                <a:gd name="connsiteY497" fmla="*/ 325448 h 420659"/>
                <a:gd name="connsiteX498" fmla="*/ 501166 w 3817880"/>
                <a:gd name="connsiteY498" fmla="*/ 15012 h 420659"/>
                <a:gd name="connsiteX499" fmla="*/ 519270 w 3817880"/>
                <a:gd name="connsiteY499" fmla="*/ 22999 h 420659"/>
                <a:gd name="connsiteX500" fmla="*/ 527258 w 3817880"/>
                <a:gd name="connsiteY500" fmla="*/ 41104 h 420659"/>
                <a:gd name="connsiteX501" fmla="*/ 519270 w 3817880"/>
                <a:gd name="connsiteY501" fmla="*/ 58143 h 420659"/>
                <a:gd name="connsiteX502" fmla="*/ 501166 w 3817880"/>
                <a:gd name="connsiteY502" fmla="*/ 66130 h 420659"/>
                <a:gd name="connsiteX503" fmla="*/ 484127 w 3817880"/>
                <a:gd name="connsiteY503" fmla="*/ 58143 h 420659"/>
                <a:gd name="connsiteX504" fmla="*/ 476140 w 3817880"/>
                <a:gd name="connsiteY504" fmla="*/ 41104 h 420659"/>
                <a:gd name="connsiteX505" fmla="*/ 484127 w 3817880"/>
                <a:gd name="connsiteY505" fmla="*/ 22999 h 420659"/>
                <a:gd name="connsiteX506" fmla="*/ 501166 w 3817880"/>
                <a:gd name="connsiteY506" fmla="*/ 15012 h 420659"/>
                <a:gd name="connsiteX507" fmla="*/ 501166 w 3817880"/>
                <a:gd name="connsiteY507" fmla="*/ 15012 h 420659"/>
                <a:gd name="connsiteX508" fmla="*/ 500101 w 3817880"/>
                <a:gd name="connsiteY508" fmla="*/ 112988 h 420659"/>
                <a:gd name="connsiteX509" fmla="*/ 517141 w 3817880"/>
                <a:gd name="connsiteY509" fmla="*/ 112988 h 420659"/>
                <a:gd name="connsiteX510" fmla="*/ 517141 w 3817880"/>
                <a:gd name="connsiteY510" fmla="*/ 299889 h 420659"/>
                <a:gd name="connsiteX511" fmla="*/ 525128 w 3817880"/>
                <a:gd name="connsiteY511" fmla="*/ 307876 h 420659"/>
                <a:gd name="connsiteX512" fmla="*/ 547492 w 3817880"/>
                <a:gd name="connsiteY512" fmla="*/ 310006 h 420659"/>
                <a:gd name="connsiteX513" fmla="*/ 547492 w 3817880"/>
                <a:gd name="connsiteY513" fmla="*/ 325980 h 420659"/>
                <a:gd name="connsiteX514" fmla="*/ 449516 w 3817880"/>
                <a:gd name="connsiteY514" fmla="*/ 325980 h 420659"/>
                <a:gd name="connsiteX515" fmla="*/ 449516 w 3817880"/>
                <a:gd name="connsiteY515" fmla="*/ 310006 h 420659"/>
                <a:gd name="connsiteX516" fmla="*/ 472945 w 3817880"/>
                <a:gd name="connsiteY516" fmla="*/ 307876 h 420659"/>
                <a:gd name="connsiteX517" fmla="*/ 479867 w 3817880"/>
                <a:gd name="connsiteY517" fmla="*/ 299889 h 420659"/>
                <a:gd name="connsiteX518" fmla="*/ 479867 w 3817880"/>
                <a:gd name="connsiteY518" fmla="*/ 142275 h 420659"/>
                <a:gd name="connsiteX519" fmla="*/ 449516 w 3817880"/>
                <a:gd name="connsiteY519" fmla="*/ 142275 h 420659"/>
                <a:gd name="connsiteX520" fmla="*/ 449516 w 3817880"/>
                <a:gd name="connsiteY520" fmla="*/ 127365 h 420659"/>
                <a:gd name="connsiteX521" fmla="*/ 500101 w 3817880"/>
                <a:gd name="connsiteY521" fmla="*/ 112988 h 420659"/>
                <a:gd name="connsiteX522" fmla="*/ 500101 w 3817880"/>
                <a:gd name="connsiteY522" fmla="*/ 112988 h 420659"/>
                <a:gd name="connsiteX523" fmla="*/ 410112 w 3817880"/>
                <a:gd name="connsiteY523" fmla="*/ 119378 h 420659"/>
                <a:gd name="connsiteX524" fmla="*/ 410112 w 3817880"/>
                <a:gd name="connsiteY524" fmla="*/ 168899 h 420659"/>
                <a:gd name="connsiteX525" fmla="*/ 388813 w 3817880"/>
                <a:gd name="connsiteY525" fmla="*/ 168899 h 420659"/>
                <a:gd name="connsiteX526" fmla="*/ 384553 w 3817880"/>
                <a:gd name="connsiteY526" fmla="*/ 138547 h 420659"/>
                <a:gd name="connsiteX527" fmla="*/ 368579 w 3817880"/>
                <a:gd name="connsiteY527" fmla="*/ 130560 h 420659"/>
                <a:gd name="connsiteX528" fmla="*/ 352604 w 3817880"/>
                <a:gd name="connsiteY528" fmla="*/ 128430 h 420659"/>
                <a:gd name="connsiteX529" fmla="*/ 325448 w 3817880"/>
                <a:gd name="connsiteY529" fmla="*/ 137482 h 420659"/>
                <a:gd name="connsiteX530" fmla="*/ 315331 w 3817880"/>
                <a:gd name="connsiteY530" fmla="*/ 159847 h 420659"/>
                <a:gd name="connsiteX531" fmla="*/ 323318 w 3817880"/>
                <a:gd name="connsiteY531" fmla="*/ 181146 h 420659"/>
                <a:gd name="connsiteX532" fmla="*/ 352604 w 3817880"/>
                <a:gd name="connsiteY532" fmla="*/ 200315 h 420659"/>
                <a:gd name="connsiteX533" fmla="*/ 363786 w 3817880"/>
                <a:gd name="connsiteY533" fmla="*/ 204575 h 420659"/>
                <a:gd name="connsiteX534" fmla="*/ 399995 w 3817880"/>
                <a:gd name="connsiteY534" fmla="*/ 224809 h 420659"/>
                <a:gd name="connsiteX535" fmla="*/ 412242 w 3817880"/>
                <a:gd name="connsiteY535" fmla="*/ 241848 h 420659"/>
                <a:gd name="connsiteX536" fmla="*/ 415437 w 3817880"/>
                <a:gd name="connsiteY536" fmla="*/ 263148 h 420659"/>
                <a:gd name="connsiteX537" fmla="*/ 394138 w 3817880"/>
                <a:gd name="connsiteY537" fmla="*/ 311603 h 420659"/>
                <a:gd name="connsiteX538" fmla="*/ 334500 w 3817880"/>
                <a:gd name="connsiteY538" fmla="*/ 328643 h 420659"/>
                <a:gd name="connsiteX539" fmla="*/ 304149 w 3817880"/>
                <a:gd name="connsiteY539" fmla="*/ 326513 h 420659"/>
                <a:gd name="connsiteX540" fmla="*/ 276992 w 3817880"/>
                <a:gd name="connsiteY540" fmla="*/ 319591 h 420659"/>
                <a:gd name="connsiteX541" fmla="*/ 276992 w 3817880"/>
                <a:gd name="connsiteY541" fmla="*/ 262083 h 420659"/>
                <a:gd name="connsiteX542" fmla="*/ 298291 w 3817880"/>
                <a:gd name="connsiteY542" fmla="*/ 262083 h 420659"/>
                <a:gd name="connsiteX543" fmla="*/ 302551 w 3817880"/>
                <a:gd name="connsiteY543" fmla="*/ 299356 h 420659"/>
                <a:gd name="connsiteX544" fmla="*/ 321720 w 3817880"/>
                <a:gd name="connsiteY544" fmla="*/ 307343 h 420659"/>
                <a:gd name="connsiteX545" fmla="*/ 340890 w 3817880"/>
                <a:gd name="connsiteY545" fmla="*/ 310538 h 420659"/>
                <a:gd name="connsiteX546" fmla="*/ 370176 w 3817880"/>
                <a:gd name="connsiteY546" fmla="*/ 300421 h 420659"/>
                <a:gd name="connsiteX547" fmla="*/ 381358 w 3817880"/>
                <a:gd name="connsiteY547" fmla="*/ 274330 h 420659"/>
                <a:gd name="connsiteX548" fmla="*/ 373371 w 3817880"/>
                <a:gd name="connsiteY548" fmla="*/ 253031 h 420659"/>
                <a:gd name="connsiteX549" fmla="*/ 336097 w 3817880"/>
                <a:gd name="connsiteY549" fmla="*/ 230666 h 420659"/>
                <a:gd name="connsiteX550" fmla="*/ 292434 w 3817880"/>
                <a:gd name="connsiteY550" fmla="*/ 203510 h 420659"/>
                <a:gd name="connsiteX551" fmla="*/ 280187 w 3817880"/>
                <a:gd name="connsiteY551" fmla="*/ 171029 h 420659"/>
                <a:gd name="connsiteX552" fmla="*/ 300421 w 3817880"/>
                <a:gd name="connsiteY552" fmla="*/ 125768 h 420659"/>
                <a:gd name="connsiteX553" fmla="*/ 357929 w 3817880"/>
                <a:gd name="connsiteY553" fmla="*/ 108729 h 420659"/>
                <a:gd name="connsiteX554" fmla="*/ 386150 w 3817880"/>
                <a:gd name="connsiteY554" fmla="*/ 111923 h 420659"/>
                <a:gd name="connsiteX555" fmla="*/ 410112 w 3817880"/>
                <a:gd name="connsiteY555" fmla="*/ 119378 h 420659"/>
                <a:gd name="connsiteX556" fmla="*/ 410112 w 3817880"/>
                <a:gd name="connsiteY556" fmla="*/ 119378 h 420659"/>
                <a:gd name="connsiteX557" fmla="*/ 3297 w 3817880"/>
                <a:gd name="connsiteY557" fmla="*/ 31519 h 420659"/>
                <a:gd name="connsiteX558" fmla="*/ 250901 w 3817880"/>
                <a:gd name="connsiteY558" fmla="*/ 31519 h 420659"/>
                <a:gd name="connsiteX559" fmla="*/ 250901 w 3817880"/>
                <a:gd name="connsiteY559" fmla="*/ 98079 h 420659"/>
                <a:gd name="connsiteX560" fmla="*/ 227471 w 3817880"/>
                <a:gd name="connsiteY560" fmla="*/ 98079 h 420659"/>
                <a:gd name="connsiteX561" fmla="*/ 221614 w 3817880"/>
                <a:gd name="connsiteY561" fmla="*/ 57610 h 420659"/>
                <a:gd name="connsiteX562" fmla="*/ 214692 w 3817880"/>
                <a:gd name="connsiteY562" fmla="*/ 50688 h 420659"/>
                <a:gd name="connsiteX563" fmla="*/ 148132 w 3817880"/>
                <a:gd name="connsiteY563" fmla="*/ 50688 h 420659"/>
                <a:gd name="connsiteX564" fmla="*/ 148132 w 3817880"/>
                <a:gd name="connsiteY564" fmla="*/ 298291 h 420659"/>
                <a:gd name="connsiteX565" fmla="*/ 155054 w 3817880"/>
                <a:gd name="connsiteY565" fmla="*/ 305214 h 420659"/>
                <a:gd name="connsiteX566" fmla="*/ 184341 w 3817880"/>
                <a:gd name="connsiteY566" fmla="*/ 307343 h 420659"/>
                <a:gd name="connsiteX567" fmla="*/ 184341 w 3817880"/>
                <a:gd name="connsiteY567" fmla="*/ 325448 h 420659"/>
                <a:gd name="connsiteX568" fmla="*/ 70390 w 3817880"/>
                <a:gd name="connsiteY568" fmla="*/ 325448 h 420659"/>
                <a:gd name="connsiteX569" fmla="*/ 70390 w 3817880"/>
                <a:gd name="connsiteY569" fmla="*/ 307343 h 420659"/>
                <a:gd name="connsiteX570" fmla="*/ 99676 w 3817880"/>
                <a:gd name="connsiteY570" fmla="*/ 305214 h 420659"/>
                <a:gd name="connsiteX571" fmla="*/ 106598 w 3817880"/>
                <a:gd name="connsiteY571" fmla="*/ 298291 h 420659"/>
                <a:gd name="connsiteX572" fmla="*/ 106598 w 3817880"/>
                <a:gd name="connsiteY572" fmla="*/ 50688 h 420659"/>
                <a:gd name="connsiteX573" fmla="*/ 40039 w 3817880"/>
                <a:gd name="connsiteY573" fmla="*/ 50688 h 420659"/>
                <a:gd name="connsiteX574" fmla="*/ 33116 w 3817880"/>
                <a:gd name="connsiteY574" fmla="*/ 57610 h 420659"/>
                <a:gd name="connsiteX575" fmla="*/ 27259 w 3817880"/>
                <a:gd name="connsiteY575" fmla="*/ 98079 h 420659"/>
                <a:gd name="connsiteX576" fmla="*/ 2233 w 3817880"/>
                <a:gd name="connsiteY576" fmla="*/ 98079 h 420659"/>
                <a:gd name="connsiteX577" fmla="*/ 2233 w 3817880"/>
                <a:gd name="connsiteY577" fmla="*/ 31519 h 4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Lst>
              <a:rect l="l" t="t" r="r" b="b"/>
              <a:pathLst>
                <a:path w="3817880" h="420659">
                  <a:moveTo>
                    <a:pt x="2873364" y="329175"/>
                  </a:moveTo>
                  <a:lnTo>
                    <a:pt x="2873364" y="302019"/>
                  </a:lnTo>
                  <a:cubicBezTo>
                    <a:pt x="2879221" y="303084"/>
                    <a:pt x="2885611" y="304149"/>
                    <a:pt x="2893598" y="304149"/>
                  </a:cubicBezTo>
                  <a:cubicBezTo>
                    <a:pt x="2903715" y="304149"/>
                    <a:pt x="2914898" y="302019"/>
                    <a:pt x="2926080" y="298291"/>
                  </a:cubicBezTo>
                  <a:cubicBezTo>
                    <a:pt x="2937262" y="294031"/>
                    <a:pt x="2949509" y="287109"/>
                    <a:pt x="2962288" y="278057"/>
                  </a:cubicBezTo>
                  <a:lnTo>
                    <a:pt x="2962288" y="303084"/>
                  </a:lnTo>
                  <a:cubicBezTo>
                    <a:pt x="2950041" y="312136"/>
                    <a:pt x="2936197" y="317993"/>
                    <a:pt x="2921820" y="322253"/>
                  </a:cubicBezTo>
                  <a:cubicBezTo>
                    <a:pt x="2908508" y="326513"/>
                    <a:pt x="2893598" y="329175"/>
                    <a:pt x="2880286" y="329175"/>
                  </a:cubicBezTo>
                  <a:cubicBezTo>
                    <a:pt x="2877624" y="329175"/>
                    <a:pt x="2875494" y="329175"/>
                    <a:pt x="2873364" y="329175"/>
                  </a:cubicBezTo>
                  <a:lnTo>
                    <a:pt x="2873364" y="329175"/>
                  </a:lnTo>
                  <a:close/>
                  <a:moveTo>
                    <a:pt x="2873364" y="209367"/>
                  </a:moveTo>
                  <a:lnTo>
                    <a:pt x="2873364" y="191263"/>
                  </a:lnTo>
                  <a:lnTo>
                    <a:pt x="2922885" y="191263"/>
                  </a:lnTo>
                  <a:lnTo>
                    <a:pt x="2922885" y="184341"/>
                  </a:lnTo>
                  <a:cubicBezTo>
                    <a:pt x="2922885" y="166236"/>
                    <a:pt x="2919690" y="152924"/>
                    <a:pt x="2911703" y="143872"/>
                  </a:cubicBezTo>
                  <a:cubicBezTo>
                    <a:pt x="2903715" y="133755"/>
                    <a:pt x="2892533" y="128963"/>
                    <a:pt x="2878156" y="128963"/>
                  </a:cubicBezTo>
                  <a:cubicBezTo>
                    <a:pt x="2876027" y="128963"/>
                    <a:pt x="2874962" y="128963"/>
                    <a:pt x="2873897" y="128963"/>
                  </a:cubicBezTo>
                  <a:lnTo>
                    <a:pt x="2873897" y="109794"/>
                  </a:lnTo>
                  <a:cubicBezTo>
                    <a:pt x="2877091" y="109794"/>
                    <a:pt x="2880819" y="108729"/>
                    <a:pt x="2884014" y="108729"/>
                  </a:cubicBezTo>
                  <a:cubicBezTo>
                    <a:pt x="2909040" y="108729"/>
                    <a:pt x="2927677" y="116716"/>
                    <a:pt x="2941522" y="132158"/>
                  </a:cubicBezTo>
                  <a:cubicBezTo>
                    <a:pt x="2956431" y="148132"/>
                    <a:pt x="2962821" y="169431"/>
                    <a:pt x="2962821" y="194990"/>
                  </a:cubicBezTo>
                  <a:cubicBezTo>
                    <a:pt x="2962821" y="198185"/>
                    <a:pt x="2962821" y="201912"/>
                    <a:pt x="2962821" y="202978"/>
                  </a:cubicBezTo>
                  <a:cubicBezTo>
                    <a:pt x="2962821" y="205107"/>
                    <a:pt x="2962821" y="207237"/>
                    <a:pt x="2962821" y="208835"/>
                  </a:cubicBezTo>
                  <a:lnTo>
                    <a:pt x="2873364" y="208835"/>
                  </a:lnTo>
                  <a:lnTo>
                    <a:pt x="2873364" y="209367"/>
                  </a:lnTo>
                  <a:close/>
                  <a:moveTo>
                    <a:pt x="2994770" y="325448"/>
                  </a:moveTo>
                  <a:lnTo>
                    <a:pt x="2994770" y="309473"/>
                  </a:lnTo>
                  <a:lnTo>
                    <a:pt x="3017134" y="307343"/>
                  </a:lnTo>
                  <a:lnTo>
                    <a:pt x="3025121" y="299356"/>
                  </a:lnTo>
                  <a:lnTo>
                    <a:pt x="3025121" y="141742"/>
                  </a:lnTo>
                  <a:lnTo>
                    <a:pt x="2994770" y="141742"/>
                  </a:lnTo>
                  <a:lnTo>
                    <a:pt x="2994770" y="127365"/>
                  </a:lnTo>
                  <a:lnTo>
                    <a:pt x="3045355" y="112456"/>
                  </a:lnTo>
                  <a:lnTo>
                    <a:pt x="3062395" y="112456"/>
                  </a:lnTo>
                  <a:lnTo>
                    <a:pt x="3062395" y="152924"/>
                  </a:lnTo>
                  <a:cubicBezTo>
                    <a:pt x="3069317" y="146002"/>
                    <a:pt x="3077304" y="138015"/>
                    <a:pt x="3083694" y="131625"/>
                  </a:cubicBezTo>
                  <a:cubicBezTo>
                    <a:pt x="3091681" y="124703"/>
                    <a:pt x="3100733" y="116716"/>
                    <a:pt x="3108720" y="110326"/>
                  </a:cubicBezTo>
                  <a:cubicBezTo>
                    <a:pt x="3109785" y="110326"/>
                    <a:pt x="3111915" y="110326"/>
                    <a:pt x="3112980" y="110326"/>
                  </a:cubicBezTo>
                  <a:cubicBezTo>
                    <a:pt x="3114045" y="110326"/>
                    <a:pt x="3116175" y="109261"/>
                    <a:pt x="3119902" y="109261"/>
                  </a:cubicBezTo>
                  <a:cubicBezTo>
                    <a:pt x="3124162" y="109261"/>
                    <a:pt x="3128955" y="110326"/>
                    <a:pt x="3132149" y="111391"/>
                  </a:cubicBezTo>
                  <a:cubicBezTo>
                    <a:pt x="3136409" y="112456"/>
                    <a:pt x="3141202" y="113521"/>
                    <a:pt x="3145461" y="115651"/>
                  </a:cubicBezTo>
                  <a:lnTo>
                    <a:pt x="3145461" y="152924"/>
                  </a:lnTo>
                  <a:lnTo>
                    <a:pt x="3132149" y="152924"/>
                  </a:lnTo>
                  <a:cubicBezTo>
                    <a:pt x="3128955" y="149730"/>
                    <a:pt x="3125227" y="147067"/>
                    <a:pt x="3122032" y="144937"/>
                  </a:cubicBezTo>
                  <a:cubicBezTo>
                    <a:pt x="3118837" y="143872"/>
                    <a:pt x="3114045" y="142807"/>
                    <a:pt x="3109785" y="142807"/>
                  </a:cubicBezTo>
                  <a:cubicBezTo>
                    <a:pt x="3102863" y="142807"/>
                    <a:pt x="3094876" y="144937"/>
                    <a:pt x="3087421" y="150794"/>
                  </a:cubicBezTo>
                  <a:cubicBezTo>
                    <a:pt x="3079434" y="155054"/>
                    <a:pt x="3071446" y="163042"/>
                    <a:pt x="3062395" y="174223"/>
                  </a:cubicBezTo>
                  <a:lnTo>
                    <a:pt x="3062395" y="299356"/>
                  </a:lnTo>
                  <a:lnTo>
                    <a:pt x="3069317" y="307343"/>
                  </a:lnTo>
                  <a:lnTo>
                    <a:pt x="3099668" y="309473"/>
                  </a:lnTo>
                  <a:lnTo>
                    <a:pt x="3099668" y="325448"/>
                  </a:lnTo>
                  <a:lnTo>
                    <a:pt x="2994770" y="325448"/>
                  </a:lnTo>
                  <a:lnTo>
                    <a:pt x="2994770" y="325448"/>
                  </a:lnTo>
                  <a:close/>
                  <a:moveTo>
                    <a:pt x="3299880" y="119378"/>
                  </a:moveTo>
                  <a:lnTo>
                    <a:pt x="3299880" y="168899"/>
                  </a:lnTo>
                  <a:lnTo>
                    <a:pt x="3277516" y="168899"/>
                  </a:lnTo>
                  <a:lnTo>
                    <a:pt x="3274322" y="138547"/>
                  </a:lnTo>
                  <a:cubicBezTo>
                    <a:pt x="3268464" y="135353"/>
                    <a:pt x="3263139" y="132690"/>
                    <a:pt x="3257282" y="130560"/>
                  </a:cubicBezTo>
                  <a:cubicBezTo>
                    <a:pt x="3253022" y="129495"/>
                    <a:pt x="3247165" y="128430"/>
                    <a:pt x="3241308" y="128430"/>
                  </a:cubicBezTo>
                  <a:cubicBezTo>
                    <a:pt x="3230126" y="128430"/>
                    <a:pt x="3221074" y="131625"/>
                    <a:pt x="3215216" y="137482"/>
                  </a:cubicBezTo>
                  <a:cubicBezTo>
                    <a:pt x="3208294" y="143340"/>
                    <a:pt x="3205099" y="149730"/>
                    <a:pt x="3205099" y="159847"/>
                  </a:cubicBezTo>
                  <a:cubicBezTo>
                    <a:pt x="3205099" y="168899"/>
                    <a:pt x="3207229" y="175821"/>
                    <a:pt x="3213086" y="181146"/>
                  </a:cubicBezTo>
                  <a:cubicBezTo>
                    <a:pt x="3218943" y="187003"/>
                    <a:pt x="3227463" y="192328"/>
                    <a:pt x="3242373" y="200315"/>
                  </a:cubicBezTo>
                  <a:cubicBezTo>
                    <a:pt x="3244502" y="201380"/>
                    <a:pt x="3248230" y="202445"/>
                    <a:pt x="3253555" y="204575"/>
                  </a:cubicBezTo>
                  <a:cubicBezTo>
                    <a:pt x="3269529" y="212562"/>
                    <a:pt x="3281776" y="218952"/>
                    <a:pt x="3288699" y="224809"/>
                  </a:cubicBezTo>
                  <a:cubicBezTo>
                    <a:pt x="3294556" y="229069"/>
                    <a:pt x="3298815" y="234926"/>
                    <a:pt x="3300946" y="241848"/>
                  </a:cubicBezTo>
                  <a:cubicBezTo>
                    <a:pt x="3304140" y="247706"/>
                    <a:pt x="3305205" y="255160"/>
                    <a:pt x="3305205" y="263148"/>
                  </a:cubicBezTo>
                  <a:cubicBezTo>
                    <a:pt x="3305205" y="283382"/>
                    <a:pt x="3298283" y="299356"/>
                    <a:pt x="3283906" y="311603"/>
                  </a:cubicBezTo>
                  <a:cubicBezTo>
                    <a:pt x="3269529" y="322785"/>
                    <a:pt x="3248763" y="328643"/>
                    <a:pt x="3223203" y="328643"/>
                  </a:cubicBezTo>
                  <a:cubicBezTo>
                    <a:pt x="3213086" y="328643"/>
                    <a:pt x="3202969" y="327578"/>
                    <a:pt x="3193917" y="326513"/>
                  </a:cubicBezTo>
                  <a:cubicBezTo>
                    <a:pt x="3183800" y="325448"/>
                    <a:pt x="3174748" y="323318"/>
                    <a:pt x="3166761" y="319591"/>
                  </a:cubicBezTo>
                  <a:lnTo>
                    <a:pt x="3166761" y="262083"/>
                  </a:lnTo>
                  <a:lnTo>
                    <a:pt x="3188060" y="262083"/>
                  </a:lnTo>
                  <a:lnTo>
                    <a:pt x="3192319" y="299356"/>
                  </a:lnTo>
                  <a:cubicBezTo>
                    <a:pt x="3199242" y="303616"/>
                    <a:pt x="3204566" y="306279"/>
                    <a:pt x="3211489" y="307343"/>
                  </a:cubicBezTo>
                  <a:cubicBezTo>
                    <a:pt x="3217346" y="309473"/>
                    <a:pt x="3223736" y="310538"/>
                    <a:pt x="3229593" y="310538"/>
                  </a:cubicBezTo>
                  <a:cubicBezTo>
                    <a:pt x="3241840" y="310538"/>
                    <a:pt x="3251957" y="307343"/>
                    <a:pt x="3259944" y="300421"/>
                  </a:cubicBezTo>
                  <a:cubicBezTo>
                    <a:pt x="3267932" y="293499"/>
                    <a:pt x="3271126" y="285512"/>
                    <a:pt x="3271126" y="274330"/>
                  </a:cubicBezTo>
                  <a:cubicBezTo>
                    <a:pt x="3271126" y="265278"/>
                    <a:pt x="3268997" y="258355"/>
                    <a:pt x="3263139" y="253031"/>
                  </a:cubicBezTo>
                  <a:cubicBezTo>
                    <a:pt x="3257282" y="247173"/>
                    <a:pt x="3246100" y="239719"/>
                    <a:pt x="3225866" y="230666"/>
                  </a:cubicBezTo>
                  <a:cubicBezTo>
                    <a:pt x="3204566" y="221614"/>
                    <a:pt x="3189657" y="211497"/>
                    <a:pt x="3182203" y="203510"/>
                  </a:cubicBezTo>
                  <a:cubicBezTo>
                    <a:pt x="3173150" y="194458"/>
                    <a:pt x="3169955" y="183276"/>
                    <a:pt x="3169955" y="171029"/>
                  </a:cubicBezTo>
                  <a:cubicBezTo>
                    <a:pt x="3169955" y="151859"/>
                    <a:pt x="3176878" y="135885"/>
                    <a:pt x="3190190" y="125768"/>
                  </a:cubicBezTo>
                  <a:cubicBezTo>
                    <a:pt x="3203502" y="114586"/>
                    <a:pt x="3222671" y="108729"/>
                    <a:pt x="3247698" y="108729"/>
                  </a:cubicBezTo>
                  <a:cubicBezTo>
                    <a:pt x="3257814" y="108729"/>
                    <a:pt x="3266867" y="109794"/>
                    <a:pt x="3274854" y="111923"/>
                  </a:cubicBezTo>
                  <a:cubicBezTo>
                    <a:pt x="3283906" y="114053"/>
                    <a:pt x="3291893" y="116183"/>
                    <a:pt x="3299880" y="119378"/>
                  </a:cubicBezTo>
                  <a:lnTo>
                    <a:pt x="3299880" y="119378"/>
                  </a:lnTo>
                  <a:close/>
                  <a:moveTo>
                    <a:pt x="3389870" y="112988"/>
                  </a:moveTo>
                  <a:lnTo>
                    <a:pt x="3406909" y="112988"/>
                  </a:lnTo>
                  <a:lnTo>
                    <a:pt x="3406909" y="299889"/>
                  </a:lnTo>
                  <a:lnTo>
                    <a:pt x="3413831" y="307876"/>
                  </a:lnTo>
                  <a:lnTo>
                    <a:pt x="3437261" y="310006"/>
                  </a:lnTo>
                  <a:lnTo>
                    <a:pt x="3437261" y="325980"/>
                  </a:lnTo>
                  <a:lnTo>
                    <a:pt x="3339284" y="325980"/>
                  </a:lnTo>
                  <a:lnTo>
                    <a:pt x="3339284" y="310006"/>
                  </a:lnTo>
                  <a:lnTo>
                    <a:pt x="3361648" y="307876"/>
                  </a:lnTo>
                  <a:lnTo>
                    <a:pt x="3369635" y="299889"/>
                  </a:lnTo>
                  <a:lnTo>
                    <a:pt x="3369635" y="142275"/>
                  </a:lnTo>
                  <a:lnTo>
                    <a:pt x="3339284" y="142275"/>
                  </a:lnTo>
                  <a:lnTo>
                    <a:pt x="3339284" y="127365"/>
                  </a:lnTo>
                  <a:lnTo>
                    <a:pt x="3389870" y="112988"/>
                  </a:lnTo>
                  <a:lnTo>
                    <a:pt x="3389870" y="112988"/>
                  </a:lnTo>
                  <a:close/>
                  <a:moveTo>
                    <a:pt x="3390934" y="15012"/>
                  </a:moveTo>
                  <a:cubicBezTo>
                    <a:pt x="3398922" y="15012"/>
                    <a:pt x="3404246" y="17142"/>
                    <a:pt x="3409039" y="22999"/>
                  </a:cubicBezTo>
                  <a:cubicBezTo>
                    <a:pt x="3414896" y="27259"/>
                    <a:pt x="3417026" y="33116"/>
                    <a:pt x="3417026" y="41104"/>
                  </a:cubicBezTo>
                  <a:cubicBezTo>
                    <a:pt x="3417026" y="48026"/>
                    <a:pt x="3414896" y="53351"/>
                    <a:pt x="3409039" y="58143"/>
                  </a:cubicBezTo>
                  <a:cubicBezTo>
                    <a:pt x="3404779" y="64000"/>
                    <a:pt x="3398922" y="66130"/>
                    <a:pt x="3390934" y="66130"/>
                  </a:cubicBezTo>
                  <a:cubicBezTo>
                    <a:pt x="3384013" y="66130"/>
                    <a:pt x="3378688" y="64000"/>
                    <a:pt x="3372830" y="58143"/>
                  </a:cubicBezTo>
                  <a:cubicBezTo>
                    <a:pt x="3368571" y="53883"/>
                    <a:pt x="3365908" y="48026"/>
                    <a:pt x="3365908" y="41104"/>
                  </a:cubicBezTo>
                  <a:cubicBezTo>
                    <a:pt x="3365908" y="33116"/>
                    <a:pt x="3368038" y="27792"/>
                    <a:pt x="3372830" y="22999"/>
                  </a:cubicBezTo>
                  <a:cubicBezTo>
                    <a:pt x="3378688" y="17142"/>
                    <a:pt x="3384545" y="15012"/>
                    <a:pt x="3390934" y="15012"/>
                  </a:cubicBezTo>
                  <a:lnTo>
                    <a:pt x="3390934" y="15012"/>
                  </a:lnTo>
                  <a:close/>
                  <a:moveTo>
                    <a:pt x="3484651" y="140677"/>
                  </a:moveTo>
                  <a:lnTo>
                    <a:pt x="3457494" y="140677"/>
                  </a:lnTo>
                  <a:lnTo>
                    <a:pt x="3457494" y="127365"/>
                  </a:lnTo>
                  <a:lnTo>
                    <a:pt x="3485716" y="114053"/>
                  </a:lnTo>
                  <a:lnTo>
                    <a:pt x="3504885" y="73585"/>
                  </a:lnTo>
                  <a:lnTo>
                    <a:pt x="3521924" y="73585"/>
                  </a:lnTo>
                  <a:lnTo>
                    <a:pt x="3521924" y="120975"/>
                  </a:lnTo>
                  <a:lnTo>
                    <a:pt x="3588484" y="120975"/>
                  </a:lnTo>
                  <a:lnTo>
                    <a:pt x="3588484" y="141210"/>
                  </a:lnTo>
                  <a:lnTo>
                    <a:pt x="3521924" y="141210"/>
                  </a:lnTo>
                  <a:lnTo>
                    <a:pt x="3521924" y="256225"/>
                  </a:lnTo>
                  <a:cubicBezTo>
                    <a:pt x="3521924" y="275395"/>
                    <a:pt x="3524054" y="288707"/>
                    <a:pt x="3529912" y="294564"/>
                  </a:cubicBezTo>
                  <a:cubicBezTo>
                    <a:pt x="3534172" y="301486"/>
                    <a:pt x="3544821" y="304681"/>
                    <a:pt x="3558133" y="304681"/>
                  </a:cubicBezTo>
                  <a:cubicBezTo>
                    <a:pt x="3562393" y="304681"/>
                    <a:pt x="3567185" y="304681"/>
                    <a:pt x="3573043" y="303616"/>
                  </a:cubicBezTo>
                  <a:cubicBezTo>
                    <a:pt x="3577302" y="303616"/>
                    <a:pt x="3583160" y="302551"/>
                    <a:pt x="3589017" y="301486"/>
                  </a:cubicBezTo>
                  <a:lnTo>
                    <a:pt x="3589017" y="317461"/>
                  </a:lnTo>
                  <a:cubicBezTo>
                    <a:pt x="3578900" y="320655"/>
                    <a:pt x="3568783" y="323318"/>
                    <a:pt x="3559731" y="325448"/>
                  </a:cubicBezTo>
                  <a:cubicBezTo>
                    <a:pt x="3549614" y="326513"/>
                    <a:pt x="3540561" y="327578"/>
                    <a:pt x="3531509" y="327578"/>
                  </a:cubicBezTo>
                  <a:cubicBezTo>
                    <a:pt x="3514470" y="327578"/>
                    <a:pt x="3502223" y="324383"/>
                    <a:pt x="3495300" y="317461"/>
                  </a:cubicBezTo>
                  <a:cubicBezTo>
                    <a:pt x="3488378" y="311603"/>
                    <a:pt x="3485184" y="299356"/>
                    <a:pt x="3485184" y="282317"/>
                  </a:cubicBezTo>
                  <a:lnTo>
                    <a:pt x="3485184" y="140677"/>
                  </a:lnTo>
                  <a:lnTo>
                    <a:pt x="3484651" y="140677"/>
                  </a:lnTo>
                  <a:close/>
                  <a:moveTo>
                    <a:pt x="3592744" y="114053"/>
                  </a:moveTo>
                  <a:lnTo>
                    <a:pt x="3687526" y="114053"/>
                  </a:lnTo>
                  <a:lnTo>
                    <a:pt x="3687526" y="131093"/>
                  </a:lnTo>
                  <a:lnTo>
                    <a:pt x="3665162" y="132158"/>
                  </a:lnTo>
                  <a:lnTo>
                    <a:pt x="3659304" y="140145"/>
                  </a:lnTo>
                  <a:lnTo>
                    <a:pt x="3712020" y="276460"/>
                  </a:lnTo>
                  <a:lnTo>
                    <a:pt x="3765800" y="140145"/>
                  </a:lnTo>
                  <a:lnTo>
                    <a:pt x="3762606" y="132158"/>
                  </a:lnTo>
                  <a:lnTo>
                    <a:pt x="3739176" y="131093"/>
                  </a:lnTo>
                  <a:lnTo>
                    <a:pt x="3739176" y="114053"/>
                  </a:lnTo>
                  <a:lnTo>
                    <a:pt x="3817984" y="114053"/>
                  </a:lnTo>
                  <a:lnTo>
                    <a:pt x="3817984" y="131093"/>
                  </a:lnTo>
                  <a:lnTo>
                    <a:pt x="3791892" y="134287"/>
                  </a:lnTo>
                  <a:lnTo>
                    <a:pt x="3704033" y="347279"/>
                  </a:lnTo>
                  <a:cubicBezTo>
                    <a:pt x="3692851" y="373371"/>
                    <a:pt x="3682734" y="392540"/>
                    <a:pt x="3671552" y="403722"/>
                  </a:cubicBezTo>
                  <a:cubicBezTo>
                    <a:pt x="3660369" y="414904"/>
                    <a:pt x="3648122" y="420762"/>
                    <a:pt x="3634278" y="420762"/>
                  </a:cubicBezTo>
                  <a:cubicBezTo>
                    <a:pt x="3625226" y="420762"/>
                    <a:pt x="3617238" y="418632"/>
                    <a:pt x="3611914" y="413839"/>
                  </a:cubicBezTo>
                  <a:cubicBezTo>
                    <a:pt x="3606056" y="409580"/>
                    <a:pt x="3603926" y="403722"/>
                    <a:pt x="3603926" y="396800"/>
                  </a:cubicBezTo>
                  <a:cubicBezTo>
                    <a:pt x="3603926" y="392540"/>
                    <a:pt x="3604992" y="387748"/>
                    <a:pt x="3606056" y="384553"/>
                  </a:cubicBezTo>
                  <a:cubicBezTo>
                    <a:pt x="3608186" y="380293"/>
                    <a:pt x="3611914" y="376566"/>
                    <a:pt x="3615108" y="373371"/>
                  </a:cubicBezTo>
                  <a:lnTo>
                    <a:pt x="3656642" y="389345"/>
                  </a:lnTo>
                  <a:cubicBezTo>
                    <a:pt x="3663564" y="382423"/>
                    <a:pt x="3669954" y="373371"/>
                    <a:pt x="3675811" y="362189"/>
                  </a:cubicBezTo>
                  <a:cubicBezTo>
                    <a:pt x="3681668" y="351007"/>
                    <a:pt x="3686993" y="338760"/>
                    <a:pt x="3692851" y="323850"/>
                  </a:cubicBezTo>
                  <a:lnTo>
                    <a:pt x="3618304" y="133755"/>
                  </a:lnTo>
                  <a:lnTo>
                    <a:pt x="3592212" y="131625"/>
                  </a:lnTo>
                  <a:lnTo>
                    <a:pt x="3592212" y="114053"/>
                  </a:lnTo>
                  <a:close/>
                  <a:moveTo>
                    <a:pt x="2548019" y="114053"/>
                  </a:moveTo>
                  <a:lnTo>
                    <a:pt x="2643865" y="114053"/>
                  </a:lnTo>
                  <a:lnTo>
                    <a:pt x="2643865" y="131093"/>
                  </a:lnTo>
                  <a:lnTo>
                    <a:pt x="2620436" y="132158"/>
                  </a:lnTo>
                  <a:lnTo>
                    <a:pt x="2616176" y="140145"/>
                  </a:lnTo>
                  <a:lnTo>
                    <a:pt x="2666762" y="283382"/>
                  </a:lnTo>
                  <a:lnTo>
                    <a:pt x="2723205" y="140145"/>
                  </a:lnTo>
                  <a:lnTo>
                    <a:pt x="2720010" y="132158"/>
                  </a:lnTo>
                  <a:lnTo>
                    <a:pt x="2696581" y="131093"/>
                  </a:lnTo>
                  <a:lnTo>
                    <a:pt x="2696581" y="114053"/>
                  </a:lnTo>
                  <a:lnTo>
                    <a:pt x="2773258" y="114053"/>
                  </a:lnTo>
                  <a:lnTo>
                    <a:pt x="2773258" y="131093"/>
                  </a:lnTo>
                  <a:lnTo>
                    <a:pt x="2748231" y="134287"/>
                  </a:lnTo>
                  <a:lnTo>
                    <a:pt x="2671554" y="325448"/>
                  </a:lnTo>
                  <a:lnTo>
                    <a:pt x="2646528" y="325448"/>
                  </a:lnTo>
                  <a:lnTo>
                    <a:pt x="2575708" y="132690"/>
                  </a:lnTo>
                  <a:lnTo>
                    <a:pt x="2548552" y="130560"/>
                  </a:lnTo>
                  <a:lnTo>
                    <a:pt x="2548552" y="114053"/>
                  </a:lnTo>
                  <a:lnTo>
                    <a:pt x="2548019" y="114053"/>
                  </a:lnTo>
                  <a:close/>
                  <a:moveTo>
                    <a:pt x="2873364" y="110326"/>
                  </a:moveTo>
                  <a:lnTo>
                    <a:pt x="2873364" y="129495"/>
                  </a:lnTo>
                  <a:cubicBezTo>
                    <a:pt x="2860052" y="130560"/>
                    <a:pt x="2849935" y="137482"/>
                    <a:pt x="2839818" y="147599"/>
                  </a:cubicBezTo>
                  <a:cubicBezTo>
                    <a:pt x="2829701" y="158782"/>
                    <a:pt x="2823843" y="173691"/>
                    <a:pt x="2822779" y="191263"/>
                  </a:cubicBezTo>
                  <a:lnTo>
                    <a:pt x="2873364" y="191263"/>
                  </a:lnTo>
                  <a:lnTo>
                    <a:pt x="2873364" y="209367"/>
                  </a:lnTo>
                  <a:lnTo>
                    <a:pt x="2820649" y="209367"/>
                  </a:lnTo>
                  <a:lnTo>
                    <a:pt x="2820649" y="215224"/>
                  </a:lnTo>
                  <a:cubicBezTo>
                    <a:pt x="2820649" y="242381"/>
                    <a:pt x="2827571" y="263680"/>
                    <a:pt x="2839818" y="280719"/>
                  </a:cubicBezTo>
                  <a:cubicBezTo>
                    <a:pt x="2848870" y="290837"/>
                    <a:pt x="2860052" y="298824"/>
                    <a:pt x="2873364" y="302019"/>
                  </a:cubicBezTo>
                  <a:lnTo>
                    <a:pt x="2873364" y="329175"/>
                  </a:lnTo>
                  <a:cubicBezTo>
                    <a:pt x="2847273" y="328110"/>
                    <a:pt x="2825973" y="317993"/>
                    <a:pt x="2808934" y="299889"/>
                  </a:cubicBezTo>
                  <a:cubicBezTo>
                    <a:pt x="2790830" y="279655"/>
                    <a:pt x="2781778" y="253563"/>
                    <a:pt x="2781778" y="221082"/>
                  </a:cubicBezTo>
                  <a:cubicBezTo>
                    <a:pt x="2781778" y="188600"/>
                    <a:pt x="2791895" y="162509"/>
                    <a:pt x="2809999" y="141210"/>
                  </a:cubicBezTo>
                  <a:cubicBezTo>
                    <a:pt x="2827038" y="123106"/>
                    <a:pt x="2847273" y="112988"/>
                    <a:pt x="2873364" y="110326"/>
                  </a:cubicBezTo>
                  <a:lnTo>
                    <a:pt x="2873364" y="110326"/>
                  </a:lnTo>
                  <a:close/>
                  <a:moveTo>
                    <a:pt x="1632686" y="323318"/>
                  </a:moveTo>
                  <a:lnTo>
                    <a:pt x="1632686" y="304149"/>
                  </a:lnTo>
                  <a:cubicBezTo>
                    <a:pt x="1636946" y="303084"/>
                    <a:pt x="1641738" y="302019"/>
                    <a:pt x="1647063" y="299889"/>
                  </a:cubicBezTo>
                  <a:cubicBezTo>
                    <a:pt x="1656115" y="296694"/>
                    <a:pt x="1666232" y="291902"/>
                    <a:pt x="1677414" y="285512"/>
                  </a:cubicBezTo>
                  <a:lnTo>
                    <a:pt x="1677414" y="207237"/>
                  </a:lnTo>
                  <a:cubicBezTo>
                    <a:pt x="1659310" y="213095"/>
                    <a:pt x="1644933" y="217354"/>
                    <a:pt x="1632153" y="222147"/>
                  </a:cubicBezTo>
                  <a:lnTo>
                    <a:pt x="1632153" y="204042"/>
                  </a:lnTo>
                  <a:cubicBezTo>
                    <a:pt x="1645465" y="200847"/>
                    <a:pt x="1660375" y="196055"/>
                    <a:pt x="1677414" y="192860"/>
                  </a:cubicBezTo>
                  <a:lnTo>
                    <a:pt x="1677414" y="178483"/>
                  </a:lnTo>
                  <a:cubicBezTo>
                    <a:pt x="1677414" y="160379"/>
                    <a:pt x="1674219" y="148132"/>
                    <a:pt x="1668362" y="140145"/>
                  </a:cubicBezTo>
                  <a:cubicBezTo>
                    <a:pt x="1662505" y="133223"/>
                    <a:pt x="1651323" y="130028"/>
                    <a:pt x="1636946" y="130028"/>
                  </a:cubicBezTo>
                  <a:cubicBezTo>
                    <a:pt x="1635881" y="130028"/>
                    <a:pt x="1633751" y="130028"/>
                    <a:pt x="1632686" y="130028"/>
                  </a:cubicBezTo>
                  <a:lnTo>
                    <a:pt x="1632686" y="110858"/>
                  </a:lnTo>
                  <a:cubicBezTo>
                    <a:pt x="1638543" y="110858"/>
                    <a:pt x="1642803" y="109794"/>
                    <a:pt x="1648660" y="109794"/>
                  </a:cubicBezTo>
                  <a:cubicBezTo>
                    <a:pt x="1672089" y="109794"/>
                    <a:pt x="1688064" y="115651"/>
                    <a:pt x="1699246" y="125768"/>
                  </a:cubicBezTo>
                  <a:cubicBezTo>
                    <a:pt x="1709363" y="135885"/>
                    <a:pt x="1715220" y="151859"/>
                    <a:pt x="1715220" y="174223"/>
                  </a:cubicBezTo>
                  <a:lnTo>
                    <a:pt x="1715220" y="300421"/>
                  </a:lnTo>
                  <a:lnTo>
                    <a:pt x="1722143" y="308408"/>
                  </a:lnTo>
                  <a:lnTo>
                    <a:pt x="1745572" y="310538"/>
                  </a:lnTo>
                  <a:lnTo>
                    <a:pt x="1745572" y="326513"/>
                  </a:lnTo>
                  <a:lnTo>
                    <a:pt x="1683804" y="326513"/>
                  </a:lnTo>
                  <a:lnTo>
                    <a:pt x="1677947" y="300421"/>
                  </a:lnTo>
                  <a:cubicBezTo>
                    <a:pt x="1663570" y="310538"/>
                    <a:pt x="1650790" y="317461"/>
                    <a:pt x="1638543" y="321720"/>
                  </a:cubicBezTo>
                  <a:cubicBezTo>
                    <a:pt x="1636946" y="322253"/>
                    <a:pt x="1634816" y="322253"/>
                    <a:pt x="1632686" y="323318"/>
                  </a:cubicBezTo>
                  <a:lnTo>
                    <a:pt x="1632686" y="323318"/>
                  </a:lnTo>
                  <a:close/>
                  <a:moveTo>
                    <a:pt x="2494771" y="15012"/>
                  </a:moveTo>
                  <a:cubicBezTo>
                    <a:pt x="2502758" y="15012"/>
                    <a:pt x="2508083" y="17142"/>
                    <a:pt x="2512875" y="22999"/>
                  </a:cubicBezTo>
                  <a:cubicBezTo>
                    <a:pt x="2518732" y="27259"/>
                    <a:pt x="2520862" y="33116"/>
                    <a:pt x="2520862" y="41104"/>
                  </a:cubicBezTo>
                  <a:cubicBezTo>
                    <a:pt x="2520862" y="48026"/>
                    <a:pt x="2518732" y="53351"/>
                    <a:pt x="2512875" y="58143"/>
                  </a:cubicBezTo>
                  <a:cubicBezTo>
                    <a:pt x="2508616" y="64000"/>
                    <a:pt x="2502758" y="66130"/>
                    <a:pt x="2494771" y="66130"/>
                  </a:cubicBezTo>
                  <a:cubicBezTo>
                    <a:pt x="2487849" y="66130"/>
                    <a:pt x="2482524" y="64000"/>
                    <a:pt x="2477731" y="58143"/>
                  </a:cubicBezTo>
                  <a:cubicBezTo>
                    <a:pt x="2471874" y="53883"/>
                    <a:pt x="2469744" y="48026"/>
                    <a:pt x="2469744" y="41104"/>
                  </a:cubicBezTo>
                  <a:cubicBezTo>
                    <a:pt x="2469744" y="33116"/>
                    <a:pt x="2471874" y="27792"/>
                    <a:pt x="2477731" y="22999"/>
                  </a:cubicBezTo>
                  <a:cubicBezTo>
                    <a:pt x="2482524" y="17142"/>
                    <a:pt x="2488381" y="15012"/>
                    <a:pt x="2494771" y="15012"/>
                  </a:cubicBezTo>
                  <a:lnTo>
                    <a:pt x="2494771" y="15012"/>
                  </a:lnTo>
                  <a:close/>
                  <a:moveTo>
                    <a:pt x="2493706" y="112988"/>
                  </a:moveTo>
                  <a:lnTo>
                    <a:pt x="2510745" y="112988"/>
                  </a:lnTo>
                  <a:lnTo>
                    <a:pt x="2510745" y="299889"/>
                  </a:lnTo>
                  <a:lnTo>
                    <a:pt x="2518732" y="307876"/>
                  </a:lnTo>
                  <a:lnTo>
                    <a:pt x="2542162" y="310006"/>
                  </a:lnTo>
                  <a:lnTo>
                    <a:pt x="2542162" y="325980"/>
                  </a:lnTo>
                  <a:lnTo>
                    <a:pt x="2443120" y="325980"/>
                  </a:lnTo>
                  <a:lnTo>
                    <a:pt x="2443120" y="310006"/>
                  </a:lnTo>
                  <a:lnTo>
                    <a:pt x="2466549" y="307876"/>
                  </a:lnTo>
                  <a:lnTo>
                    <a:pt x="2473472" y="299889"/>
                  </a:lnTo>
                  <a:lnTo>
                    <a:pt x="2473472" y="142275"/>
                  </a:lnTo>
                  <a:lnTo>
                    <a:pt x="2443120" y="142275"/>
                  </a:lnTo>
                  <a:lnTo>
                    <a:pt x="2443120" y="127365"/>
                  </a:lnTo>
                  <a:lnTo>
                    <a:pt x="2493706" y="112988"/>
                  </a:lnTo>
                  <a:lnTo>
                    <a:pt x="2493706" y="112988"/>
                  </a:lnTo>
                  <a:close/>
                  <a:moveTo>
                    <a:pt x="2191790" y="325448"/>
                  </a:moveTo>
                  <a:lnTo>
                    <a:pt x="2191790" y="309473"/>
                  </a:lnTo>
                  <a:lnTo>
                    <a:pt x="2215219" y="307343"/>
                  </a:lnTo>
                  <a:lnTo>
                    <a:pt x="2223206" y="299356"/>
                  </a:lnTo>
                  <a:lnTo>
                    <a:pt x="2223206" y="141742"/>
                  </a:lnTo>
                  <a:lnTo>
                    <a:pt x="2191790" y="141742"/>
                  </a:lnTo>
                  <a:lnTo>
                    <a:pt x="2191790" y="127365"/>
                  </a:lnTo>
                  <a:lnTo>
                    <a:pt x="2242376" y="112456"/>
                  </a:lnTo>
                  <a:lnTo>
                    <a:pt x="2259415" y="112456"/>
                  </a:lnTo>
                  <a:lnTo>
                    <a:pt x="2259415" y="135885"/>
                  </a:lnTo>
                  <a:cubicBezTo>
                    <a:pt x="2277519" y="125768"/>
                    <a:pt x="2290831" y="118846"/>
                    <a:pt x="2302013" y="115651"/>
                  </a:cubicBezTo>
                  <a:cubicBezTo>
                    <a:pt x="2312130" y="111391"/>
                    <a:pt x="2321183" y="108729"/>
                    <a:pt x="2330235" y="108729"/>
                  </a:cubicBezTo>
                  <a:cubicBezTo>
                    <a:pt x="2349404" y="108729"/>
                    <a:pt x="2363781" y="115651"/>
                    <a:pt x="2373898" y="126833"/>
                  </a:cubicBezTo>
                  <a:cubicBezTo>
                    <a:pt x="2384015" y="138015"/>
                    <a:pt x="2388275" y="155054"/>
                    <a:pt x="2388275" y="176354"/>
                  </a:cubicBezTo>
                  <a:lnTo>
                    <a:pt x="2388275" y="298824"/>
                  </a:lnTo>
                  <a:lnTo>
                    <a:pt x="2396262" y="306811"/>
                  </a:lnTo>
                  <a:lnTo>
                    <a:pt x="2419691" y="308941"/>
                  </a:lnTo>
                  <a:lnTo>
                    <a:pt x="2419691" y="324915"/>
                  </a:lnTo>
                  <a:lnTo>
                    <a:pt x="2323845" y="324915"/>
                  </a:lnTo>
                  <a:lnTo>
                    <a:pt x="2323845" y="308941"/>
                  </a:lnTo>
                  <a:lnTo>
                    <a:pt x="2344079" y="306811"/>
                  </a:lnTo>
                  <a:lnTo>
                    <a:pt x="2352066" y="298824"/>
                  </a:lnTo>
                  <a:lnTo>
                    <a:pt x="2352066" y="182743"/>
                  </a:lnTo>
                  <a:cubicBezTo>
                    <a:pt x="2352066" y="166769"/>
                    <a:pt x="2348872" y="155587"/>
                    <a:pt x="2341949" y="147599"/>
                  </a:cubicBezTo>
                  <a:cubicBezTo>
                    <a:pt x="2335027" y="140677"/>
                    <a:pt x="2323845" y="137482"/>
                    <a:pt x="2308403" y="137482"/>
                  </a:cubicBezTo>
                  <a:cubicBezTo>
                    <a:pt x="2300416" y="137482"/>
                    <a:pt x="2294026" y="138547"/>
                    <a:pt x="2284974" y="140677"/>
                  </a:cubicBezTo>
                  <a:cubicBezTo>
                    <a:pt x="2276987" y="143872"/>
                    <a:pt x="2267935" y="147599"/>
                    <a:pt x="2258882" y="151859"/>
                  </a:cubicBezTo>
                  <a:lnTo>
                    <a:pt x="2258882" y="298291"/>
                  </a:lnTo>
                  <a:lnTo>
                    <a:pt x="2266870" y="306279"/>
                  </a:lnTo>
                  <a:lnTo>
                    <a:pt x="2287104" y="308408"/>
                  </a:lnTo>
                  <a:lnTo>
                    <a:pt x="2287104" y="324383"/>
                  </a:lnTo>
                  <a:lnTo>
                    <a:pt x="2191790" y="324383"/>
                  </a:lnTo>
                  <a:lnTo>
                    <a:pt x="2191790" y="325448"/>
                  </a:lnTo>
                  <a:close/>
                  <a:moveTo>
                    <a:pt x="1885614" y="31519"/>
                  </a:moveTo>
                  <a:lnTo>
                    <a:pt x="1992642" y="31519"/>
                  </a:lnTo>
                  <a:lnTo>
                    <a:pt x="1992642" y="48558"/>
                  </a:lnTo>
                  <a:lnTo>
                    <a:pt x="1965486" y="50688"/>
                  </a:lnTo>
                  <a:lnTo>
                    <a:pt x="1958563" y="57610"/>
                  </a:lnTo>
                  <a:lnTo>
                    <a:pt x="1958563" y="216289"/>
                  </a:lnTo>
                  <a:cubicBezTo>
                    <a:pt x="1958563" y="246641"/>
                    <a:pt x="1964421" y="269005"/>
                    <a:pt x="1976668" y="282849"/>
                  </a:cubicBezTo>
                  <a:cubicBezTo>
                    <a:pt x="1988915" y="296161"/>
                    <a:pt x="2009149" y="303084"/>
                    <a:pt x="2036306" y="303084"/>
                  </a:cubicBezTo>
                  <a:cubicBezTo>
                    <a:pt x="2063462" y="303084"/>
                    <a:pt x="2083696" y="296161"/>
                    <a:pt x="2095944" y="282849"/>
                  </a:cubicBezTo>
                  <a:cubicBezTo>
                    <a:pt x="2108191" y="268472"/>
                    <a:pt x="2114048" y="246641"/>
                    <a:pt x="2114048" y="216289"/>
                  </a:cubicBezTo>
                  <a:lnTo>
                    <a:pt x="2114048" y="60805"/>
                  </a:lnTo>
                  <a:lnTo>
                    <a:pt x="2106061" y="52818"/>
                  </a:lnTo>
                  <a:lnTo>
                    <a:pt x="2078904" y="48558"/>
                  </a:lnTo>
                  <a:lnTo>
                    <a:pt x="2078904" y="31519"/>
                  </a:lnTo>
                  <a:lnTo>
                    <a:pt x="2172088" y="31519"/>
                  </a:lnTo>
                  <a:lnTo>
                    <a:pt x="2172088" y="48558"/>
                  </a:lnTo>
                  <a:lnTo>
                    <a:pt x="2144932" y="52818"/>
                  </a:lnTo>
                  <a:lnTo>
                    <a:pt x="2136944" y="60805"/>
                  </a:lnTo>
                  <a:lnTo>
                    <a:pt x="2136944" y="219484"/>
                  </a:lnTo>
                  <a:cubicBezTo>
                    <a:pt x="2136944" y="240783"/>
                    <a:pt x="2135880" y="256758"/>
                    <a:pt x="2132685" y="267940"/>
                  </a:cubicBezTo>
                  <a:cubicBezTo>
                    <a:pt x="2130555" y="279122"/>
                    <a:pt x="2124697" y="288174"/>
                    <a:pt x="2118308" y="297226"/>
                  </a:cubicBezTo>
                  <a:cubicBezTo>
                    <a:pt x="2109256" y="307343"/>
                    <a:pt x="2098073" y="315331"/>
                    <a:pt x="2081034" y="320655"/>
                  </a:cubicBezTo>
                  <a:cubicBezTo>
                    <a:pt x="2065059" y="327578"/>
                    <a:pt x="2047488" y="329708"/>
                    <a:pt x="2028319" y="329708"/>
                  </a:cubicBezTo>
                  <a:cubicBezTo>
                    <a:pt x="2008084" y="329708"/>
                    <a:pt x="1989980" y="327578"/>
                    <a:pt x="1974538" y="320655"/>
                  </a:cubicBezTo>
                  <a:cubicBezTo>
                    <a:pt x="1958563" y="314798"/>
                    <a:pt x="1946317" y="307343"/>
                    <a:pt x="1937264" y="297226"/>
                  </a:cubicBezTo>
                  <a:cubicBezTo>
                    <a:pt x="1930342" y="288174"/>
                    <a:pt x="1925017" y="279122"/>
                    <a:pt x="1922888" y="267940"/>
                  </a:cubicBezTo>
                  <a:cubicBezTo>
                    <a:pt x="1919693" y="256758"/>
                    <a:pt x="1918627" y="240783"/>
                    <a:pt x="1918627" y="219484"/>
                  </a:cubicBezTo>
                  <a:lnTo>
                    <a:pt x="1918627" y="57610"/>
                  </a:lnTo>
                  <a:lnTo>
                    <a:pt x="1910640" y="50688"/>
                  </a:lnTo>
                  <a:lnTo>
                    <a:pt x="1885614" y="48558"/>
                  </a:lnTo>
                  <a:lnTo>
                    <a:pt x="1885614" y="31519"/>
                  </a:lnTo>
                  <a:close/>
                  <a:moveTo>
                    <a:pt x="1632686" y="110326"/>
                  </a:moveTo>
                  <a:lnTo>
                    <a:pt x="1632686" y="129495"/>
                  </a:lnTo>
                  <a:cubicBezTo>
                    <a:pt x="1629491" y="129495"/>
                    <a:pt x="1624699" y="130560"/>
                    <a:pt x="1621504" y="130560"/>
                  </a:cubicBezTo>
                  <a:cubicBezTo>
                    <a:pt x="1615647" y="131625"/>
                    <a:pt x="1610322" y="133755"/>
                    <a:pt x="1604464" y="136418"/>
                  </a:cubicBezTo>
                  <a:lnTo>
                    <a:pt x="1604464" y="173691"/>
                  </a:lnTo>
                  <a:lnTo>
                    <a:pt x="1574113" y="173691"/>
                  </a:lnTo>
                  <a:cubicBezTo>
                    <a:pt x="1568256" y="173691"/>
                    <a:pt x="1565061" y="172626"/>
                    <a:pt x="1562931" y="170496"/>
                  </a:cubicBezTo>
                  <a:cubicBezTo>
                    <a:pt x="1560801" y="168366"/>
                    <a:pt x="1560801" y="164639"/>
                    <a:pt x="1560801" y="160379"/>
                  </a:cubicBezTo>
                  <a:cubicBezTo>
                    <a:pt x="1560801" y="145470"/>
                    <a:pt x="1568788" y="133223"/>
                    <a:pt x="1584230" y="124170"/>
                  </a:cubicBezTo>
                  <a:cubicBezTo>
                    <a:pt x="1597542" y="116183"/>
                    <a:pt x="1613517" y="111923"/>
                    <a:pt x="1632686" y="110326"/>
                  </a:cubicBezTo>
                  <a:lnTo>
                    <a:pt x="1632686" y="110326"/>
                  </a:lnTo>
                  <a:close/>
                  <a:moveTo>
                    <a:pt x="1632686" y="204042"/>
                  </a:moveTo>
                  <a:lnTo>
                    <a:pt x="1632686" y="222147"/>
                  </a:lnTo>
                  <a:cubicBezTo>
                    <a:pt x="1620439" y="226407"/>
                    <a:pt x="1611387" y="231199"/>
                    <a:pt x="1605529" y="235459"/>
                  </a:cubicBezTo>
                  <a:cubicBezTo>
                    <a:pt x="1594347" y="244511"/>
                    <a:pt x="1587425" y="254628"/>
                    <a:pt x="1587425" y="269005"/>
                  </a:cubicBezTo>
                  <a:cubicBezTo>
                    <a:pt x="1587425" y="279122"/>
                    <a:pt x="1590620" y="288174"/>
                    <a:pt x="1597542" y="295096"/>
                  </a:cubicBezTo>
                  <a:cubicBezTo>
                    <a:pt x="1603400" y="302019"/>
                    <a:pt x="1611919" y="304149"/>
                    <a:pt x="1623634" y="304149"/>
                  </a:cubicBezTo>
                  <a:cubicBezTo>
                    <a:pt x="1625764" y="304149"/>
                    <a:pt x="1629491" y="304149"/>
                    <a:pt x="1632686" y="304149"/>
                  </a:cubicBezTo>
                  <a:lnTo>
                    <a:pt x="1632686" y="323318"/>
                  </a:lnTo>
                  <a:cubicBezTo>
                    <a:pt x="1623634" y="326513"/>
                    <a:pt x="1614582" y="327578"/>
                    <a:pt x="1605529" y="327578"/>
                  </a:cubicBezTo>
                  <a:cubicBezTo>
                    <a:pt x="1588490" y="327578"/>
                    <a:pt x="1575178" y="323318"/>
                    <a:pt x="1565061" y="313201"/>
                  </a:cubicBezTo>
                  <a:cubicBezTo>
                    <a:pt x="1554944" y="303084"/>
                    <a:pt x="1549087" y="288174"/>
                    <a:pt x="1549087" y="272732"/>
                  </a:cubicBezTo>
                  <a:cubicBezTo>
                    <a:pt x="1549087" y="253563"/>
                    <a:pt x="1557074" y="239186"/>
                    <a:pt x="1572516" y="227471"/>
                  </a:cubicBezTo>
                  <a:cubicBezTo>
                    <a:pt x="1583165" y="221082"/>
                    <a:pt x="1603400" y="213095"/>
                    <a:pt x="1632686" y="204042"/>
                  </a:cubicBezTo>
                  <a:lnTo>
                    <a:pt x="1632686" y="204042"/>
                  </a:lnTo>
                  <a:close/>
                  <a:moveTo>
                    <a:pt x="913306" y="420229"/>
                  </a:moveTo>
                  <a:lnTo>
                    <a:pt x="913306" y="401060"/>
                  </a:lnTo>
                  <a:cubicBezTo>
                    <a:pt x="914371" y="401060"/>
                    <a:pt x="916501" y="401060"/>
                    <a:pt x="917565" y="401060"/>
                  </a:cubicBezTo>
                  <a:cubicBezTo>
                    <a:pt x="936735" y="401060"/>
                    <a:pt x="951112" y="396800"/>
                    <a:pt x="963891" y="387748"/>
                  </a:cubicBezTo>
                  <a:cubicBezTo>
                    <a:pt x="976138" y="378696"/>
                    <a:pt x="983061" y="367514"/>
                    <a:pt x="983061" y="354202"/>
                  </a:cubicBezTo>
                  <a:cubicBezTo>
                    <a:pt x="983061" y="345150"/>
                    <a:pt x="980931" y="337162"/>
                    <a:pt x="975073" y="332903"/>
                  </a:cubicBezTo>
                  <a:cubicBezTo>
                    <a:pt x="969216" y="328643"/>
                    <a:pt x="956969" y="323850"/>
                    <a:pt x="937800" y="320655"/>
                  </a:cubicBezTo>
                  <a:lnTo>
                    <a:pt x="912773" y="316396"/>
                  </a:lnTo>
                  <a:lnTo>
                    <a:pt x="912773" y="284979"/>
                  </a:lnTo>
                  <a:lnTo>
                    <a:pt x="940995" y="289239"/>
                  </a:lnTo>
                  <a:cubicBezTo>
                    <a:pt x="968151" y="293499"/>
                    <a:pt x="987320" y="300421"/>
                    <a:pt x="998502" y="308408"/>
                  </a:cubicBezTo>
                  <a:cubicBezTo>
                    <a:pt x="1009685" y="316396"/>
                    <a:pt x="1015542" y="328643"/>
                    <a:pt x="1015542" y="343552"/>
                  </a:cubicBezTo>
                  <a:cubicBezTo>
                    <a:pt x="1015542" y="352604"/>
                    <a:pt x="1013412" y="360591"/>
                    <a:pt x="1008620" y="369644"/>
                  </a:cubicBezTo>
                  <a:cubicBezTo>
                    <a:pt x="1002762" y="378696"/>
                    <a:pt x="997437" y="386683"/>
                    <a:pt x="988385" y="393073"/>
                  </a:cubicBezTo>
                  <a:cubicBezTo>
                    <a:pt x="977203" y="402125"/>
                    <a:pt x="963359" y="409047"/>
                    <a:pt x="948982" y="414372"/>
                  </a:cubicBezTo>
                  <a:cubicBezTo>
                    <a:pt x="937800" y="416502"/>
                    <a:pt x="925552" y="419164"/>
                    <a:pt x="913306" y="420229"/>
                  </a:cubicBezTo>
                  <a:lnTo>
                    <a:pt x="913306" y="420229"/>
                  </a:lnTo>
                  <a:close/>
                  <a:moveTo>
                    <a:pt x="913306" y="252498"/>
                  </a:moveTo>
                  <a:lnTo>
                    <a:pt x="913306" y="234394"/>
                  </a:lnTo>
                  <a:lnTo>
                    <a:pt x="913306" y="234394"/>
                  </a:lnTo>
                  <a:cubicBezTo>
                    <a:pt x="925552" y="234394"/>
                    <a:pt x="936735" y="230134"/>
                    <a:pt x="944722" y="219484"/>
                  </a:cubicBezTo>
                  <a:cubicBezTo>
                    <a:pt x="952709" y="210432"/>
                    <a:pt x="955904" y="197120"/>
                    <a:pt x="955904" y="181146"/>
                  </a:cubicBezTo>
                  <a:cubicBezTo>
                    <a:pt x="955904" y="164106"/>
                    <a:pt x="952709" y="151859"/>
                    <a:pt x="944722" y="141742"/>
                  </a:cubicBezTo>
                  <a:cubicBezTo>
                    <a:pt x="936735" y="131625"/>
                    <a:pt x="926618" y="127365"/>
                    <a:pt x="913306" y="127365"/>
                  </a:cubicBezTo>
                  <a:lnTo>
                    <a:pt x="913306" y="127365"/>
                  </a:lnTo>
                  <a:lnTo>
                    <a:pt x="913306" y="110326"/>
                  </a:lnTo>
                  <a:cubicBezTo>
                    <a:pt x="914371" y="109261"/>
                    <a:pt x="916501" y="109261"/>
                    <a:pt x="917565" y="109261"/>
                  </a:cubicBezTo>
                  <a:cubicBezTo>
                    <a:pt x="925552" y="109261"/>
                    <a:pt x="934605" y="110326"/>
                    <a:pt x="942592" y="112456"/>
                  </a:cubicBezTo>
                  <a:cubicBezTo>
                    <a:pt x="950579" y="114586"/>
                    <a:pt x="959631" y="118313"/>
                    <a:pt x="967619" y="122573"/>
                  </a:cubicBezTo>
                  <a:lnTo>
                    <a:pt x="1030451" y="122573"/>
                  </a:lnTo>
                  <a:lnTo>
                    <a:pt x="1030451" y="142807"/>
                  </a:lnTo>
                  <a:lnTo>
                    <a:pt x="981996" y="142807"/>
                  </a:lnTo>
                  <a:cubicBezTo>
                    <a:pt x="986255" y="148665"/>
                    <a:pt x="988918" y="155054"/>
                    <a:pt x="991048" y="161976"/>
                  </a:cubicBezTo>
                  <a:cubicBezTo>
                    <a:pt x="993178" y="168899"/>
                    <a:pt x="994243" y="175288"/>
                    <a:pt x="994243" y="183276"/>
                  </a:cubicBezTo>
                  <a:cubicBezTo>
                    <a:pt x="994243" y="203510"/>
                    <a:pt x="986255" y="219484"/>
                    <a:pt x="970813" y="232796"/>
                  </a:cubicBezTo>
                  <a:cubicBezTo>
                    <a:pt x="955904" y="245576"/>
                    <a:pt x="936735" y="251433"/>
                    <a:pt x="913306" y="252498"/>
                  </a:cubicBezTo>
                  <a:lnTo>
                    <a:pt x="913306" y="252498"/>
                  </a:lnTo>
                  <a:close/>
                  <a:moveTo>
                    <a:pt x="1344082" y="109261"/>
                  </a:moveTo>
                  <a:lnTo>
                    <a:pt x="1361121" y="109261"/>
                  </a:lnTo>
                  <a:lnTo>
                    <a:pt x="1361121" y="254628"/>
                  </a:lnTo>
                  <a:cubicBezTo>
                    <a:pt x="1361121" y="271667"/>
                    <a:pt x="1364316" y="282849"/>
                    <a:pt x="1371238" y="290837"/>
                  </a:cubicBezTo>
                  <a:cubicBezTo>
                    <a:pt x="1378160" y="297759"/>
                    <a:pt x="1388278" y="302019"/>
                    <a:pt x="1402655" y="302019"/>
                  </a:cubicBezTo>
                  <a:cubicBezTo>
                    <a:pt x="1410642" y="302019"/>
                    <a:pt x="1419694" y="300954"/>
                    <a:pt x="1427681" y="298824"/>
                  </a:cubicBezTo>
                  <a:cubicBezTo>
                    <a:pt x="1436733" y="296694"/>
                    <a:pt x="1444720" y="292967"/>
                    <a:pt x="1453773" y="288707"/>
                  </a:cubicBezTo>
                  <a:lnTo>
                    <a:pt x="1453773" y="140145"/>
                  </a:lnTo>
                  <a:lnTo>
                    <a:pt x="1422889" y="140145"/>
                  </a:lnTo>
                  <a:lnTo>
                    <a:pt x="1422889" y="126833"/>
                  </a:lnTo>
                  <a:lnTo>
                    <a:pt x="1473474" y="109794"/>
                  </a:lnTo>
                  <a:lnTo>
                    <a:pt x="1490514" y="109794"/>
                  </a:lnTo>
                  <a:lnTo>
                    <a:pt x="1490514" y="299889"/>
                  </a:lnTo>
                  <a:lnTo>
                    <a:pt x="1498501" y="307876"/>
                  </a:lnTo>
                  <a:lnTo>
                    <a:pt x="1518735" y="310006"/>
                  </a:lnTo>
                  <a:lnTo>
                    <a:pt x="1518735" y="325980"/>
                  </a:lnTo>
                  <a:lnTo>
                    <a:pt x="1453240" y="325980"/>
                  </a:lnTo>
                  <a:lnTo>
                    <a:pt x="1453240" y="300954"/>
                  </a:lnTo>
                  <a:cubicBezTo>
                    <a:pt x="1439928" y="311071"/>
                    <a:pt x="1427149" y="317993"/>
                    <a:pt x="1415967" y="322253"/>
                  </a:cubicBezTo>
                  <a:cubicBezTo>
                    <a:pt x="1403720" y="326513"/>
                    <a:pt x="1393602" y="329175"/>
                    <a:pt x="1382421" y="329175"/>
                  </a:cubicBezTo>
                  <a:cubicBezTo>
                    <a:pt x="1363251" y="329175"/>
                    <a:pt x="1349939" y="323318"/>
                    <a:pt x="1339822" y="312136"/>
                  </a:cubicBezTo>
                  <a:cubicBezTo>
                    <a:pt x="1329705" y="300954"/>
                    <a:pt x="1323848" y="283914"/>
                    <a:pt x="1323848" y="262615"/>
                  </a:cubicBezTo>
                  <a:lnTo>
                    <a:pt x="1323848" y="140145"/>
                  </a:lnTo>
                  <a:lnTo>
                    <a:pt x="1292431" y="140145"/>
                  </a:lnTo>
                  <a:lnTo>
                    <a:pt x="1292431" y="126833"/>
                  </a:lnTo>
                  <a:lnTo>
                    <a:pt x="1344082" y="109261"/>
                  </a:lnTo>
                  <a:lnTo>
                    <a:pt x="1344082" y="109261"/>
                  </a:lnTo>
                  <a:close/>
                  <a:moveTo>
                    <a:pt x="1096479" y="2233"/>
                  </a:moveTo>
                  <a:lnTo>
                    <a:pt x="1113518" y="2233"/>
                  </a:lnTo>
                  <a:lnTo>
                    <a:pt x="1113518" y="136418"/>
                  </a:lnTo>
                  <a:cubicBezTo>
                    <a:pt x="1130557" y="126300"/>
                    <a:pt x="1143869" y="119378"/>
                    <a:pt x="1155052" y="116183"/>
                  </a:cubicBezTo>
                  <a:cubicBezTo>
                    <a:pt x="1166233" y="111923"/>
                    <a:pt x="1175286" y="109261"/>
                    <a:pt x="1184338" y="109261"/>
                  </a:cubicBezTo>
                  <a:cubicBezTo>
                    <a:pt x="1203507" y="109261"/>
                    <a:pt x="1217884" y="116183"/>
                    <a:pt x="1228001" y="127365"/>
                  </a:cubicBezTo>
                  <a:cubicBezTo>
                    <a:pt x="1238118" y="138547"/>
                    <a:pt x="1242911" y="155587"/>
                    <a:pt x="1242911" y="176886"/>
                  </a:cubicBezTo>
                  <a:lnTo>
                    <a:pt x="1242911" y="299356"/>
                  </a:lnTo>
                  <a:lnTo>
                    <a:pt x="1250898" y="307343"/>
                  </a:lnTo>
                  <a:lnTo>
                    <a:pt x="1273262" y="309473"/>
                  </a:lnTo>
                  <a:lnTo>
                    <a:pt x="1273262" y="325448"/>
                  </a:lnTo>
                  <a:lnTo>
                    <a:pt x="1178480" y="325448"/>
                  </a:lnTo>
                  <a:lnTo>
                    <a:pt x="1178480" y="309473"/>
                  </a:lnTo>
                  <a:lnTo>
                    <a:pt x="1198715" y="307343"/>
                  </a:lnTo>
                  <a:lnTo>
                    <a:pt x="1205637" y="299356"/>
                  </a:lnTo>
                  <a:lnTo>
                    <a:pt x="1205637" y="183276"/>
                  </a:lnTo>
                  <a:cubicBezTo>
                    <a:pt x="1205637" y="167301"/>
                    <a:pt x="1202442" y="155054"/>
                    <a:pt x="1195520" y="148132"/>
                  </a:cubicBezTo>
                  <a:cubicBezTo>
                    <a:pt x="1188598" y="141210"/>
                    <a:pt x="1177416" y="138015"/>
                    <a:pt x="1161974" y="138015"/>
                  </a:cubicBezTo>
                  <a:cubicBezTo>
                    <a:pt x="1155052" y="138015"/>
                    <a:pt x="1147597" y="139080"/>
                    <a:pt x="1139610" y="141210"/>
                  </a:cubicBezTo>
                  <a:cubicBezTo>
                    <a:pt x="1131622" y="144405"/>
                    <a:pt x="1122570" y="148132"/>
                    <a:pt x="1113518" y="152392"/>
                  </a:cubicBezTo>
                  <a:lnTo>
                    <a:pt x="1113518" y="298824"/>
                  </a:lnTo>
                  <a:lnTo>
                    <a:pt x="1121505" y="306811"/>
                  </a:lnTo>
                  <a:lnTo>
                    <a:pt x="1141740" y="308941"/>
                  </a:lnTo>
                  <a:lnTo>
                    <a:pt x="1141740" y="324915"/>
                  </a:lnTo>
                  <a:lnTo>
                    <a:pt x="1045893" y="324915"/>
                  </a:lnTo>
                  <a:lnTo>
                    <a:pt x="1045893" y="308941"/>
                  </a:lnTo>
                  <a:lnTo>
                    <a:pt x="1069322" y="306811"/>
                  </a:lnTo>
                  <a:lnTo>
                    <a:pt x="1076245" y="298824"/>
                  </a:lnTo>
                  <a:lnTo>
                    <a:pt x="1076245" y="31519"/>
                  </a:lnTo>
                  <a:lnTo>
                    <a:pt x="1042698" y="31519"/>
                  </a:lnTo>
                  <a:lnTo>
                    <a:pt x="1042698" y="18207"/>
                  </a:lnTo>
                  <a:lnTo>
                    <a:pt x="1096479" y="2233"/>
                  </a:lnTo>
                  <a:close/>
                  <a:moveTo>
                    <a:pt x="913306" y="110326"/>
                  </a:moveTo>
                  <a:lnTo>
                    <a:pt x="913306" y="127365"/>
                  </a:lnTo>
                  <a:cubicBezTo>
                    <a:pt x="899994" y="127365"/>
                    <a:pt x="889877" y="131625"/>
                    <a:pt x="881889" y="141742"/>
                  </a:cubicBezTo>
                  <a:cubicBezTo>
                    <a:pt x="873902" y="150794"/>
                    <a:pt x="870707" y="164106"/>
                    <a:pt x="870707" y="181146"/>
                  </a:cubicBezTo>
                  <a:cubicBezTo>
                    <a:pt x="870707" y="197120"/>
                    <a:pt x="873902" y="210432"/>
                    <a:pt x="882954" y="219484"/>
                  </a:cubicBezTo>
                  <a:cubicBezTo>
                    <a:pt x="890941" y="229601"/>
                    <a:pt x="901059" y="234394"/>
                    <a:pt x="913306" y="234394"/>
                  </a:cubicBezTo>
                  <a:lnTo>
                    <a:pt x="913306" y="252498"/>
                  </a:lnTo>
                  <a:cubicBezTo>
                    <a:pt x="912240" y="252498"/>
                    <a:pt x="911176" y="252498"/>
                    <a:pt x="910111" y="252498"/>
                  </a:cubicBezTo>
                  <a:lnTo>
                    <a:pt x="903189" y="252498"/>
                  </a:lnTo>
                  <a:cubicBezTo>
                    <a:pt x="901059" y="255693"/>
                    <a:pt x="899994" y="258355"/>
                    <a:pt x="898929" y="261550"/>
                  </a:cubicBezTo>
                  <a:cubicBezTo>
                    <a:pt x="898929" y="264745"/>
                    <a:pt x="897864" y="268472"/>
                    <a:pt x="897864" y="271667"/>
                  </a:cubicBezTo>
                  <a:cubicBezTo>
                    <a:pt x="897864" y="272732"/>
                    <a:pt x="898929" y="274862"/>
                    <a:pt x="898929" y="278590"/>
                  </a:cubicBezTo>
                  <a:cubicBezTo>
                    <a:pt x="898929" y="280719"/>
                    <a:pt x="898929" y="281784"/>
                    <a:pt x="898929" y="281784"/>
                  </a:cubicBezTo>
                  <a:lnTo>
                    <a:pt x="913838" y="283914"/>
                  </a:lnTo>
                  <a:lnTo>
                    <a:pt x="913838" y="315331"/>
                  </a:lnTo>
                  <a:lnTo>
                    <a:pt x="896799" y="312136"/>
                  </a:lnTo>
                  <a:cubicBezTo>
                    <a:pt x="884552" y="315331"/>
                    <a:pt x="875500" y="321188"/>
                    <a:pt x="868577" y="329175"/>
                  </a:cubicBezTo>
                  <a:cubicBezTo>
                    <a:pt x="861655" y="337162"/>
                    <a:pt x="858460" y="345150"/>
                    <a:pt x="858460" y="355267"/>
                  </a:cubicBezTo>
                  <a:cubicBezTo>
                    <a:pt x="858460" y="368579"/>
                    <a:pt x="864317" y="378696"/>
                    <a:pt x="875500" y="387748"/>
                  </a:cubicBezTo>
                  <a:cubicBezTo>
                    <a:pt x="885617" y="395735"/>
                    <a:pt x="897864" y="399995"/>
                    <a:pt x="913838" y="401060"/>
                  </a:cubicBezTo>
                  <a:lnTo>
                    <a:pt x="913838" y="420229"/>
                  </a:lnTo>
                  <a:cubicBezTo>
                    <a:pt x="910643" y="420229"/>
                    <a:pt x="906916" y="420229"/>
                    <a:pt x="902656" y="420229"/>
                  </a:cubicBezTo>
                  <a:cubicBezTo>
                    <a:pt x="877629" y="420229"/>
                    <a:pt x="858993" y="415969"/>
                    <a:pt x="845148" y="405852"/>
                  </a:cubicBezTo>
                  <a:cubicBezTo>
                    <a:pt x="830771" y="395735"/>
                    <a:pt x="823849" y="382423"/>
                    <a:pt x="823849" y="364319"/>
                  </a:cubicBezTo>
                  <a:cubicBezTo>
                    <a:pt x="823849" y="351007"/>
                    <a:pt x="828109" y="338227"/>
                    <a:pt x="836096" y="329175"/>
                  </a:cubicBezTo>
                  <a:cubicBezTo>
                    <a:pt x="845148" y="319058"/>
                    <a:pt x="856330" y="312136"/>
                    <a:pt x="871240" y="310006"/>
                  </a:cubicBezTo>
                  <a:cubicBezTo>
                    <a:pt x="870175" y="306811"/>
                    <a:pt x="869110" y="303084"/>
                    <a:pt x="868045" y="299889"/>
                  </a:cubicBezTo>
                  <a:cubicBezTo>
                    <a:pt x="866980" y="296694"/>
                    <a:pt x="866980" y="292967"/>
                    <a:pt x="866980" y="289772"/>
                  </a:cubicBezTo>
                  <a:cubicBezTo>
                    <a:pt x="866980" y="285512"/>
                    <a:pt x="869110" y="278590"/>
                    <a:pt x="872837" y="271667"/>
                  </a:cubicBezTo>
                  <a:cubicBezTo>
                    <a:pt x="876032" y="264745"/>
                    <a:pt x="880824" y="257290"/>
                    <a:pt x="888812" y="249303"/>
                  </a:cubicBezTo>
                  <a:cubicBezTo>
                    <a:pt x="871772" y="245043"/>
                    <a:pt x="858460" y="237056"/>
                    <a:pt x="848343" y="225874"/>
                  </a:cubicBezTo>
                  <a:cubicBezTo>
                    <a:pt x="839291" y="213627"/>
                    <a:pt x="833966" y="199783"/>
                    <a:pt x="833966" y="183276"/>
                  </a:cubicBezTo>
                  <a:cubicBezTo>
                    <a:pt x="833966" y="161976"/>
                    <a:pt x="841953" y="143872"/>
                    <a:pt x="857395" y="130560"/>
                  </a:cubicBezTo>
                  <a:cubicBezTo>
                    <a:pt x="870175" y="117248"/>
                    <a:pt x="889344" y="110326"/>
                    <a:pt x="913306" y="110326"/>
                  </a:cubicBezTo>
                  <a:lnTo>
                    <a:pt x="913306" y="110326"/>
                  </a:lnTo>
                  <a:close/>
                  <a:moveTo>
                    <a:pt x="569856" y="325448"/>
                  </a:moveTo>
                  <a:lnTo>
                    <a:pt x="569856" y="309473"/>
                  </a:lnTo>
                  <a:lnTo>
                    <a:pt x="593285" y="307343"/>
                  </a:lnTo>
                  <a:lnTo>
                    <a:pt x="601272" y="299356"/>
                  </a:lnTo>
                  <a:lnTo>
                    <a:pt x="601272" y="141742"/>
                  </a:lnTo>
                  <a:lnTo>
                    <a:pt x="569856" y="141742"/>
                  </a:lnTo>
                  <a:lnTo>
                    <a:pt x="569856" y="127365"/>
                  </a:lnTo>
                  <a:lnTo>
                    <a:pt x="620442" y="112456"/>
                  </a:lnTo>
                  <a:lnTo>
                    <a:pt x="637481" y="112456"/>
                  </a:lnTo>
                  <a:lnTo>
                    <a:pt x="637481" y="135885"/>
                  </a:lnTo>
                  <a:cubicBezTo>
                    <a:pt x="654520" y="125768"/>
                    <a:pt x="668897" y="118846"/>
                    <a:pt x="680079" y="115651"/>
                  </a:cubicBezTo>
                  <a:cubicBezTo>
                    <a:pt x="690197" y="111391"/>
                    <a:pt x="699249" y="108729"/>
                    <a:pt x="708301" y="108729"/>
                  </a:cubicBezTo>
                  <a:cubicBezTo>
                    <a:pt x="727470" y="108729"/>
                    <a:pt x="741847" y="115651"/>
                    <a:pt x="751964" y="126833"/>
                  </a:cubicBezTo>
                  <a:cubicBezTo>
                    <a:pt x="762081" y="138015"/>
                    <a:pt x="766341" y="155054"/>
                    <a:pt x="766341" y="176354"/>
                  </a:cubicBezTo>
                  <a:lnTo>
                    <a:pt x="766341" y="298824"/>
                  </a:lnTo>
                  <a:lnTo>
                    <a:pt x="774328" y="306811"/>
                  </a:lnTo>
                  <a:lnTo>
                    <a:pt x="797757" y="308941"/>
                  </a:lnTo>
                  <a:lnTo>
                    <a:pt x="797757" y="324915"/>
                  </a:lnTo>
                  <a:lnTo>
                    <a:pt x="700846" y="324915"/>
                  </a:lnTo>
                  <a:lnTo>
                    <a:pt x="700846" y="308941"/>
                  </a:lnTo>
                  <a:lnTo>
                    <a:pt x="722145" y="306811"/>
                  </a:lnTo>
                  <a:lnTo>
                    <a:pt x="730133" y="298824"/>
                  </a:lnTo>
                  <a:lnTo>
                    <a:pt x="730133" y="182743"/>
                  </a:lnTo>
                  <a:cubicBezTo>
                    <a:pt x="730133" y="166769"/>
                    <a:pt x="726938" y="155587"/>
                    <a:pt x="720015" y="147599"/>
                  </a:cubicBezTo>
                  <a:cubicBezTo>
                    <a:pt x="713093" y="140677"/>
                    <a:pt x="701911" y="137482"/>
                    <a:pt x="684872" y="137482"/>
                  </a:cubicBezTo>
                  <a:cubicBezTo>
                    <a:pt x="677949" y="137482"/>
                    <a:pt x="671560" y="138547"/>
                    <a:pt x="662508" y="140677"/>
                  </a:cubicBezTo>
                  <a:cubicBezTo>
                    <a:pt x="654520" y="143872"/>
                    <a:pt x="645468" y="147599"/>
                    <a:pt x="636416" y="151859"/>
                  </a:cubicBezTo>
                  <a:lnTo>
                    <a:pt x="636416" y="298291"/>
                  </a:lnTo>
                  <a:lnTo>
                    <a:pt x="644403" y="306279"/>
                  </a:lnTo>
                  <a:lnTo>
                    <a:pt x="664637" y="308408"/>
                  </a:lnTo>
                  <a:lnTo>
                    <a:pt x="664637" y="324383"/>
                  </a:lnTo>
                  <a:lnTo>
                    <a:pt x="569856" y="324383"/>
                  </a:lnTo>
                  <a:lnTo>
                    <a:pt x="569856" y="325448"/>
                  </a:lnTo>
                  <a:close/>
                  <a:moveTo>
                    <a:pt x="501166" y="15012"/>
                  </a:moveTo>
                  <a:cubicBezTo>
                    <a:pt x="509153" y="15012"/>
                    <a:pt x="514478" y="17142"/>
                    <a:pt x="519270" y="22999"/>
                  </a:cubicBezTo>
                  <a:cubicBezTo>
                    <a:pt x="525128" y="27259"/>
                    <a:pt x="527258" y="33116"/>
                    <a:pt x="527258" y="41104"/>
                  </a:cubicBezTo>
                  <a:cubicBezTo>
                    <a:pt x="527258" y="48026"/>
                    <a:pt x="525128" y="53351"/>
                    <a:pt x="519270" y="58143"/>
                  </a:cubicBezTo>
                  <a:cubicBezTo>
                    <a:pt x="515011" y="64000"/>
                    <a:pt x="509153" y="66130"/>
                    <a:pt x="501166" y="66130"/>
                  </a:cubicBezTo>
                  <a:cubicBezTo>
                    <a:pt x="494244" y="66130"/>
                    <a:pt x="488919" y="64000"/>
                    <a:pt x="484127" y="58143"/>
                  </a:cubicBezTo>
                  <a:cubicBezTo>
                    <a:pt x="478270" y="53883"/>
                    <a:pt x="476140" y="48026"/>
                    <a:pt x="476140" y="41104"/>
                  </a:cubicBezTo>
                  <a:cubicBezTo>
                    <a:pt x="476140" y="33116"/>
                    <a:pt x="478270" y="27792"/>
                    <a:pt x="484127" y="22999"/>
                  </a:cubicBezTo>
                  <a:cubicBezTo>
                    <a:pt x="488919" y="17142"/>
                    <a:pt x="494244" y="15012"/>
                    <a:pt x="501166" y="15012"/>
                  </a:cubicBezTo>
                  <a:lnTo>
                    <a:pt x="501166" y="15012"/>
                  </a:lnTo>
                  <a:close/>
                  <a:moveTo>
                    <a:pt x="500101" y="112988"/>
                  </a:moveTo>
                  <a:lnTo>
                    <a:pt x="517141" y="112988"/>
                  </a:lnTo>
                  <a:lnTo>
                    <a:pt x="517141" y="299889"/>
                  </a:lnTo>
                  <a:lnTo>
                    <a:pt x="525128" y="307876"/>
                  </a:lnTo>
                  <a:lnTo>
                    <a:pt x="547492" y="310006"/>
                  </a:lnTo>
                  <a:lnTo>
                    <a:pt x="547492" y="325980"/>
                  </a:lnTo>
                  <a:lnTo>
                    <a:pt x="449516" y="325980"/>
                  </a:lnTo>
                  <a:lnTo>
                    <a:pt x="449516" y="310006"/>
                  </a:lnTo>
                  <a:lnTo>
                    <a:pt x="472945" y="307876"/>
                  </a:lnTo>
                  <a:lnTo>
                    <a:pt x="479867" y="299889"/>
                  </a:lnTo>
                  <a:lnTo>
                    <a:pt x="479867" y="142275"/>
                  </a:lnTo>
                  <a:lnTo>
                    <a:pt x="449516" y="142275"/>
                  </a:lnTo>
                  <a:lnTo>
                    <a:pt x="449516" y="127365"/>
                  </a:lnTo>
                  <a:lnTo>
                    <a:pt x="500101" y="112988"/>
                  </a:lnTo>
                  <a:lnTo>
                    <a:pt x="500101" y="112988"/>
                  </a:lnTo>
                  <a:close/>
                  <a:moveTo>
                    <a:pt x="410112" y="119378"/>
                  </a:moveTo>
                  <a:lnTo>
                    <a:pt x="410112" y="168899"/>
                  </a:lnTo>
                  <a:lnTo>
                    <a:pt x="388813" y="168899"/>
                  </a:lnTo>
                  <a:lnTo>
                    <a:pt x="384553" y="138547"/>
                  </a:lnTo>
                  <a:cubicBezTo>
                    <a:pt x="378696" y="135353"/>
                    <a:pt x="373371" y="132690"/>
                    <a:pt x="368579" y="130560"/>
                  </a:cubicBezTo>
                  <a:cubicBezTo>
                    <a:pt x="362721" y="129495"/>
                    <a:pt x="357397" y="128430"/>
                    <a:pt x="352604" y="128430"/>
                  </a:cubicBezTo>
                  <a:cubicBezTo>
                    <a:pt x="340357" y="128430"/>
                    <a:pt x="332370" y="131625"/>
                    <a:pt x="325448" y="137482"/>
                  </a:cubicBezTo>
                  <a:cubicBezTo>
                    <a:pt x="318526" y="143340"/>
                    <a:pt x="315331" y="149730"/>
                    <a:pt x="315331" y="159847"/>
                  </a:cubicBezTo>
                  <a:cubicBezTo>
                    <a:pt x="315331" y="168899"/>
                    <a:pt x="318526" y="175821"/>
                    <a:pt x="323318" y="181146"/>
                  </a:cubicBezTo>
                  <a:cubicBezTo>
                    <a:pt x="329175" y="187003"/>
                    <a:pt x="337695" y="192328"/>
                    <a:pt x="352604" y="200315"/>
                  </a:cubicBezTo>
                  <a:cubicBezTo>
                    <a:pt x="354734" y="201380"/>
                    <a:pt x="358462" y="202445"/>
                    <a:pt x="363786" y="204575"/>
                  </a:cubicBezTo>
                  <a:cubicBezTo>
                    <a:pt x="379761" y="212562"/>
                    <a:pt x="392008" y="218952"/>
                    <a:pt x="399995" y="224809"/>
                  </a:cubicBezTo>
                  <a:cubicBezTo>
                    <a:pt x="404255" y="229069"/>
                    <a:pt x="409047" y="234926"/>
                    <a:pt x="412242" y="241848"/>
                  </a:cubicBezTo>
                  <a:cubicBezTo>
                    <a:pt x="414372" y="247706"/>
                    <a:pt x="415437" y="255160"/>
                    <a:pt x="415437" y="263148"/>
                  </a:cubicBezTo>
                  <a:cubicBezTo>
                    <a:pt x="415437" y="283382"/>
                    <a:pt x="408515" y="299356"/>
                    <a:pt x="394138" y="311603"/>
                  </a:cubicBezTo>
                  <a:cubicBezTo>
                    <a:pt x="379761" y="322785"/>
                    <a:pt x="358994" y="328643"/>
                    <a:pt x="334500" y="328643"/>
                  </a:cubicBezTo>
                  <a:cubicBezTo>
                    <a:pt x="323318" y="328643"/>
                    <a:pt x="313201" y="327578"/>
                    <a:pt x="304149" y="326513"/>
                  </a:cubicBezTo>
                  <a:cubicBezTo>
                    <a:pt x="294031" y="325448"/>
                    <a:pt x="284979" y="323318"/>
                    <a:pt x="276992" y="319591"/>
                  </a:cubicBezTo>
                  <a:lnTo>
                    <a:pt x="276992" y="262083"/>
                  </a:lnTo>
                  <a:lnTo>
                    <a:pt x="298291" y="262083"/>
                  </a:lnTo>
                  <a:lnTo>
                    <a:pt x="302551" y="299356"/>
                  </a:lnTo>
                  <a:cubicBezTo>
                    <a:pt x="309473" y="303616"/>
                    <a:pt x="314798" y="306279"/>
                    <a:pt x="321720" y="307343"/>
                  </a:cubicBezTo>
                  <a:cubicBezTo>
                    <a:pt x="327578" y="309473"/>
                    <a:pt x="333967" y="310538"/>
                    <a:pt x="340890" y="310538"/>
                  </a:cubicBezTo>
                  <a:cubicBezTo>
                    <a:pt x="353137" y="310538"/>
                    <a:pt x="362189" y="307343"/>
                    <a:pt x="370176" y="300421"/>
                  </a:cubicBezTo>
                  <a:cubicBezTo>
                    <a:pt x="378163" y="293499"/>
                    <a:pt x="381358" y="285512"/>
                    <a:pt x="381358" y="274330"/>
                  </a:cubicBezTo>
                  <a:cubicBezTo>
                    <a:pt x="381358" y="265278"/>
                    <a:pt x="379228" y="258355"/>
                    <a:pt x="373371" y="253031"/>
                  </a:cubicBezTo>
                  <a:cubicBezTo>
                    <a:pt x="369111" y="247173"/>
                    <a:pt x="356332" y="239719"/>
                    <a:pt x="336097" y="230666"/>
                  </a:cubicBezTo>
                  <a:cubicBezTo>
                    <a:pt x="314798" y="221614"/>
                    <a:pt x="299889" y="211497"/>
                    <a:pt x="292434" y="203510"/>
                  </a:cubicBezTo>
                  <a:cubicBezTo>
                    <a:pt x="284447" y="194458"/>
                    <a:pt x="280187" y="183276"/>
                    <a:pt x="280187" y="171029"/>
                  </a:cubicBezTo>
                  <a:cubicBezTo>
                    <a:pt x="280187" y="151859"/>
                    <a:pt x="287109" y="135885"/>
                    <a:pt x="300421" y="125768"/>
                  </a:cubicBezTo>
                  <a:cubicBezTo>
                    <a:pt x="313733" y="114586"/>
                    <a:pt x="332902" y="108729"/>
                    <a:pt x="357929" y="108729"/>
                  </a:cubicBezTo>
                  <a:cubicBezTo>
                    <a:pt x="368046" y="108729"/>
                    <a:pt x="377098" y="109794"/>
                    <a:pt x="386150" y="111923"/>
                  </a:cubicBezTo>
                  <a:cubicBezTo>
                    <a:pt x="394138" y="114053"/>
                    <a:pt x="402125" y="116183"/>
                    <a:pt x="410112" y="119378"/>
                  </a:cubicBezTo>
                  <a:lnTo>
                    <a:pt x="410112" y="119378"/>
                  </a:lnTo>
                  <a:close/>
                  <a:moveTo>
                    <a:pt x="3297" y="31519"/>
                  </a:moveTo>
                  <a:lnTo>
                    <a:pt x="250901" y="31519"/>
                  </a:lnTo>
                  <a:lnTo>
                    <a:pt x="250901" y="98079"/>
                  </a:lnTo>
                  <a:lnTo>
                    <a:pt x="227471" y="98079"/>
                  </a:lnTo>
                  <a:lnTo>
                    <a:pt x="221614" y="57610"/>
                  </a:lnTo>
                  <a:lnTo>
                    <a:pt x="214692" y="50688"/>
                  </a:lnTo>
                  <a:lnTo>
                    <a:pt x="148132" y="50688"/>
                  </a:lnTo>
                  <a:lnTo>
                    <a:pt x="148132" y="298291"/>
                  </a:lnTo>
                  <a:lnTo>
                    <a:pt x="155054" y="305214"/>
                  </a:lnTo>
                  <a:lnTo>
                    <a:pt x="184341" y="307343"/>
                  </a:lnTo>
                  <a:lnTo>
                    <a:pt x="184341" y="325448"/>
                  </a:lnTo>
                  <a:lnTo>
                    <a:pt x="70390" y="325448"/>
                  </a:lnTo>
                  <a:lnTo>
                    <a:pt x="70390" y="307343"/>
                  </a:lnTo>
                  <a:lnTo>
                    <a:pt x="99676" y="305214"/>
                  </a:lnTo>
                  <a:lnTo>
                    <a:pt x="106598" y="298291"/>
                  </a:lnTo>
                  <a:lnTo>
                    <a:pt x="106598" y="50688"/>
                  </a:lnTo>
                  <a:lnTo>
                    <a:pt x="40039" y="50688"/>
                  </a:lnTo>
                  <a:lnTo>
                    <a:pt x="33116" y="57610"/>
                  </a:lnTo>
                  <a:lnTo>
                    <a:pt x="27259" y="98079"/>
                  </a:lnTo>
                  <a:lnTo>
                    <a:pt x="2233" y="98079"/>
                  </a:lnTo>
                  <a:lnTo>
                    <a:pt x="2233" y="31519"/>
                  </a:lnTo>
                  <a:close/>
                </a:path>
              </a:pathLst>
            </a:custGeom>
            <a:solidFill>
              <a:srgbClr val="81308C"/>
            </a:solidFill>
            <a:ln w="5325" cap="flat">
              <a:noFill/>
              <a:prstDash val="solid"/>
              <a:miter/>
            </a:ln>
          </p:spPr>
          <p:txBody>
            <a:bodyPr rtlCol="0" anchor="ctr"/>
            <a:lstStyle/>
            <a:p>
              <a:endParaRPr lang="zh-CN" altLang="en-US" dirty="0"/>
            </a:p>
          </p:txBody>
        </p:sp>
        <p:pic>
          <p:nvPicPr>
            <p:cNvPr id="55" name="图片 5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85028" y="2913592"/>
              <a:ext cx="1584000" cy="1584000"/>
            </a:xfrm>
            <a:prstGeom prst="rect">
              <a:avLst/>
            </a:prstGeom>
          </p:spPr>
        </p:pic>
      </p:grpSp>
      <p:sp>
        <p:nvSpPr>
          <p:cNvPr id="2" name="文本框 1"/>
          <p:cNvSpPr txBox="1"/>
          <p:nvPr/>
        </p:nvSpPr>
        <p:spPr>
          <a:xfrm>
            <a:off x="733825" y="1519121"/>
            <a:ext cx="10892461" cy="6813532"/>
          </a:xfrm>
          <a:prstGeom prst="rect">
            <a:avLst/>
          </a:prstGeom>
          <a:noFill/>
        </p:spPr>
        <p:txBody>
          <a:bodyPr wrap="square" rtlCol="0">
            <a:spAutoFit/>
          </a:bodyPr>
          <a:lstStyle/>
          <a:p>
            <a:pPr marL="342900" indent="-342900">
              <a:lnSpc>
                <a:spcPct val="150000"/>
              </a:lnSpc>
              <a:buFont typeface="Wingdings" panose="05000000000000000000" pitchFamily="2" charset="2"/>
              <a:buChar char="u"/>
            </a:pPr>
            <a:r>
              <a:rPr lang="zh-MO" altLang="en-US" sz="2400" dirty="0"/>
              <a:t>分析了信息在公共突发事件下的定位</a:t>
            </a:r>
            <a:endParaRPr lang="en-US" altLang="zh-MO" sz="2400" dirty="0"/>
          </a:p>
          <a:p>
            <a:pPr marL="342900" indent="-342900">
              <a:lnSpc>
                <a:spcPct val="150000"/>
              </a:lnSpc>
              <a:buFont typeface="Wingdings" panose="05000000000000000000" pitchFamily="2" charset="2"/>
              <a:buChar char="u"/>
            </a:pPr>
            <a:r>
              <a:rPr lang="zh-MO" altLang="en-US" sz="2400" dirty="0"/>
              <a:t>借用</a:t>
            </a:r>
            <a:r>
              <a:rPr lang="en-US" altLang="zh-MO" sz="2400" dirty="0"/>
              <a:t>“5W”</a:t>
            </a:r>
            <a:r>
              <a:rPr lang="zh-MO" altLang="en-US" sz="2400" dirty="0"/>
              <a:t>传播模式</a:t>
            </a:r>
            <a:r>
              <a:rPr lang="en-US" altLang="zh-MO" sz="2400" dirty="0"/>
              <a:t>,</a:t>
            </a:r>
            <a:r>
              <a:rPr lang="zh-CN" altLang="en-US" sz="2400" dirty="0"/>
              <a:t>带出政治体制会对</a:t>
            </a:r>
            <a:r>
              <a:rPr lang="zh-TW" altLang="en-US" sz="2400" dirty="0"/>
              <a:t>其</a:t>
            </a:r>
            <a:r>
              <a:rPr lang="zh-CN" altLang="en-US" sz="2400" dirty="0"/>
              <a:t>中的要素产生影响</a:t>
            </a:r>
            <a:endParaRPr lang="en-US" altLang="zh-CN" sz="2400" dirty="0"/>
          </a:p>
          <a:p>
            <a:pPr marL="342900" indent="-342900">
              <a:lnSpc>
                <a:spcPct val="150000"/>
              </a:lnSpc>
              <a:buFont typeface="Wingdings" panose="05000000000000000000" pitchFamily="2" charset="2"/>
              <a:buChar char="u"/>
            </a:pPr>
            <a:r>
              <a:rPr lang="zh-CN" altLang="en-US" sz="2400" dirty="0"/>
              <a:t>总结了切尔诺贝利事件时期苏联政治体制的两大特点</a:t>
            </a:r>
            <a:r>
              <a:rPr lang="en-US" altLang="zh-CN" sz="2400" dirty="0"/>
              <a:t>:</a:t>
            </a:r>
          </a:p>
          <a:p>
            <a:pPr algn="ctr">
              <a:lnSpc>
                <a:spcPct val="150000"/>
              </a:lnSpc>
            </a:pPr>
            <a:r>
              <a:rPr lang="zh-TW" altLang="en-US" sz="2400" b="1" dirty="0"/>
              <a:t>集权</a:t>
            </a:r>
            <a:r>
              <a:rPr lang="zh-CN" altLang="en-US" sz="2400" b="1" dirty="0"/>
              <a:t>性和怠惰性</a:t>
            </a:r>
            <a:endParaRPr lang="en-US" altLang="zh-CN" sz="2400" b="1" dirty="0"/>
          </a:p>
          <a:p>
            <a:pPr algn="ctr">
              <a:lnSpc>
                <a:spcPct val="150000"/>
              </a:lnSpc>
            </a:pPr>
            <a:r>
              <a:rPr lang="zh-TW" altLang="en-US" sz="2400" dirty="0"/>
              <a:t>导致</a:t>
            </a:r>
            <a:r>
              <a:rPr lang="en-US" altLang="zh-TW" sz="2400" dirty="0"/>
              <a:t>:</a:t>
            </a:r>
            <a:r>
              <a:rPr lang="zh-CN" altLang="en-US" sz="2400" dirty="0"/>
              <a:t>          </a:t>
            </a:r>
            <a:r>
              <a:rPr lang="en-US" altLang="zh-CN" i="1" dirty="0"/>
              <a:t>1.</a:t>
            </a:r>
            <a:r>
              <a:rPr lang="zh-TW" altLang="en-US" i="1" dirty="0"/>
              <a:t>信</a:t>
            </a:r>
            <a:r>
              <a:rPr lang="zh-CN" altLang="en-US" i="1" dirty="0"/>
              <a:t>息传递的主体只有寥寥几个内部领导者 </a:t>
            </a:r>
            <a:r>
              <a:rPr lang="en-US" altLang="zh-CN" i="1" dirty="0"/>
              <a:t>(</a:t>
            </a:r>
            <a:r>
              <a:rPr lang="zh-TW" altLang="en-US" i="1" dirty="0"/>
              <a:t>集权性</a:t>
            </a:r>
            <a:r>
              <a:rPr lang="en-US" altLang="zh-TW" i="1" dirty="0"/>
              <a:t>)</a:t>
            </a:r>
            <a:r>
              <a:rPr lang="en-US" altLang="zh-CN" i="1" dirty="0"/>
              <a:t>  </a:t>
            </a:r>
          </a:p>
          <a:p>
            <a:pPr algn="ctr">
              <a:lnSpc>
                <a:spcPct val="150000"/>
              </a:lnSpc>
            </a:pPr>
            <a:r>
              <a:rPr lang="en-US" altLang="zh-CN" i="1" dirty="0"/>
              <a:t>                      2.</a:t>
            </a:r>
            <a:r>
              <a:rPr lang="zh-TW" altLang="en-US" i="1" dirty="0"/>
              <a:t>信</a:t>
            </a:r>
            <a:r>
              <a:rPr lang="zh-CN" altLang="en-US" i="1" dirty="0"/>
              <a:t>息</a:t>
            </a:r>
            <a:r>
              <a:rPr lang="zh-TW" altLang="en-US" i="1" dirty="0"/>
              <a:t>传递的</a:t>
            </a:r>
            <a:r>
              <a:rPr lang="zh-CN" altLang="en-US" i="1" dirty="0"/>
              <a:t>内容空虚难以令官方引起重视</a:t>
            </a:r>
            <a:r>
              <a:rPr lang="en-US" altLang="zh-CN" i="1" dirty="0"/>
              <a:t>  (</a:t>
            </a:r>
            <a:r>
              <a:rPr lang="zh-TW" altLang="en-US" i="1" dirty="0"/>
              <a:t>怠惰性</a:t>
            </a:r>
            <a:r>
              <a:rPr lang="en-US" altLang="zh-TW" i="1" dirty="0"/>
              <a:t>)</a:t>
            </a:r>
          </a:p>
          <a:p>
            <a:pPr>
              <a:lnSpc>
                <a:spcPct val="150000"/>
              </a:lnSpc>
            </a:pPr>
            <a:r>
              <a:rPr lang="en-US" altLang="zh-CN" i="1" dirty="0"/>
              <a:t>                                                  3.</a:t>
            </a:r>
            <a:r>
              <a:rPr lang="zh-TW" altLang="en-US" i="1" dirty="0"/>
              <a:t>信息</a:t>
            </a:r>
            <a:r>
              <a:rPr lang="zh-CN" altLang="en-US" i="1" dirty="0"/>
              <a:t>传递</a:t>
            </a:r>
            <a:r>
              <a:rPr lang="zh-TW" altLang="en-US" i="1" dirty="0"/>
              <a:t>的</a:t>
            </a:r>
            <a:r>
              <a:rPr lang="zh-CN" altLang="en-US" i="1" dirty="0"/>
              <a:t>渠道的不统一 </a:t>
            </a:r>
            <a:r>
              <a:rPr lang="en-US" altLang="zh-CN" i="1" dirty="0"/>
              <a:t>(</a:t>
            </a:r>
            <a:r>
              <a:rPr lang="zh-TW" altLang="en-US" i="1" dirty="0"/>
              <a:t>怠惰性</a:t>
            </a:r>
            <a:r>
              <a:rPr lang="en-US" altLang="zh-TW" i="1" dirty="0"/>
              <a:t>)</a:t>
            </a:r>
            <a:r>
              <a:rPr lang="zh-CN" altLang="en-US" i="1" dirty="0"/>
              <a:t> </a:t>
            </a:r>
            <a:endParaRPr lang="en-US" altLang="zh-CN" sz="2400" i="1" dirty="0"/>
          </a:p>
          <a:p>
            <a:pPr marL="342900" indent="-342900">
              <a:lnSpc>
                <a:spcPct val="150000"/>
              </a:lnSpc>
              <a:buFont typeface="Wingdings" panose="05000000000000000000" pitchFamily="2" charset="2"/>
              <a:buChar char="u"/>
            </a:pPr>
            <a:r>
              <a:rPr lang="zh-TW" altLang="en-US" sz="2400" dirty="0"/>
              <a:t>最</a:t>
            </a:r>
            <a:r>
              <a:rPr lang="zh-CN" altLang="en-US" sz="2400" dirty="0"/>
              <a:t>终引致苏联针对切尔诺贝利事件制定 应急管理方案的失败</a:t>
            </a:r>
            <a:endParaRPr lang="en-US" altLang="zh-CN" sz="2400" dirty="0"/>
          </a:p>
          <a:p>
            <a:pPr>
              <a:lnSpc>
                <a:spcPct val="150000"/>
              </a:lnSpc>
            </a:pPr>
            <a:r>
              <a:rPr lang="zh-CN" altLang="en-US" dirty="0"/>
              <a:t>     </a:t>
            </a:r>
            <a:endParaRPr lang="en-US" altLang="zh-CN" dirty="0"/>
          </a:p>
          <a:p>
            <a:pPr>
              <a:lnSpc>
                <a:spcPct val="150000"/>
              </a:lnSpc>
            </a:pPr>
            <a:endParaRPr kumimoji="1" lang="zh-CN" altLang="en-US" sz="2400" dirty="0"/>
          </a:p>
          <a:p>
            <a:pPr marL="342900" indent="-342900">
              <a:lnSpc>
                <a:spcPct val="150000"/>
              </a:lnSpc>
              <a:buFont typeface="Wingdings" panose="05000000000000000000" pitchFamily="2" charset="2"/>
              <a:buChar char="u"/>
            </a:pPr>
            <a:endParaRPr lang="en-US" altLang="zh-CN" sz="2400" dirty="0"/>
          </a:p>
          <a:p>
            <a:pPr marL="342900" indent="-342900">
              <a:lnSpc>
                <a:spcPct val="150000"/>
              </a:lnSpc>
              <a:buFont typeface="Wingdings" panose="05000000000000000000" pitchFamily="2" charset="2"/>
              <a:buChar char="u"/>
            </a:pPr>
            <a:endParaRPr kumimoji="1" lang="zh-CN" altLang="en-US" sz="2400" dirty="0"/>
          </a:p>
          <a:p>
            <a:pPr marL="342900" indent="-342900">
              <a:lnSpc>
                <a:spcPct val="150000"/>
              </a:lnSpc>
              <a:buFont typeface="Wingdings" panose="05000000000000000000" pitchFamily="2" charset="2"/>
              <a:buChar char="u"/>
            </a:pPr>
            <a:endParaRPr kumimoji="1" lang="en-US" altLang="zh-CN"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矩形 163"/>
          <p:cNvSpPr/>
          <p:nvPr/>
        </p:nvSpPr>
        <p:spPr>
          <a:xfrm>
            <a:off x="5348343" y="0"/>
            <a:ext cx="3336800" cy="6858000"/>
          </a:xfrm>
          <a:prstGeom prst="rect">
            <a:avLst/>
          </a:prstGeom>
          <a:solidFill>
            <a:srgbClr val="E8D7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cs typeface="+mn-ea"/>
              <a:sym typeface="+mn-lt"/>
            </a:endParaRPr>
          </a:p>
        </p:txBody>
      </p:sp>
      <p:sp>
        <p:nvSpPr>
          <p:cNvPr id="4" name="矩形 3"/>
          <p:cNvSpPr/>
          <p:nvPr/>
        </p:nvSpPr>
        <p:spPr>
          <a:xfrm>
            <a:off x="8647614" y="0"/>
            <a:ext cx="3544386"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FF0000"/>
              </a:solidFill>
              <a:cs typeface="+mn-ea"/>
              <a:sym typeface="+mn-lt"/>
            </a:endParaRPr>
          </a:p>
        </p:txBody>
      </p:sp>
      <p:cxnSp>
        <p:nvCxnSpPr>
          <p:cNvPr id="6" name="直接连接符 5"/>
          <p:cNvCxnSpPr/>
          <p:nvPr/>
        </p:nvCxnSpPr>
        <p:spPr>
          <a:xfrm>
            <a:off x="0" y="161364"/>
            <a:ext cx="6096000" cy="0"/>
          </a:xfrm>
          <a:prstGeom prst="line">
            <a:avLst/>
          </a:prstGeom>
          <a:ln w="3175">
            <a:solidFill>
              <a:srgbClr val="F5EDF7"/>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0" y="28950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0" y="417649"/>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0" y="54579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0" y="673934"/>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0" y="80207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0" y="93022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0" y="105836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0" y="118650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0" y="131464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0" y="144279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0" y="157093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0" y="169907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0" y="182721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0" y="195536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0" y="208350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0" y="221164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0" y="233978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0" y="246793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0" y="259607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0" y="2724216"/>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0" y="285235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0" y="298050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0" y="3108644"/>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0" y="3236786"/>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0" y="3364929"/>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0" y="349307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0" y="3621214"/>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0" y="3749356"/>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0" y="3877499"/>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0" y="400564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0" y="413378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0" y="426192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0" y="439007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0" y="451821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0" y="464635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0" y="477449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0" y="490264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0" y="503078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0" y="515892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0" y="528706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0" y="541521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0" y="554335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0" y="567149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0" y="579963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0" y="592778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0" y="605592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0" y="6184066"/>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0" y="6312209"/>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0" y="644035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0" y="6568494"/>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0" y="6696636"/>
            <a:ext cx="6096000" cy="0"/>
          </a:xfrm>
          <a:prstGeom prst="line">
            <a:avLst/>
          </a:prstGeom>
          <a:ln w="3175">
            <a:solidFill>
              <a:srgbClr val="F5EDF7"/>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143436" y="0"/>
            <a:ext cx="0" cy="6858000"/>
          </a:xfrm>
          <a:prstGeom prst="line">
            <a:avLst/>
          </a:prstGeom>
          <a:ln>
            <a:solidFill>
              <a:srgbClr val="F5EDF7"/>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25716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37089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48462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598351"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712080"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82580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939537"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1053266"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16699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28072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139445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1508181"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162190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173563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1849367"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1963096"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07682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219055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230428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418011"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53173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264546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2759197"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287292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298665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310038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321411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327840"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344156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355529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3669026"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378275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389648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01021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412394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4237670"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435139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46512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4578857"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469258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480631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492004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5033771"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5147500"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526122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537495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5488686"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560241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a:off x="571614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a:off x="582987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943601" y="0"/>
            <a:ext cx="0" cy="6858000"/>
          </a:xfrm>
          <a:prstGeom prst="line">
            <a:avLst/>
          </a:prstGeom>
          <a:ln>
            <a:solidFill>
              <a:srgbClr val="F5EDF7"/>
            </a:solidFill>
          </a:ln>
        </p:spPr>
        <p:style>
          <a:lnRef idx="1">
            <a:schemeClr val="accent1"/>
          </a:lnRef>
          <a:fillRef idx="0">
            <a:schemeClr val="accent1"/>
          </a:fillRef>
          <a:effectRef idx="0">
            <a:schemeClr val="accent1"/>
          </a:effectRef>
          <a:fontRef idx="minor">
            <a:schemeClr val="tx1"/>
          </a:fontRef>
        </p:style>
      </p:cxnSp>
      <p:sp>
        <p:nvSpPr>
          <p:cNvPr id="163" name="矩形: 圆角 162"/>
          <p:cNvSpPr/>
          <p:nvPr/>
        </p:nvSpPr>
        <p:spPr>
          <a:xfrm>
            <a:off x="712080" y="545790"/>
            <a:ext cx="10540373" cy="5791205"/>
          </a:xfrm>
          <a:prstGeom prst="roundRect">
            <a:avLst>
              <a:gd name="adj" fmla="val 6751"/>
            </a:avLst>
          </a:prstGeom>
          <a:solidFill>
            <a:schemeClr val="bg1"/>
          </a:solidFill>
          <a:ln>
            <a:noFill/>
          </a:ln>
          <a:effectLst>
            <a:outerShdw blurRad="190500" dist="25400" sx="102000" sy="102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83" name="图片 182"/>
          <p:cNvPicPr>
            <a:picLocks noChangeAspect="1"/>
          </p:cNvPicPr>
          <p:nvPr/>
        </p:nvPicPr>
        <p:blipFill>
          <a:blip r:embed="rId3" cstate="print">
            <a:extLst>
              <a:ext uri="{28A0092B-C50C-407E-A947-70E740481C1C}">
                <a14:useLocalDpi xmlns:a14="http://schemas.microsoft.com/office/drawing/2010/main" val="0"/>
              </a:ext>
            </a:extLst>
          </a:blip>
          <a:srcRect l="15240" r="15240"/>
          <a:stretch>
            <a:fillRect/>
          </a:stretch>
        </p:blipFill>
        <p:spPr>
          <a:xfrm>
            <a:off x="1142847" y="1097904"/>
            <a:ext cx="4634672" cy="4990457"/>
          </a:xfrm>
          <a:custGeom>
            <a:avLst/>
            <a:gdLst>
              <a:gd name="connsiteX0" fmla="*/ 3387946 w 4634672"/>
              <a:gd name="connsiteY0" fmla="*/ 825519 h 4990457"/>
              <a:gd name="connsiteX1" fmla="*/ 3657787 w 4634672"/>
              <a:gd name="connsiteY1" fmla="*/ 1554437 h 4990457"/>
              <a:gd name="connsiteX2" fmla="*/ 3212098 w 4634672"/>
              <a:gd name="connsiteY2" fmla="*/ 4377462 h 4990457"/>
              <a:gd name="connsiteX3" fmla="*/ 2730821 w 4634672"/>
              <a:gd name="connsiteY3" fmla="*/ 4987796 h 4990457"/>
              <a:gd name="connsiteX4" fmla="*/ 2460979 w 4634672"/>
              <a:gd name="connsiteY4" fmla="*/ 4258878 h 4990457"/>
              <a:gd name="connsiteX5" fmla="*/ 2906668 w 4634672"/>
              <a:gd name="connsiteY5" fmla="*/ 1435853 h 4990457"/>
              <a:gd name="connsiteX6" fmla="*/ 3387946 w 4634672"/>
              <a:gd name="connsiteY6" fmla="*/ 825519 h 4990457"/>
              <a:gd name="connsiteX7" fmla="*/ 1670037 w 4634672"/>
              <a:gd name="connsiteY7" fmla="*/ 751695 h 4990457"/>
              <a:gd name="connsiteX8" fmla="*/ 1939878 w 4634672"/>
              <a:gd name="connsiteY8" fmla="*/ 1480612 h 4990457"/>
              <a:gd name="connsiteX9" fmla="*/ 1494189 w 4634672"/>
              <a:gd name="connsiteY9" fmla="*/ 4303639 h 4990457"/>
              <a:gd name="connsiteX10" fmla="*/ 1012912 w 4634672"/>
              <a:gd name="connsiteY10" fmla="*/ 4913972 h 4990457"/>
              <a:gd name="connsiteX11" fmla="*/ 743071 w 4634672"/>
              <a:gd name="connsiteY11" fmla="*/ 4185054 h 4990457"/>
              <a:gd name="connsiteX12" fmla="*/ 1188760 w 4634672"/>
              <a:gd name="connsiteY12" fmla="*/ 1362028 h 4990457"/>
              <a:gd name="connsiteX13" fmla="*/ 1670037 w 4634672"/>
              <a:gd name="connsiteY13" fmla="*/ 751695 h 4990457"/>
              <a:gd name="connsiteX14" fmla="*/ 4350136 w 4634672"/>
              <a:gd name="connsiteY14" fmla="*/ 147197 h 4990457"/>
              <a:gd name="connsiteX15" fmla="*/ 4619978 w 4634672"/>
              <a:gd name="connsiteY15" fmla="*/ 876115 h 4990457"/>
              <a:gd name="connsiteX16" fmla="*/ 4174290 w 4634672"/>
              <a:gd name="connsiteY16" fmla="*/ 3699140 h 4990457"/>
              <a:gd name="connsiteX17" fmla="*/ 3693011 w 4634672"/>
              <a:gd name="connsiteY17" fmla="*/ 4309474 h 4990457"/>
              <a:gd name="connsiteX18" fmla="*/ 3423170 w 4634672"/>
              <a:gd name="connsiteY18" fmla="*/ 3580556 h 4990457"/>
              <a:gd name="connsiteX19" fmla="*/ 3868859 w 4634672"/>
              <a:gd name="connsiteY19" fmla="*/ 757531 h 4990457"/>
              <a:gd name="connsiteX20" fmla="*/ 4350136 w 4634672"/>
              <a:gd name="connsiteY20" fmla="*/ 147197 h 4990457"/>
              <a:gd name="connsiteX21" fmla="*/ 2635320 w 4634672"/>
              <a:gd name="connsiteY21" fmla="*/ 19751 h 4990457"/>
              <a:gd name="connsiteX22" fmla="*/ 2905162 w 4634672"/>
              <a:gd name="connsiteY22" fmla="*/ 748669 h 4990457"/>
              <a:gd name="connsiteX23" fmla="*/ 2459473 w 4634672"/>
              <a:gd name="connsiteY23" fmla="*/ 3571694 h 4990457"/>
              <a:gd name="connsiteX24" fmla="*/ 1978195 w 4634672"/>
              <a:gd name="connsiteY24" fmla="*/ 4182027 h 4990457"/>
              <a:gd name="connsiteX25" fmla="*/ 1708354 w 4634672"/>
              <a:gd name="connsiteY25" fmla="*/ 3453110 h 4990457"/>
              <a:gd name="connsiteX26" fmla="*/ 2154043 w 4634672"/>
              <a:gd name="connsiteY26" fmla="*/ 630085 h 4990457"/>
              <a:gd name="connsiteX27" fmla="*/ 2635320 w 4634672"/>
              <a:gd name="connsiteY27" fmla="*/ 19751 h 4990457"/>
              <a:gd name="connsiteX28" fmla="*/ 941662 w 4634672"/>
              <a:gd name="connsiteY28" fmla="*/ 2662 h 4990457"/>
              <a:gd name="connsiteX29" fmla="*/ 1211503 w 4634672"/>
              <a:gd name="connsiteY29" fmla="*/ 731580 h 4990457"/>
              <a:gd name="connsiteX30" fmla="*/ 765814 w 4634672"/>
              <a:gd name="connsiteY30" fmla="*/ 3554606 h 4990457"/>
              <a:gd name="connsiteX31" fmla="*/ 284537 w 4634672"/>
              <a:gd name="connsiteY31" fmla="*/ 4164939 h 4990457"/>
              <a:gd name="connsiteX32" fmla="*/ 14695 w 4634672"/>
              <a:gd name="connsiteY32" fmla="*/ 3436022 h 4990457"/>
              <a:gd name="connsiteX33" fmla="*/ 460384 w 4634672"/>
              <a:gd name="connsiteY33" fmla="*/ 612996 h 4990457"/>
              <a:gd name="connsiteX34" fmla="*/ 941662 w 4634672"/>
              <a:gd name="connsiteY34" fmla="*/ 2662 h 4990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634672" h="4990457">
                <a:moveTo>
                  <a:pt x="3387946" y="825519"/>
                </a:moveTo>
                <a:cubicBezTo>
                  <a:pt x="3595373" y="858267"/>
                  <a:pt x="3716168" y="1184649"/>
                  <a:pt x="3657787" y="1554437"/>
                </a:cubicBezTo>
                <a:lnTo>
                  <a:pt x="3212098" y="4377462"/>
                </a:lnTo>
                <a:cubicBezTo>
                  <a:pt x="3153718" y="4747250"/>
                  <a:pt x="2938247" y="5020544"/>
                  <a:pt x="2730821" y="4987796"/>
                </a:cubicBezTo>
                <a:cubicBezTo>
                  <a:pt x="2523394" y="4955048"/>
                  <a:pt x="2402599" y="4628666"/>
                  <a:pt x="2460979" y="4258878"/>
                </a:cubicBezTo>
                <a:lnTo>
                  <a:pt x="2906668" y="1435853"/>
                </a:lnTo>
                <a:cubicBezTo>
                  <a:pt x="2965049" y="1066065"/>
                  <a:pt x="3180519" y="792772"/>
                  <a:pt x="3387946" y="825519"/>
                </a:cubicBezTo>
                <a:close/>
                <a:moveTo>
                  <a:pt x="1670037" y="751695"/>
                </a:moveTo>
                <a:cubicBezTo>
                  <a:pt x="1877464" y="784443"/>
                  <a:pt x="1998259" y="1110825"/>
                  <a:pt x="1939878" y="1480612"/>
                </a:cubicBezTo>
                <a:lnTo>
                  <a:pt x="1494189" y="4303639"/>
                </a:lnTo>
                <a:cubicBezTo>
                  <a:pt x="1435809" y="4673426"/>
                  <a:pt x="1220339" y="4946720"/>
                  <a:pt x="1012912" y="4913972"/>
                </a:cubicBezTo>
                <a:cubicBezTo>
                  <a:pt x="805485" y="4881224"/>
                  <a:pt x="684690" y="4554842"/>
                  <a:pt x="743071" y="4185054"/>
                </a:cubicBezTo>
                <a:lnTo>
                  <a:pt x="1188760" y="1362028"/>
                </a:lnTo>
                <a:cubicBezTo>
                  <a:pt x="1247140" y="992242"/>
                  <a:pt x="1462610" y="718947"/>
                  <a:pt x="1670037" y="751695"/>
                </a:cubicBezTo>
                <a:close/>
                <a:moveTo>
                  <a:pt x="4350136" y="147197"/>
                </a:moveTo>
                <a:cubicBezTo>
                  <a:pt x="4557563" y="179945"/>
                  <a:pt x="4678359" y="506327"/>
                  <a:pt x="4619978" y="876115"/>
                </a:cubicBezTo>
                <a:lnTo>
                  <a:pt x="4174290" y="3699140"/>
                </a:lnTo>
                <a:cubicBezTo>
                  <a:pt x="4115908" y="4068928"/>
                  <a:pt x="3900439" y="4342222"/>
                  <a:pt x="3693011" y="4309474"/>
                </a:cubicBezTo>
                <a:cubicBezTo>
                  <a:pt x="3485585" y="4276726"/>
                  <a:pt x="3364790" y="3950344"/>
                  <a:pt x="3423170" y="3580556"/>
                </a:cubicBezTo>
                <a:lnTo>
                  <a:pt x="3868859" y="757531"/>
                </a:lnTo>
                <a:cubicBezTo>
                  <a:pt x="3927241" y="387743"/>
                  <a:pt x="4142710" y="114450"/>
                  <a:pt x="4350136" y="147197"/>
                </a:cubicBezTo>
                <a:close/>
                <a:moveTo>
                  <a:pt x="2635320" y="19751"/>
                </a:moveTo>
                <a:cubicBezTo>
                  <a:pt x="2842747" y="52499"/>
                  <a:pt x="2963543" y="378881"/>
                  <a:pt x="2905162" y="748669"/>
                </a:cubicBezTo>
                <a:lnTo>
                  <a:pt x="2459473" y="3571694"/>
                </a:lnTo>
                <a:cubicBezTo>
                  <a:pt x="2401092" y="3941482"/>
                  <a:pt x="2185623" y="4214776"/>
                  <a:pt x="1978195" y="4182027"/>
                </a:cubicBezTo>
                <a:cubicBezTo>
                  <a:pt x="1770768" y="4149280"/>
                  <a:pt x="1649973" y="3822898"/>
                  <a:pt x="1708354" y="3453110"/>
                </a:cubicBezTo>
                <a:lnTo>
                  <a:pt x="2154043" y="630085"/>
                </a:lnTo>
                <a:cubicBezTo>
                  <a:pt x="2212424" y="260298"/>
                  <a:pt x="2427894" y="-12996"/>
                  <a:pt x="2635320" y="19751"/>
                </a:cubicBezTo>
                <a:close/>
                <a:moveTo>
                  <a:pt x="941662" y="2662"/>
                </a:moveTo>
                <a:cubicBezTo>
                  <a:pt x="1149089" y="35410"/>
                  <a:pt x="1269884" y="361792"/>
                  <a:pt x="1211503" y="731580"/>
                </a:cubicBezTo>
                <a:lnTo>
                  <a:pt x="765814" y="3554606"/>
                </a:lnTo>
                <a:cubicBezTo>
                  <a:pt x="707433" y="3924393"/>
                  <a:pt x="491963" y="4197687"/>
                  <a:pt x="284537" y="4164939"/>
                </a:cubicBezTo>
                <a:cubicBezTo>
                  <a:pt x="77110" y="4132191"/>
                  <a:pt x="-43685" y="3805809"/>
                  <a:pt x="14695" y="3436022"/>
                </a:cubicBezTo>
                <a:lnTo>
                  <a:pt x="460384" y="612996"/>
                </a:lnTo>
                <a:cubicBezTo>
                  <a:pt x="518765" y="243208"/>
                  <a:pt x="734235" y="-30086"/>
                  <a:pt x="941662" y="2662"/>
                </a:cubicBezTo>
                <a:close/>
              </a:path>
            </a:pathLst>
          </a:custGeom>
          <a:ln>
            <a:solidFill>
              <a:srgbClr val="F5EDF7"/>
            </a:solidFill>
          </a:ln>
          <a:effectLst>
            <a:outerShdw blurRad="50800" dist="38100" dir="2700000" algn="tl" rotWithShape="0">
              <a:prstClr val="black">
                <a:alpha val="40000"/>
              </a:prstClr>
            </a:outerShdw>
          </a:effectLst>
        </p:spPr>
      </p:pic>
      <p:sp>
        <p:nvSpPr>
          <p:cNvPr id="185" name="文本框 184"/>
          <p:cNvSpPr txBox="1"/>
          <p:nvPr/>
        </p:nvSpPr>
        <p:spPr>
          <a:xfrm>
            <a:off x="6140835" y="1459403"/>
            <a:ext cx="4701550" cy="369332"/>
          </a:xfrm>
          <a:prstGeom prst="rect">
            <a:avLst/>
          </a:prstGeom>
          <a:noFill/>
        </p:spPr>
        <p:txBody>
          <a:bodyPr wrap="square" rtlCol="0">
            <a:spAutoFit/>
          </a:bodyPr>
          <a:lstStyle/>
          <a:p>
            <a:endParaRPr lang="zh-CN" altLang="en-US" dirty="0">
              <a:cs typeface="+mn-ea"/>
              <a:sym typeface="+mn-lt"/>
            </a:endParaRPr>
          </a:p>
        </p:txBody>
      </p:sp>
      <p:sp>
        <p:nvSpPr>
          <p:cNvPr id="9" name="矩形 8"/>
          <p:cNvSpPr/>
          <p:nvPr/>
        </p:nvSpPr>
        <p:spPr>
          <a:xfrm>
            <a:off x="6308329" y="4277102"/>
            <a:ext cx="4436500" cy="369253"/>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66" name="组合 165"/>
          <p:cNvGrpSpPr>
            <a:grpSpLocks noChangeAspect="1"/>
          </p:cNvGrpSpPr>
          <p:nvPr/>
        </p:nvGrpSpPr>
        <p:grpSpPr>
          <a:xfrm>
            <a:off x="8643259" y="810628"/>
            <a:ext cx="2040560" cy="614084"/>
            <a:chOff x="2685028" y="2876682"/>
            <a:chExt cx="5502784" cy="1656004"/>
          </a:xfrm>
        </p:grpSpPr>
        <p:sp>
          <p:nvSpPr>
            <p:cNvPr id="167" name="i$ľïdê"/>
            <p:cNvSpPr/>
            <p:nvPr userDrawn="1"/>
          </p:nvSpPr>
          <p:spPr>
            <a:xfrm>
              <a:off x="4486927" y="2876682"/>
              <a:ext cx="3699559" cy="1174043"/>
            </a:xfrm>
            <a:custGeom>
              <a:avLst/>
              <a:gdLst>
                <a:gd name="connsiteX0" fmla="*/ 3528743 w 3812022"/>
                <a:gd name="connsiteY0" fmla="*/ 1166183 h 1325394"/>
                <a:gd name="connsiteX1" fmla="*/ 3537795 w 3812022"/>
                <a:gd name="connsiteY1" fmla="*/ 1178430 h 1325394"/>
                <a:gd name="connsiteX2" fmla="*/ 3528743 w 3812022"/>
                <a:gd name="connsiteY2" fmla="*/ 1258302 h 1325394"/>
                <a:gd name="connsiteX3" fmla="*/ 3234282 w 3812022"/>
                <a:gd name="connsiteY3" fmla="*/ 1082322 h 1325394"/>
                <a:gd name="connsiteX4" fmla="*/ 3234282 w 3812022"/>
                <a:gd name="connsiteY4" fmla="*/ 1163814 h 1325394"/>
                <a:gd name="connsiteX5" fmla="*/ 3194545 w 3812022"/>
                <a:gd name="connsiteY5" fmla="*/ 1145948 h 1325394"/>
                <a:gd name="connsiteX6" fmla="*/ 3179436 w 3812022"/>
                <a:gd name="connsiteY6" fmla="*/ 1110272 h 1325394"/>
                <a:gd name="connsiteX7" fmla="*/ 3429169 w 3812022"/>
                <a:gd name="connsiteY7" fmla="*/ 1002179 h 1325394"/>
                <a:gd name="connsiteX8" fmla="*/ 3528210 w 3812022"/>
                <a:gd name="connsiteY8" fmla="*/ 1004309 h 1325394"/>
                <a:gd name="connsiteX9" fmla="*/ 3528210 w 3812022"/>
                <a:gd name="connsiteY9" fmla="*/ 1113467 h 1325394"/>
                <a:gd name="connsiteX10" fmla="*/ 3528210 w 3812022"/>
                <a:gd name="connsiteY10" fmla="*/ 1166183 h 1325394"/>
                <a:gd name="connsiteX11" fmla="*/ 3528210 w 3812022"/>
                <a:gd name="connsiteY11" fmla="*/ 1258302 h 1325394"/>
                <a:gd name="connsiteX12" fmla="*/ 3467508 w 3812022"/>
                <a:gd name="connsiteY12" fmla="*/ 1325394 h 1325394"/>
                <a:gd name="connsiteX13" fmla="*/ 3260373 w 3812022"/>
                <a:gd name="connsiteY13" fmla="*/ 1211443 h 1325394"/>
                <a:gd name="connsiteX14" fmla="*/ 3440351 w 3812022"/>
                <a:gd name="connsiteY14" fmla="*/ 1243925 h 1325394"/>
                <a:gd name="connsiteX15" fmla="*/ 3440351 w 3812022"/>
                <a:gd name="connsiteY15" fmla="*/ 1117727 h 1325394"/>
                <a:gd name="connsiteX16" fmla="*/ 3310959 w 3812022"/>
                <a:gd name="connsiteY16" fmla="*/ 1173105 h 1325394"/>
                <a:gd name="connsiteX17" fmla="*/ 3234282 w 3812022"/>
                <a:gd name="connsiteY17" fmla="*/ 1164053 h 1325394"/>
                <a:gd name="connsiteX18" fmla="*/ 3234282 w 3812022"/>
                <a:gd name="connsiteY18" fmla="*/ 1163814 h 1325394"/>
                <a:gd name="connsiteX19" fmla="*/ 3234814 w 3812022"/>
                <a:gd name="connsiteY19" fmla="*/ 1164053 h 1325394"/>
                <a:gd name="connsiteX20" fmla="*/ 3234814 w 3812022"/>
                <a:gd name="connsiteY20" fmla="*/ 1082051 h 1325394"/>
                <a:gd name="connsiteX21" fmla="*/ 3234282 w 3812022"/>
                <a:gd name="connsiteY21" fmla="*/ 1082322 h 1325394"/>
                <a:gd name="connsiteX22" fmla="*/ 3234282 w 3812022"/>
                <a:gd name="connsiteY22" fmla="*/ 1082051 h 1325394"/>
                <a:gd name="connsiteX23" fmla="*/ 3391896 w 3812022"/>
                <a:gd name="connsiteY23" fmla="*/ 1031465 h 1325394"/>
                <a:gd name="connsiteX24" fmla="*/ 3429169 w 3812022"/>
                <a:gd name="connsiteY24" fmla="*/ 1002179 h 1325394"/>
                <a:gd name="connsiteX25" fmla="*/ 3580394 w 3812022"/>
                <a:gd name="connsiteY25" fmla="*/ 994192 h 1325394"/>
                <a:gd name="connsiteX26" fmla="*/ 3644824 w 3812022"/>
                <a:gd name="connsiteY26" fmla="*/ 1024543 h 1325394"/>
                <a:gd name="connsiteX27" fmla="*/ 3528743 w 3812022"/>
                <a:gd name="connsiteY27" fmla="*/ 1113467 h 1325394"/>
                <a:gd name="connsiteX28" fmla="*/ 3528743 w 3812022"/>
                <a:gd name="connsiteY28" fmla="*/ 1004309 h 1325394"/>
                <a:gd name="connsiteX29" fmla="*/ 3580394 w 3812022"/>
                <a:gd name="connsiteY29" fmla="*/ 994192 h 1325394"/>
                <a:gd name="connsiteX30" fmla="*/ 2529346 w 3812022"/>
                <a:gd name="connsiteY30" fmla="*/ 901606 h 1325394"/>
                <a:gd name="connsiteX31" fmla="*/ 2547916 w 3812022"/>
                <a:gd name="connsiteY31" fmla="*/ 909528 h 1325394"/>
                <a:gd name="connsiteX32" fmla="*/ 2608619 w 3812022"/>
                <a:gd name="connsiteY32" fmla="*/ 977152 h 1325394"/>
                <a:gd name="connsiteX33" fmla="*/ 2718842 w 3812022"/>
                <a:gd name="connsiteY33" fmla="*/ 1051700 h 1325394"/>
                <a:gd name="connsiteX34" fmla="*/ 2803506 w 3812022"/>
                <a:gd name="connsiteY34" fmla="*/ 1057557 h 1325394"/>
                <a:gd name="connsiteX35" fmla="*/ 2668256 w 3812022"/>
                <a:gd name="connsiteY35" fmla="*/ 1154468 h 1325394"/>
                <a:gd name="connsiteX36" fmla="*/ 2629918 w 3812022"/>
                <a:gd name="connsiteY36" fmla="*/ 1145416 h 1325394"/>
                <a:gd name="connsiteX37" fmla="*/ 2608619 w 3812022"/>
                <a:gd name="connsiteY37" fmla="*/ 1124649 h 1325394"/>
                <a:gd name="connsiteX38" fmla="*/ 2518629 w 3812022"/>
                <a:gd name="connsiteY38" fmla="*/ 951061 h 1325394"/>
                <a:gd name="connsiteX39" fmla="*/ 2517565 w 3812022"/>
                <a:gd name="connsiteY39" fmla="*/ 903670 h 1325394"/>
                <a:gd name="connsiteX40" fmla="*/ 2529346 w 3812022"/>
                <a:gd name="connsiteY40" fmla="*/ 901606 h 1325394"/>
                <a:gd name="connsiteX41" fmla="*/ 1595483 w 3812022"/>
                <a:gd name="connsiteY41" fmla="*/ 881273 h 1325394"/>
                <a:gd name="connsiteX42" fmla="*/ 1578801 w 3812022"/>
                <a:gd name="connsiteY42" fmla="*/ 881839 h 1325394"/>
                <a:gd name="connsiteX43" fmla="*/ 1563892 w 3812022"/>
                <a:gd name="connsiteY43" fmla="*/ 881839 h 1325394"/>
                <a:gd name="connsiteX44" fmla="*/ 1552710 w 3812022"/>
                <a:gd name="connsiteY44" fmla="*/ 890358 h 1325394"/>
                <a:gd name="connsiteX45" fmla="*/ 1529281 w 3812022"/>
                <a:gd name="connsiteY45" fmla="*/ 1001647 h 1325394"/>
                <a:gd name="connsiteX46" fmla="*/ 1552710 w 3812022"/>
                <a:gd name="connsiteY46" fmla="*/ 992595 h 1325394"/>
                <a:gd name="connsiteX47" fmla="*/ 1578801 w 3812022"/>
                <a:gd name="connsiteY47" fmla="*/ 977685 h 1325394"/>
                <a:gd name="connsiteX48" fmla="*/ 1630452 w 3812022"/>
                <a:gd name="connsiteY48" fmla="*/ 922307 h 1325394"/>
                <a:gd name="connsiteX49" fmla="*/ 1595483 w 3812022"/>
                <a:gd name="connsiteY49" fmla="*/ 881273 h 1325394"/>
                <a:gd name="connsiteX50" fmla="*/ 578273 w 3812022"/>
                <a:gd name="connsiteY50" fmla="*/ 855746 h 1325394"/>
                <a:gd name="connsiteX51" fmla="*/ 576143 w 3812022"/>
                <a:gd name="connsiteY51" fmla="*/ 870122 h 1325394"/>
                <a:gd name="connsiteX52" fmla="*/ 577208 w 3812022"/>
                <a:gd name="connsiteY52" fmla="*/ 885032 h 1325394"/>
                <a:gd name="connsiteX53" fmla="*/ 577208 w 3812022"/>
                <a:gd name="connsiteY53" fmla="*/ 899409 h 1325394"/>
                <a:gd name="connsiteX54" fmla="*/ 583065 w 3812022"/>
                <a:gd name="connsiteY54" fmla="*/ 911656 h 1325394"/>
                <a:gd name="connsiteX55" fmla="*/ 609157 w 3812022"/>
                <a:gd name="connsiteY55" fmla="*/ 921773 h 1325394"/>
                <a:gd name="connsiteX56" fmla="*/ 610222 w 3812022"/>
                <a:gd name="connsiteY56" fmla="*/ 922838 h 1325394"/>
                <a:gd name="connsiteX57" fmla="*/ 610222 w 3812022"/>
                <a:gd name="connsiteY57" fmla="*/ 869058 h 1325394"/>
                <a:gd name="connsiteX58" fmla="*/ 609157 w 3812022"/>
                <a:gd name="connsiteY58" fmla="*/ 866928 h 1325394"/>
                <a:gd name="connsiteX59" fmla="*/ 578273 w 3812022"/>
                <a:gd name="connsiteY59" fmla="*/ 855746 h 1325394"/>
                <a:gd name="connsiteX60" fmla="*/ 3589446 w 3812022"/>
                <a:gd name="connsiteY60" fmla="*/ 757771 h 1325394"/>
                <a:gd name="connsiteX61" fmla="*/ 3566017 w 3812022"/>
                <a:gd name="connsiteY61" fmla="*/ 760965 h 1325394"/>
                <a:gd name="connsiteX62" fmla="*/ 3528743 w 3812022"/>
                <a:gd name="connsiteY62" fmla="*/ 790252 h 1325394"/>
                <a:gd name="connsiteX63" fmla="*/ 3528743 w 3812022"/>
                <a:gd name="connsiteY63" fmla="*/ 790784 h 1325394"/>
                <a:gd name="connsiteX64" fmla="*/ 3469105 w 3812022"/>
                <a:gd name="connsiteY64" fmla="*/ 863734 h 1325394"/>
                <a:gd name="connsiteX65" fmla="*/ 3528743 w 3812022"/>
                <a:gd name="connsiteY65" fmla="*/ 824331 h 1325394"/>
                <a:gd name="connsiteX66" fmla="*/ 3589446 w 3812022"/>
                <a:gd name="connsiteY66" fmla="*/ 757771 h 1325394"/>
                <a:gd name="connsiteX67" fmla="*/ 600104 w 3812022"/>
                <a:gd name="connsiteY67" fmla="*/ 741795 h 1325394"/>
                <a:gd name="connsiteX68" fmla="*/ 601169 w 3812022"/>
                <a:gd name="connsiteY68" fmla="*/ 782796 h 1325394"/>
                <a:gd name="connsiteX69" fmla="*/ 609157 w 3812022"/>
                <a:gd name="connsiteY69" fmla="*/ 785991 h 1325394"/>
                <a:gd name="connsiteX70" fmla="*/ 616079 w 3812022"/>
                <a:gd name="connsiteY70" fmla="*/ 790250 h 1325394"/>
                <a:gd name="connsiteX71" fmla="*/ 620339 w 3812022"/>
                <a:gd name="connsiteY71" fmla="*/ 749782 h 1325394"/>
                <a:gd name="connsiteX72" fmla="*/ 609157 w 3812022"/>
                <a:gd name="connsiteY72" fmla="*/ 742860 h 1325394"/>
                <a:gd name="connsiteX73" fmla="*/ 600104 w 3812022"/>
                <a:gd name="connsiteY73" fmla="*/ 741795 h 1325394"/>
                <a:gd name="connsiteX74" fmla="*/ 3661538 w 3812022"/>
                <a:gd name="connsiteY74" fmla="*/ 687708 h 1325394"/>
                <a:gd name="connsiteX75" fmla="*/ 3722566 w 3812022"/>
                <a:gd name="connsiteY75" fmla="*/ 730614 h 1325394"/>
                <a:gd name="connsiteX76" fmla="*/ 3618732 w 3812022"/>
                <a:gd name="connsiteY76" fmla="*/ 834448 h 1325394"/>
                <a:gd name="connsiteX77" fmla="*/ 3528743 w 3812022"/>
                <a:gd name="connsiteY77" fmla="*/ 887163 h 1325394"/>
                <a:gd name="connsiteX78" fmla="*/ 3402545 w 3812022"/>
                <a:gd name="connsiteY78" fmla="*/ 978217 h 1325394"/>
                <a:gd name="connsiteX79" fmla="*/ 3385506 w 3812022"/>
                <a:gd name="connsiteY79" fmla="*/ 977152 h 1325394"/>
                <a:gd name="connsiteX80" fmla="*/ 3460053 w 3812022"/>
                <a:gd name="connsiteY80" fmla="*/ 875981 h 1325394"/>
                <a:gd name="connsiteX81" fmla="*/ 3455793 w 3812022"/>
                <a:gd name="connsiteY81" fmla="*/ 867994 h 1325394"/>
                <a:gd name="connsiteX82" fmla="*/ 3356752 w 3812022"/>
                <a:gd name="connsiteY82" fmla="*/ 919644 h 1325394"/>
                <a:gd name="connsiteX83" fmla="*/ 3263568 w 3812022"/>
                <a:gd name="connsiteY83" fmla="*/ 925502 h 1325394"/>
                <a:gd name="connsiteX84" fmla="*/ 3238542 w 3812022"/>
                <a:gd name="connsiteY84" fmla="*/ 916450 h 1325394"/>
                <a:gd name="connsiteX85" fmla="*/ 3249724 w 3812022"/>
                <a:gd name="connsiteY85" fmla="*/ 890358 h 1325394"/>
                <a:gd name="connsiteX86" fmla="*/ 3509574 w 3812022"/>
                <a:gd name="connsiteY86" fmla="*/ 757771 h 1325394"/>
                <a:gd name="connsiteX87" fmla="*/ 3528743 w 3812022"/>
                <a:gd name="connsiteY87" fmla="*/ 746588 h 1325394"/>
                <a:gd name="connsiteX88" fmla="*/ 3634706 w 3812022"/>
                <a:gd name="connsiteY88" fmla="*/ 690146 h 1325394"/>
                <a:gd name="connsiteX89" fmla="*/ 3661538 w 3812022"/>
                <a:gd name="connsiteY89" fmla="*/ 687708 h 1325394"/>
                <a:gd name="connsiteX90" fmla="*/ 3106487 w 3812022"/>
                <a:gd name="connsiteY90" fmla="*/ 648612 h 1325394"/>
                <a:gd name="connsiteX91" fmla="*/ 3233749 w 3812022"/>
                <a:gd name="connsiteY91" fmla="*/ 667781 h 1325394"/>
                <a:gd name="connsiteX92" fmla="*/ 3234814 w 3812022"/>
                <a:gd name="connsiteY92" fmla="*/ 665652 h 1325394"/>
                <a:gd name="connsiteX93" fmla="*/ 3234814 w 3812022"/>
                <a:gd name="connsiteY93" fmla="*/ 750848 h 1325394"/>
                <a:gd name="connsiteX94" fmla="*/ 3225762 w 3812022"/>
                <a:gd name="connsiteY94" fmla="*/ 789187 h 1325394"/>
                <a:gd name="connsiteX95" fmla="*/ 3208723 w 3812022"/>
                <a:gd name="connsiteY95" fmla="*/ 792382 h 1325394"/>
                <a:gd name="connsiteX96" fmla="*/ 3106487 w 3812022"/>
                <a:gd name="connsiteY96" fmla="*/ 661924 h 1325394"/>
                <a:gd name="connsiteX97" fmla="*/ 3106487 w 3812022"/>
                <a:gd name="connsiteY97" fmla="*/ 651807 h 1325394"/>
                <a:gd name="connsiteX98" fmla="*/ 3106487 w 3812022"/>
                <a:gd name="connsiteY98" fmla="*/ 648612 h 1325394"/>
                <a:gd name="connsiteX99" fmla="*/ 1575074 w 3812022"/>
                <a:gd name="connsiteY99" fmla="*/ 608144 h 1325394"/>
                <a:gd name="connsiteX100" fmla="*/ 1552710 w 3812022"/>
                <a:gd name="connsiteY100" fmla="*/ 616131 h 1325394"/>
                <a:gd name="connsiteX101" fmla="*/ 1527684 w 3812022"/>
                <a:gd name="connsiteY101" fmla="*/ 671509 h 1325394"/>
                <a:gd name="connsiteX102" fmla="*/ 1552710 w 3812022"/>
                <a:gd name="connsiteY102" fmla="*/ 655535 h 1325394"/>
                <a:gd name="connsiteX103" fmla="*/ 1575074 w 3812022"/>
                <a:gd name="connsiteY103" fmla="*/ 608144 h 1325394"/>
                <a:gd name="connsiteX104" fmla="*/ 2635775 w 3812022"/>
                <a:gd name="connsiteY104" fmla="*/ 472893 h 1325394"/>
                <a:gd name="connsiteX105" fmla="*/ 2689556 w 3812022"/>
                <a:gd name="connsiteY105" fmla="*/ 508037 h 1325394"/>
                <a:gd name="connsiteX106" fmla="*/ 2608619 w 3812022"/>
                <a:gd name="connsiteY106" fmla="*/ 661392 h 1325394"/>
                <a:gd name="connsiteX107" fmla="*/ 2608619 w 3812022"/>
                <a:gd name="connsiteY107" fmla="*/ 553830 h 1325394"/>
                <a:gd name="connsiteX108" fmla="*/ 2635775 w 3812022"/>
                <a:gd name="connsiteY108" fmla="*/ 472893 h 1325394"/>
                <a:gd name="connsiteX109" fmla="*/ 1655479 w 3812022"/>
                <a:gd name="connsiteY109" fmla="*/ 448932 h 1325394"/>
                <a:gd name="connsiteX110" fmla="*/ 1578801 w 3812022"/>
                <a:gd name="connsiteY110" fmla="*/ 495257 h 1325394"/>
                <a:gd name="connsiteX111" fmla="*/ 1552710 w 3812022"/>
                <a:gd name="connsiteY111" fmla="*/ 523480 h 1325394"/>
                <a:gd name="connsiteX112" fmla="*/ 1542061 w 3812022"/>
                <a:gd name="connsiteY112" fmla="*/ 562351 h 1325394"/>
                <a:gd name="connsiteX113" fmla="*/ 1552177 w 3812022"/>
                <a:gd name="connsiteY113" fmla="*/ 558091 h 1325394"/>
                <a:gd name="connsiteX114" fmla="*/ 1578269 w 3812022"/>
                <a:gd name="connsiteY114" fmla="*/ 545844 h 1325394"/>
                <a:gd name="connsiteX115" fmla="*/ 1642699 w 3812022"/>
                <a:gd name="connsiteY115" fmla="*/ 481413 h 1325394"/>
                <a:gd name="connsiteX116" fmla="*/ 1667726 w 3812022"/>
                <a:gd name="connsiteY116" fmla="*/ 461179 h 1325394"/>
                <a:gd name="connsiteX117" fmla="*/ 1666661 w 3812022"/>
                <a:gd name="connsiteY117" fmla="*/ 449997 h 1325394"/>
                <a:gd name="connsiteX118" fmla="*/ 1655479 w 3812022"/>
                <a:gd name="connsiteY118" fmla="*/ 448932 h 1325394"/>
                <a:gd name="connsiteX119" fmla="*/ 3171982 w 3812022"/>
                <a:gd name="connsiteY119" fmla="*/ 389826 h 1325394"/>
                <a:gd name="connsiteX120" fmla="*/ 3189021 w 3812022"/>
                <a:gd name="connsiteY120" fmla="*/ 403138 h 1325394"/>
                <a:gd name="connsiteX121" fmla="*/ 3234814 w 3812022"/>
                <a:gd name="connsiteY121" fmla="*/ 454789 h 1325394"/>
                <a:gd name="connsiteX122" fmla="*/ 3313621 w 3812022"/>
                <a:gd name="connsiteY122" fmla="*/ 520285 h 1325394"/>
                <a:gd name="connsiteX123" fmla="*/ 3234814 w 3812022"/>
                <a:gd name="connsiteY123" fmla="*/ 600156 h 1325394"/>
                <a:gd name="connsiteX124" fmla="*/ 3233749 w 3812022"/>
                <a:gd name="connsiteY124" fmla="*/ 600156 h 1325394"/>
                <a:gd name="connsiteX125" fmla="*/ 3230554 w 3812022"/>
                <a:gd name="connsiteY125" fmla="*/ 538389 h 1325394"/>
                <a:gd name="connsiteX126" fmla="*/ 3171982 w 3812022"/>
                <a:gd name="connsiteY126" fmla="*/ 389826 h 1325394"/>
                <a:gd name="connsiteX127" fmla="*/ 2558565 w 3812022"/>
                <a:gd name="connsiteY127" fmla="*/ 235940 h 1325394"/>
                <a:gd name="connsiteX128" fmla="*/ 2599034 w 3812022"/>
                <a:gd name="connsiteY128" fmla="*/ 279603 h 1325394"/>
                <a:gd name="connsiteX129" fmla="*/ 2550578 w 3812022"/>
                <a:gd name="connsiteY129" fmla="*/ 565545 h 1325394"/>
                <a:gd name="connsiteX130" fmla="*/ 2551643 w 3812022"/>
                <a:gd name="connsiteY130" fmla="*/ 586845 h 1325394"/>
                <a:gd name="connsiteX131" fmla="*/ 2608086 w 3812022"/>
                <a:gd name="connsiteY131" fmla="*/ 553298 h 1325394"/>
                <a:gd name="connsiteX132" fmla="*/ 2608086 w 3812022"/>
                <a:gd name="connsiteY132" fmla="*/ 660327 h 1325394"/>
                <a:gd name="connsiteX133" fmla="*/ 2497863 w 3812022"/>
                <a:gd name="connsiteY133" fmla="*/ 743394 h 1325394"/>
                <a:gd name="connsiteX134" fmla="*/ 2447277 w 3812022"/>
                <a:gd name="connsiteY134" fmla="*/ 890891 h 1325394"/>
                <a:gd name="connsiteX135" fmla="*/ 2113411 w 3812022"/>
                <a:gd name="connsiteY135" fmla="*/ 1193339 h 1325394"/>
                <a:gd name="connsiteX136" fmla="*/ 2110217 w 3812022"/>
                <a:gd name="connsiteY136" fmla="*/ 1183222 h 1325394"/>
                <a:gd name="connsiteX137" fmla="*/ 2114476 w 3812022"/>
                <a:gd name="connsiteY137" fmla="*/ 1174170 h 1325394"/>
                <a:gd name="connsiteX138" fmla="*/ 2394562 w 3812022"/>
                <a:gd name="connsiteY138" fmla="*/ 811551 h 1325394"/>
                <a:gd name="connsiteX139" fmla="*/ 2393497 w 3812022"/>
                <a:gd name="connsiteY139" fmla="*/ 801434 h 1325394"/>
                <a:gd name="connsiteX140" fmla="*/ 2250259 w 3812022"/>
                <a:gd name="connsiteY140" fmla="*/ 827526 h 1325394"/>
                <a:gd name="connsiteX141" fmla="*/ 2286467 w 3812022"/>
                <a:gd name="connsiteY141" fmla="*/ 748719 h 1325394"/>
                <a:gd name="connsiteX142" fmla="*/ 2433965 w 3812022"/>
                <a:gd name="connsiteY142" fmla="*/ 653937 h 1325394"/>
                <a:gd name="connsiteX143" fmla="*/ 2525019 w 3812022"/>
                <a:gd name="connsiteY143" fmla="*/ 300370 h 1325394"/>
                <a:gd name="connsiteX144" fmla="*/ 2558565 w 3812022"/>
                <a:gd name="connsiteY144" fmla="*/ 235940 h 1325394"/>
                <a:gd name="connsiteX145" fmla="*/ 3528210 w 3812022"/>
                <a:gd name="connsiteY145" fmla="*/ 194459 h 1325394"/>
                <a:gd name="connsiteX146" fmla="*/ 3528210 w 3812022"/>
                <a:gd name="connsiteY146" fmla="*/ 484076 h 1325394"/>
                <a:gd name="connsiteX147" fmla="*/ 3528743 w 3812022"/>
                <a:gd name="connsiteY147" fmla="*/ 483543 h 1325394"/>
                <a:gd name="connsiteX148" fmla="*/ 3528743 w 3812022"/>
                <a:gd name="connsiteY148" fmla="*/ 484076 h 1325394"/>
                <a:gd name="connsiteX149" fmla="*/ 3495197 w 3812022"/>
                <a:gd name="connsiteY149" fmla="*/ 562883 h 1325394"/>
                <a:gd name="connsiteX150" fmla="*/ 3517161 w 3812022"/>
                <a:gd name="connsiteY150" fmla="*/ 553165 h 1325394"/>
                <a:gd name="connsiteX151" fmla="*/ 3528210 w 3812022"/>
                <a:gd name="connsiteY151" fmla="*/ 540085 h 1325394"/>
                <a:gd name="connsiteX152" fmla="*/ 3528210 w 3812022"/>
                <a:gd name="connsiteY152" fmla="*/ 656599 h 1325394"/>
                <a:gd name="connsiteX153" fmla="*/ 3528743 w 3812022"/>
                <a:gd name="connsiteY153" fmla="*/ 656327 h 1325394"/>
                <a:gd name="connsiteX154" fmla="*/ 3528743 w 3812022"/>
                <a:gd name="connsiteY154" fmla="*/ 656599 h 1325394"/>
                <a:gd name="connsiteX155" fmla="*/ 3406273 w 3812022"/>
                <a:gd name="connsiteY155" fmla="*/ 719432 h 1325394"/>
                <a:gd name="connsiteX156" fmla="*/ 3403078 w 3812022"/>
                <a:gd name="connsiteY156" fmla="*/ 707185 h 1325394"/>
                <a:gd name="connsiteX157" fmla="*/ 3496262 w 3812022"/>
                <a:gd name="connsiteY157" fmla="*/ 620391 h 1325394"/>
                <a:gd name="connsiteX158" fmla="*/ 3394026 w 3812022"/>
                <a:gd name="connsiteY158" fmla="*/ 629443 h 1325394"/>
                <a:gd name="connsiteX159" fmla="*/ 3246529 w 3812022"/>
                <a:gd name="connsiteY159" fmla="*/ 710380 h 1325394"/>
                <a:gd name="connsiteX160" fmla="*/ 3235347 w 3812022"/>
                <a:gd name="connsiteY160" fmla="*/ 750848 h 1325394"/>
                <a:gd name="connsiteX161" fmla="*/ 3235347 w 3812022"/>
                <a:gd name="connsiteY161" fmla="*/ 665652 h 1325394"/>
                <a:gd name="connsiteX162" fmla="*/ 3367934 w 3812022"/>
                <a:gd name="connsiteY162" fmla="*/ 560753 h 1325394"/>
                <a:gd name="connsiteX163" fmla="*/ 3370064 w 3812022"/>
                <a:gd name="connsiteY163" fmla="*/ 524544 h 1325394"/>
                <a:gd name="connsiteX164" fmla="*/ 3419585 w 3812022"/>
                <a:gd name="connsiteY164" fmla="*/ 520285 h 1325394"/>
                <a:gd name="connsiteX165" fmla="*/ 3511704 w 3812022"/>
                <a:gd name="connsiteY165" fmla="*/ 329123 h 1325394"/>
                <a:gd name="connsiteX166" fmla="*/ 3411598 w 3812022"/>
                <a:gd name="connsiteY166" fmla="*/ 341370 h 1325394"/>
                <a:gd name="connsiteX167" fmla="*/ 3447806 w 3812022"/>
                <a:gd name="connsiteY167" fmla="*/ 282798 h 1325394"/>
                <a:gd name="connsiteX168" fmla="*/ 52315 w 3812022"/>
                <a:gd name="connsiteY168" fmla="*/ 184090 h 1325394"/>
                <a:gd name="connsiteX169" fmla="*/ 88391 w 3812022"/>
                <a:gd name="connsiteY169" fmla="*/ 188017 h 1325394"/>
                <a:gd name="connsiteX170" fmla="*/ 158146 w 3812022"/>
                <a:gd name="connsiteY170" fmla="*/ 272682 h 1325394"/>
                <a:gd name="connsiteX171" fmla="*/ 137912 w 3812022"/>
                <a:gd name="connsiteY171" fmla="*/ 296111 h 1325394"/>
                <a:gd name="connsiteX172" fmla="*/ 102768 w 3812022"/>
                <a:gd name="connsiteY172" fmla="*/ 308358 h 1325394"/>
                <a:gd name="connsiteX173" fmla="*/ 88391 w 3812022"/>
                <a:gd name="connsiteY173" fmla="*/ 309423 h 1325394"/>
                <a:gd name="connsiteX174" fmla="*/ 81469 w 3812022"/>
                <a:gd name="connsiteY174" fmla="*/ 309423 h 1325394"/>
                <a:gd name="connsiteX175" fmla="*/ 65494 w 3812022"/>
                <a:gd name="connsiteY175" fmla="*/ 299306 h 1325394"/>
                <a:gd name="connsiteX176" fmla="*/ 18636 w 3812022"/>
                <a:gd name="connsiteY176" fmla="*/ 186952 h 1325394"/>
                <a:gd name="connsiteX177" fmla="*/ 52315 w 3812022"/>
                <a:gd name="connsiteY177" fmla="*/ 184090 h 1325394"/>
                <a:gd name="connsiteX178" fmla="*/ 697548 w 3812022"/>
                <a:gd name="connsiteY178" fmla="*/ 95897 h 1325394"/>
                <a:gd name="connsiteX179" fmla="*/ 698613 w 3812022"/>
                <a:gd name="connsiteY179" fmla="*/ 166717 h 1325394"/>
                <a:gd name="connsiteX180" fmla="*/ 712990 w 3812022"/>
                <a:gd name="connsiteY180" fmla="*/ 157665 h 1325394"/>
                <a:gd name="connsiteX181" fmla="*/ 727367 w 3812022"/>
                <a:gd name="connsiteY181" fmla="*/ 144353 h 1325394"/>
                <a:gd name="connsiteX182" fmla="*/ 712990 w 3812022"/>
                <a:gd name="connsiteY182" fmla="*/ 99092 h 1325394"/>
                <a:gd name="connsiteX183" fmla="*/ 697548 w 3812022"/>
                <a:gd name="connsiteY183" fmla="*/ 95897 h 1325394"/>
                <a:gd name="connsiteX184" fmla="*/ 1785205 w 3812022"/>
                <a:gd name="connsiteY184" fmla="*/ 42774 h 1325394"/>
                <a:gd name="connsiteX185" fmla="*/ 1825341 w 3812022"/>
                <a:gd name="connsiteY185" fmla="*/ 84183 h 1325394"/>
                <a:gd name="connsiteX186" fmla="*/ 1779015 w 3812022"/>
                <a:gd name="connsiteY186" fmla="*/ 158730 h 1325394"/>
                <a:gd name="connsiteX187" fmla="*/ 1835458 w 3812022"/>
                <a:gd name="connsiteY187" fmla="*/ 118262 h 1325394"/>
                <a:gd name="connsiteX188" fmla="*/ 1895628 w 3812022"/>
                <a:gd name="connsiteY188" fmla="*/ 150211 h 1325394"/>
                <a:gd name="connsiteX189" fmla="*/ 1895628 w 3812022"/>
                <a:gd name="connsiteY189" fmla="*/ 158198 h 1325394"/>
                <a:gd name="connsiteX190" fmla="*/ 1873264 w 3812022"/>
                <a:gd name="connsiteY190" fmla="*/ 191744 h 1325394"/>
                <a:gd name="connsiteX191" fmla="*/ 1646959 w 3812022"/>
                <a:gd name="connsiteY191" fmla="*/ 304097 h 1325394"/>
                <a:gd name="connsiteX192" fmla="*/ 1578269 w 3812022"/>
                <a:gd name="connsiteY192" fmla="*/ 388761 h 1325394"/>
                <a:gd name="connsiteX193" fmla="*/ 1552177 w 3812022"/>
                <a:gd name="connsiteY193" fmla="*/ 408996 h 1325394"/>
                <a:gd name="connsiteX194" fmla="*/ 1536203 w 3812022"/>
                <a:gd name="connsiteY194" fmla="*/ 450529 h 1325394"/>
                <a:gd name="connsiteX195" fmla="*/ 1552177 w 3812022"/>
                <a:gd name="connsiteY195" fmla="*/ 446269 h 1325394"/>
                <a:gd name="connsiteX196" fmla="*/ 1578269 w 3812022"/>
                <a:gd name="connsiteY196" fmla="*/ 432957 h 1325394"/>
                <a:gd name="connsiteX197" fmla="*/ 1765170 w 3812022"/>
                <a:gd name="connsiteY197" fmla="*/ 431892 h 1325394"/>
                <a:gd name="connsiteX198" fmla="*/ 1742807 w 3812022"/>
                <a:gd name="connsiteY198" fmla="*/ 521882 h 1325394"/>
                <a:gd name="connsiteX199" fmla="*/ 1578269 w 3812022"/>
                <a:gd name="connsiteY199" fmla="*/ 711978 h 1325394"/>
                <a:gd name="connsiteX200" fmla="*/ 1552177 w 3812022"/>
                <a:gd name="connsiteY200" fmla="*/ 732212 h 1325394"/>
                <a:gd name="connsiteX201" fmla="*/ 1552177 w 3812022"/>
                <a:gd name="connsiteY201" fmla="*/ 744459 h 1325394"/>
                <a:gd name="connsiteX202" fmla="*/ 1578269 w 3812022"/>
                <a:gd name="connsiteY202" fmla="*/ 737537 h 1325394"/>
                <a:gd name="connsiteX203" fmla="*/ 1734819 w 3812022"/>
                <a:gd name="connsiteY203" fmla="*/ 654470 h 1325394"/>
                <a:gd name="connsiteX204" fmla="*/ 1767300 w 3812022"/>
                <a:gd name="connsiteY204" fmla="*/ 708250 h 1325394"/>
                <a:gd name="connsiteX205" fmla="*/ 1648024 w 3812022"/>
                <a:gd name="connsiteY205" fmla="*/ 823266 h 1325394"/>
                <a:gd name="connsiteX206" fmla="*/ 1726832 w 3812022"/>
                <a:gd name="connsiteY206" fmla="*/ 893021 h 1325394"/>
                <a:gd name="connsiteX207" fmla="*/ 1578269 w 3812022"/>
                <a:gd name="connsiteY207" fmla="*/ 1037323 h 1325394"/>
                <a:gd name="connsiteX208" fmla="*/ 1552177 w 3812022"/>
                <a:gd name="connsiteY208" fmla="*/ 1054362 h 1325394"/>
                <a:gd name="connsiteX209" fmla="*/ 1528749 w 3812022"/>
                <a:gd name="connsiteY209" fmla="*/ 1070337 h 1325394"/>
                <a:gd name="connsiteX210" fmla="*/ 1518631 w 3812022"/>
                <a:gd name="connsiteY210" fmla="*/ 1185352 h 1325394"/>
                <a:gd name="connsiteX211" fmla="*/ 1521826 w 3812022"/>
                <a:gd name="connsiteY211" fmla="*/ 1284393 h 1325394"/>
                <a:gd name="connsiteX212" fmla="*/ 1499462 w 3812022"/>
                <a:gd name="connsiteY212" fmla="*/ 1313680 h 1325394"/>
                <a:gd name="connsiteX213" fmla="*/ 1437694 w 3812022"/>
                <a:gd name="connsiteY213" fmla="*/ 1117727 h 1325394"/>
                <a:gd name="connsiteX214" fmla="*/ 1380187 w 3812022"/>
                <a:gd name="connsiteY214" fmla="*/ 1071402 h 1325394"/>
                <a:gd name="connsiteX215" fmla="*/ 1437694 w 3812022"/>
                <a:gd name="connsiteY215" fmla="*/ 1051167 h 1325394"/>
                <a:gd name="connsiteX216" fmla="*/ 1434500 w 3812022"/>
                <a:gd name="connsiteY216" fmla="*/ 916982 h 1325394"/>
                <a:gd name="connsiteX217" fmla="*/ 1285938 w 3812022"/>
                <a:gd name="connsiteY217" fmla="*/ 1011764 h 1325394"/>
                <a:gd name="connsiteX218" fmla="*/ 1167727 w 3812022"/>
                <a:gd name="connsiteY218" fmla="*/ 1035193 h 1325394"/>
                <a:gd name="connsiteX219" fmla="*/ 1169857 w 3812022"/>
                <a:gd name="connsiteY219" fmla="*/ 1024011 h 1325394"/>
                <a:gd name="connsiteX220" fmla="*/ 1422253 w 3812022"/>
                <a:gd name="connsiteY220" fmla="*/ 824863 h 1325394"/>
                <a:gd name="connsiteX221" fmla="*/ 1397226 w 3812022"/>
                <a:gd name="connsiteY221" fmla="*/ 814746 h 1325394"/>
                <a:gd name="connsiteX222" fmla="*/ 1397226 w 3812022"/>
                <a:gd name="connsiteY222" fmla="*/ 802499 h 1325394"/>
                <a:gd name="connsiteX223" fmla="*/ 1427577 w 3812022"/>
                <a:gd name="connsiteY223" fmla="*/ 779070 h 1325394"/>
                <a:gd name="connsiteX224" fmla="*/ 1435565 w 3812022"/>
                <a:gd name="connsiteY224" fmla="*/ 692276 h 1325394"/>
                <a:gd name="connsiteX225" fmla="*/ 1289133 w 3812022"/>
                <a:gd name="connsiteY225" fmla="*/ 782265 h 1325394"/>
                <a:gd name="connsiteX226" fmla="*/ 1153883 w 3812022"/>
                <a:gd name="connsiteY226" fmla="*/ 833916 h 1325394"/>
                <a:gd name="connsiteX227" fmla="*/ 1156013 w 3812022"/>
                <a:gd name="connsiteY227" fmla="*/ 808889 h 1325394"/>
                <a:gd name="connsiteX228" fmla="*/ 1263041 w 3812022"/>
                <a:gd name="connsiteY228" fmla="*/ 748186 h 1325394"/>
                <a:gd name="connsiteX229" fmla="*/ 1306704 w 3812022"/>
                <a:gd name="connsiteY229" fmla="*/ 656067 h 1325394"/>
                <a:gd name="connsiteX230" fmla="*/ 1323744 w 3812022"/>
                <a:gd name="connsiteY230" fmla="*/ 676302 h 1325394"/>
                <a:gd name="connsiteX231" fmla="*/ 1440889 w 3812022"/>
                <a:gd name="connsiteY231" fmla="*/ 435620 h 1325394"/>
                <a:gd name="connsiteX232" fmla="*/ 1523956 w 3812022"/>
                <a:gd name="connsiteY232" fmla="*/ 343501 h 1325394"/>
                <a:gd name="connsiteX233" fmla="*/ 1376459 w 3812022"/>
                <a:gd name="connsiteY233" fmla="*/ 458516 h 1325394"/>
                <a:gd name="connsiteX234" fmla="*/ 1348238 w 3812022"/>
                <a:gd name="connsiteY234" fmla="*/ 446269 h 1325394"/>
                <a:gd name="connsiteX235" fmla="*/ 1161337 w 3812022"/>
                <a:gd name="connsiteY235" fmla="*/ 469698 h 1325394"/>
                <a:gd name="connsiteX236" fmla="*/ 1161337 w 3812022"/>
                <a:gd name="connsiteY236" fmla="*/ 459581 h 1325394"/>
                <a:gd name="connsiteX237" fmla="*/ 1337056 w 3812022"/>
                <a:gd name="connsiteY237" fmla="*/ 376514 h 1325394"/>
                <a:gd name="connsiteX238" fmla="*/ 1363147 w 3812022"/>
                <a:gd name="connsiteY238" fmla="*/ 194406 h 1325394"/>
                <a:gd name="connsiteX239" fmla="*/ 1453136 w 3812022"/>
                <a:gd name="connsiteY239" fmla="*/ 312617 h 1325394"/>
                <a:gd name="connsiteX240" fmla="*/ 1552177 w 3812022"/>
                <a:gd name="connsiteY240" fmla="*/ 273213 h 1325394"/>
                <a:gd name="connsiteX241" fmla="*/ 1578269 w 3812022"/>
                <a:gd name="connsiteY241" fmla="*/ 263096 h 1325394"/>
                <a:gd name="connsiteX242" fmla="*/ 1596374 w 3812022"/>
                <a:gd name="connsiteY242" fmla="*/ 256174 h 1325394"/>
                <a:gd name="connsiteX243" fmla="*/ 1760911 w 3812022"/>
                <a:gd name="connsiteY243" fmla="*/ 45844 h 1325394"/>
                <a:gd name="connsiteX244" fmla="*/ 1785205 w 3812022"/>
                <a:gd name="connsiteY244" fmla="*/ 42774 h 1325394"/>
                <a:gd name="connsiteX245" fmla="*/ 677122 w 3812022"/>
                <a:gd name="connsiteY245" fmla="*/ 5334 h 1325394"/>
                <a:gd name="connsiteX246" fmla="*/ 708198 w 3812022"/>
                <a:gd name="connsiteY246" fmla="*/ 55428 h 1325394"/>
                <a:gd name="connsiteX247" fmla="*/ 712458 w 3812022"/>
                <a:gd name="connsiteY247" fmla="*/ 55428 h 1325394"/>
                <a:gd name="connsiteX248" fmla="*/ 836526 w 3812022"/>
                <a:gd name="connsiteY248" fmla="*/ 143288 h 1325394"/>
                <a:gd name="connsiteX249" fmla="*/ 712458 w 3812022"/>
                <a:gd name="connsiteY249" fmla="*/ 269485 h 1325394"/>
                <a:gd name="connsiteX250" fmla="*/ 690094 w 3812022"/>
                <a:gd name="connsiteY250" fmla="*/ 280667 h 1325394"/>
                <a:gd name="connsiteX251" fmla="*/ 668794 w 3812022"/>
                <a:gd name="connsiteY251" fmla="*/ 420177 h 1325394"/>
                <a:gd name="connsiteX252" fmla="*/ 666664 w 3812022"/>
                <a:gd name="connsiteY252" fmla="*/ 435086 h 1325394"/>
                <a:gd name="connsiteX253" fmla="*/ 662405 w 3812022"/>
                <a:gd name="connsiteY253" fmla="*/ 440944 h 1325394"/>
                <a:gd name="connsiteX254" fmla="*/ 608624 w 3812022"/>
                <a:gd name="connsiteY254" fmla="*/ 524011 h 1325394"/>
                <a:gd name="connsiteX255" fmla="*/ 579338 w 3812022"/>
                <a:gd name="connsiteY255" fmla="*/ 591636 h 1325394"/>
                <a:gd name="connsiteX256" fmla="*/ 608624 w 3812022"/>
                <a:gd name="connsiteY256" fmla="*/ 570336 h 1325394"/>
                <a:gd name="connsiteX257" fmla="*/ 712458 w 3812022"/>
                <a:gd name="connsiteY257" fmla="*/ 512829 h 1325394"/>
                <a:gd name="connsiteX258" fmla="*/ 716718 w 3812022"/>
                <a:gd name="connsiteY258" fmla="*/ 511764 h 1325394"/>
                <a:gd name="connsiteX259" fmla="*/ 712458 w 3812022"/>
                <a:gd name="connsiteY259" fmla="*/ 579389 h 1325394"/>
                <a:gd name="connsiteX260" fmla="*/ 660807 w 3812022"/>
                <a:gd name="connsiteY260" fmla="*/ 645949 h 1325394"/>
                <a:gd name="connsiteX261" fmla="*/ 704471 w 3812022"/>
                <a:gd name="connsiteY261" fmla="*/ 713573 h 1325394"/>
                <a:gd name="connsiteX262" fmla="*/ 710328 w 3812022"/>
                <a:gd name="connsiteY262" fmla="*/ 1175233 h 1325394"/>
                <a:gd name="connsiteX263" fmla="*/ 625663 w 3812022"/>
                <a:gd name="connsiteY263" fmla="*/ 1217832 h 1325394"/>
                <a:gd name="connsiteX264" fmla="*/ 608624 w 3812022"/>
                <a:gd name="connsiteY264" fmla="*/ 1200792 h 1325394"/>
                <a:gd name="connsiteX265" fmla="*/ 561233 w 3812022"/>
                <a:gd name="connsiteY265" fmla="*/ 1090569 h 1325394"/>
                <a:gd name="connsiteX266" fmla="*/ 608624 w 3812022"/>
                <a:gd name="connsiteY266" fmla="*/ 1105479 h 1325394"/>
                <a:gd name="connsiteX267" fmla="*/ 610754 w 3812022"/>
                <a:gd name="connsiteY267" fmla="*/ 1105479 h 1325394"/>
                <a:gd name="connsiteX268" fmla="*/ 608624 w 3812022"/>
                <a:gd name="connsiteY268" fmla="*/ 1008567 h 1325394"/>
                <a:gd name="connsiteX269" fmla="*/ 606494 w 3812022"/>
                <a:gd name="connsiteY269" fmla="*/ 1005372 h 1325394"/>
                <a:gd name="connsiteX270" fmla="*/ 555909 w 3812022"/>
                <a:gd name="connsiteY270" fmla="*/ 972891 h 1325394"/>
                <a:gd name="connsiteX271" fmla="*/ 543662 w 3812022"/>
                <a:gd name="connsiteY271" fmla="*/ 973956 h 1325394"/>
                <a:gd name="connsiteX272" fmla="*/ 518635 w 3812022"/>
                <a:gd name="connsiteY272" fmla="*/ 1072997 h 1325394"/>
                <a:gd name="connsiteX273" fmla="*/ 449945 w 3812022"/>
                <a:gd name="connsiteY273" fmla="*/ 1246586 h 1325394"/>
                <a:gd name="connsiteX274" fmla="*/ 419594 w 3812022"/>
                <a:gd name="connsiteY274" fmla="*/ 1188013 h 1325394"/>
                <a:gd name="connsiteX275" fmla="*/ 500531 w 3812022"/>
                <a:gd name="connsiteY275" fmla="*/ 866928 h 1325394"/>
                <a:gd name="connsiteX276" fmla="*/ 542064 w 3812022"/>
                <a:gd name="connsiteY276" fmla="*/ 734340 h 1325394"/>
                <a:gd name="connsiteX277" fmla="*/ 438230 w 3812022"/>
                <a:gd name="connsiteY277" fmla="*/ 730080 h 1325394"/>
                <a:gd name="connsiteX278" fmla="*/ 439296 w 3812022"/>
                <a:gd name="connsiteY278" fmla="*/ 709846 h 1325394"/>
                <a:gd name="connsiteX279" fmla="*/ 487751 w 3812022"/>
                <a:gd name="connsiteY279" fmla="*/ 504841 h 1325394"/>
                <a:gd name="connsiteX280" fmla="*/ 494673 w 3812022"/>
                <a:gd name="connsiteY280" fmla="*/ 487802 h 1325394"/>
                <a:gd name="connsiteX281" fmla="*/ 520765 w 3812022"/>
                <a:gd name="connsiteY281" fmla="*/ 410060 h 1325394"/>
                <a:gd name="connsiteX282" fmla="*/ 410542 w 3812022"/>
                <a:gd name="connsiteY282" fmla="*/ 492062 h 1325394"/>
                <a:gd name="connsiteX283" fmla="*/ 317358 w 3812022"/>
                <a:gd name="connsiteY283" fmla="*/ 562882 h 1325394"/>
                <a:gd name="connsiteX284" fmla="*/ 217251 w 3812022"/>
                <a:gd name="connsiteY284" fmla="*/ 666715 h 1325394"/>
                <a:gd name="connsiteX285" fmla="*/ 155484 w 3812022"/>
                <a:gd name="connsiteY285" fmla="*/ 1054893 h 1325394"/>
                <a:gd name="connsiteX286" fmla="*/ 136314 w 3812022"/>
                <a:gd name="connsiteY286" fmla="*/ 1180026 h 1325394"/>
                <a:gd name="connsiteX287" fmla="*/ 100106 w 3812022"/>
                <a:gd name="connsiteY287" fmla="*/ 1312613 h 1325394"/>
                <a:gd name="connsiteX288" fmla="*/ 87859 w 3812022"/>
                <a:gd name="connsiteY288" fmla="*/ 1305691 h 1325394"/>
                <a:gd name="connsiteX289" fmla="*/ 21299 w 3812022"/>
                <a:gd name="connsiteY289" fmla="*/ 1256170 h 1325394"/>
                <a:gd name="connsiteX290" fmla="*/ 1064 w 3812022"/>
                <a:gd name="connsiteY290" fmla="*/ 1121985 h 1325394"/>
                <a:gd name="connsiteX291" fmla="*/ 2129 w 3812022"/>
                <a:gd name="connsiteY291" fmla="*/ 1009632 h 1325394"/>
                <a:gd name="connsiteX292" fmla="*/ 6389 w 3812022"/>
                <a:gd name="connsiteY292" fmla="*/ 796640 h 1325394"/>
                <a:gd name="connsiteX293" fmla="*/ 4259 w 3812022"/>
                <a:gd name="connsiteY293" fmla="*/ 718898 h 1325394"/>
                <a:gd name="connsiteX294" fmla="*/ 0 w 3812022"/>
                <a:gd name="connsiteY294" fmla="*/ 639026 h 1325394"/>
                <a:gd name="connsiteX295" fmla="*/ 0 w 3812022"/>
                <a:gd name="connsiteY295" fmla="*/ 632104 h 1325394"/>
                <a:gd name="connsiteX296" fmla="*/ 65495 w 3812022"/>
                <a:gd name="connsiteY296" fmla="*/ 504841 h 1325394"/>
                <a:gd name="connsiteX297" fmla="*/ 87859 w 3812022"/>
                <a:gd name="connsiteY297" fmla="*/ 536258 h 1325394"/>
                <a:gd name="connsiteX298" fmla="*/ 116080 w 3812022"/>
                <a:gd name="connsiteY298" fmla="*/ 617195 h 1325394"/>
                <a:gd name="connsiteX299" fmla="*/ 144302 w 3812022"/>
                <a:gd name="connsiteY299" fmla="*/ 775874 h 1325394"/>
                <a:gd name="connsiteX300" fmla="*/ 165601 w 3812022"/>
                <a:gd name="connsiteY300" fmla="*/ 702924 h 1325394"/>
                <a:gd name="connsiteX301" fmla="*/ 223109 w 3812022"/>
                <a:gd name="connsiteY301" fmla="*/ 498984 h 1325394"/>
                <a:gd name="connsiteX302" fmla="*/ 339189 w 3812022"/>
                <a:gd name="connsiteY302" fmla="*/ 424437 h 1325394"/>
                <a:gd name="connsiteX303" fmla="*/ 536207 w 3812022"/>
                <a:gd name="connsiteY303" fmla="*/ 310486 h 1325394"/>
                <a:gd name="connsiteX304" fmla="*/ 609157 w 3812022"/>
                <a:gd name="connsiteY304" fmla="*/ 91105 h 1325394"/>
                <a:gd name="connsiteX305" fmla="*/ 656547 w 3812022"/>
                <a:gd name="connsiteY305" fmla="*/ 8038 h 1325394"/>
                <a:gd name="connsiteX306" fmla="*/ 677122 w 3812022"/>
                <a:gd name="connsiteY306" fmla="*/ 5334 h 1325394"/>
                <a:gd name="connsiteX307" fmla="*/ 3645157 w 3812022"/>
                <a:gd name="connsiteY307" fmla="*/ 983 h 1325394"/>
                <a:gd name="connsiteX308" fmla="*/ 3704994 w 3812022"/>
                <a:gd name="connsiteY308" fmla="*/ 31467 h 1325394"/>
                <a:gd name="connsiteX309" fmla="*/ 3640564 w 3812022"/>
                <a:gd name="connsiteY309" fmla="*/ 159795 h 1325394"/>
                <a:gd name="connsiteX310" fmla="*/ 3543652 w 3812022"/>
                <a:gd name="connsiteY310" fmla="*/ 268953 h 1325394"/>
                <a:gd name="connsiteX311" fmla="*/ 3544718 w 3812022"/>
                <a:gd name="connsiteY311" fmla="*/ 279070 h 1325394"/>
                <a:gd name="connsiteX312" fmla="*/ 3621394 w 3812022"/>
                <a:gd name="connsiteY312" fmla="*/ 334448 h 1325394"/>
                <a:gd name="connsiteX313" fmla="*/ 3587849 w 3812022"/>
                <a:gd name="connsiteY313" fmla="*/ 419112 h 1325394"/>
                <a:gd name="connsiteX314" fmla="*/ 3812022 w 3812022"/>
                <a:gd name="connsiteY314" fmla="*/ 414853 h 1325394"/>
                <a:gd name="connsiteX315" fmla="*/ 3812022 w 3812022"/>
                <a:gd name="connsiteY315" fmla="*/ 421242 h 1325394"/>
                <a:gd name="connsiteX316" fmla="*/ 3812022 w 3812022"/>
                <a:gd name="connsiteY316" fmla="*/ 443606 h 1325394"/>
                <a:gd name="connsiteX317" fmla="*/ 3680500 w 3812022"/>
                <a:gd name="connsiteY317" fmla="*/ 594299 h 1325394"/>
                <a:gd name="connsiteX318" fmla="*/ 3654409 w 3812022"/>
                <a:gd name="connsiteY318" fmla="*/ 611339 h 1325394"/>
                <a:gd name="connsiteX319" fmla="*/ 3588713 w 3812022"/>
                <a:gd name="connsiteY319" fmla="*/ 625782 h 1325394"/>
                <a:gd name="connsiteX320" fmla="*/ 3528743 w 3812022"/>
                <a:gd name="connsiteY320" fmla="*/ 656327 h 1325394"/>
                <a:gd name="connsiteX321" fmla="*/ 3528743 w 3812022"/>
                <a:gd name="connsiteY321" fmla="*/ 539454 h 1325394"/>
                <a:gd name="connsiteX322" fmla="*/ 3528210 w 3812022"/>
                <a:gd name="connsiteY322" fmla="*/ 540085 h 1325394"/>
                <a:gd name="connsiteX323" fmla="*/ 3528210 w 3812022"/>
                <a:gd name="connsiteY323" fmla="*/ 539454 h 1325394"/>
                <a:gd name="connsiteX324" fmla="*/ 3607018 w 3812022"/>
                <a:gd name="connsiteY324" fmla="*/ 543714 h 1325394"/>
                <a:gd name="connsiteX325" fmla="*/ 3715111 w 3812022"/>
                <a:gd name="connsiteY325" fmla="*/ 446801 h 1325394"/>
                <a:gd name="connsiteX326" fmla="*/ 3537263 w 3812022"/>
                <a:gd name="connsiteY326" fmla="*/ 475024 h 1325394"/>
                <a:gd name="connsiteX327" fmla="*/ 3528743 w 3812022"/>
                <a:gd name="connsiteY327" fmla="*/ 483543 h 1325394"/>
                <a:gd name="connsiteX328" fmla="*/ 3528743 w 3812022"/>
                <a:gd name="connsiteY328" fmla="*/ 193873 h 1325394"/>
                <a:gd name="connsiteX329" fmla="*/ 3528210 w 3812022"/>
                <a:gd name="connsiteY329" fmla="*/ 194459 h 1325394"/>
                <a:gd name="connsiteX330" fmla="*/ 3528210 w 3812022"/>
                <a:gd name="connsiteY330" fmla="*/ 193873 h 1325394"/>
                <a:gd name="connsiteX331" fmla="*/ 3608082 w 3812022"/>
                <a:gd name="connsiteY331" fmla="*/ 30402 h 1325394"/>
                <a:gd name="connsiteX332" fmla="*/ 3645157 w 3812022"/>
                <a:gd name="connsiteY332" fmla="*/ 983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3812022" h="1325394">
                  <a:moveTo>
                    <a:pt x="3528743" y="1166183"/>
                  </a:moveTo>
                  <a:cubicBezTo>
                    <a:pt x="3531938" y="1169377"/>
                    <a:pt x="3534601" y="1174170"/>
                    <a:pt x="3537795" y="1178430"/>
                  </a:cubicBezTo>
                  <a:cubicBezTo>
                    <a:pt x="3538860" y="1199729"/>
                    <a:pt x="3537795" y="1230080"/>
                    <a:pt x="3528743" y="1258302"/>
                  </a:cubicBezTo>
                  <a:close/>
                  <a:moveTo>
                    <a:pt x="3234282" y="1082322"/>
                  </a:moveTo>
                  <a:lnTo>
                    <a:pt x="3234282" y="1163814"/>
                  </a:lnTo>
                  <a:lnTo>
                    <a:pt x="3194545" y="1145948"/>
                  </a:lnTo>
                  <a:cubicBezTo>
                    <a:pt x="3184361" y="1137428"/>
                    <a:pt x="3178371" y="1125980"/>
                    <a:pt x="3179436" y="1110272"/>
                  </a:cubicBezTo>
                  <a:close/>
                  <a:moveTo>
                    <a:pt x="3429169" y="1002179"/>
                  </a:moveTo>
                  <a:cubicBezTo>
                    <a:pt x="3447274" y="1016556"/>
                    <a:pt x="3489872" y="1011231"/>
                    <a:pt x="3528210" y="1004309"/>
                  </a:cubicBezTo>
                  <a:lnTo>
                    <a:pt x="3528210" y="1113467"/>
                  </a:lnTo>
                  <a:cubicBezTo>
                    <a:pt x="3515964" y="1125714"/>
                    <a:pt x="3513834" y="1141688"/>
                    <a:pt x="3528210" y="1166183"/>
                  </a:cubicBezTo>
                  <a:lnTo>
                    <a:pt x="3528210" y="1258302"/>
                  </a:lnTo>
                  <a:cubicBezTo>
                    <a:pt x="3519691" y="1290250"/>
                    <a:pt x="3500522" y="1318472"/>
                    <a:pt x="3467508" y="1325394"/>
                  </a:cubicBezTo>
                  <a:cubicBezTo>
                    <a:pt x="3423844" y="1313147"/>
                    <a:pt x="3233217" y="1258834"/>
                    <a:pt x="3260373" y="1211443"/>
                  </a:cubicBezTo>
                  <a:cubicBezTo>
                    <a:pt x="3304036" y="1210378"/>
                    <a:pt x="3374324" y="1252977"/>
                    <a:pt x="3440351" y="1243925"/>
                  </a:cubicBezTo>
                  <a:cubicBezTo>
                    <a:pt x="3461650" y="1213573"/>
                    <a:pt x="3451534" y="1144883"/>
                    <a:pt x="3440351" y="1117727"/>
                  </a:cubicBezTo>
                  <a:cubicBezTo>
                    <a:pt x="3378584" y="1119857"/>
                    <a:pt x="3357284" y="1157130"/>
                    <a:pt x="3310959" y="1173105"/>
                  </a:cubicBezTo>
                  <a:cubicBezTo>
                    <a:pt x="3288595" y="1170975"/>
                    <a:pt x="3259308" y="1169910"/>
                    <a:pt x="3234282" y="1164053"/>
                  </a:cubicBezTo>
                  <a:lnTo>
                    <a:pt x="3234282" y="1163814"/>
                  </a:lnTo>
                  <a:lnTo>
                    <a:pt x="3234814" y="1164053"/>
                  </a:lnTo>
                  <a:lnTo>
                    <a:pt x="3234814" y="1082051"/>
                  </a:lnTo>
                  <a:lnTo>
                    <a:pt x="3234282" y="1082322"/>
                  </a:lnTo>
                  <a:lnTo>
                    <a:pt x="3234282" y="1082051"/>
                  </a:lnTo>
                  <a:cubicBezTo>
                    <a:pt x="3283802" y="1061816"/>
                    <a:pt x="3340245" y="1046907"/>
                    <a:pt x="3391896" y="1031465"/>
                  </a:cubicBezTo>
                  <a:cubicBezTo>
                    <a:pt x="3415325" y="1013361"/>
                    <a:pt x="3380714" y="997919"/>
                    <a:pt x="3429169" y="1002179"/>
                  </a:cubicBezTo>
                  <a:close/>
                  <a:moveTo>
                    <a:pt x="3580394" y="994192"/>
                  </a:moveTo>
                  <a:cubicBezTo>
                    <a:pt x="3600628" y="1000049"/>
                    <a:pt x="3616603" y="1004309"/>
                    <a:pt x="3644824" y="1024543"/>
                  </a:cubicBezTo>
                  <a:cubicBezTo>
                    <a:pt x="3645889" y="1077258"/>
                    <a:pt x="3560159" y="1084181"/>
                    <a:pt x="3528743" y="1113467"/>
                  </a:cubicBezTo>
                  <a:lnTo>
                    <a:pt x="3528743" y="1004309"/>
                  </a:lnTo>
                  <a:cubicBezTo>
                    <a:pt x="3547913" y="1001114"/>
                    <a:pt x="3567082" y="996321"/>
                    <a:pt x="3580394" y="994192"/>
                  </a:cubicBezTo>
                  <a:close/>
                  <a:moveTo>
                    <a:pt x="2529346" y="901606"/>
                  </a:moveTo>
                  <a:cubicBezTo>
                    <a:pt x="2533006" y="901673"/>
                    <a:pt x="2537799" y="903404"/>
                    <a:pt x="2547916" y="909528"/>
                  </a:cubicBezTo>
                  <a:cubicBezTo>
                    <a:pt x="2555903" y="927632"/>
                    <a:pt x="2579332" y="953723"/>
                    <a:pt x="2608619" y="977152"/>
                  </a:cubicBezTo>
                  <a:cubicBezTo>
                    <a:pt x="2644827" y="1008569"/>
                    <a:pt x="2689556" y="1038920"/>
                    <a:pt x="2718842" y="1051700"/>
                  </a:cubicBezTo>
                  <a:cubicBezTo>
                    <a:pt x="2747063" y="1053829"/>
                    <a:pt x="2775285" y="1055959"/>
                    <a:pt x="2803506" y="1057557"/>
                  </a:cubicBezTo>
                  <a:cubicBezTo>
                    <a:pt x="2804571" y="1095895"/>
                    <a:pt x="2702335" y="1149676"/>
                    <a:pt x="2668256" y="1154468"/>
                  </a:cubicBezTo>
                  <a:cubicBezTo>
                    <a:pt x="2656009" y="1151273"/>
                    <a:pt x="2642165" y="1147546"/>
                    <a:pt x="2629918" y="1145416"/>
                  </a:cubicBezTo>
                  <a:cubicBezTo>
                    <a:pt x="2622463" y="1139559"/>
                    <a:pt x="2615541" y="1132637"/>
                    <a:pt x="2608619" y="1124649"/>
                  </a:cubicBezTo>
                  <a:cubicBezTo>
                    <a:pt x="2568150" y="1077259"/>
                    <a:pt x="2533539" y="993659"/>
                    <a:pt x="2518629" y="951061"/>
                  </a:cubicBezTo>
                  <a:cubicBezTo>
                    <a:pt x="2517565" y="935087"/>
                    <a:pt x="2517565" y="919645"/>
                    <a:pt x="2517565" y="903670"/>
                  </a:cubicBezTo>
                  <a:cubicBezTo>
                    <a:pt x="2523156" y="903137"/>
                    <a:pt x="2525685" y="901540"/>
                    <a:pt x="2529346" y="901606"/>
                  </a:cubicBezTo>
                  <a:close/>
                  <a:moveTo>
                    <a:pt x="1595483" y="881273"/>
                  </a:moveTo>
                  <a:cubicBezTo>
                    <a:pt x="1591148" y="880907"/>
                    <a:pt x="1585857" y="881306"/>
                    <a:pt x="1578801" y="881839"/>
                  </a:cubicBezTo>
                  <a:cubicBezTo>
                    <a:pt x="1575074" y="881839"/>
                    <a:pt x="1569750" y="881839"/>
                    <a:pt x="1563892" y="881839"/>
                  </a:cubicBezTo>
                  <a:cubicBezTo>
                    <a:pt x="1559632" y="883969"/>
                    <a:pt x="1555905" y="887164"/>
                    <a:pt x="1552710" y="890358"/>
                  </a:cubicBezTo>
                  <a:cubicBezTo>
                    <a:pt x="1518099" y="915917"/>
                    <a:pt x="1528216" y="955321"/>
                    <a:pt x="1529281" y="1001647"/>
                  </a:cubicBezTo>
                  <a:cubicBezTo>
                    <a:pt x="1535671" y="999517"/>
                    <a:pt x="1543658" y="996854"/>
                    <a:pt x="1552710" y="992595"/>
                  </a:cubicBezTo>
                  <a:cubicBezTo>
                    <a:pt x="1560697" y="987802"/>
                    <a:pt x="1569750" y="983542"/>
                    <a:pt x="1578801" y="977685"/>
                  </a:cubicBezTo>
                  <a:cubicBezTo>
                    <a:pt x="1602231" y="962776"/>
                    <a:pt x="1624595" y="943606"/>
                    <a:pt x="1630452" y="922307"/>
                  </a:cubicBezTo>
                  <a:cubicBezTo>
                    <a:pt x="1612881" y="890358"/>
                    <a:pt x="1608488" y="882371"/>
                    <a:pt x="1595483" y="881273"/>
                  </a:cubicBezTo>
                  <a:close/>
                  <a:moveTo>
                    <a:pt x="578273" y="855746"/>
                  </a:moveTo>
                  <a:lnTo>
                    <a:pt x="576143" y="870122"/>
                  </a:lnTo>
                  <a:lnTo>
                    <a:pt x="577208" y="885032"/>
                  </a:lnTo>
                  <a:lnTo>
                    <a:pt x="577208" y="899409"/>
                  </a:lnTo>
                  <a:lnTo>
                    <a:pt x="583065" y="911656"/>
                  </a:lnTo>
                  <a:lnTo>
                    <a:pt x="609157" y="921773"/>
                  </a:lnTo>
                  <a:lnTo>
                    <a:pt x="610222" y="922838"/>
                  </a:lnTo>
                  <a:cubicBezTo>
                    <a:pt x="609157" y="905266"/>
                    <a:pt x="609157" y="887162"/>
                    <a:pt x="610222" y="869058"/>
                  </a:cubicBezTo>
                  <a:cubicBezTo>
                    <a:pt x="610222" y="867993"/>
                    <a:pt x="609157" y="867993"/>
                    <a:pt x="609157" y="866928"/>
                  </a:cubicBezTo>
                  <a:cubicBezTo>
                    <a:pt x="601169" y="862668"/>
                    <a:pt x="585727" y="855746"/>
                    <a:pt x="578273" y="855746"/>
                  </a:cubicBezTo>
                  <a:close/>
                  <a:moveTo>
                    <a:pt x="3589446" y="757771"/>
                  </a:moveTo>
                  <a:cubicBezTo>
                    <a:pt x="3581458" y="757771"/>
                    <a:pt x="3573471" y="759900"/>
                    <a:pt x="3566017" y="760965"/>
                  </a:cubicBezTo>
                  <a:cubicBezTo>
                    <a:pt x="3558030" y="766823"/>
                    <a:pt x="3544718" y="778005"/>
                    <a:pt x="3528743" y="790252"/>
                  </a:cubicBezTo>
                  <a:lnTo>
                    <a:pt x="3528743" y="790784"/>
                  </a:lnTo>
                  <a:cubicBezTo>
                    <a:pt x="3500522" y="815278"/>
                    <a:pt x="3468041" y="846695"/>
                    <a:pt x="3469105" y="863734"/>
                  </a:cubicBezTo>
                  <a:cubicBezTo>
                    <a:pt x="3482417" y="853617"/>
                    <a:pt x="3506379" y="840305"/>
                    <a:pt x="3528743" y="824331"/>
                  </a:cubicBezTo>
                  <a:cubicBezTo>
                    <a:pt x="3560159" y="803031"/>
                    <a:pt x="3590511" y="779070"/>
                    <a:pt x="3589446" y="757771"/>
                  </a:cubicBezTo>
                  <a:close/>
                  <a:moveTo>
                    <a:pt x="600104" y="741795"/>
                  </a:moveTo>
                  <a:cubicBezTo>
                    <a:pt x="595845" y="756704"/>
                    <a:pt x="592650" y="779068"/>
                    <a:pt x="601169" y="782796"/>
                  </a:cubicBezTo>
                  <a:cubicBezTo>
                    <a:pt x="602234" y="782796"/>
                    <a:pt x="605962" y="783861"/>
                    <a:pt x="609157" y="785991"/>
                  </a:cubicBezTo>
                  <a:cubicBezTo>
                    <a:pt x="611819" y="788121"/>
                    <a:pt x="615014" y="790250"/>
                    <a:pt x="616079" y="790250"/>
                  </a:cubicBezTo>
                  <a:cubicBezTo>
                    <a:pt x="617144" y="785991"/>
                    <a:pt x="622469" y="755639"/>
                    <a:pt x="620339" y="749782"/>
                  </a:cubicBezTo>
                  <a:cubicBezTo>
                    <a:pt x="619274" y="748717"/>
                    <a:pt x="613416" y="744990"/>
                    <a:pt x="609157" y="742860"/>
                  </a:cubicBezTo>
                  <a:cubicBezTo>
                    <a:pt x="604364" y="741795"/>
                    <a:pt x="602234" y="740730"/>
                    <a:pt x="600104" y="741795"/>
                  </a:cubicBezTo>
                  <a:close/>
                  <a:moveTo>
                    <a:pt x="3661538" y="687708"/>
                  </a:moveTo>
                  <a:cubicBezTo>
                    <a:pt x="3691615" y="686285"/>
                    <a:pt x="3726559" y="691077"/>
                    <a:pt x="3722566" y="730614"/>
                  </a:cubicBezTo>
                  <a:cubicBezTo>
                    <a:pt x="3692214" y="743926"/>
                    <a:pt x="3640564" y="808356"/>
                    <a:pt x="3618732" y="834448"/>
                  </a:cubicBezTo>
                  <a:cubicBezTo>
                    <a:pt x="3587316" y="850954"/>
                    <a:pt x="3558030" y="869059"/>
                    <a:pt x="3528743" y="887163"/>
                  </a:cubicBezTo>
                  <a:cubicBezTo>
                    <a:pt x="3484547" y="915385"/>
                    <a:pt x="3443014" y="945736"/>
                    <a:pt x="3402545" y="978217"/>
                  </a:cubicBezTo>
                  <a:cubicBezTo>
                    <a:pt x="3396688" y="977152"/>
                    <a:pt x="3391363" y="977152"/>
                    <a:pt x="3385506" y="977152"/>
                  </a:cubicBezTo>
                  <a:cubicBezTo>
                    <a:pt x="3384441" y="944671"/>
                    <a:pt x="3435026" y="899410"/>
                    <a:pt x="3460053" y="875981"/>
                  </a:cubicBezTo>
                  <a:cubicBezTo>
                    <a:pt x="3464846" y="871189"/>
                    <a:pt x="3462716" y="864799"/>
                    <a:pt x="3455793" y="867994"/>
                  </a:cubicBezTo>
                  <a:cubicBezTo>
                    <a:pt x="3422247" y="884501"/>
                    <a:pt x="3398286" y="922839"/>
                    <a:pt x="3356752" y="919644"/>
                  </a:cubicBezTo>
                  <a:cubicBezTo>
                    <a:pt x="3325336" y="921242"/>
                    <a:pt x="3293920" y="923372"/>
                    <a:pt x="3263568" y="925502"/>
                  </a:cubicBezTo>
                  <a:cubicBezTo>
                    <a:pt x="3251854" y="924437"/>
                    <a:pt x="3251854" y="924437"/>
                    <a:pt x="3238542" y="916450"/>
                  </a:cubicBezTo>
                  <a:cubicBezTo>
                    <a:pt x="3237476" y="898345"/>
                    <a:pt x="3238542" y="900475"/>
                    <a:pt x="3249724" y="890358"/>
                  </a:cubicBezTo>
                  <a:cubicBezTo>
                    <a:pt x="3333855" y="850954"/>
                    <a:pt x="3421714" y="797174"/>
                    <a:pt x="3509574" y="757771"/>
                  </a:cubicBezTo>
                  <a:cubicBezTo>
                    <a:pt x="3516496" y="754576"/>
                    <a:pt x="3522886" y="749783"/>
                    <a:pt x="3528743" y="746588"/>
                  </a:cubicBezTo>
                  <a:cubicBezTo>
                    <a:pt x="3563887" y="727419"/>
                    <a:pt x="3598498" y="709315"/>
                    <a:pt x="3634706" y="690146"/>
                  </a:cubicBezTo>
                  <a:cubicBezTo>
                    <a:pt x="3642028" y="689347"/>
                    <a:pt x="3651513" y="688182"/>
                    <a:pt x="3661538" y="687708"/>
                  </a:cubicBezTo>
                  <a:close/>
                  <a:moveTo>
                    <a:pt x="3106487" y="648612"/>
                  </a:moveTo>
                  <a:cubicBezTo>
                    <a:pt x="3152812" y="647547"/>
                    <a:pt x="3159202" y="700263"/>
                    <a:pt x="3233749" y="667781"/>
                  </a:cubicBezTo>
                  <a:cubicBezTo>
                    <a:pt x="3233749" y="666716"/>
                    <a:pt x="3234814" y="665652"/>
                    <a:pt x="3234814" y="665652"/>
                  </a:cubicBezTo>
                  <a:lnTo>
                    <a:pt x="3234814" y="750848"/>
                  </a:lnTo>
                  <a:cubicBezTo>
                    <a:pt x="3232684" y="765758"/>
                    <a:pt x="3228957" y="780135"/>
                    <a:pt x="3225762" y="789187"/>
                  </a:cubicBezTo>
                  <a:cubicBezTo>
                    <a:pt x="3219905" y="790252"/>
                    <a:pt x="3214580" y="791317"/>
                    <a:pt x="3208723" y="792382"/>
                  </a:cubicBezTo>
                  <a:cubicBezTo>
                    <a:pt x="3145890" y="762030"/>
                    <a:pt x="3108617" y="714640"/>
                    <a:pt x="3106487" y="661924"/>
                  </a:cubicBezTo>
                  <a:lnTo>
                    <a:pt x="3106487" y="651807"/>
                  </a:lnTo>
                  <a:cubicBezTo>
                    <a:pt x="3106487" y="650742"/>
                    <a:pt x="3106487" y="649677"/>
                    <a:pt x="3106487" y="648612"/>
                  </a:cubicBezTo>
                  <a:close/>
                  <a:moveTo>
                    <a:pt x="1575074" y="608144"/>
                  </a:moveTo>
                  <a:cubicBezTo>
                    <a:pt x="1566022" y="610274"/>
                    <a:pt x="1558567" y="612936"/>
                    <a:pt x="1552710" y="616131"/>
                  </a:cubicBezTo>
                  <a:cubicBezTo>
                    <a:pt x="1533541" y="625184"/>
                    <a:pt x="1526618" y="640625"/>
                    <a:pt x="1527684" y="671509"/>
                  </a:cubicBezTo>
                  <a:cubicBezTo>
                    <a:pt x="1533541" y="670444"/>
                    <a:pt x="1543658" y="663522"/>
                    <a:pt x="1552710" y="655535"/>
                  </a:cubicBezTo>
                  <a:cubicBezTo>
                    <a:pt x="1567087" y="640625"/>
                    <a:pt x="1581997" y="621456"/>
                    <a:pt x="1575074" y="608144"/>
                  </a:cubicBezTo>
                  <a:close/>
                  <a:moveTo>
                    <a:pt x="2635775" y="472893"/>
                  </a:moveTo>
                  <a:cubicBezTo>
                    <a:pt x="2661867" y="492062"/>
                    <a:pt x="2661867" y="492062"/>
                    <a:pt x="2689556" y="508037"/>
                  </a:cubicBezTo>
                  <a:cubicBezTo>
                    <a:pt x="2720972" y="548505"/>
                    <a:pt x="2667191" y="610274"/>
                    <a:pt x="2608619" y="661392"/>
                  </a:cubicBezTo>
                  <a:lnTo>
                    <a:pt x="2608619" y="553830"/>
                  </a:lnTo>
                  <a:cubicBezTo>
                    <a:pt x="2619801" y="526674"/>
                    <a:pt x="2619801" y="490997"/>
                    <a:pt x="2635775" y="472893"/>
                  </a:cubicBezTo>
                  <a:close/>
                  <a:moveTo>
                    <a:pt x="1655479" y="448932"/>
                  </a:moveTo>
                  <a:cubicBezTo>
                    <a:pt x="1629387" y="465971"/>
                    <a:pt x="1601166" y="478218"/>
                    <a:pt x="1578801" y="495257"/>
                  </a:cubicBezTo>
                  <a:cubicBezTo>
                    <a:pt x="1568685" y="503246"/>
                    <a:pt x="1558567" y="512298"/>
                    <a:pt x="1552710" y="523480"/>
                  </a:cubicBezTo>
                  <a:cubicBezTo>
                    <a:pt x="1545788" y="534662"/>
                    <a:pt x="1542593" y="547441"/>
                    <a:pt x="1542061" y="562351"/>
                  </a:cubicBezTo>
                  <a:cubicBezTo>
                    <a:pt x="1545255" y="561286"/>
                    <a:pt x="1548983" y="560221"/>
                    <a:pt x="1552177" y="558091"/>
                  </a:cubicBezTo>
                  <a:cubicBezTo>
                    <a:pt x="1561230" y="554896"/>
                    <a:pt x="1570282" y="550104"/>
                    <a:pt x="1578269" y="545844"/>
                  </a:cubicBezTo>
                  <a:cubicBezTo>
                    <a:pt x="1604361" y="532000"/>
                    <a:pt x="1626725" y="514960"/>
                    <a:pt x="1642699" y="481413"/>
                  </a:cubicBezTo>
                  <a:cubicBezTo>
                    <a:pt x="1656544" y="473426"/>
                    <a:pt x="1656544" y="473426"/>
                    <a:pt x="1667726" y="461179"/>
                  </a:cubicBezTo>
                  <a:cubicBezTo>
                    <a:pt x="1666661" y="456919"/>
                    <a:pt x="1666661" y="452127"/>
                    <a:pt x="1666661" y="449997"/>
                  </a:cubicBezTo>
                  <a:cubicBezTo>
                    <a:pt x="1662401" y="448932"/>
                    <a:pt x="1658673" y="448932"/>
                    <a:pt x="1655479" y="448932"/>
                  </a:cubicBezTo>
                  <a:close/>
                  <a:moveTo>
                    <a:pt x="3171982" y="389826"/>
                  </a:moveTo>
                  <a:cubicBezTo>
                    <a:pt x="3177839" y="394086"/>
                    <a:pt x="3183164" y="398878"/>
                    <a:pt x="3189021" y="403138"/>
                  </a:cubicBezTo>
                  <a:cubicBezTo>
                    <a:pt x="3195411" y="419112"/>
                    <a:pt x="3213515" y="436684"/>
                    <a:pt x="3234814" y="454789"/>
                  </a:cubicBezTo>
                  <a:cubicBezTo>
                    <a:pt x="3261971" y="478751"/>
                    <a:pt x="3292322" y="501115"/>
                    <a:pt x="3313621" y="520285"/>
                  </a:cubicBezTo>
                  <a:cubicBezTo>
                    <a:pt x="3315751" y="575130"/>
                    <a:pt x="3283270" y="591104"/>
                    <a:pt x="3234814" y="600156"/>
                  </a:cubicBezTo>
                  <a:lnTo>
                    <a:pt x="3233749" y="600156"/>
                  </a:lnTo>
                  <a:cubicBezTo>
                    <a:pt x="3231619" y="578857"/>
                    <a:pt x="3231619" y="558623"/>
                    <a:pt x="3230554" y="538389"/>
                  </a:cubicBezTo>
                  <a:cubicBezTo>
                    <a:pt x="3204463" y="506973"/>
                    <a:pt x="3123526" y="421242"/>
                    <a:pt x="3171982" y="389826"/>
                  </a:cubicBezTo>
                  <a:close/>
                  <a:moveTo>
                    <a:pt x="2558565" y="235940"/>
                  </a:moveTo>
                  <a:cubicBezTo>
                    <a:pt x="2573475" y="244992"/>
                    <a:pt x="2588917" y="248187"/>
                    <a:pt x="2599034" y="279603"/>
                  </a:cubicBezTo>
                  <a:cubicBezTo>
                    <a:pt x="2586787" y="368527"/>
                    <a:pt x="2575605" y="468633"/>
                    <a:pt x="2550578" y="565545"/>
                  </a:cubicBezTo>
                  <a:cubicBezTo>
                    <a:pt x="2550578" y="572467"/>
                    <a:pt x="2550578" y="578858"/>
                    <a:pt x="2551643" y="586845"/>
                  </a:cubicBezTo>
                  <a:cubicBezTo>
                    <a:pt x="2584125" y="586845"/>
                    <a:pt x="2599034" y="571934"/>
                    <a:pt x="2608086" y="553298"/>
                  </a:cubicBezTo>
                  <a:lnTo>
                    <a:pt x="2608086" y="660327"/>
                  </a:lnTo>
                  <a:cubicBezTo>
                    <a:pt x="2562825" y="698665"/>
                    <a:pt x="2513305" y="731147"/>
                    <a:pt x="2497863" y="743394"/>
                  </a:cubicBezTo>
                  <a:cubicBezTo>
                    <a:pt x="2480823" y="791849"/>
                    <a:pt x="2464317" y="841370"/>
                    <a:pt x="2447277" y="890891"/>
                  </a:cubicBezTo>
                  <a:cubicBezTo>
                    <a:pt x="2350898" y="1040517"/>
                    <a:pt x="2280077" y="1158728"/>
                    <a:pt x="2113411" y="1193339"/>
                  </a:cubicBezTo>
                  <a:cubicBezTo>
                    <a:pt x="2112346" y="1190144"/>
                    <a:pt x="2111281" y="1186417"/>
                    <a:pt x="2110217" y="1183222"/>
                  </a:cubicBezTo>
                  <a:cubicBezTo>
                    <a:pt x="2111281" y="1180027"/>
                    <a:pt x="2112346" y="1176300"/>
                    <a:pt x="2114476" y="1174170"/>
                  </a:cubicBezTo>
                  <a:cubicBezTo>
                    <a:pt x="2253986" y="1123584"/>
                    <a:pt x="2366873" y="964905"/>
                    <a:pt x="2394562" y="811551"/>
                  </a:cubicBezTo>
                  <a:cubicBezTo>
                    <a:pt x="2393497" y="808356"/>
                    <a:pt x="2393497" y="804629"/>
                    <a:pt x="2393497" y="801434"/>
                  </a:cubicBezTo>
                  <a:cubicBezTo>
                    <a:pt x="2341846" y="808356"/>
                    <a:pt x="2295520" y="826461"/>
                    <a:pt x="2250259" y="827526"/>
                  </a:cubicBezTo>
                  <a:cubicBezTo>
                    <a:pt x="2159204" y="774810"/>
                    <a:pt x="2212985" y="762031"/>
                    <a:pt x="2286467" y="748719"/>
                  </a:cubicBezTo>
                  <a:cubicBezTo>
                    <a:pt x="2337054" y="723692"/>
                    <a:pt x="2387639" y="694938"/>
                    <a:pt x="2433965" y="653937"/>
                  </a:cubicBezTo>
                  <a:cubicBezTo>
                    <a:pt x="2470174" y="535726"/>
                    <a:pt x="2509577" y="416450"/>
                    <a:pt x="2525019" y="300370"/>
                  </a:cubicBezTo>
                  <a:cubicBezTo>
                    <a:pt x="2546318" y="276941"/>
                    <a:pt x="2513837" y="252979"/>
                    <a:pt x="2558565" y="235940"/>
                  </a:cubicBezTo>
                  <a:close/>
                  <a:moveTo>
                    <a:pt x="3528210" y="194459"/>
                  </a:moveTo>
                  <a:lnTo>
                    <a:pt x="3528210" y="484076"/>
                  </a:lnTo>
                  <a:lnTo>
                    <a:pt x="3528743" y="483543"/>
                  </a:lnTo>
                  <a:lnTo>
                    <a:pt x="3528743" y="484076"/>
                  </a:lnTo>
                  <a:cubicBezTo>
                    <a:pt x="3508509" y="505375"/>
                    <a:pt x="3468041" y="540519"/>
                    <a:pt x="3495197" y="562883"/>
                  </a:cubicBezTo>
                  <a:cubicBezTo>
                    <a:pt x="3505314" y="561285"/>
                    <a:pt x="3512103" y="557558"/>
                    <a:pt x="3517161" y="553165"/>
                  </a:cubicBezTo>
                  <a:lnTo>
                    <a:pt x="3528210" y="540085"/>
                  </a:lnTo>
                  <a:lnTo>
                    <a:pt x="3528210" y="656599"/>
                  </a:lnTo>
                  <a:lnTo>
                    <a:pt x="3528743" y="656327"/>
                  </a:lnTo>
                  <a:lnTo>
                    <a:pt x="3528743" y="656599"/>
                  </a:lnTo>
                  <a:cubicBezTo>
                    <a:pt x="3488274" y="681626"/>
                    <a:pt x="3448871" y="708250"/>
                    <a:pt x="3406273" y="719432"/>
                  </a:cubicBezTo>
                  <a:cubicBezTo>
                    <a:pt x="3405208" y="715172"/>
                    <a:pt x="3403078" y="711445"/>
                    <a:pt x="3403078" y="707185"/>
                  </a:cubicBezTo>
                  <a:cubicBezTo>
                    <a:pt x="3430235" y="686951"/>
                    <a:pt x="3492002" y="651807"/>
                    <a:pt x="3496262" y="620391"/>
                  </a:cubicBezTo>
                  <a:cubicBezTo>
                    <a:pt x="3436624" y="593234"/>
                    <a:pt x="3443547" y="596962"/>
                    <a:pt x="3394026" y="629443"/>
                  </a:cubicBezTo>
                  <a:cubicBezTo>
                    <a:pt x="3321076" y="652872"/>
                    <a:pt x="3292855" y="661924"/>
                    <a:pt x="3246529" y="710380"/>
                  </a:cubicBezTo>
                  <a:cubicBezTo>
                    <a:pt x="3242269" y="722627"/>
                    <a:pt x="3238542" y="737536"/>
                    <a:pt x="3235347" y="750848"/>
                  </a:cubicBezTo>
                  <a:lnTo>
                    <a:pt x="3235347" y="665652"/>
                  </a:lnTo>
                  <a:cubicBezTo>
                    <a:pt x="3275815" y="624118"/>
                    <a:pt x="3325336" y="599092"/>
                    <a:pt x="3367934" y="560753"/>
                  </a:cubicBezTo>
                  <a:cubicBezTo>
                    <a:pt x="3368999" y="548506"/>
                    <a:pt x="3368999" y="535726"/>
                    <a:pt x="3370064" y="524544"/>
                  </a:cubicBezTo>
                  <a:cubicBezTo>
                    <a:pt x="3386039" y="523479"/>
                    <a:pt x="3402545" y="522414"/>
                    <a:pt x="3419585" y="520285"/>
                  </a:cubicBezTo>
                  <a:cubicBezTo>
                    <a:pt x="3457923" y="476621"/>
                    <a:pt x="3518626" y="380774"/>
                    <a:pt x="3511704" y="329123"/>
                  </a:cubicBezTo>
                  <a:cubicBezTo>
                    <a:pt x="3474430" y="329123"/>
                    <a:pt x="3438754" y="354150"/>
                    <a:pt x="3411598" y="341370"/>
                  </a:cubicBezTo>
                  <a:cubicBezTo>
                    <a:pt x="3410532" y="301967"/>
                    <a:pt x="3417455" y="305162"/>
                    <a:pt x="3447806" y="282798"/>
                  </a:cubicBezTo>
                  <a:close/>
                  <a:moveTo>
                    <a:pt x="52315" y="184090"/>
                  </a:moveTo>
                  <a:cubicBezTo>
                    <a:pt x="64296" y="184023"/>
                    <a:pt x="76676" y="185088"/>
                    <a:pt x="88391" y="188017"/>
                  </a:cubicBezTo>
                  <a:cubicBezTo>
                    <a:pt x="129925" y="196004"/>
                    <a:pt x="167198" y="221030"/>
                    <a:pt x="158146" y="272682"/>
                  </a:cubicBezTo>
                  <a:cubicBezTo>
                    <a:pt x="156016" y="288124"/>
                    <a:pt x="149094" y="290254"/>
                    <a:pt x="137912" y="296111"/>
                  </a:cubicBezTo>
                  <a:cubicBezTo>
                    <a:pt x="125132" y="301436"/>
                    <a:pt x="113950" y="306228"/>
                    <a:pt x="102768" y="308358"/>
                  </a:cubicBezTo>
                  <a:cubicBezTo>
                    <a:pt x="98508" y="309423"/>
                    <a:pt x="92651" y="309423"/>
                    <a:pt x="88391" y="309423"/>
                  </a:cubicBezTo>
                  <a:cubicBezTo>
                    <a:pt x="85729" y="309423"/>
                    <a:pt x="83599" y="309423"/>
                    <a:pt x="81469" y="309423"/>
                  </a:cubicBezTo>
                  <a:cubicBezTo>
                    <a:pt x="75612" y="306228"/>
                    <a:pt x="69754" y="303566"/>
                    <a:pt x="65494" y="299306"/>
                  </a:cubicBezTo>
                  <a:cubicBezTo>
                    <a:pt x="29286" y="271617"/>
                    <a:pt x="10117" y="229550"/>
                    <a:pt x="18636" y="186952"/>
                  </a:cubicBezTo>
                  <a:cubicBezTo>
                    <a:pt x="28753" y="185354"/>
                    <a:pt x="40334" y="184156"/>
                    <a:pt x="52315" y="184090"/>
                  </a:cubicBezTo>
                  <a:close/>
                  <a:moveTo>
                    <a:pt x="697548" y="95897"/>
                  </a:moveTo>
                  <a:cubicBezTo>
                    <a:pt x="698613" y="118261"/>
                    <a:pt x="698613" y="141690"/>
                    <a:pt x="698613" y="166717"/>
                  </a:cubicBezTo>
                  <a:cubicBezTo>
                    <a:pt x="703938" y="163522"/>
                    <a:pt x="708730" y="160859"/>
                    <a:pt x="712990" y="157665"/>
                  </a:cubicBezTo>
                  <a:cubicBezTo>
                    <a:pt x="717250" y="154470"/>
                    <a:pt x="721510" y="150210"/>
                    <a:pt x="727367" y="144353"/>
                  </a:cubicBezTo>
                  <a:cubicBezTo>
                    <a:pt x="727367" y="122521"/>
                    <a:pt x="723107" y="107079"/>
                    <a:pt x="712990" y="99092"/>
                  </a:cubicBezTo>
                  <a:cubicBezTo>
                    <a:pt x="708198" y="96962"/>
                    <a:pt x="703938" y="95897"/>
                    <a:pt x="697548" y="95897"/>
                  </a:cubicBezTo>
                  <a:close/>
                  <a:moveTo>
                    <a:pt x="1785205" y="42774"/>
                  </a:moveTo>
                  <a:cubicBezTo>
                    <a:pt x="1804873" y="40852"/>
                    <a:pt x="1812561" y="45445"/>
                    <a:pt x="1825341" y="84183"/>
                  </a:cubicBezTo>
                  <a:cubicBezTo>
                    <a:pt x="1816289" y="113469"/>
                    <a:pt x="1785937" y="129444"/>
                    <a:pt x="1779015" y="158730"/>
                  </a:cubicBezTo>
                  <a:cubicBezTo>
                    <a:pt x="1800314" y="148613"/>
                    <a:pt x="1820548" y="141691"/>
                    <a:pt x="1835458" y="118262"/>
                  </a:cubicBezTo>
                  <a:cubicBezTo>
                    <a:pt x="1858887" y="111339"/>
                    <a:pt x="1892966" y="127314"/>
                    <a:pt x="1895628" y="150211"/>
                  </a:cubicBezTo>
                  <a:lnTo>
                    <a:pt x="1895628" y="158198"/>
                  </a:lnTo>
                  <a:cubicBezTo>
                    <a:pt x="1893498" y="168315"/>
                    <a:pt x="1887641" y="179497"/>
                    <a:pt x="1873264" y="191744"/>
                  </a:cubicBezTo>
                  <a:cubicBezTo>
                    <a:pt x="1795522" y="219433"/>
                    <a:pt x="1708728" y="253512"/>
                    <a:pt x="1646959" y="304097"/>
                  </a:cubicBezTo>
                  <a:cubicBezTo>
                    <a:pt x="1623530" y="332319"/>
                    <a:pt x="1600633" y="360540"/>
                    <a:pt x="1578269" y="388761"/>
                  </a:cubicBezTo>
                  <a:cubicBezTo>
                    <a:pt x="1564425" y="398879"/>
                    <a:pt x="1556438" y="404736"/>
                    <a:pt x="1552177" y="408996"/>
                  </a:cubicBezTo>
                  <a:cubicBezTo>
                    <a:pt x="1544190" y="418048"/>
                    <a:pt x="1543126" y="424438"/>
                    <a:pt x="1536203" y="450529"/>
                  </a:cubicBezTo>
                  <a:cubicBezTo>
                    <a:pt x="1540996" y="449464"/>
                    <a:pt x="1546320" y="448399"/>
                    <a:pt x="1552177" y="446269"/>
                  </a:cubicBezTo>
                  <a:cubicBezTo>
                    <a:pt x="1560165" y="443074"/>
                    <a:pt x="1569217" y="438815"/>
                    <a:pt x="1578269" y="432957"/>
                  </a:cubicBezTo>
                  <a:cubicBezTo>
                    <a:pt x="1645894" y="395684"/>
                    <a:pt x="1747066" y="322734"/>
                    <a:pt x="1765170" y="431892"/>
                  </a:cubicBezTo>
                  <a:cubicBezTo>
                    <a:pt x="1802444" y="468101"/>
                    <a:pt x="1780080" y="479283"/>
                    <a:pt x="1742807" y="521882"/>
                  </a:cubicBezTo>
                  <a:cubicBezTo>
                    <a:pt x="1680505" y="573533"/>
                    <a:pt x="1641102" y="655535"/>
                    <a:pt x="1578269" y="711978"/>
                  </a:cubicBezTo>
                  <a:cubicBezTo>
                    <a:pt x="1570282" y="719965"/>
                    <a:pt x="1561230" y="726355"/>
                    <a:pt x="1552177" y="732212"/>
                  </a:cubicBezTo>
                  <a:cubicBezTo>
                    <a:pt x="1552177" y="735407"/>
                    <a:pt x="1552177" y="740199"/>
                    <a:pt x="1552177" y="744459"/>
                  </a:cubicBezTo>
                  <a:cubicBezTo>
                    <a:pt x="1559100" y="744459"/>
                    <a:pt x="1568152" y="741797"/>
                    <a:pt x="1578269" y="737537"/>
                  </a:cubicBezTo>
                  <a:cubicBezTo>
                    <a:pt x="1624595" y="718900"/>
                    <a:pt x="1705533" y="668847"/>
                    <a:pt x="1734819" y="654470"/>
                  </a:cubicBezTo>
                  <a:cubicBezTo>
                    <a:pt x="1760378" y="662990"/>
                    <a:pt x="1767300" y="669912"/>
                    <a:pt x="1767300" y="708250"/>
                  </a:cubicBezTo>
                  <a:cubicBezTo>
                    <a:pt x="1722572" y="744459"/>
                    <a:pt x="1679440" y="774810"/>
                    <a:pt x="1648024" y="823266"/>
                  </a:cubicBezTo>
                  <a:cubicBezTo>
                    <a:pt x="1648024" y="866929"/>
                    <a:pt x="1683168" y="866929"/>
                    <a:pt x="1726832" y="893021"/>
                  </a:cubicBezTo>
                  <a:cubicBezTo>
                    <a:pt x="1753988" y="933489"/>
                    <a:pt x="1649089" y="994724"/>
                    <a:pt x="1578269" y="1037323"/>
                  </a:cubicBezTo>
                  <a:cubicBezTo>
                    <a:pt x="1569217" y="1043180"/>
                    <a:pt x="1560165" y="1048505"/>
                    <a:pt x="1552177" y="1054362"/>
                  </a:cubicBezTo>
                  <a:cubicBezTo>
                    <a:pt x="1542061" y="1060219"/>
                    <a:pt x="1534606" y="1066077"/>
                    <a:pt x="1528749" y="1070337"/>
                  </a:cubicBezTo>
                  <a:cubicBezTo>
                    <a:pt x="1524489" y="1079389"/>
                    <a:pt x="1524489" y="1079389"/>
                    <a:pt x="1518631" y="1185352"/>
                  </a:cubicBezTo>
                  <a:cubicBezTo>
                    <a:pt x="1518631" y="1217833"/>
                    <a:pt x="1520761" y="1250847"/>
                    <a:pt x="1521826" y="1284393"/>
                  </a:cubicBezTo>
                  <a:cubicBezTo>
                    <a:pt x="1521826" y="1296641"/>
                    <a:pt x="1512774" y="1310485"/>
                    <a:pt x="1499462" y="1313680"/>
                  </a:cubicBezTo>
                  <a:cubicBezTo>
                    <a:pt x="1444617" y="1265224"/>
                    <a:pt x="1447812" y="1175235"/>
                    <a:pt x="1437694" y="1117727"/>
                  </a:cubicBezTo>
                  <a:cubicBezTo>
                    <a:pt x="1387109" y="1109740"/>
                    <a:pt x="1384446" y="1111870"/>
                    <a:pt x="1380187" y="1071402"/>
                  </a:cubicBezTo>
                  <a:cubicBezTo>
                    <a:pt x="1410538" y="1064479"/>
                    <a:pt x="1410538" y="1064479"/>
                    <a:pt x="1437694" y="1051167"/>
                  </a:cubicBezTo>
                  <a:cubicBezTo>
                    <a:pt x="1451539" y="1021881"/>
                    <a:pt x="1442487" y="936152"/>
                    <a:pt x="1434500" y="916982"/>
                  </a:cubicBezTo>
                  <a:cubicBezTo>
                    <a:pt x="1383914" y="918047"/>
                    <a:pt x="1327471" y="990465"/>
                    <a:pt x="1285938" y="1011764"/>
                  </a:cubicBezTo>
                  <a:cubicBezTo>
                    <a:pt x="1239612" y="1064479"/>
                    <a:pt x="1219378" y="1061284"/>
                    <a:pt x="1167727" y="1035193"/>
                  </a:cubicBezTo>
                  <a:cubicBezTo>
                    <a:pt x="1168792" y="1030933"/>
                    <a:pt x="1169857" y="1027206"/>
                    <a:pt x="1169857" y="1024011"/>
                  </a:cubicBezTo>
                  <a:cubicBezTo>
                    <a:pt x="1220975" y="1004842"/>
                    <a:pt x="1411070" y="886631"/>
                    <a:pt x="1422253" y="824863"/>
                  </a:cubicBezTo>
                  <a:cubicBezTo>
                    <a:pt x="1408408" y="822733"/>
                    <a:pt x="1408408" y="822733"/>
                    <a:pt x="1397226" y="814746"/>
                  </a:cubicBezTo>
                  <a:cubicBezTo>
                    <a:pt x="1397226" y="810486"/>
                    <a:pt x="1397226" y="805694"/>
                    <a:pt x="1397226" y="802499"/>
                  </a:cubicBezTo>
                  <a:cubicBezTo>
                    <a:pt x="1406278" y="795045"/>
                    <a:pt x="1417460" y="787057"/>
                    <a:pt x="1427577" y="779070"/>
                  </a:cubicBezTo>
                  <a:cubicBezTo>
                    <a:pt x="1435565" y="760966"/>
                    <a:pt x="1443552" y="703458"/>
                    <a:pt x="1435565" y="692276"/>
                  </a:cubicBezTo>
                  <a:cubicBezTo>
                    <a:pt x="1378057" y="692276"/>
                    <a:pt x="1354628" y="803564"/>
                    <a:pt x="1289133" y="782265"/>
                  </a:cubicBezTo>
                  <a:cubicBezTo>
                    <a:pt x="1253989" y="803564"/>
                    <a:pt x="1192221" y="854150"/>
                    <a:pt x="1153883" y="833916"/>
                  </a:cubicBezTo>
                  <a:cubicBezTo>
                    <a:pt x="1153883" y="824863"/>
                    <a:pt x="1154948" y="816876"/>
                    <a:pt x="1156013" y="808889"/>
                  </a:cubicBezTo>
                  <a:cubicBezTo>
                    <a:pt x="1188494" y="793447"/>
                    <a:pt x="1216715" y="771615"/>
                    <a:pt x="1263041" y="748186"/>
                  </a:cubicBezTo>
                  <a:cubicBezTo>
                    <a:pt x="1285405" y="708783"/>
                    <a:pt x="1263041" y="666184"/>
                    <a:pt x="1306704" y="656067"/>
                  </a:cubicBezTo>
                  <a:cubicBezTo>
                    <a:pt x="1312562" y="662990"/>
                    <a:pt x="1316822" y="669379"/>
                    <a:pt x="1323744" y="676302"/>
                  </a:cubicBezTo>
                  <a:cubicBezTo>
                    <a:pt x="1436630" y="675237"/>
                    <a:pt x="1438759" y="507505"/>
                    <a:pt x="1440889" y="435620"/>
                  </a:cubicBezTo>
                  <a:cubicBezTo>
                    <a:pt x="1463254" y="394086"/>
                    <a:pt x="1518099" y="401009"/>
                    <a:pt x="1523956" y="343501"/>
                  </a:cubicBezTo>
                  <a:cubicBezTo>
                    <a:pt x="1433967" y="356280"/>
                    <a:pt x="1443019" y="445204"/>
                    <a:pt x="1376459" y="458516"/>
                  </a:cubicBezTo>
                  <a:cubicBezTo>
                    <a:pt x="1366342" y="454256"/>
                    <a:pt x="1357290" y="450529"/>
                    <a:pt x="1348238" y="446269"/>
                  </a:cubicBezTo>
                  <a:cubicBezTo>
                    <a:pt x="1270496" y="446269"/>
                    <a:pt x="1234287" y="529337"/>
                    <a:pt x="1161337" y="469698"/>
                  </a:cubicBezTo>
                  <a:cubicBezTo>
                    <a:pt x="1161337" y="466503"/>
                    <a:pt x="1161337" y="462776"/>
                    <a:pt x="1161337" y="459581"/>
                  </a:cubicBezTo>
                  <a:cubicBezTo>
                    <a:pt x="1269431" y="405801"/>
                    <a:pt x="1269431" y="405801"/>
                    <a:pt x="1337056" y="376514"/>
                  </a:cubicBezTo>
                  <a:cubicBezTo>
                    <a:pt x="1385511" y="333916"/>
                    <a:pt x="1353030" y="247122"/>
                    <a:pt x="1363147" y="194406"/>
                  </a:cubicBezTo>
                  <a:cubicBezTo>
                    <a:pt x="1417993" y="193341"/>
                    <a:pt x="1415863" y="282265"/>
                    <a:pt x="1453136" y="312617"/>
                  </a:cubicBezTo>
                  <a:cubicBezTo>
                    <a:pt x="1485617" y="299305"/>
                    <a:pt x="1518631" y="285460"/>
                    <a:pt x="1552177" y="273213"/>
                  </a:cubicBezTo>
                  <a:cubicBezTo>
                    <a:pt x="1561230" y="270018"/>
                    <a:pt x="1569217" y="266291"/>
                    <a:pt x="1578269" y="263096"/>
                  </a:cubicBezTo>
                  <a:cubicBezTo>
                    <a:pt x="1584126" y="260434"/>
                    <a:pt x="1590516" y="258304"/>
                    <a:pt x="1596374" y="256174"/>
                  </a:cubicBezTo>
                  <a:cubicBezTo>
                    <a:pt x="1649622" y="190147"/>
                    <a:pt x="1705533" y="112404"/>
                    <a:pt x="1760911" y="45844"/>
                  </a:cubicBezTo>
                  <a:cubicBezTo>
                    <a:pt x="1770762" y="44779"/>
                    <a:pt x="1778649" y="43415"/>
                    <a:pt x="1785205" y="42774"/>
                  </a:cubicBezTo>
                  <a:close/>
                  <a:moveTo>
                    <a:pt x="677122" y="5334"/>
                  </a:moveTo>
                  <a:cubicBezTo>
                    <a:pt x="695418" y="7505"/>
                    <a:pt x="706600" y="24278"/>
                    <a:pt x="708198" y="55428"/>
                  </a:cubicBezTo>
                  <a:cubicBezTo>
                    <a:pt x="710328" y="55428"/>
                    <a:pt x="711393" y="55428"/>
                    <a:pt x="712458" y="55428"/>
                  </a:cubicBezTo>
                  <a:cubicBezTo>
                    <a:pt x="749731" y="57558"/>
                    <a:pt x="810434" y="104949"/>
                    <a:pt x="836526" y="143288"/>
                  </a:cubicBezTo>
                  <a:cubicBezTo>
                    <a:pt x="831733" y="191743"/>
                    <a:pt x="761978" y="242329"/>
                    <a:pt x="712458" y="269485"/>
                  </a:cubicBezTo>
                  <a:cubicBezTo>
                    <a:pt x="703406" y="273745"/>
                    <a:pt x="697016" y="277472"/>
                    <a:pt x="690094" y="280667"/>
                  </a:cubicBezTo>
                  <a:cubicBezTo>
                    <a:pt x="638443" y="327526"/>
                    <a:pt x="659742" y="366929"/>
                    <a:pt x="668794" y="420177"/>
                  </a:cubicBezTo>
                  <a:cubicBezTo>
                    <a:pt x="670924" y="428164"/>
                    <a:pt x="670924" y="429229"/>
                    <a:pt x="666664" y="435086"/>
                  </a:cubicBezTo>
                  <a:cubicBezTo>
                    <a:pt x="665599" y="437749"/>
                    <a:pt x="663470" y="439879"/>
                    <a:pt x="662405" y="440944"/>
                  </a:cubicBezTo>
                  <a:cubicBezTo>
                    <a:pt x="645898" y="465438"/>
                    <a:pt x="624599" y="494724"/>
                    <a:pt x="608624" y="524011"/>
                  </a:cubicBezTo>
                  <a:cubicBezTo>
                    <a:pt x="596377" y="546375"/>
                    <a:pt x="585195" y="569271"/>
                    <a:pt x="579338" y="591636"/>
                  </a:cubicBezTo>
                  <a:cubicBezTo>
                    <a:pt x="589455" y="584713"/>
                    <a:pt x="598507" y="577259"/>
                    <a:pt x="608624" y="570336"/>
                  </a:cubicBezTo>
                  <a:cubicBezTo>
                    <a:pt x="640573" y="545310"/>
                    <a:pt x="674119" y="521881"/>
                    <a:pt x="712458" y="512829"/>
                  </a:cubicBezTo>
                  <a:cubicBezTo>
                    <a:pt x="713523" y="511764"/>
                    <a:pt x="714588" y="511764"/>
                    <a:pt x="716718" y="511764"/>
                  </a:cubicBezTo>
                  <a:cubicBezTo>
                    <a:pt x="743874" y="531998"/>
                    <a:pt x="731627" y="555959"/>
                    <a:pt x="712458" y="579389"/>
                  </a:cubicBezTo>
                  <a:cubicBezTo>
                    <a:pt x="693288" y="603350"/>
                    <a:pt x="666664" y="626779"/>
                    <a:pt x="660807" y="645949"/>
                  </a:cubicBezTo>
                  <a:cubicBezTo>
                    <a:pt x="666132" y="664053"/>
                    <a:pt x="697548" y="660858"/>
                    <a:pt x="704471" y="713573"/>
                  </a:cubicBezTo>
                  <a:cubicBezTo>
                    <a:pt x="667729" y="863200"/>
                    <a:pt x="684236" y="1013360"/>
                    <a:pt x="710328" y="1175233"/>
                  </a:cubicBezTo>
                  <a:cubicBezTo>
                    <a:pt x="702341" y="1210910"/>
                    <a:pt x="652820" y="1217832"/>
                    <a:pt x="625663" y="1217832"/>
                  </a:cubicBezTo>
                  <a:cubicBezTo>
                    <a:pt x="619806" y="1213040"/>
                    <a:pt x="614481" y="1207715"/>
                    <a:pt x="608624" y="1200792"/>
                  </a:cubicBezTo>
                  <a:cubicBezTo>
                    <a:pt x="581468" y="1169376"/>
                    <a:pt x="558038" y="1116661"/>
                    <a:pt x="561233" y="1090569"/>
                  </a:cubicBezTo>
                  <a:cubicBezTo>
                    <a:pt x="592650" y="1103349"/>
                    <a:pt x="594247" y="1104414"/>
                    <a:pt x="608624" y="1105479"/>
                  </a:cubicBezTo>
                  <a:cubicBezTo>
                    <a:pt x="608624" y="1105479"/>
                    <a:pt x="609689" y="1105479"/>
                    <a:pt x="610754" y="1105479"/>
                  </a:cubicBezTo>
                  <a:cubicBezTo>
                    <a:pt x="620871" y="1076192"/>
                    <a:pt x="617676" y="1029866"/>
                    <a:pt x="608624" y="1008567"/>
                  </a:cubicBezTo>
                  <a:cubicBezTo>
                    <a:pt x="607559" y="1007502"/>
                    <a:pt x="606494" y="1006437"/>
                    <a:pt x="606494" y="1005372"/>
                  </a:cubicBezTo>
                  <a:cubicBezTo>
                    <a:pt x="572948" y="994190"/>
                    <a:pt x="567091" y="994190"/>
                    <a:pt x="555909" y="972891"/>
                  </a:cubicBezTo>
                  <a:cubicBezTo>
                    <a:pt x="551649" y="972891"/>
                    <a:pt x="546856" y="972891"/>
                    <a:pt x="543662" y="973956"/>
                  </a:cubicBezTo>
                  <a:cubicBezTo>
                    <a:pt x="534609" y="995255"/>
                    <a:pt x="531947" y="1026672"/>
                    <a:pt x="518635" y="1072997"/>
                  </a:cubicBezTo>
                  <a:cubicBezTo>
                    <a:pt x="514375" y="1104946"/>
                    <a:pt x="518635" y="1256703"/>
                    <a:pt x="449945" y="1246586"/>
                  </a:cubicBezTo>
                  <a:cubicBezTo>
                    <a:pt x="417464" y="1219429"/>
                    <a:pt x="420659" y="1221559"/>
                    <a:pt x="419594" y="1188013"/>
                  </a:cubicBezTo>
                  <a:cubicBezTo>
                    <a:pt x="441958" y="1074062"/>
                    <a:pt x="465387" y="975021"/>
                    <a:pt x="500531" y="866928"/>
                  </a:cubicBezTo>
                  <a:cubicBezTo>
                    <a:pt x="503726" y="815277"/>
                    <a:pt x="529817" y="776939"/>
                    <a:pt x="542064" y="734340"/>
                  </a:cubicBezTo>
                  <a:cubicBezTo>
                    <a:pt x="499998" y="734340"/>
                    <a:pt x="463257" y="778536"/>
                    <a:pt x="438230" y="730080"/>
                  </a:cubicBezTo>
                  <a:cubicBezTo>
                    <a:pt x="438230" y="723158"/>
                    <a:pt x="438230" y="716768"/>
                    <a:pt x="439296" y="709846"/>
                  </a:cubicBezTo>
                  <a:cubicBezTo>
                    <a:pt x="497868" y="644351"/>
                    <a:pt x="505855" y="583648"/>
                    <a:pt x="487751" y="504841"/>
                  </a:cubicBezTo>
                  <a:cubicBezTo>
                    <a:pt x="486686" y="498984"/>
                    <a:pt x="492543" y="492062"/>
                    <a:pt x="494673" y="487802"/>
                  </a:cubicBezTo>
                  <a:cubicBezTo>
                    <a:pt x="508518" y="462775"/>
                    <a:pt x="528752" y="433489"/>
                    <a:pt x="520765" y="410060"/>
                  </a:cubicBezTo>
                  <a:cubicBezTo>
                    <a:pt x="481361" y="410060"/>
                    <a:pt x="436633" y="468633"/>
                    <a:pt x="410542" y="492062"/>
                  </a:cubicBezTo>
                  <a:cubicBezTo>
                    <a:pt x="350904" y="535725"/>
                    <a:pt x="344514" y="545842"/>
                    <a:pt x="317358" y="562882"/>
                  </a:cubicBezTo>
                  <a:cubicBezTo>
                    <a:pt x="230563" y="587908"/>
                    <a:pt x="229498" y="586843"/>
                    <a:pt x="217251" y="666715"/>
                  </a:cubicBezTo>
                  <a:cubicBezTo>
                    <a:pt x="223109" y="787056"/>
                    <a:pt x="199147" y="934553"/>
                    <a:pt x="155484" y="1054893"/>
                  </a:cubicBezTo>
                  <a:cubicBezTo>
                    <a:pt x="148561" y="1096959"/>
                    <a:pt x="143237" y="1138492"/>
                    <a:pt x="136314" y="1180026"/>
                  </a:cubicBezTo>
                  <a:cubicBezTo>
                    <a:pt x="136314" y="1218897"/>
                    <a:pt x="147496" y="1292379"/>
                    <a:pt x="100106" y="1312613"/>
                  </a:cubicBezTo>
                  <a:cubicBezTo>
                    <a:pt x="95846" y="1309951"/>
                    <a:pt x="91054" y="1307821"/>
                    <a:pt x="87859" y="1305691"/>
                  </a:cubicBezTo>
                  <a:cubicBezTo>
                    <a:pt x="58572" y="1289717"/>
                    <a:pt x="38338" y="1276405"/>
                    <a:pt x="21299" y="1256170"/>
                  </a:cubicBezTo>
                  <a:cubicBezTo>
                    <a:pt x="9052" y="1192805"/>
                    <a:pt x="9052" y="1192805"/>
                    <a:pt x="1064" y="1121985"/>
                  </a:cubicBezTo>
                  <a:cubicBezTo>
                    <a:pt x="1064" y="1084179"/>
                    <a:pt x="2129" y="1045841"/>
                    <a:pt x="2129" y="1009632"/>
                  </a:cubicBezTo>
                  <a:cubicBezTo>
                    <a:pt x="4259" y="937215"/>
                    <a:pt x="5324" y="866395"/>
                    <a:pt x="6389" y="796640"/>
                  </a:cubicBezTo>
                  <a:cubicBezTo>
                    <a:pt x="5324" y="770549"/>
                    <a:pt x="5324" y="744990"/>
                    <a:pt x="4259" y="718898"/>
                  </a:cubicBezTo>
                  <a:cubicBezTo>
                    <a:pt x="2129" y="692807"/>
                    <a:pt x="0" y="666183"/>
                    <a:pt x="0" y="639026"/>
                  </a:cubicBezTo>
                  <a:lnTo>
                    <a:pt x="0" y="632104"/>
                  </a:lnTo>
                  <a:cubicBezTo>
                    <a:pt x="0" y="576726"/>
                    <a:pt x="12779" y="526141"/>
                    <a:pt x="65495" y="504841"/>
                  </a:cubicBezTo>
                  <a:cubicBezTo>
                    <a:pt x="76677" y="510166"/>
                    <a:pt x="82001" y="521881"/>
                    <a:pt x="87859" y="536258"/>
                  </a:cubicBezTo>
                  <a:cubicBezTo>
                    <a:pt x="95846" y="559687"/>
                    <a:pt x="100106" y="590038"/>
                    <a:pt x="116080" y="617195"/>
                  </a:cubicBezTo>
                  <a:cubicBezTo>
                    <a:pt x="177848" y="637429"/>
                    <a:pt x="144302" y="715171"/>
                    <a:pt x="144302" y="775874"/>
                  </a:cubicBezTo>
                  <a:cubicBezTo>
                    <a:pt x="157614" y="754574"/>
                    <a:pt x="162406" y="724223"/>
                    <a:pt x="165601" y="702924"/>
                  </a:cubicBezTo>
                  <a:cubicBezTo>
                    <a:pt x="173588" y="601220"/>
                    <a:pt x="165601" y="565544"/>
                    <a:pt x="223109" y="498984"/>
                  </a:cubicBezTo>
                  <a:cubicBezTo>
                    <a:pt x="258252" y="476087"/>
                    <a:pt x="313098" y="445736"/>
                    <a:pt x="339189" y="424437"/>
                  </a:cubicBezTo>
                  <a:cubicBezTo>
                    <a:pt x="521830" y="322733"/>
                    <a:pt x="521830" y="322733"/>
                    <a:pt x="536207" y="310486"/>
                  </a:cubicBezTo>
                  <a:cubicBezTo>
                    <a:pt x="577740" y="245524"/>
                    <a:pt x="584130" y="161924"/>
                    <a:pt x="609157" y="91105"/>
                  </a:cubicBezTo>
                  <a:cubicBezTo>
                    <a:pt x="619274" y="60753"/>
                    <a:pt x="634183" y="31467"/>
                    <a:pt x="656547" y="8038"/>
                  </a:cubicBezTo>
                  <a:cubicBezTo>
                    <a:pt x="664135" y="5509"/>
                    <a:pt x="671024" y="4610"/>
                    <a:pt x="677122" y="5334"/>
                  </a:cubicBezTo>
                  <a:close/>
                  <a:moveTo>
                    <a:pt x="3645157" y="983"/>
                  </a:moveTo>
                  <a:cubicBezTo>
                    <a:pt x="3663860" y="4710"/>
                    <a:pt x="3686358" y="18421"/>
                    <a:pt x="3704994" y="31467"/>
                  </a:cubicBezTo>
                  <a:cubicBezTo>
                    <a:pt x="3740138" y="88975"/>
                    <a:pt x="3691682" y="112404"/>
                    <a:pt x="3640564" y="159795"/>
                  </a:cubicBezTo>
                  <a:cubicBezTo>
                    <a:pt x="3611278" y="197068"/>
                    <a:pt x="3580926" y="237537"/>
                    <a:pt x="3543652" y="268953"/>
                  </a:cubicBezTo>
                  <a:cubicBezTo>
                    <a:pt x="3543652" y="271083"/>
                    <a:pt x="3544718" y="275875"/>
                    <a:pt x="3544718" y="279070"/>
                  </a:cubicBezTo>
                  <a:cubicBezTo>
                    <a:pt x="3595303" y="289187"/>
                    <a:pt x="3619265" y="274810"/>
                    <a:pt x="3621394" y="334448"/>
                  </a:cubicBezTo>
                  <a:cubicBezTo>
                    <a:pt x="3606485" y="359475"/>
                    <a:pt x="3580926" y="382904"/>
                    <a:pt x="3587849" y="419112"/>
                  </a:cubicBezTo>
                  <a:cubicBezTo>
                    <a:pt x="3663460" y="393021"/>
                    <a:pt x="3731086" y="354682"/>
                    <a:pt x="3812022" y="414853"/>
                  </a:cubicBezTo>
                  <a:cubicBezTo>
                    <a:pt x="3812022" y="416450"/>
                    <a:pt x="3812022" y="419112"/>
                    <a:pt x="3812022" y="421242"/>
                  </a:cubicBezTo>
                  <a:lnTo>
                    <a:pt x="3812022" y="443606"/>
                  </a:lnTo>
                  <a:cubicBezTo>
                    <a:pt x="3804035" y="511232"/>
                    <a:pt x="3718306" y="538389"/>
                    <a:pt x="3680500" y="594299"/>
                  </a:cubicBezTo>
                  <a:cubicBezTo>
                    <a:pt x="3671448" y="598559"/>
                    <a:pt x="3662396" y="604416"/>
                    <a:pt x="3654409" y="611339"/>
                  </a:cubicBezTo>
                  <a:cubicBezTo>
                    <a:pt x="3631245" y="611871"/>
                    <a:pt x="3609547" y="617462"/>
                    <a:pt x="3588713" y="625782"/>
                  </a:cubicBezTo>
                  <a:lnTo>
                    <a:pt x="3528743" y="656327"/>
                  </a:lnTo>
                  <a:lnTo>
                    <a:pt x="3528743" y="539454"/>
                  </a:lnTo>
                  <a:lnTo>
                    <a:pt x="3528210" y="540085"/>
                  </a:lnTo>
                  <a:lnTo>
                    <a:pt x="3528210" y="539454"/>
                  </a:lnTo>
                  <a:cubicBezTo>
                    <a:pt x="3539393" y="525077"/>
                    <a:pt x="3549510" y="514427"/>
                    <a:pt x="3607018" y="543714"/>
                  </a:cubicBezTo>
                  <a:cubicBezTo>
                    <a:pt x="3662396" y="536791"/>
                    <a:pt x="3687954" y="488336"/>
                    <a:pt x="3715111" y="446801"/>
                  </a:cubicBezTo>
                  <a:cubicBezTo>
                    <a:pt x="3702864" y="404203"/>
                    <a:pt x="3566549" y="469165"/>
                    <a:pt x="3537263" y="475024"/>
                  </a:cubicBezTo>
                  <a:lnTo>
                    <a:pt x="3528743" y="483543"/>
                  </a:lnTo>
                  <a:lnTo>
                    <a:pt x="3528743" y="193873"/>
                  </a:lnTo>
                  <a:lnTo>
                    <a:pt x="3528210" y="194459"/>
                  </a:lnTo>
                  <a:lnTo>
                    <a:pt x="3528210" y="193873"/>
                  </a:lnTo>
                  <a:cubicBezTo>
                    <a:pt x="3574537" y="146483"/>
                    <a:pt x="3615005" y="96962"/>
                    <a:pt x="3608082" y="30402"/>
                  </a:cubicBezTo>
                  <a:cubicBezTo>
                    <a:pt x="3611543" y="3512"/>
                    <a:pt x="3626453" y="-2745"/>
                    <a:pt x="3645157" y="983"/>
                  </a:cubicBezTo>
                  <a:close/>
                </a:path>
              </a:pathLst>
            </a:custGeom>
            <a:solidFill>
              <a:srgbClr val="81308C"/>
            </a:solidFill>
            <a:ln w="5325" cap="flat">
              <a:noFill/>
              <a:prstDash val="solid"/>
              <a:miter/>
            </a:ln>
          </p:spPr>
          <p:txBody>
            <a:bodyPr rtlCol="0" anchor="ctr"/>
            <a:lstStyle/>
            <a:p>
              <a:endParaRPr lang="zh-CN" altLang="en-US"/>
            </a:p>
          </p:txBody>
        </p:sp>
        <p:sp>
          <p:nvSpPr>
            <p:cNvPr id="168" name="îṥlîḋê"/>
            <p:cNvSpPr/>
            <p:nvPr userDrawn="1"/>
          </p:nvSpPr>
          <p:spPr>
            <a:xfrm>
              <a:off x="4486927" y="4159426"/>
              <a:ext cx="3700885" cy="373260"/>
            </a:xfrm>
            <a:custGeom>
              <a:avLst/>
              <a:gdLst>
                <a:gd name="connsiteX0" fmla="*/ 2873364 w 3817880"/>
                <a:gd name="connsiteY0" fmla="*/ 329175 h 420659"/>
                <a:gd name="connsiteX1" fmla="*/ 2873364 w 3817880"/>
                <a:gd name="connsiteY1" fmla="*/ 302019 h 420659"/>
                <a:gd name="connsiteX2" fmla="*/ 2893598 w 3817880"/>
                <a:gd name="connsiteY2" fmla="*/ 304149 h 420659"/>
                <a:gd name="connsiteX3" fmla="*/ 2926080 w 3817880"/>
                <a:gd name="connsiteY3" fmla="*/ 298291 h 420659"/>
                <a:gd name="connsiteX4" fmla="*/ 2962288 w 3817880"/>
                <a:gd name="connsiteY4" fmla="*/ 278057 h 420659"/>
                <a:gd name="connsiteX5" fmla="*/ 2962288 w 3817880"/>
                <a:gd name="connsiteY5" fmla="*/ 303084 h 420659"/>
                <a:gd name="connsiteX6" fmla="*/ 2921820 w 3817880"/>
                <a:gd name="connsiteY6" fmla="*/ 322253 h 420659"/>
                <a:gd name="connsiteX7" fmla="*/ 2880286 w 3817880"/>
                <a:gd name="connsiteY7" fmla="*/ 329175 h 420659"/>
                <a:gd name="connsiteX8" fmla="*/ 2873364 w 3817880"/>
                <a:gd name="connsiteY8" fmla="*/ 329175 h 420659"/>
                <a:gd name="connsiteX9" fmla="*/ 2873364 w 3817880"/>
                <a:gd name="connsiteY9" fmla="*/ 329175 h 420659"/>
                <a:gd name="connsiteX10" fmla="*/ 2873364 w 3817880"/>
                <a:gd name="connsiteY10" fmla="*/ 209367 h 420659"/>
                <a:gd name="connsiteX11" fmla="*/ 2873364 w 3817880"/>
                <a:gd name="connsiteY11" fmla="*/ 191263 h 420659"/>
                <a:gd name="connsiteX12" fmla="*/ 2922885 w 3817880"/>
                <a:gd name="connsiteY12" fmla="*/ 191263 h 420659"/>
                <a:gd name="connsiteX13" fmla="*/ 2922885 w 3817880"/>
                <a:gd name="connsiteY13" fmla="*/ 184341 h 420659"/>
                <a:gd name="connsiteX14" fmla="*/ 2911703 w 3817880"/>
                <a:gd name="connsiteY14" fmla="*/ 143872 h 420659"/>
                <a:gd name="connsiteX15" fmla="*/ 2878156 w 3817880"/>
                <a:gd name="connsiteY15" fmla="*/ 128963 h 420659"/>
                <a:gd name="connsiteX16" fmla="*/ 2873897 w 3817880"/>
                <a:gd name="connsiteY16" fmla="*/ 128963 h 420659"/>
                <a:gd name="connsiteX17" fmla="*/ 2873897 w 3817880"/>
                <a:gd name="connsiteY17" fmla="*/ 109794 h 420659"/>
                <a:gd name="connsiteX18" fmla="*/ 2884014 w 3817880"/>
                <a:gd name="connsiteY18" fmla="*/ 108729 h 420659"/>
                <a:gd name="connsiteX19" fmla="*/ 2941522 w 3817880"/>
                <a:gd name="connsiteY19" fmla="*/ 132158 h 420659"/>
                <a:gd name="connsiteX20" fmla="*/ 2962821 w 3817880"/>
                <a:gd name="connsiteY20" fmla="*/ 194990 h 420659"/>
                <a:gd name="connsiteX21" fmla="*/ 2962821 w 3817880"/>
                <a:gd name="connsiteY21" fmla="*/ 202978 h 420659"/>
                <a:gd name="connsiteX22" fmla="*/ 2962821 w 3817880"/>
                <a:gd name="connsiteY22" fmla="*/ 208835 h 420659"/>
                <a:gd name="connsiteX23" fmla="*/ 2873364 w 3817880"/>
                <a:gd name="connsiteY23" fmla="*/ 208835 h 420659"/>
                <a:gd name="connsiteX24" fmla="*/ 2873364 w 3817880"/>
                <a:gd name="connsiteY24" fmla="*/ 209367 h 420659"/>
                <a:gd name="connsiteX25" fmla="*/ 2994770 w 3817880"/>
                <a:gd name="connsiteY25" fmla="*/ 325448 h 420659"/>
                <a:gd name="connsiteX26" fmla="*/ 2994770 w 3817880"/>
                <a:gd name="connsiteY26" fmla="*/ 309473 h 420659"/>
                <a:gd name="connsiteX27" fmla="*/ 3017134 w 3817880"/>
                <a:gd name="connsiteY27" fmla="*/ 307343 h 420659"/>
                <a:gd name="connsiteX28" fmla="*/ 3025121 w 3817880"/>
                <a:gd name="connsiteY28" fmla="*/ 299356 h 420659"/>
                <a:gd name="connsiteX29" fmla="*/ 3025121 w 3817880"/>
                <a:gd name="connsiteY29" fmla="*/ 141742 h 420659"/>
                <a:gd name="connsiteX30" fmla="*/ 2994770 w 3817880"/>
                <a:gd name="connsiteY30" fmla="*/ 141742 h 420659"/>
                <a:gd name="connsiteX31" fmla="*/ 2994770 w 3817880"/>
                <a:gd name="connsiteY31" fmla="*/ 127365 h 420659"/>
                <a:gd name="connsiteX32" fmla="*/ 3045355 w 3817880"/>
                <a:gd name="connsiteY32" fmla="*/ 112456 h 420659"/>
                <a:gd name="connsiteX33" fmla="*/ 3062395 w 3817880"/>
                <a:gd name="connsiteY33" fmla="*/ 112456 h 420659"/>
                <a:gd name="connsiteX34" fmla="*/ 3062395 w 3817880"/>
                <a:gd name="connsiteY34" fmla="*/ 152924 h 420659"/>
                <a:gd name="connsiteX35" fmla="*/ 3083694 w 3817880"/>
                <a:gd name="connsiteY35" fmla="*/ 131625 h 420659"/>
                <a:gd name="connsiteX36" fmla="*/ 3108720 w 3817880"/>
                <a:gd name="connsiteY36" fmla="*/ 110326 h 420659"/>
                <a:gd name="connsiteX37" fmla="*/ 3112980 w 3817880"/>
                <a:gd name="connsiteY37" fmla="*/ 110326 h 420659"/>
                <a:gd name="connsiteX38" fmla="*/ 3119902 w 3817880"/>
                <a:gd name="connsiteY38" fmla="*/ 109261 h 420659"/>
                <a:gd name="connsiteX39" fmla="*/ 3132149 w 3817880"/>
                <a:gd name="connsiteY39" fmla="*/ 111391 h 420659"/>
                <a:gd name="connsiteX40" fmla="*/ 3145461 w 3817880"/>
                <a:gd name="connsiteY40" fmla="*/ 115651 h 420659"/>
                <a:gd name="connsiteX41" fmla="*/ 3145461 w 3817880"/>
                <a:gd name="connsiteY41" fmla="*/ 152924 h 420659"/>
                <a:gd name="connsiteX42" fmla="*/ 3132149 w 3817880"/>
                <a:gd name="connsiteY42" fmla="*/ 152924 h 420659"/>
                <a:gd name="connsiteX43" fmla="*/ 3122032 w 3817880"/>
                <a:gd name="connsiteY43" fmla="*/ 144937 h 420659"/>
                <a:gd name="connsiteX44" fmla="*/ 3109785 w 3817880"/>
                <a:gd name="connsiteY44" fmla="*/ 142807 h 420659"/>
                <a:gd name="connsiteX45" fmla="*/ 3087421 w 3817880"/>
                <a:gd name="connsiteY45" fmla="*/ 150794 h 420659"/>
                <a:gd name="connsiteX46" fmla="*/ 3062395 w 3817880"/>
                <a:gd name="connsiteY46" fmla="*/ 174223 h 420659"/>
                <a:gd name="connsiteX47" fmla="*/ 3062395 w 3817880"/>
                <a:gd name="connsiteY47" fmla="*/ 299356 h 420659"/>
                <a:gd name="connsiteX48" fmla="*/ 3069317 w 3817880"/>
                <a:gd name="connsiteY48" fmla="*/ 307343 h 420659"/>
                <a:gd name="connsiteX49" fmla="*/ 3099668 w 3817880"/>
                <a:gd name="connsiteY49" fmla="*/ 309473 h 420659"/>
                <a:gd name="connsiteX50" fmla="*/ 3099668 w 3817880"/>
                <a:gd name="connsiteY50" fmla="*/ 325448 h 420659"/>
                <a:gd name="connsiteX51" fmla="*/ 2994770 w 3817880"/>
                <a:gd name="connsiteY51" fmla="*/ 325448 h 420659"/>
                <a:gd name="connsiteX52" fmla="*/ 2994770 w 3817880"/>
                <a:gd name="connsiteY52" fmla="*/ 325448 h 420659"/>
                <a:gd name="connsiteX53" fmla="*/ 3299880 w 3817880"/>
                <a:gd name="connsiteY53" fmla="*/ 119378 h 420659"/>
                <a:gd name="connsiteX54" fmla="*/ 3299880 w 3817880"/>
                <a:gd name="connsiteY54" fmla="*/ 168899 h 420659"/>
                <a:gd name="connsiteX55" fmla="*/ 3277516 w 3817880"/>
                <a:gd name="connsiteY55" fmla="*/ 168899 h 420659"/>
                <a:gd name="connsiteX56" fmla="*/ 3274322 w 3817880"/>
                <a:gd name="connsiteY56" fmla="*/ 138547 h 420659"/>
                <a:gd name="connsiteX57" fmla="*/ 3257282 w 3817880"/>
                <a:gd name="connsiteY57" fmla="*/ 130560 h 420659"/>
                <a:gd name="connsiteX58" fmla="*/ 3241308 w 3817880"/>
                <a:gd name="connsiteY58" fmla="*/ 128430 h 420659"/>
                <a:gd name="connsiteX59" fmla="*/ 3215216 w 3817880"/>
                <a:gd name="connsiteY59" fmla="*/ 137482 h 420659"/>
                <a:gd name="connsiteX60" fmla="*/ 3205099 w 3817880"/>
                <a:gd name="connsiteY60" fmla="*/ 159847 h 420659"/>
                <a:gd name="connsiteX61" fmla="*/ 3213086 w 3817880"/>
                <a:gd name="connsiteY61" fmla="*/ 181146 h 420659"/>
                <a:gd name="connsiteX62" fmla="*/ 3242373 w 3817880"/>
                <a:gd name="connsiteY62" fmla="*/ 200315 h 420659"/>
                <a:gd name="connsiteX63" fmla="*/ 3253555 w 3817880"/>
                <a:gd name="connsiteY63" fmla="*/ 204575 h 420659"/>
                <a:gd name="connsiteX64" fmla="*/ 3288699 w 3817880"/>
                <a:gd name="connsiteY64" fmla="*/ 224809 h 420659"/>
                <a:gd name="connsiteX65" fmla="*/ 3300946 w 3817880"/>
                <a:gd name="connsiteY65" fmla="*/ 241848 h 420659"/>
                <a:gd name="connsiteX66" fmla="*/ 3305205 w 3817880"/>
                <a:gd name="connsiteY66" fmla="*/ 263148 h 420659"/>
                <a:gd name="connsiteX67" fmla="*/ 3283906 w 3817880"/>
                <a:gd name="connsiteY67" fmla="*/ 311603 h 420659"/>
                <a:gd name="connsiteX68" fmla="*/ 3223203 w 3817880"/>
                <a:gd name="connsiteY68" fmla="*/ 328643 h 420659"/>
                <a:gd name="connsiteX69" fmla="*/ 3193917 w 3817880"/>
                <a:gd name="connsiteY69" fmla="*/ 326513 h 420659"/>
                <a:gd name="connsiteX70" fmla="*/ 3166761 w 3817880"/>
                <a:gd name="connsiteY70" fmla="*/ 319591 h 420659"/>
                <a:gd name="connsiteX71" fmla="*/ 3166761 w 3817880"/>
                <a:gd name="connsiteY71" fmla="*/ 262083 h 420659"/>
                <a:gd name="connsiteX72" fmla="*/ 3188060 w 3817880"/>
                <a:gd name="connsiteY72" fmla="*/ 262083 h 420659"/>
                <a:gd name="connsiteX73" fmla="*/ 3192319 w 3817880"/>
                <a:gd name="connsiteY73" fmla="*/ 299356 h 420659"/>
                <a:gd name="connsiteX74" fmla="*/ 3211489 w 3817880"/>
                <a:gd name="connsiteY74" fmla="*/ 307343 h 420659"/>
                <a:gd name="connsiteX75" fmla="*/ 3229593 w 3817880"/>
                <a:gd name="connsiteY75" fmla="*/ 310538 h 420659"/>
                <a:gd name="connsiteX76" fmla="*/ 3259944 w 3817880"/>
                <a:gd name="connsiteY76" fmla="*/ 300421 h 420659"/>
                <a:gd name="connsiteX77" fmla="*/ 3271126 w 3817880"/>
                <a:gd name="connsiteY77" fmla="*/ 274330 h 420659"/>
                <a:gd name="connsiteX78" fmla="*/ 3263139 w 3817880"/>
                <a:gd name="connsiteY78" fmla="*/ 253031 h 420659"/>
                <a:gd name="connsiteX79" fmla="*/ 3225866 w 3817880"/>
                <a:gd name="connsiteY79" fmla="*/ 230666 h 420659"/>
                <a:gd name="connsiteX80" fmla="*/ 3182203 w 3817880"/>
                <a:gd name="connsiteY80" fmla="*/ 203510 h 420659"/>
                <a:gd name="connsiteX81" fmla="*/ 3169955 w 3817880"/>
                <a:gd name="connsiteY81" fmla="*/ 171029 h 420659"/>
                <a:gd name="connsiteX82" fmla="*/ 3190190 w 3817880"/>
                <a:gd name="connsiteY82" fmla="*/ 125768 h 420659"/>
                <a:gd name="connsiteX83" fmla="*/ 3247698 w 3817880"/>
                <a:gd name="connsiteY83" fmla="*/ 108729 h 420659"/>
                <a:gd name="connsiteX84" fmla="*/ 3274854 w 3817880"/>
                <a:gd name="connsiteY84" fmla="*/ 111923 h 420659"/>
                <a:gd name="connsiteX85" fmla="*/ 3299880 w 3817880"/>
                <a:gd name="connsiteY85" fmla="*/ 119378 h 420659"/>
                <a:gd name="connsiteX86" fmla="*/ 3299880 w 3817880"/>
                <a:gd name="connsiteY86" fmla="*/ 119378 h 420659"/>
                <a:gd name="connsiteX87" fmla="*/ 3389870 w 3817880"/>
                <a:gd name="connsiteY87" fmla="*/ 112988 h 420659"/>
                <a:gd name="connsiteX88" fmla="*/ 3406909 w 3817880"/>
                <a:gd name="connsiteY88" fmla="*/ 112988 h 420659"/>
                <a:gd name="connsiteX89" fmla="*/ 3406909 w 3817880"/>
                <a:gd name="connsiteY89" fmla="*/ 299889 h 420659"/>
                <a:gd name="connsiteX90" fmla="*/ 3413831 w 3817880"/>
                <a:gd name="connsiteY90" fmla="*/ 307876 h 420659"/>
                <a:gd name="connsiteX91" fmla="*/ 3437261 w 3817880"/>
                <a:gd name="connsiteY91" fmla="*/ 310006 h 420659"/>
                <a:gd name="connsiteX92" fmla="*/ 3437261 w 3817880"/>
                <a:gd name="connsiteY92" fmla="*/ 325980 h 420659"/>
                <a:gd name="connsiteX93" fmla="*/ 3339284 w 3817880"/>
                <a:gd name="connsiteY93" fmla="*/ 325980 h 420659"/>
                <a:gd name="connsiteX94" fmla="*/ 3339284 w 3817880"/>
                <a:gd name="connsiteY94" fmla="*/ 310006 h 420659"/>
                <a:gd name="connsiteX95" fmla="*/ 3361648 w 3817880"/>
                <a:gd name="connsiteY95" fmla="*/ 307876 h 420659"/>
                <a:gd name="connsiteX96" fmla="*/ 3369635 w 3817880"/>
                <a:gd name="connsiteY96" fmla="*/ 299889 h 420659"/>
                <a:gd name="connsiteX97" fmla="*/ 3369635 w 3817880"/>
                <a:gd name="connsiteY97" fmla="*/ 142275 h 420659"/>
                <a:gd name="connsiteX98" fmla="*/ 3339284 w 3817880"/>
                <a:gd name="connsiteY98" fmla="*/ 142275 h 420659"/>
                <a:gd name="connsiteX99" fmla="*/ 3339284 w 3817880"/>
                <a:gd name="connsiteY99" fmla="*/ 127365 h 420659"/>
                <a:gd name="connsiteX100" fmla="*/ 3389870 w 3817880"/>
                <a:gd name="connsiteY100" fmla="*/ 112988 h 420659"/>
                <a:gd name="connsiteX101" fmla="*/ 3389870 w 3817880"/>
                <a:gd name="connsiteY101" fmla="*/ 112988 h 420659"/>
                <a:gd name="connsiteX102" fmla="*/ 3390934 w 3817880"/>
                <a:gd name="connsiteY102" fmla="*/ 15012 h 420659"/>
                <a:gd name="connsiteX103" fmla="*/ 3409039 w 3817880"/>
                <a:gd name="connsiteY103" fmla="*/ 22999 h 420659"/>
                <a:gd name="connsiteX104" fmla="*/ 3417026 w 3817880"/>
                <a:gd name="connsiteY104" fmla="*/ 41104 h 420659"/>
                <a:gd name="connsiteX105" fmla="*/ 3409039 w 3817880"/>
                <a:gd name="connsiteY105" fmla="*/ 58143 h 420659"/>
                <a:gd name="connsiteX106" fmla="*/ 3390934 w 3817880"/>
                <a:gd name="connsiteY106" fmla="*/ 66130 h 420659"/>
                <a:gd name="connsiteX107" fmla="*/ 3372830 w 3817880"/>
                <a:gd name="connsiteY107" fmla="*/ 58143 h 420659"/>
                <a:gd name="connsiteX108" fmla="*/ 3365908 w 3817880"/>
                <a:gd name="connsiteY108" fmla="*/ 41104 h 420659"/>
                <a:gd name="connsiteX109" fmla="*/ 3372830 w 3817880"/>
                <a:gd name="connsiteY109" fmla="*/ 22999 h 420659"/>
                <a:gd name="connsiteX110" fmla="*/ 3390934 w 3817880"/>
                <a:gd name="connsiteY110" fmla="*/ 15012 h 420659"/>
                <a:gd name="connsiteX111" fmla="*/ 3390934 w 3817880"/>
                <a:gd name="connsiteY111" fmla="*/ 15012 h 420659"/>
                <a:gd name="connsiteX112" fmla="*/ 3484651 w 3817880"/>
                <a:gd name="connsiteY112" fmla="*/ 140677 h 420659"/>
                <a:gd name="connsiteX113" fmla="*/ 3457494 w 3817880"/>
                <a:gd name="connsiteY113" fmla="*/ 140677 h 420659"/>
                <a:gd name="connsiteX114" fmla="*/ 3457494 w 3817880"/>
                <a:gd name="connsiteY114" fmla="*/ 127365 h 420659"/>
                <a:gd name="connsiteX115" fmla="*/ 3485716 w 3817880"/>
                <a:gd name="connsiteY115" fmla="*/ 114053 h 420659"/>
                <a:gd name="connsiteX116" fmla="*/ 3504885 w 3817880"/>
                <a:gd name="connsiteY116" fmla="*/ 73585 h 420659"/>
                <a:gd name="connsiteX117" fmla="*/ 3521924 w 3817880"/>
                <a:gd name="connsiteY117" fmla="*/ 73585 h 420659"/>
                <a:gd name="connsiteX118" fmla="*/ 3521924 w 3817880"/>
                <a:gd name="connsiteY118" fmla="*/ 120975 h 420659"/>
                <a:gd name="connsiteX119" fmla="*/ 3588484 w 3817880"/>
                <a:gd name="connsiteY119" fmla="*/ 120975 h 420659"/>
                <a:gd name="connsiteX120" fmla="*/ 3588484 w 3817880"/>
                <a:gd name="connsiteY120" fmla="*/ 141210 h 420659"/>
                <a:gd name="connsiteX121" fmla="*/ 3521924 w 3817880"/>
                <a:gd name="connsiteY121" fmla="*/ 141210 h 420659"/>
                <a:gd name="connsiteX122" fmla="*/ 3521924 w 3817880"/>
                <a:gd name="connsiteY122" fmla="*/ 256225 h 420659"/>
                <a:gd name="connsiteX123" fmla="*/ 3529912 w 3817880"/>
                <a:gd name="connsiteY123" fmla="*/ 294564 h 420659"/>
                <a:gd name="connsiteX124" fmla="*/ 3558133 w 3817880"/>
                <a:gd name="connsiteY124" fmla="*/ 304681 h 420659"/>
                <a:gd name="connsiteX125" fmla="*/ 3573043 w 3817880"/>
                <a:gd name="connsiteY125" fmla="*/ 303616 h 420659"/>
                <a:gd name="connsiteX126" fmla="*/ 3589017 w 3817880"/>
                <a:gd name="connsiteY126" fmla="*/ 301486 h 420659"/>
                <a:gd name="connsiteX127" fmla="*/ 3589017 w 3817880"/>
                <a:gd name="connsiteY127" fmla="*/ 317461 h 420659"/>
                <a:gd name="connsiteX128" fmla="*/ 3559731 w 3817880"/>
                <a:gd name="connsiteY128" fmla="*/ 325448 h 420659"/>
                <a:gd name="connsiteX129" fmla="*/ 3531509 w 3817880"/>
                <a:gd name="connsiteY129" fmla="*/ 327578 h 420659"/>
                <a:gd name="connsiteX130" fmla="*/ 3495300 w 3817880"/>
                <a:gd name="connsiteY130" fmla="*/ 317461 h 420659"/>
                <a:gd name="connsiteX131" fmla="*/ 3485184 w 3817880"/>
                <a:gd name="connsiteY131" fmla="*/ 282317 h 420659"/>
                <a:gd name="connsiteX132" fmla="*/ 3485184 w 3817880"/>
                <a:gd name="connsiteY132" fmla="*/ 140677 h 420659"/>
                <a:gd name="connsiteX133" fmla="*/ 3484651 w 3817880"/>
                <a:gd name="connsiteY133" fmla="*/ 140677 h 420659"/>
                <a:gd name="connsiteX134" fmla="*/ 3592744 w 3817880"/>
                <a:gd name="connsiteY134" fmla="*/ 114053 h 420659"/>
                <a:gd name="connsiteX135" fmla="*/ 3687526 w 3817880"/>
                <a:gd name="connsiteY135" fmla="*/ 114053 h 420659"/>
                <a:gd name="connsiteX136" fmla="*/ 3687526 w 3817880"/>
                <a:gd name="connsiteY136" fmla="*/ 131093 h 420659"/>
                <a:gd name="connsiteX137" fmla="*/ 3665162 w 3817880"/>
                <a:gd name="connsiteY137" fmla="*/ 132158 h 420659"/>
                <a:gd name="connsiteX138" fmla="*/ 3659304 w 3817880"/>
                <a:gd name="connsiteY138" fmla="*/ 140145 h 420659"/>
                <a:gd name="connsiteX139" fmla="*/ 3712020 w 3817880"/>
                <a:gd name="connsiteY139" fmla="*/ 276460 h 420659"/>
                <a:gd name="connsiteX140" fmla="*/ 3765800 w 3817880"/>
                <a:gd name="connsiteY140" fmla="*/ 140145 h 420659"/>
                <a:gd name="connsiteX141" fmla="*/ 3762606 w 3817880"/>
                <a:gd name="connsiteY141" fmla="*/ 132158 h 420659"/>
                <a:gd name="connsiteX142" fmla="*/ 3739176 w 3817880"/>
                <a:gd name="connsiteY142" fmla="*/ 131093 h 420659"/>
                <a:gd name="connsiteX143" fmla="*/ 3739176 w 3817880"/>
                <a:gd name="connsiteY143" fmla="*/ 114053 h 420659"/>
                <a:gd name="connsiteX144" fmla="*/ 3817984 w 3817880"/>
                <a:gd name="connsiteY144" fmla="*/ 114053 h 420659"/>
                <a:gd name="connsiteX145" fmla="*/ 3817984 w 3817880"/>
                <a:gd name="connsiteY145" fmla="*/ 131093 h 420659"/>
                <a:gd name="connsiteX146" fmla="*/ 3791892 w 3817880"/>
                <a:gd name="connsiteY146" fmla="*/ 134287 h 420659"/>
                <a:gd name="connsiteX147" fmla="*/ 3704033 w 3817880"/>
                <a:gd name="connsiteY147" fmla="*/ 347279 h 420659"/>
                <a:gd name="connsiteX148" fmla="*/ 3671552 w 3817880"/>
                <a:gd name="connsiteY148" fmla="*/ 403722 h 420659"/>
                <a:gd name="connsiteX149" fmla="*/ 3634278 w 3817880"/>
                <a:gd name="connsiteY149" fmla="*/ 420762 h 420659"/>
                <a:gd name="connsiteX150" fmla="*/ 3611914 w 3817880"/>
                <a:gd name="connsiteY150" fmla="*/ 413839 h 420659"/>
                <a:gd name="connsiteX151" fmla="*/ 3603926 w 3817880"/>
                <a:gd name="connsiteY151" fmla="*/ 396800 h 420659"/>
                <a:gd name="connsiteX152" fmla="*/ 3606056 w 3817880"/>
                <a:gd name="connsiteY152" fmla="*/ 384553 h 420659"/>
                <a:gd name="connsiteX153" fmla="*/ 3615108 w 3817880"/>
                <a:gd name="connsiteY153" fmla="*/ 373371 h 420659"/>
                <a:gd name="connsiteX154" fmla="*/ 3656642 w 3817880"/>
                <a:gd name="connsiteY154" fmla="*/ 389345 h 420659"/>
                <a:gd name="connsiteX155" fmla="*/ 3675811 w 3817880"/>
                <a:gd name="connsiteY155" fmla="*/ 362189 h 420659"/>
                <a:gd name="connsiteX156" fmla="*/ 3692851 w 3817880"/>
                <a:gd name="connsiteY156" fmla="*/ 323850 h 420659"/>
                <a:gd name="connsiteX157" fmla="*/ 3618304 w 3817880"/>
                <a:gd name="connsiteY157" fmla="*/ 133755 h 420659"/>
                <a:gd name="connsiteX158" fmla="*/ 3592212 w 3817880"/>
                <a:gd name="connsiteY158" fmla="*/ 131625 h 420659"/>
                <a:gd name="connsiteX159" fmla="*/ 3592212 w 3817880"/>
                <a:gd name="connsiteY159" fmla="*/ 114053 h 420659"/>
                <a:gd name="connsiteX160" fmla="*/ 2548019 w 3817880"/>
                <a:gd name="connsiteY160" fmla="*/ 114053 h 420659"/>
                <a:gd name="connsiteX161" fmla="*/ 2643865 w 3817880"/>
                <a:gd name="connsiteY161" fmla="*/ 114053 h 420659"/>
                <a:gd name="connsiteX162" fmla="*/ 2643865 w 3817880"/>
                <a:gd name="connsiteY162" fmla="*/ 131093 h 420659"/>
                <a:gd name="connsiteX163" fmla="*/ 2620436 w 3817880"/>
                <a:gd name="connsiteY163" fmla="*/ 132158 h 420659"/>
                <a:gd name="connsiteX164" fmla="*/ 2616176 w 3817880"/>
                <a:gd name="connsiteY164" fmla="*/ 140145 h 420659"/>
                <a:gd name="connsiteX165" fmla="*/ 2666762 w 3817880"/>
                <a:gd name="connsiteY165" fmla="*/ 283382 h 420659"/>
                <a:gd name="connsiteX166" fmla="*/ 2723205 w 3817880"/>
                <a:gd name="connsiteY166" fmla="*/ 140145 h 420659"/>
                <a:gd name="connsiteX167" fmla="*/ 2720010 w 3817880"/>
                <a:gd name="connsiteY167" fmla="*/ 132158 h 420659"/>
                <a:gd name="connsiteX168" fmla="*/ 2696581 w 3817880"/>
                <a:gd name="connsiteY168" fmla="*/ 131093 h 420659"/>
                <a:gd name="connsiteX169" fmla="*/ 2696581 w 3817880"/>
                <a:gd name="connsiteY169" fmla="*/ 114053 h 420659"/>
                <a:gd name="connsiteX170" fmla="*/ 2773258 w 3817880"/>
                <a:gd name="connsiteY170" fmla="*/ 114053 h 420659"/>
                <a:gd name="connsiteX171" fmla="*/ 2773258 w 3817880"/>
                <a:gd name="connsiteY171" fmla="*/ 131093 h 420659"/>
                <a:gd name="connsiteX172" fmla="*/ 2748231 w 3817880"/>
                <a:gd name="connsiteY172" fmla="*/ 134287 h 420659"/>
                <a:gd name="connsiteX173" fmla="*/ 2671554 w 3817880"/>
                <a:gd name="connsiteY173" fmla="*/ 325448 h 420659"/>
                <a:gd name="connsiteX174" fmla="*/ 2646528 w 3817880"/>
                <a:gd name="connsiteY174" fmla="*/ 325448 h 420659"/>
                <a:gd name="connsiteX175" fmla="*/ 2575708 w 3817880"/>
                <a:gd name="connsiteY175" fmla="*/ 132690 h 420659"/>
                <a:gd name="connsiteX176" fmla="*/ 2548552 w 3817880"/>
                <a:gd name="connsiteY176" fmla="*/ 130560 h 420659"/>
                <a:gd name="connsiteX177" fmla="*/ 2548552 w 3817880"/>
                <a:gd name="connsiteY177" fmla="*/ 114053 h 420659"/>
                <a:gd name="connsiteX178" fmla="*/ 2548019 w 3817880"/>
                <a:gd name="connsiteY178" fmla="*/ 114053 h 420659"/>
                <a:gd name="connsiteX179" fmla="*/ 2873364 w 3817880"/>
                <a:gd name="connsiteY179" fmla="*/ 110326 h 420659"/>
                <a:gd name="connsiteX180" fmla="*/ 2873364 w 3817880"/>
                <a:gd name="connsiteY180" fmla="*/ 129495 h 420659"/>
                <a:gd name="connsiteX181" fmla="*/ 2839818 w 3817880"/>
                <a:gd name="connsiteY181" fmla="*/ 147599 h 420659"/>
                <a:gd name="connsiteX182" fmla="*/ 2822779 w 3817880"/>
                <a:gd name="connsiteY182" fmla="*/ 191263 h 420659"/>
                <a:gd name="connsiteX183" fmla="*/ 2873364 w 3817880"/>
                <a:gd name="connsiteY183" fmla="*/ 191263 h 420659"/>
                <a:gd name="connsiteX184" fmla="*/ 2873364 w 3817880"/>
                <a:gd name="connsiteY184" fmla="*/ 209367 h 420659"/>
                <a:gd name="connsiteX185" fmla="*/ 2820649 w 3817880"/>
                <a:gd name="connsiteY185" fmla="*/ 209367 h 420659"/>
                <a:gd name="connsiteX186" fmla="*/ 2820649 w 3817880"/>
                <a:gd name="connsiteY186" fmla="*/ 215224 h 420659"/>
                <a:gd name="connsiteX187" fmla="*/ 2839818 w 3817880"/>
                <a:gd name="connsiteY187" fmla="*/ 280719 h 420659"/>
                <a:gd name="connsiteX188" fmla="*/ 2873364 w 3817880"/>
                <a:gd name="connsiteY188" fmla="*/ 302019 h 420659"/>
                <a:gd name="connsiteX189" fmla="*/ 2873364 w 3817880"/>
                <a:gd name="connsiteY189" fmla="*/ 329175 h 420659"/>
                <a:gd name="connsiteX190" fmla="*/ 2808934 w 3817880"/>
                <a:gd name="connsiteY190" fmla="*/ 299889 h 420659"/>
                <a:gd name="connsiteX191" fmla="*/ 2781778 w 3817880"/>
                <a:gd name="connsiteY191" fmla="*/ 221082 h 420659"/>
                <a:gd name="connsiteX192" fmla="*/ 2809999 w 3817880"/>
                <a:gd name="connsiteY192" fmla="*/ 141210 h 420659"/>
                <a:gd name="connsiteX193" fmla="*/ 2873364 w 3817880"/>
                <a:gd name="connsiteY193" fmla="*/ 110326 h 420659"/>
                <a:gd name="connsiteX194" fmla="*/ 2873364 w 3817880"/>
                <a:gd name="connsiteY194" fmla="*/ 110326 h 420659"/>
                <a:gd name="connsiteX195" fmla="*/ 1632686 w 3817880"/>
                <a:gd name="connsiteY195" fmla="*/ 323318 h 420659"/>
                <a:gd name="connsiteX196" fmla="*/ 1632686 w 3817880"/>
                <a:gd name="connsiteY196" fmla="*/ 304149 h 420659"/>
                <a:gd name="connsiteX197" fmla="*/ 1647063 w 3817880"/>
                <a:gd name="connsiteY197" fmla="*/ 299889 h 420659"/>
                <a:gd name="connsiteX198" fmla="*/ 1677414 w 3817880"/>
                <a:gd name="connsiteY198" fmla="*/ 285512 h 420659"/>
                <a:gd name="connsiteX199" fmla="*/ 1677414 w 3817880"/>
                <a:gd name="connsiteY199" fmla="*/ 207237 h 420659"/>
                <a:gd name="connsiteX200" fmla="*/ 1632153 w 3817880"/>
                <a:gd name="connsiteY200" fmla="*/ 222147 h 420659"/>
                <a:gd name="connsiteX201" fmla="*/ 1632153 w 3817880"/>
                <a:gd name="connsiteY201" fmla="*/ 204042 h 420659"/>
                <a:gd name="connsiteX202" fmla="*/ 1677414 w 3817880"/>
                <a:gd name="connsiteY202" fmla="*/ 192860 h 420659"/>
                <a:gd name="connsiteX203" fmla="*/ 1677414 w 3817880"/>
                <a:gd name="connsiteY203" fmla="*/ 178483 h 420659"/>
                <a:gd name="connsiteX204" fmla="*/ 1668362 w 3817880"/>
                <a:gd name="connsiteY204" fmla="*/ 140145 h 420659"/>
                <a:gd name="connsiteX205" fmla="*/ 1636946 w 3817880"/>
                <a:gd name="connsiteY205" fmla="*/ 130028 h 420659"/>
                <a:gd name="connsiteX206" fmla="*/ 1632686 w 3817880"/>
                <a:gd name="connsiteY206" fmla="*/ 130028 h 420659"/>
                <a:gd name="connsiteX207" fmla="*/ 1632686 w 3817880"/>
                <a:gd name="connsiteY207" fmla="*/ 110858 h 420659"/>
                <a:gd name="connsiteX208" fmla="*/ 1648660 w 3817880"/>
                <a:gd name="connsiteY208" fmla="*/ 109794 h 420659"/>
                <a:gd name="connsiteX209" fmla="*/ 1699246 w 3817880"/>
                <a:gd name="connsiteY209" fmla="*/ 125768 h 420659"/>
                <a:gd name="connsiteX210" fmla="*/ 1715220 w 3817880"/>
                <a:gd name="connsiteY210" fmla="*/ 174223 h 420659"/>
                <a:gd name="connsiteX211" fmla="*/ 1715220 w 3817880"/>
                <a:gd name="connsiteY211" fmla="*/ 300421 h 420659"/>
                <a:gd name="connsiteX212" fmla="*/ 1722143 w 3817880"/>
                <a:gd name="connsiteY212" fmla="*/ 308408 h 420659"/>
                <a:gd name="connsiteX213" fmla="*/ 1745572 w 3817880"/>
                <a:gd name="connsiteY213" fmla="*/ 310538 h 420659"/>
                <a:gd name="connsiteX214" fmla="*/ 1745572 w 3817880"/>
                <a:gd name="connsiteY214" fmla="*/ 326513 h 420659"/>
                <a:gd name="connsiteX215" fmla="*/ 1683804 w 3817880"/>
                <a:gd name="connsiteY215" fmla="*/ 326513 h 420659"/>
                <a:gd name="connsiteX216" fmla="*/ 1677947 w 3817880"/>
                <a:gd name="connsiteY216" fmla="*/ 300421 h 420659"/>
                <a:gd name="connsiteX217" fmla="*/ 1638543 w 3817880"/>
                <a:gd name="connsiteY217" fmla="*/ 321720 h 420659"/>
                <a:gd name="connsiteX218" fmla="*/ 1632686 w 3817880"/>
                <a:gd name="connsiteY218" fmla="*/ 323318 h 420659"/>
                <a:gd name="connsiteX219" fmla="*/ 1632686 w 3817880"/>
                <a:gd name="connsiteY219" fmla="*/ 323318 h 420659"/>
                <a:gd name="connsiteX220" fmla="*/ 2494771 w 3817880"/>
                <a:gd name="connsiteY220" fmla="*/ 15012 h 420659"/>
                <a:gd name="connsiteX221" fmla="*/ 2512875 w 3817880"/>
                <a:gd name="connsiteY221" fmla="*/ 22999 h 420659"/>
                <a:gd name="connsiteX222" fmla="*/ 2520862 w 3817880"/>
                <a:gd name="connsiteY222" fmla="*/ 41104 h 420659"/>
                <a:gd name="connsiteX223" fmla="*/ 2512875 w 3817880"/>
                <a:gd name="connsiteY223" fmla="*/ 58143 h 420659"/>
                <a:gd name="connsiteX224" fmla="*/ 2494771 w 3817880"/>
                <a:gd name="connsiteY224" fmla="*/ 66130 h 420659"/>
                <a:gd name="connsiteX225" fmla="*/ 2477731 w 3817880"/>
                <a:gd name="connsiteY225" fmla="*/ 58143 h 420659"/>
                <a:gd name="connsiteX226" fmla="*/ 2469744 w 3817880"/>
                <a:gd name="connsiteY226" fmla="*/ 41104 h 420659"/>
                <a:gd name="connsiteX227" fmla="*/ 2477731 w 3817880"/>
                <a:gd name="connsiteY227" fmla="*/ 22999 h 420659"/>
                <a:gd name="connsiteX228" fmla="*/ 2494771 w 3817880"/>
                <a:gd name="connsiteY228" fmla="*/ 15012 h 420659"/>
                <a:gd name="connsiteX229" fmla="*/ 2494771 w 3817880"/>
                <a:gd name="connsiteY229" fmla="*/ 15012 h 420659"/>
                <a:gd name="connsiteX230" fmla="*/ 2493706 w 3817880"/>
                <a:gd name="connsiteY230" fmla="*/ 112988 h 420659"/>
                <a:gd name="connsiteX231" fmla="*/ 2510745 w 3817880"/>
                <a:gd name="connsiteY231" fmla="*/ 112988 h 420659"/>
                <a:gd name="connsiteX232" fmla="*/ 2510745 w 3817880"/>
                <a:gd name="connsiteY232" fmla="*/ 299889 h 420659"/>
                <a:gd name="connsiteX233" fmla="*/ 2518732 w 3817880"/>
                <a:gd name="connsiteY233" fmla="*/ 307876 h 420659"/>
                <a:gd name="connsiteX234" fmla="*/ 2542162 w 3817880"/>
                <a:gd name="connsiteY234" fmla="*/ 310006 h 420659"/>
                <a:gd name="connsiteX235" fmla="*/ 2542162 w 3817880"/>
                <a:gd name="connsiteY235" fmla="*/ 325980 h 420659"/>
                <a:gd name="connsiteX236" fmla="*/ 2443120 w 3817880"/>
                <a:gd name="connsiteY236" fmla="*/ 325980 h 420659"/>
                <a:gd name="connsiteX237" fmla="*/ 2443120 w 3817880"/>
                <a:gd name="connsiteY237" fmla="*/ 310006 h 420659"/>
                <a:gd name="connsiteX238" fmla="*/ 2466549 w 3817880"/>
                <a:gd name="connsiteY238" fmla="*/ 307876 h 420659"/>
                <a:gd name="connsiteX239" fmla="*/ 2473472 w 3817880"/>
                <a:gd name="connsiteY239" fmla="*/ 299889 h 420659"/>
                <a:gd name="connsiteX240" fmla="*/ 2473472 w 3817880"/>
                <a:gd name="connsiteY240" fmla="*/ 142275 h 420659"/>
                <a:gd name="connsiteX241" fmla="*/ 2443120 w 3817880"/>
                <a:gd name="connsiteY241" fmla="*/ 142275 h 420659"/>
                <a:gd name="connsiteX242" fmla="*/ 2443120 w 3817880"/>
                <a:gd name="connsiteY242" fmla="*/ 127365 h 420659"/>
                <a:gd name="connsiteX243" fmla="*/ 2493706 w 3817880"/>
                <a:gd name="connsiteY243" fmla="*/ 112988 h 420659"/>
                <a:gd name="connsiteX244" fmla="*/ 2493706 w 3817880"/>
                <a:gd name="connsiteY244" fmla="*/ 112988 h 420659"/>
                <a:gd name="connsiteX245" fmla="*/ 2191790 w 3817880"/>
                <a:gd name="connsiteY245" fmla="*/ 325448 h 420659"/>
                <a:gd name="connsiteX246" fmla="*/ 2191790 w 3817880"/>
                <a:gd name="connsiteY246" fmla="*/ 309473 h 420659"/>
                <a:gd name="connsiteX247" fmla="*/ 2215219 w 3817880"/>
                <a:gd name="connsiteY247" fmla="*/ 307343 h 420659"/>
                <a:gd name="connsiteX248" fmla="*/ 2223206 w 3817880"/>
                <a:gd name="connsiteY248" fmla="*/ 299356 h 420659"/>
                <a:gd name="connsiteX249" fmla="*/ 2223206 w 3817880"/>
                <a:gd name="connsiteY249" fmla="*/ 141742 h 420659"/>
                <a:gd name="connsiteX250" fmla="*/ 2191790 w 3817880"/>
                <a:gd name="connsiteY250" fmla="*/ 141742 h 420659"/>
                <a:gd name="connsiteX251" fmla="*/ 2191790 w 3817880"/>
                <a:gd name="connsiteY251" fmla="*/ 127365 h 420659"/>
                <a:gd name="connsiteX252" fmla="*/ 2242376 w 3817880"/>
                <a:gd name="connsiteY252" fmla="*/ 112456 h 420659"/>
                <a:gd name="connsiteX253" fmla="*/ 2259415 w 3817880"/>
                <a:gd name="connsiteY253" fmla="*/ 112456 h 420659"/>
                <a:gd name="connsiteX254" fmla="*/ 2259415 w 3817880"/>
                <a:gd name="connsiteY254" fmla="*/ 135885 h 420659"/>
                <a:gd name="connsiteX255" fmla="*/ 2302013 w 3817880"/>
                <a:gd name="connsiteY255" fmla="*/ 115651 h 420659"/>
                <a:gd name="connsiteX256" fmla="*/ 2330235 w 3817880"/>
                <a:gd name="connsiteY256" fmla="*/ 108729 h 420659"/>
                <a:gd name="connsiteX257" fmla="*/ 2373898 w 3817880"/>
                <a:gd name="connsiteY257" fmla="*/ 126833 h 420659"/>
                <a:gd name="connsiteX258" fmla="*/ 2388275 w 3817880"/>
                <a:gd name="connsiteY258" fmla="*/ 176354 h 420659"/>
                <a:gd name="connsiteX259" fmla="*/ 2388275 w 3817880"/>
                <a:gd name="connsiteY259" fmla="*/ 298824 h 420659"/>
                <a:gd name="connsiteX260" fmla="*/ 2396262 w 3817880"/>
                <a:gd name="connsiteY260" fmla="*/ 306811 h 420659"/>
                <a:gd name="connsiteX261" fmla="*/ 2419691 w 3817880"/>
                <a:gd name="connsiteY261" fmla="*/ 308941 h 420659"/>
                <a:gd name="connsiteX262" fmla="*/ 2419691 w 3817880"/>
                <a:gd name="connsiteY262" fmla="*/ 324915 h 420659"/>
                <a:gd name="connsiteX263" fmla="*/ 2323845 w 3817880"/>
                <a:gd name="connsiteY263" fmla="*/ 324915 h 420659"/>
                <a:gd name="connsiteX264" fmla="*/ 2323845 w 3817880"/>
                <a:gd name="connsiteY264" fmla="*/ 308941 h 420659"/>
                <a:gd name="connsiteX265" fmla="*/ 2344079 w 3817880"/>
                <a:gd name="connsiteY265" fmla="*/ 306811 h 420659"/>
                <a:gd name="connsiteX266" fmla="*/ 2352066 w 3817880"/>
                <a:gd name="connsiteY266" fmla="*/ 298824 h 420659"/>
                <a:gd name="connsiteX267" fmla="*/ 2352066 w 3817880"/>
                <a:gd name="connsiteY267" fmla="*/ 182743 h 420659"/>
                <a:gd name="connsiteX268" fmla="*/ 2341949 w 3817880"/>
                <a:gd name="connsiteY268" fmla="*/ 147599 h 420659"/>
                <a:gd name="connsiteX269" fmla="*/ 2308403 w 3817880"/>
                <a:gd name="connsiteY269" fmla="*/ 137482 h 420659"/>
                <a:gd name="connsiteX270" fmla="*/ 2284974 w 3817880"/>
                <a:gd name="connsiteY270" fmla="*/ 140677 h 420659"/>
                <a:gd name="connsiteX271" fmla="*/ 2258882 w 3817880"/>
                <a:gd name="connsiteY271" fmla="*/ 151859 h 420659"/>
                <a:gd name="connsiteX272" fmla="*/ 2258882 w 3817880"/>
                <a:gd name="connsiteY272" fmla="*/ 298291 h 420659"/>
                <a:gd name="connsiteX273" fmla="*/ 2266870 w 3817880"/>
                <a:gd name="connsiteY273" fmla="*/ 306279 h 420659"/>
                <a:gd name="connsiteX274" fmla="*/ 2287104 w 3817880"/>
                <a:gd name="connsiteY274" fmla="*/ 308408 h 420659"/>
                <a:gd name="connsiteX275" fmla="*/ 2287104 w 3817880"/>
                <a:gd name="connsiteY275" fmla="*/ 324383 h 420659"/>
                <a:gd name="connsiteX276" fmla="*/ 2191790 w 3817880"/>
                <a:gd name="connsiteY276" fmla="*/ 324383 h 420659"/>
                <a:gd name="connsiteX277" fmla="*/ 2191790 w 3817880"/>
                <a:gd name="connsiteY277" fmla="*/ 325448 h 420659"/>
                <a:gd name="connsiteX278" fmla="*/ 1885614 w 3817880"/>
                <a:gd name="connsiteY278" fmla="*/ 31519 h 420659"/>
                <a:gd name="connsiteX279" fmla="*/ 1992642 w 3817880"/>
                <a:gd name="connsiteY279" fmla="*/ 31519 h 420659"/>
                <a:gd name="connsiteX280" fmla="*/ 1992642 w 3817880"/>
                <a:gd name="connsiteY280" fmla="*/ 48558 h 420659"/>
                <a:gd name="connsiteX281" fmla="*/ 1965486 w 3817880"/>
                <a:gd name="connsiteY281" fmla="*/ 50688 h 420659"/>
                <a:gd name="connsiteX282" fmla="*/ 1958563 w 3817880"/>
                <a:gd name="connsiteY282" fmla="*/ 57610 h 420659"/>
                <a:gd name="connsiteX283" fmla="*/ 1958563 w 3817880"/>
                <a:gd name="connsiteY283" fmla="*/ 216289 h 420659"/>
                <a:gd name="connsiteX284" fmla="*/ 1976668 w 3817880"/>
                <a:gd name="connsiteY284" fmla="*/ 282849 h 420659"/>
                <a:gd name="connsiteX285" fmla="*/ 2036306 w 3817880"/>
                <a:gd name="connsiteY285" fmla="*/ 303084 h 420659"/>
                <a:gd name="connsiteX286" fmla="*/ 2095944 w 3817880"/>
                <a:gd name="connsiteY286" fmla="*/ 282849 h 420659"/>
                <a:gd name="connsiteX287" fmla="*/ 2114048 w 3817880"/>
                <a:gd name="connsiteY287" fmla="*/ 216289 h 420659"/>
                <a:gd name="connsiteX288" fmla="*/ 2114048 w 3817880"/>
                <a:gd name="connsiteY288" fmla="*/ 60805 h 420659"/>
                <a:gd name="connsiteX289" fmla="*/ 2106061 w 3817880"/>
                <a:gd name="connsiteY289" fmla="*/ 52818 h 420659"/>
                <a:gd name="connsiteX290" fmla="*/ 2078904 w 3817880"/>
                <a:gd name="connsiteY290" fmla="*/ 48558 h 420659"/>
                <a:gd name="connsiteX291" fmla="*/ 2078904 w 3817880"/>
                <a:gd name="connsiteY291" fmla="*/ 31519 h 420659"/>
                <a:gd name="connsiteX292" fmla="*/ 2172088 w 3817880"/>
                <a:gd name="connsiteY292" fmla="*/ 31519 h 420659"/>
                <a:gd name="connsiteX293" fmla="*/ 2172088 w 3817880"/>
                <a:gd name="connsiteY293" fmla="*/ 48558 h 420659"/>
                <a:gd name="connsiteX294" fmla="*/ 2144932 w 3817880"/>
                <a:gd name="connsiteY294" fmla="*/ 52818 h 420659"/>
                <a:gd name="connsiteX295" fmla="*/ 2136944 w 3817880"/>
                <a:gd name="connsiteY295" fmla="*/ 60805 h 420659"/>
                <a:gd name="connsiteX296" fmla="*/ 2136944 w 3817880"/>
                <a:gd name="connsiteY296" fmla="*/ 219484 h 420659"/>
                <a:gd name="connsiteX297" fmla="*/ 2132685 w 3817880"/>
                <a:gd name="connsiteY297" fmla="*/ 267940 h 420659"/>
                <a:gd name="connsiteX298" fmla="*/ 2118308 w 3817880"/>
                <a:gd name="connsiteY298" fmla="*/ 297226 h 420659"/>
                <a:gd name="connsiteX299" fmla="*/ 2081034 w 3817880"/>
                <a:gd name="connsiteY299" fmla="*/ 320655 h 420659"/>
                <a:gd name="connsiteX300" fmla="*/ 2028319 w 3817880"/>
                <a:gd name="connsiteY300" fmla="*/ 329708 h 420659"/>
                <a:gd name="connsiteX301" fmla="*/ 1974538 w 3817880"/>
                <a:gd name="connsiteY301" fmla="*/ 320655 h 420659"/>
                <a:gd name="connsiteX302" fmla="*/ 1937264 w 3817880"/>
                <a:gd name="connsiteY302" fmla="*/ 297226 h 420659"/>
                <a:gd name="connsiteX303" fmla="*/ 1922888 w 3817880"/>
                <a:gd name="connsiteY303" fmla="*/ 267940 h 420659"/>
                <a:gd name="connsiteX304" fmla="*/ 1918627 w 3817880"/>
                <a:gd name="connsiteY304" fmla="*/ 219484 h 420659"/>
                <a:gd name="connsiteX305" fmla="*/ 1918627 w 3817880"/>
                <a:gd name="connsiteY305" fmla="*/ 57610 h 420659"/>
                <a:gd name="connsiteX306" fmla="*/ 1910640 w 3817880"/>
                <a:gd name="connsiteY306" fmla="*/ 50688 h 420659"/>
                <a:gd name="connsiteX307" fmla="*/ 1885614 w 3817880"/>
                <a:gd name="connsiteY307" fmla="*/ 48558 h 420659"/>
                <a:gd name="connsiteX308" fmla="*/ 1885614 w 3817880"/>
                <a:gd name="connsiteY308" fmla="*/ 31519 h 420659"/>
                <a:gd name="connsiteX309" fmla="*/ 1632686 w 3817880"/>
                <a:gd name="connsiteY309" fmla="*/ 110326 h 420659"/>
                <a:gd name="connsiteX310" fmla="*/ 1632686 w 3817880"/>
                <a:gd name="connsiteY310" fmla="*/ 129495 h 420659"/>
                <a:gd name="connsiteX311" fmla="*/ 1621504 w 3817880"/>
                <a:gd name="connsiteY311" fmla="*/ 130560 h 420659"/>
                <a:gd name="connsiteX312" fmla="*/ 1604464 w 3817880"/>
                <a:gd name="connsiteY312" fmla="*/ 136418 h 420659"/>
                <a:gd name="connsiteX313" fmla="*/ 1604464 w 3817880"/>
                <a:gd name="connsiteY313" fmla="*/ 173691 h 420659"/>
                <a:gd name="connsiteX314" fmla="*/ 1574113 w 3817880"/>
                <a:gd name="connsiteY314" fmla="*/ 173691 h 420659"/>
                <a:gd name="connsiteX315" fmla="*/ 1562931 w 3817880"/>
                <a:gd name="connsiteY315" fmla="*/ 170496 h 420659"/>
                <a:gd name="connsiteX316" fmla="*/ 1560801 w 3817880"/>
                <a:gd name="connsiteY316" fmla="*/ 160379 h 420659"/>
                <a:gd name="connsiteX317" fmla="*/ 1584230 w 3817880"/>
                <a:gd name="connsiteY317" fmla="*/ 124170 h 420659"/>
                <a:gd name="connsiteX318" fmla="*/ 1632686 w 3817880"/>
                <a:gd name="connsiteY318" fmla="*/ 110326 h 420659"/>
                <a:gd name="connsiteX319" fmla="*/ 1632686 w 3817880"/>
                <a:gd name="connsiteY319" fmla="*/ 110326 h 420659"/>
                <a:gd name="connsiteX320" fmla="*/ 1632686 w 3817880"/>
                <a:gd name="connsiteY320" fmla="*/ 204042 h 420659"/>
                <a:gd name="connsiteX321" fmla="*/ 1632686 w 3817880"/>
                <a:gd name="connsiteY321" fmla="*/ 222147 h 420659"/>
                <a:gd name="connsiteX322" fmla="*/ 1605529 w 3817880"/>
                <a:gd name="connsiteY322" fmla="*/ 235459 h 420659"/>
                <a:gd name="connsiteX323" fmla="*/ 1587425 w 3817880"/>
                <a:gd name="connsiteY323" fmla="*/ 269005 h 420659"/>
                <a:gd name="connsiteX324" fmla="*/ 1597542 w 3817880"/>
                <a:gd name="connsiteY324" fmla="*/ 295096 h 420659"/>
                <a:gd name="connsiteX325" fmla="*/ 1623634 w 3817880"/>
                <a:gd name="connsiteY325" fmla="*/ 304149 h 420659"/>
                <a:gd name="connsiteX326" fmla="*/ 1632686 w 3817880"/>
                <a:gd name="connsiteY326" fmla="*/ 304149 h 420659"/>
                <a:gd name="connsiteX327" fmla="*/ 1632686 w 3817880"/>
                <a:gd name="connsiteY327" fmla="*/ 323318 h 420659"/>
                <a:gd name="connsiteX328" fmla="*/ 1605529 w 3817880"/>
                <a:gd name="connsiteY328" fmla="*/ 327578 h 420659"/>
                <a:gd name="connsiteX329" fmla="*/ 1565061 w 3817880"/>
                <a:gd name="connsiteY329" fmla="*/ 313201 h 420659"/>
                <a:gd name="connsiteX330" fmla="*/ 1549087 w 3817880"/>
                <a:gd name="connsiteY330" fmla="*/ 272732 h 420659"/>
                <a:gd name="connsiteX331" fmla="*/ 1572516 w 3817880"/>
                <a:gd name="connsiteY331" fmla="*/ 227471 h 420659"/>
                <a:gd name="connsiteX332" fmla="*/ 1632686 w 3817880"/>
                <a:gd name="connsiteY332" fmla="*/ 204042 h 420659"/>
                <a:gd name="connsiteX333" fmla="*/ 1632686 w 3817880"/>
                <a:gd name="connsiteY333" fmla="*/ 204042 h 420659"/>
                <a:gd name="connsiteX334" fmla="*/ 913306 w 3817880"/>
                <a:gd name="connsiteY334" fmla="*/ 420229 h 420659"/>
                <a:gd name="connsiteX335" fmla="*/ 913306 w 3817880"/>
                <a:gd name="connsiteY335" fmla="*/ 401060 h 420659"/>
                <a:gd name="connsiteX336" fmla="*/ 917565 w 3817880"/>
                <a:gd name="connsiteY336" fmla="*/ 401060 h 420659"/>
                <a:gd name="connsiteX337" fmla="*/ 963891 w 3817880"/>
                <a:gd name="connsiteY337" fmla="*/ 387748 h 420659"/>
                <a:gd name="connsiteX338" fmla="*/ 983061 w 3817880"/>
                <a:gd name="connsiteY338" fmla="*/ 354202 h 420659"/>
                <a:gd name="connsiteX339" fmla="*/ 975073 w 3817880"/>
                <a:gd name="connsiteY339" fmla="*/ 332903 h 420659"/>
                <a:gd name="connsiteX340" fmla="*/ 937800 w 3817880"/>
                <a:gd name="connsiteY340" fmla="*/ 320655 h 420659"/>
                <a:gd name="connsiteX341" fmla="*/ 912773 w 3817880"/>
                <a:gd name="connsiteY341" fmla="*/ 316396 h 420659"/>
                <a:gd name="connsiteX342" fmla="*/ 912773 w 3817880"/>
                <a:gd name="connsiteY342" fmla="*/ 284979 h 420659"/>
                <a:gd name="connsiteX343" fmla="*/ 940995 w 3817880"/>
                <a:gd name="connsiteY343" fmla="*/ 289239 h 420659"/>
                <a:gd name="connsiteX344" fmla="*/ 998502 w 3817880"/>
                <a:gd name="connsiteY344" fmla="*/ 308408 h 420659"/>
                <a:gd name="connsiteX345" fmla="*/ 1015542 w 3817880"/>
                <a:gd name="connsiteY345" fmla="*/ 343552 h 420659"/>
                <a:gd name="connsiteX346" fmla="*/ 1008620 w 3817880"/>
                <a:gd name="connsiteY346" fmla="*/ 369644 h 420659"/>
                <a:gd name="connsiteX347" fmla="*/ 988385 w 3817880"/>
                <a:gd name="connsiteY347" fmla="*/ 393073 h 420659"/>
                <a:gd name="connsiteX348" fmla="*/ 948982 w 3817880"/>
                <a:gd name="connsiteY348" fmla="*/ 414372 h 420659"/>
                <a:gd name="connsiteX349" fmla="*/ 913306 w 3817880"/>
                <a:gd name="connsiteY349" fmla="*/ 420229 h 420659"/>
                <a:gd name="connsiteX350" fmla="*/ 913306 w 3817880"/>
                <a:gd name="connsiteY350" fmla="*/ 420229 h 420659"/>
                <a:gd name="connsiteX351" fmla="*/ 913306 w 3817880"/>
                <a:gd name="connsiteY351" fmla="*/ 252498 h 420659"/>
                <a:gd name="connsiteX352" fmla="*/ 913306 w 3817880"/>
                <a:gd name="connsiteY352" fmla="*/ 234394 h 420659"/>
                <a:gd name="connsiteX353" fmla="*/ 913306 w 3817880"/>
                <a:gd name="connsiteY353" fmla="*/ 234394 h 420659"/>
                <a:gd name="connsiteX354" fmla="*/ 944722 w 3817880"/>
                <a:gd name="connsiteY354" fmla="*/ 219484 h 420659"/>
                <a:gd name="connsiteX355" fmla="*/ 955904 w 3817880"/>
                <a:gd name="connsiteY355" fmla="*/ 181146 h 420659"/>
                <a:gd name="connsiteX356" fmla="*/ 944722 w 3817880"/>
                <a:gd name="connsiteY356" fmla="*/ 141742 h 420659"/>
                <a:gd name="connsiteX357" fmla="*/ 913306 w 3817880"/>
                <a:gd name="connsiteY357" fmla="*/ 127365 h 420659"/>
                <a:gd name="connsiteX358" fmla="*/ 913306 w 3817880"/>
                <a:gd name="connsiteY358" fmla="*/ 127365 h 420659"/>
                <a:gd name="connsiteX359" fmla="*/ 913306 w 3817880"/>
                <a:gd name="connsiteY359" fmla="*/ 110326 h 420659"/>
                <a:gd name="connsiteX360" fmla="*/ 917565 w 3817880"/>
                <a:gd name="connsiteY360" fmla="*/ 109261 h 420659"/>
                <a:gd name="connsiteX361" fmla="*/ 942592 w 3817880"/>
                <a:gd name="connsiteY361" fmla="*/ 112456 h 420659"/>
                <a:gd name="connsiteX362" fmla="*/ 967619 w 3817880"/>
                <a:gd name="connsiteY362" fmla="*/ 122573 h 420659"/>
                <a:gd name="connsiteX363" fmla="*/ 1030451 w 3817880"/>
                <a:gd name="connsiteY363" fmla="*/ 122573 h 420659"/>
                <a:gd name="connsiteX364" fmla="*/ 1030451 w 3817880"/>
                <a:gd name="connsiteY364" fmla="*/ 142807 h 420659"/>
                <a:gd name="connsiteX365" fmla="*/ 981996 w 3817880"/>
                <a:gd name="connsiteY365" fmla="*/ 142807 h 420659"/>
                <a:gd name="connsiteX366" fmla="*/ 991048 w 3817880"/>
                <a:gd name="connsiteY366" fmla="*/ 161976 h 420659"/>
                <a:gd name="connsiteX367" fmla="*/ 994243 w 3817880"/>
                <a:gd name="connsiteY367" fmla="*/ 183276 h 420659"/>
                <a:gd name="connsiteX368" fmla="*/ 970813 w 3817880"/>
                <a:gd name="connsiteY368" fmla="*/ 232796 h 420659"/>
                <a:gd name="connsiteX369" fmla="*/ 913306 w 3817880"/>
                <a:gd name="connsiteY369" fmla="*/ 252498 h 420659"/>
                <a:gd name="connsiteX370" fmla="*/ 913306 w 3817880"/>
                <a:gd name="connsiteY370" fmla="*/ 252498 h 420659"/>
                <a:gd name="connsiteX371" fmla="*/ 1344082 w 3817880"/>
                <a:gd name="connsiteY371" fmla="*/ 109261 h 420659"/>
                <a:gd name="connsiteX372" fmla="*/ 1361121 w 3817880"/>
                <a:gd name="connsiteY372" fmla="*/ 109261 h 420659"/>
                <a:gd name="connsiteX373" fmla="*/ 1361121 w 3817880"/>
                <a:gd name="connsiteY373" fmla="*/ 254628 h 420659"/>
                <a:gd name="connsiteX374" fmla="*/ 1371238 w 3817880"/>
                <a:gd name="connsiteY374" fmla="*/ 290837 h 420659"/>
                <a:gd name="connsiteX375" fmla="*/ 1402655 w 3817880"/>
                <a:gd name="connsiteY375" fmla="*/ 302019 h 420659"/>
                <a:gd name="connsiteX376" fmla="*/ 1427681 w 3817880"/>
                <a:gd name="connsiteY376" fmla="*/ 298824 h 420659"/>
                <a:gd name="connsiteX377" fmla="*/ 1453773 w 3817880"/>
                <a:gd name="connsiteY377" fmla="*/ 288707 h 420659"/>
                <a:gd name="connsiteX378" fmla="*/ 1453773 w 3817880"/>
                <a:gd name="connsiteY378" fmla="*/ 140145 h 420659"/>
                <a:gd name="connsiteX379" fmla="*/ 1422889 w 3817880"/>
                <a:gd name="connsiteY379" fmla="*/ 140145 h 420659"/>
                <a:gd name="connsiteX380" fmla="*/ 1422889 w 3817880"/>
                <a:gd name="connsiteY380" fmla="*/ 126833 h 420659"/>
                <a:gd name="connsiteX381" fmla="*/ 1473474 w 3817880"/>
                <a:gd name="connsiteY381" fmla="*/ 109794 h 420659"/>
                <a:gd name="connsiteX382" fmla="*/ 1490514 w 3817880"/>
                <a:gd name="connsiteY382" fmla="*/ 109794 h 420659"/>
                <a:gd name="connsiteX383" fmla="*/ 1490514 w 3817880"/>
                <a:gd name="connsiteY383" fmla="*/ 299889 h 420659"/>
                <a:gd name="connsiteX384" fmla="*/ 1498501 w 3817880"/>
                <a:gd name="connsiteY384" fmla="*/ 307876 h 420659"/>
                <a:gd name="connsiteX385" fmla="*/ 1518735 w 3817880"/>
                <a:gd name="connsiteY385" fmla="*/ 310006 h 420659"/>
                <a:gd name="connsiteX386" fmla="*/ 1518735 w 3817880"/>
                <a:gd name="connsiteY386" fmla="*/ 325980 h 420659"/>
                <a:gd name="connsiteX387" fmla="*/ 1453240 w 3817880"/>
                <a:gd name="connsiteY387" fmla="*/ 325980 h 420659"/>
                <a:gd name="connsiteX388" fmla="*/ 1453240 w 3817880"/>
                <a:gd name="connsiteY388" fmla="*/ 300954 h 420659"/>
                <a:gd name="connsiteX389" fmla="*/ 1415967 w 3817880"/>
                <a:gd name="connsiteY389" fmla="*/ 322253 h 420659"/>
                <a:gd name="connsiteX390" fmla="*/ 1382421 w 3817880"/>
                <a:gd name="connsiteY390" fmla="*/ 329175 h 420659"/>
                <a:gd name="connsiteX391" fmla="*/ 1339822 w 3817880"/>
                <a:gd name="connsiteY391" fmla="*/ 312136 h 420659"/>
                <a:gd name="connsiteX392" fmla="*/ 1323848 w 3817880"/>
                <a:gd name="connsiteY392" fmla="*/ 262615 h 420659"/>
                <a:gd name="connsiteX393" fmla="*/ 1323848 w 3817880"/>
                <a:gd name="connsiteY393" fmla="*/ 140145 h 420659"/>
                <a:gd name="connsiteX394" fmla="*/ 1292431 w 3817880"/>
                <a:gd name="connsiteY394" fmla="*/ 140145 h 420659"/>
                <a:gd name="connsiteX395" fmla="*/ 1292431 w 3817880"/>
                <a:gd name="connsiteY395" fmla="*/ 126833 h 420659"/>
                <a:gd name="connsiteX396" fmla="*/ 1344082 w 3817880"/>
                <a:gd name="connsiteY396" fmla="*/ 109261 h 420659"/>
                <a:gd name="connsiteX397" fmla="*/ 1344082 w 3817880"/>
                <a:gd name="connsiteY397" fmla="*/ 109261 h 420659"/>
                <a:gd name="connsiteX398" fmla="*/ 1096479 w 3817880"/>
                <a:gd name="connsiteY398" fmla="*/ 2233 h 420659"/>
                <a:gd name="connsiteX399" fmla="*/ 1113518 w 3817880"/>
                <a:gd name="connsiteY399" fmla="*/ 2233 h 420659"/>
                <a:gd name="connsiteX400" fmla="*/ 1113518 w 3817880"/>
                <a:gd name="connsiteY400" fmla="*/ 136418 h 420659"/>
                <a:gd name="connsiteX401" fmla="*/ 1155052 w 3817880"/>
                <a:gd name="connsiteY401" fmla="*/ 116183 h 420659"/>
                <a:gd name="connsiteX402" fmla="*/ 1184338 w 3817880"/>
                <a:gd name="connsiteY402" fmla="*/ 109261 h 420659"/>
                <a:gd name="connsiteX403" fmla="*/ 1228001 w 3817880"/>
                <a:gd name="connsiteY403" fmla="*/ 127365 h 420659"/>
                <a:gd name="connsiteX404" fmla="*/ 1242911 w 3817880"/>
                <a:gd name="connsiteY404" fmla="*/ 176886 h 420659"/>
                <a:gd name="connsiteX405" fmla="*/ 1242911 w 3817880"/>
                <a:gd name="connsiteY405" fmla="*/ 299356 h 420659"/>
                <a:gd name="connsiteX406" fmla="*/ 1250898 w 3817880"/>
                <a:gd name="connsiteY406" fmla="*/ 307343 h 420659"/>
                <a:gd name="connsiteX407" fmla="*/ 1273262 w 3817880"/>
                <a:gd name="connsiteY407" fmla="*/ 309473 h 420659"/>
                <a:gd name="connsiteX408" fmla="*/ 1273262 w 3817880"/>
                <a:gd name="connsiteY408" fmla="*/ 325448 h 420659"/>
                <a:gd name="connsiteX409" fmla="*/ 1178480 w 3817880"/>
                <a:gd name="connsiteY409" fmla="*/ 325448 h 420659"/>
                <a:gd name="connsiteX410" fmla="*/ 1178480 w 3817880"/>
                <a:gd name="connsiteY410" fmla="*/ 309473 h 420659"/>
                <a:gd name="connsiteX411" fmla="*/ 1198715 w 3817880"/>
                <a:gd name="connsiteY411" fmla="*/ 307343 h 420659"/>
                <a:gd name="connsiteX412" fmla="*/ 1205637 w 3817880"/>
                <a:gd name="connsiteY412" fmla="*/ 299356 h 420659"/>
                <a:gd name="connsiteX413" fmla="*/ 1205637 w 3817880"/>
                <a:gd name="connsiteY413" fmla="*/ 183276 h 420659"/>
                <a:gd name="connsiteX414" fmla="*/ 1195520 w 3817880"/>
                <a:gd name="connsiteY414" fmla="*/ 148132 h 420659"/>
                <a:gd name="connsiteX415" fmla="*/ 1161974 w 3817880"/>
                <a:gd name="connsiteY415" fmla="*/ 138015 h 420659"/>
                <a:gd name="connsiteX416" fmla="*/ 1139610 w 3817880"/>
                <a:gd name="connsiteY416" fmla="*/ 141210 h 420659"/>
                <a:gd name="connsiteX417" fmla="*/ 1113518 w 3817880"/>
                <a:gd name="connsiteY417" fmla="*/ 152392 h 420659"/>
                <a:gd name="connsiteX418" fmla="*/ 1113518 w 3817880"/>
                <a:gd name="connsiteY418" fmla="*/ 298824 h 420659"/>
                <a:gd name="connsiteX419" fmla="*/ 1121505 w 3817880"/>
                <a:gd name="connsiteY419" fmla="*/ 306811 h 420659"/>
                <a:gd name="connsiteX420" fmla="*/ 1141740 w 3817880"/>
                <a:gd name="connsiteY420" fmla="*/ 308941 h 420659"/>
                <a:gd name="connsiteX421" fmla="*/ 1141740 w 3817880"/>
                <a:gd name="connsiteY421" fmla="*/ 324915 h 420659"/>
                <a:gd name="connsiteX422" fmla="*/ 1045893 w 3817880"/>
                <a:gd name="connsiteY422" fmla="*/ 324915 h 420659"/>
                <a:gd name="connsiteX423" fmla="*/ 1045893 w 3817880"/>
                <a:gd name="connsiteY423" fmla="*/ 308941 h 420659"/>
                <a:gd name="connsiteX424" fmla="*/ 1069322 w 3817880"/>
                <a:gd name="connsiteY424" fmla="*/ 306811 h 420659"/>
                <a:gd name="connsiteX425" fmla="*/ 1076245 w 3817880"/>
                <a:gd name="connsiteY425" fmla="*/ 298824 h 420659"/>
                <a:gd name="connsiteX426" fmla="*/ 1076245 w 3817880"/>
                <a:gd name="connsiteY426" fmla="*/ 31519 h 420659"/>
                <a:gd name="connsiteX427" fmla="*/ 1042698 w 3817880"/>
                <a:gd name="connsiteY427" fmla="*/ 31519 h 420659"/>
                <a:gd name="connsiteX428" fmla="*/ 1042698 w 3817880"/>
                <a:gd name="connsiteY428" fmla="*/ 18207 h 420659"/>
                <a:gd name="connsiteX429" fmla="*/ 1096479 w 3817880"/>
                <a:gd name="connsiteY429" fmla="*/ 2233 h 420659"/>
                <a:gd name="connsiteX430" fmla="*/ 913306 w 3817880"/>
                <a:gd name="connsiteY430" fmla="*/ 110326 h 420659"/>
                <a:gd name="connsiteX431" fmla="*/ 913306 w 3817880"/>
                <a:gd name="connsiteY431" fmla="*/ 127365 h 420659"/>
                <a:gd name="connsiteX432" fmla="*/ 881889 w 3817880"/>
                <a:gd name="connsiteY432" fmla="*/ 141742 h 420659"/>
                <a:gd name="connsiteX433" fmla="*/ 870707 w 3817880"/>
                <a:gd name="connsiteY433" fmla="*/ 181146 h 420659"/>
                <a:gd name="connsiteX434" fmla="*/ 882954 w 3817880"/>
                <a:gd name="connsiteY434" fmla="*/ 219484 h 420659"/>
                <a:gd name="connsiteX435" fmla="*/ 913306 w 3817880"/>
                <a:gd name="connsiteY435" fmla="*/ 234394 h 420659"/>
                <a:gd name="connsiteX436" fmla="*/ 913306 w 3817880"/>
                <a:gd name="connsiteY436" fmla="*/ 252498 h 420659"/>
                <a:gd name="connsiteX437" fmla="*/ 910111 w 3817880"/>
                <a:gd name="connsiteY437" fmla="*/ 252498 h 420659"/>
                <a:gd name="connsiteX438" fmla="*/ 903189 w 3817880"/>
                <a:gd name="connsiteY438" fmla="*/ 252498 h 420659"/>
                <a:gd name="connsiteX439" fmla="*/ 898929 w 3817880"/>
                <a:gd name="connsiteY439" fmla="*/ 261550 h 420659"/>
                <a:gd name="connsiteX440" fmla="*/ 897864 w 3817880"/>
                <a:gd name="connsiteY440" fmla="*/ 271667 h 420659"/>
                <a:gd name="connsiteX441" fmla="*/ 898929 w 3817880"/>
                <a:gd name="connsiteY441" fmla="*/ 278590 h 420659"/>
                <a:gd name="connsiteX442" fmla="*/ 898929 w 3817880"/>
                <a:gd name="connsiteY442" fmla="*/ 281784 h 420659"/>
                <a:gd name="connsiteX443" fmla="*/ 913838 w 3817880"/>
                <a:gd name="connsiteY443" fmla="*/ 283914 h 420659"/>
                <a:gd name="connsiteX444" fmla="*/ 913838 w 3817880"/>
                <a:gd name="connsiteY444" fmla="*/ 315331 h 420659"/>
                <a:gd name="connsiteX445" fmla="*/ 896799 w 3817880"/>
                <a:gd name="connsiteY445" fmla="*/ 312136 h 420659"/>
                <a:gd name="connsiteX446" fmla="*/ 868577 w 3817880"/>
                <a:gd name="connsiteY446" fmla="*/ 329175 h 420659"/>
                <a:gd name="connsiteX447" fmla="*/ 858460 w 3817880"/>
                <a:gd name="connsiteY447" fmla="*/ 355267 h 420659"/>
                <a:gd name="connsiteX448" fmla="*/ 875500 w 3817880"/>
                <a:gd name="connsiteY448" fmla="*/ 387748 h 420659"/>
                <a:gd name="connsiteX449" fmla="*/ 913838 w 3817880"/>
                <a:gd name="connsiteY449" fmla="*/ 401060 h 420659"/>
                <a:gd name="connsiteX450" fmla="*/ 913838 w 3817880"/>
                <a:gd name="connsiteY450" fmla="*/ 420229 h 420659"/>
                <a:gd name="connsiteX451" fmla="*/ 902656 w 3817880"/>
                <a:gd name="connsiteY451" fmla="*/ 420229 h 420659"/>
                <a:gd name="connsiteX452" fmla="*/ 845148 w 3817880"/>
                <a:gd name="connsiteY452" fmla="*/ 405852 h 420659"/>
                <a:gd name="connsiteX453" fmla="*/ 823849 w 3817880"/>
                <a:gd name="connsiteY453" fmla="*/ 364319 h 420659"/>
                <a:gd name="connsiteX454" fmla="*/ 836096 w 3817880"/>
                <a:gd name="connsiteY454" fmla="*/ 329175 h 420659"/>
                <a:gd name="connsiteX455" fmla="*/ 871240 w 3817880"/>
                <a:gd name="connsiteY455" fmla="*/ 310006 h 420659"/>
                <a:gd name="connsiteX456" fmla="*/ 868045 w 3817880"/>
                <a:gd name="connsiteY456" fmla="*/ 299889 h 420659"/>
                <a:gd name="connsiteX457" fmla="*/ 866980 w 3817880"/>
                <a:gd name="connsiteY457" fmla="*/ 289772 h 420659"/>
                <a:gd name="connsiteX458" fmla="*/ 872837 w 3817880"/>
                <a:gd name="connsiteY458" fmla="*/ 271667 h 420659"/>
                <a:gd name="connsiteX459" fmla="*/ 888812 w 3817880"/>
                <a:gd name="connsiteY459" fmla="*/ 249303 h 420659"/>
                <a:gd name="connsiteX460" fmla="*/ 848343 w 3817880"/>
                <a:gd name="connsiteY460" fmla="*/ 225874 h 420659"/>
                <a:gd name="connsiteX461" fmla="*/ 833966 w 3817880"/>
                <a:gd name="connsiteY461" fmla="*/ 183276 h 420659"/>
                <a:gd name="connsiteX462" fmla="*/ 857395 w 3817880"/>
                <a:gd name="connsiteY462" fmla="*/ 130560 h 420659"/>
                <a:gd name="connsiteX463" fmla="*/ 913306 w 3817880"/>
                <a:gd name="connsiteY463" fmla="*/ 110326 h 420659"/>
                <a:gd name="connsiteX464" fmla="*/ 913306 w 3817880"/>
                <a:gd name="connsiteY464" fmla="*/ 110326 h 420659"/>
                <a:gd name="connsiteX465" fmla="*/ 569856 w 3817880"/>
                <a:gd name="connsiteY465" fmla="*/ 325448 h 420659"/>
                <a:gd name="connsiteX466" fmla="*/ 569856 w 3817880"/>
                <a:gd name="connsiteY466" fmla="*/ 309473 h 420659"/>
                <a:gd name="connsiteX467" fmla="*/ 593285 w 3817880"/>
                <a:gd name="connsiteY467" fmla="*/ 307343 h 420659"/>
                <a:gd name="connsiteX468" fmla="*/ 601272 w 3817880"/>
                <a:gd name="connsiteY468" fmla="*/ 299356 h 420659"/>
                <a:gd name="connsiteX469" fmla="*/ 601272 w 3817880"/>
                <a:gd name="connsiteY469" fmla="*/ 141742 h 420659"/>
                <a:gd name="connsiteX470" fmla="*/ 569856 w 3817880"/>
                <a:gd name="connsiteY470" fmla="*/ 141742 h 420659"/>
                <a:gd name="connsiteX471" fmla="*/ 569856 w 3817880"/>
                <a:gd name="connsiteY471" fmla="*/ 127365 h 420659"/>
                <a:gd name="connsiteX472" fmla="*/ 620442 w 3817880"/>
                <a:gd name="connsiteY472" fmla="*/ 112456 h 420659"/>
                <a:gd name="connsiteX473" fmla="*/ 637481 w 3817880"/>
                <a:gd name="connsiteY473" fmla="*/ 112456 h 420659"/>
                <a:gd name="connsiteX474" fmla="*/ 637481 w 3817880"/>
                <a:gd name="connsiteY474" fmla="*/ 135885 h 420659"/>
                <a:gd name="connsiteX475" fmla="*/ 680079 w 3817880"/>
                <a:gd name="connsiteY475" fmla="*/ 115651 h 420659"/>
                <a:gd name="connsiteX476" fmla="*/ 708301 w 3817880"/>
                <a:gd name="connsiteY476" fmla="*/ 108729 h 420659"/>
                <a:gd name="connsiteX477" fmla="*/ 751964 w 3817880"/>
                <a:gd name="connsiteY477" fmla="*/ 126833 h 420659"/>
                <a:gd name="connsiteX478" fmla="*/ 766341 w 3817880"/>
                <a:gd name="connsiteY478" fmla="*/ 176354 h 420659"/>
                <a:gd name="connsiteX479" fmla="*/ 766341 w 3817880"/>
                <a:gd name="connsiteY479" fmla="*/ 298824 h 420659"/>
                <a:gd name="connsiteX480" fmla="*/ 774328 w 3817880"/>
                <a:gd name="connsiteY480" fmla="*/ 306811 h 420659"/>
                <a:gd name="connsiteX481" fmla="*/ 797757 w 3817880"/>
                <a:gd name="connsiteY481" fmla="*/ 308941 h 420659"/>
                <a:gd name="connsiteX482" fmla="*/ 797757 w 3817880"/>
                <a:gd name="connsiteY482" fmla="*/ 324915 h 420659"/>
                <a:gd name="connsiteX483" fmla="*/ 700846 w 3817880"/>
                <a:gd name="connsiteY483" fmla="*/ 324915 h 420659"/>
                <a:gd name="connsiteX484" fmla="*/ 700846 w 3817880"/>
                <a:gd name="connsiteY484" fmla="*/ 308941 h 420659"/>
                <a:gd name="connsiteX485" fmla="*/ 722145 w 3817880"/>
                <a:gd name="connsiteY485" fmla="*/ 306811 h 420659"/>
                <a:gd name="connsiteX486" fmla="*/ 730133 w 3817880"/>
                <a:gd name="connsiteY486" fmla="*/ 298824 h 420659"/>
                <a:gd name="connsiteX487" fmla="*/ 730133 w 3817880"/>
                <a:gd name="connsiteY487" fmla="*/ 182743 h 420659"/>
                <a:gd name="connsiteX488" fmla="*/ 720015 w 3817880"/>
                <a:gd name="connsiteY488" fmla="*/ 147599 h 420659"/>
                <a:gd name="connsiteX489" fmla="*/ 684872 w 3817880"/>
                <a:gd name="connsiteY489" fmla="*/ 137482 h 420659"/>
                <a:gd name="connsiteX490" fmla="*/ 662508 w 3817880"/>
                <a:gd name="connsiteY490" fmla="*/ 140677 h 420659"/>
                <a:gd name="connsiteX491" fmla="*/ 636416 w 3817880"/>
                <a:gd name="connsiteY491" fmla="*/ 151859 h 420659"/>
                <a:gd name="connsiteX492" fmla="*/ 636416 w 3817880"/>
                <a:gd name="connsiteY492" fmla="*/ 298291 h 420659"/>
                <a:gd name="connsiteX493" fmla="*/ 644403 w 3817880"/>
                <a:gd name="connsiteY493" fmla="*/ 306279 h 420659"/>
                <a:gd name="connsiteX494" fmla="*/ 664637 w 3817880"/>
                <a:gd name="connsiteY494" fmla="*/ 308408 h 420659"/>
                <a:gd name="connsiteX495" fmla="*/ 664637 w 3817880"/>
                <a:gd name="connsiteY495" fmla="*/ 324383 h 420659"/>
                <a:gd name="connsiteX496" fmla="*/ 569856 w 3817880"/>
                <a:gd name="connsiteY496" fmla="*/ 324383 h 420659"/>
                <a:gd name="connsiteX497" fmla="*/ 569856 w 3817880"/>
                <a:gd name="connsiteY497" fmla="*/ 325448 h 420659"/>
                <a:gd name="connsiteX498" fmla="*/ 501166 w 3817880"/>
                <a:gd name="connsiteY498" fmla="*/ 15012 h 420659"/>
                <a:gd name="connsiteX499" fmla="*/ 519270 w 3817880"/>
                <a:gd name="connsiteY499" fmla="*/ 22999 h 420659"/>
                <a:gd name="connsiteX500" fmla="*/ 527258 w 3817880"/>
                <a:gd name="connsiteY500" fmla="*/ 41104 h 420659"/>
                <a:gd name="connsiteX501" fmla="*/ 519270 w 3817880"/>
                <a:gd name="connsiteY501" fmla="*/ 58143 h 420659"/>
                <a:gd name="connsiteX502" fmla="*/ 501166 w 3817880"/>
                <a:gd name="connsiteY502" fmla="*/ 66130 h 420659"/>
                <a:gd name="connsiteX503" fmla="*/ 484127 w 3817880"/>
                <a:gd name="connsiteY503" fmla="*/ 58143 h 420659"/>
                <a:gd name="connsiteX504" fmla="*/ 476140 w 3817880"/>
                <a:gd name="connsiteY504" fmla="*/ 41104 h 420659"/>
                <a:gd name="connsiteX505" fmla="*/ 484127 w 3817880"/>
                <a:gd name="connsiteY505" fmla="*/ 22999 h 420659"/>
                <a:gd name="connsiteX506" fmla="*/ 501166 w 3817880"/>
                <a:gd name="connsiteY506" fmla="*/ 15012 h 420659"/>
                <a:gd name="connsiteX507" fmla="*/ 501166 w 3817880"/>
                <a:gd name="connsiteY507" fmla="*/ 15012 h 420659"/>
                <a:gd name="connsiteX508" fmla="*/ 500101 w 3817880"/>
                <a:gd name="connsiteY508" fmla="*/ 112988 h 420659"/>
                <a:gd name="connsiteX509" fmla="*/ 517141 w 3817880"/>
                <a:gd name="connsiteY509" fmla="*/ 112988 h 420659"/>
                <a:gd name="connsiteX510" fmla="*/ 517141 w 3817880"/>
                <a:gd name="connsiteY510" fmla="*/ 299889 h 420659"/>
                <a:gd name="connsiteX511" fmla="*/ 525128 w 3817880"/>
                <a:gd name="connsiteY511" fmla="*/ 307876 h 420659"/>
                <a:gd name="connsiteX512" fmla="*/ 547492 w 3817880"/>
                <a:gd name="connsiteY512" fmla="*/ 310006 h 420659"/>
                <a:gd name="connsiteX513" fmla="*/ 547492 w 3817880"/>
                <a:gd name="connsiteY513" fmla="*/ 325980 h 420659"/>
                <a:gd name="connsiteX514" fmla="*/ 449516 w 3817880"/>
                <a:gd name="connsiteY514" fmla="*/ 325980 h 420659"/>
                <a:gd name="connsiteX515" fmla="*/ 449516 w 3817880"/>
                <a:gd name="connsiteY515" fmla="*/ 310006 h 420659"/>
                <a:gd name="connsiteX516" fmla="*/ 472945 w 3817880"/>
                <a:gd name="connsiteY516" fmla="*/ 307876 h 420659"/>
                <a:gd name="connsiteX517" fmla="*/ 479867 w 3817880"/>
                <a:gd name="connsiteY517" fmla="*/ 299889 h 420659"/>
                <a:gd name="connsiteX518" fmla="*/ 479867 w 3817880"/>
                <a:gd name="connsiteY518" fmla="*/ 142275 h 420659"/>
                <a:gd name="connsiteX519" fmla="*/ 449516 w 3817880"/>
                <a:gd name="connsiteY519" fmla="*/ 142275 h 420659"/>
                <a:gd name="connsiteX520" fmla="*/ 449516 w 3817880"/>
                <a:gd name="connsiteY520" fmla="*/ 127365 h 420659"/>
                <a:gd name="connsiteX521" fmla="*/ 500101 w 3817880"/>
                <a:gd name="connsiteY521" fmla="*/ 112988 h 420659"/>
                <a:gd name="connsiteX522" fmla="*/ 500101 w 3817880"/>
                <a:gd name="connsiteY522" fmla="*/ 112988 h 420659"/>
                <a:gd name="connsiteX523" fmla="*/ 410112 w 3817880"/>
                <a:gd name="connsiteY523" fmla="*/ 119378 h 420659"/>
                <a:gd name="connsiteX524" fmla="*/ 410112 w 3817880"/>
                <a:gd name="connsiteY524" fmla="*/ 168899 h 420659"/>
                <a:gd name="connsiteX525" fmla="*/ 388813 w 3817880"/>
                <a:gd name="connsiteY525" fmla="*/ 168899 h 420659"/>
                <a:gd name="connsiteX526" fmla="*/ 384553 w 3817880"/>
                <a:gd name="connsiteY526" fmla="*/ 138547 h 420659"/>
                <a:gd name="connsiteX527" fmla="*/ 368579 w 3817880"/>
                <a:gd name="connsiteY527" fmla="*/ 130560 h 420659"/>
                <a:gd name="connsiteX528" fmla="*/ 352604 w 3817880"/>
                <a:gd name="connsiteY528" fmla="*/ 128430 h 420659"/>
                <a:gd name="connsiteX529" fmla="*/ 325448 w 3817880"/>
                <a:gd name="connsiteY529" fmla="*/ 137482 h 420659"/>
                <a:gd name="connsiteX530" fmla="*/ 315331 w 3817880"/>
                <a:gd name="connsiteY530" fmla="*/ 159847 h 420659"/>
                <a:gd name="connsiteX531" fmla="*/ 323318 w 3817880"/>
                <a:gd name="connsiteY531" fmla="*/ 181146 h 420659"/>
                <a:gd name="connsiteX532" fmla="*/ 352604 w 3817880"/>
                <a:gd name="connsiteY532" fmla="*/ 200315 h 420659"/>
                <a:gd name="connsiteX533" fmla="*/ 363786 w 3817880"/>
                <a:gd name="connsiteY533" fmla="*/ 204575 h 420659"/>
                <a:gd name="connsiteX534" fmla="*/ 399995 w 3817880"/>
                <a:gd name="connsiteY534" fmla="*/ 224809 h 420659"/>
                <a:gd name="connsiteX535" fmla="*/ 412242 w 3817880"/>
                <a:gd name="connsiteY535" fmla="*/ 241848 h 420659"/>
                <a:gd name="connsiteX536" fmla="*/ 415437 w 3817880"/>
                <a:gd name="connsiteY536" fmla="*/ 263148 h 420659"/>
                <a:gd name="connsiteX537" fmla="*/ 394138 w 3817880"/>
                <a:gd name="connsiteY537" fmla="*/ 311603 h 420659"/>
                <a:gd name="connsiteX538" fmla="*/ 334500 w 3817880"/>
                <a:gd name="connsiteY538" fmla="*/ 328643 h 420659"/>
                <a:gd name="connsiteX539" fmla="*/ 304149 w 3817880"/>
                <a:gd name="connsiteY539" fmla="*/ 326513 h 420659"/>
                <a:gd name="connsiteX540" fmla="*/ 276992 w 3817880"/>
                <a:gd name="connsiteY540" fmla="*/ 319591 h 420659"/>
                <a:gd name="connsiteX541" fmla="*/ 276992 w 3817880"/>
                <a:gd name="connsiteY541" fmla="*/ 262083 h 420659"/>
                <a:gd name="connsiteX542" fmla="*/ 298291 w 3817880"/>
                <a:gd name="connsiteY542" fmla="*/ 262083 h 420659"/>
                <a:gd name="connsiteX543" fmla="*/ 302551 w 3817880"/>
                <a:gd name="connsiteY543" fmla="*/ 299356 h 420659"/>
                <a:gd name="connsiteX544" fmla="*/ 321720 w 3817880"/>
                <a:gd name="connsiteY544" fmla="*/ 307343 h 420659"/>
                <a:gd name="connsiteX545" fmla="*/ 340890 w 3817880"/>
                <a:gd name="connsiteY545" fmla="*/ 310538 h 420659"/>
                <a:gd name="connsiteX546" fmla="*/ 370176 w 3817880"/>
                <a:gd name="connsiteY546" fmla="*/ 300421 h 420659"/>
                <a:gd name="connsiteX547" fmla="*/ 381358 w 3817880"/>
                <a:gd name="connsiteY547" fmla="*/ 274330 h 420659"/>
                <a:gd name="connsiteX548" fmla="*/ 373371 w 3817880"/>
                <a:gd name="connsiteY548" fmla="*/ 253031 h 420659"/>
                <a:gd name="connsiteX549" fmla="*/ 336097 w 3817880"/>
                <a:gd name="connsiteY549" fmla="*/ 230666 h 420659"/>
                <a:gd name="connsiteX550" fmla="*/ 292434 w 3817880"/>
                <a:gd name="connsiteY550" fmla="*/ 203510 h 420659"/>
                <a:gd name="connsiteX551" fmla="*/ 280187 w 3817880"/>
                <a:gd name="connsiteY551" fmla="*/ 171029 h 420659"/>
                <a:gd name="connsiteX552" fmla="*/ 300421 w 3817880"/>
                <a:gd name="connsiteY552" fmla="*/ 125768 h 420659"/>
                <a:gd name="connsiteX553" fmla="*/ 357929 w 3817880"/>
                <a:gd name="connsiteY553" fmla="*/ 108729 h 420659"/>
                <a:gd name="connsiteX554" fmla="*/ 386150 w 3817880"/>
                <a:gd name="connsiteY554" fmla="*/ 111923 h 420659"/>
                <a:gd name="connsiteX555" fmla="*/ 410112 w 3817880"/>
                <a:gd name="connsiteY555" fmla="*/ 119378 h 420659"/>
                <a:gd name="connsiteX556" fmla="*/ 410112 w 3817880"/>
                <a:gd name="connsiteY556" fmla="*/ 119378 h 420659"/>
                <a:gd name="connsiteX557" fmla="*/ 3297 w 3817880"/>
                <a:gd name="connsiteY557" fmla="*/ 31519 h 420659"/>
                <a:gd name="connsiteX558" fmla="*/ 250901 w 3817880"/>
                <a:gd name="connsiteY558" fmla="*/ 31519 h 420659"/>
                <a:gd name="connsiteX559" fmla="*/ 250901 w 3817880"/>
                <a:gd name="connsiteY559" fmla="*/ 98079 h 420659"/>
                <a:gd name="connsiteX560" fmla="*/ 227471 w 3817880"/>
                <a:gd name="connsiteY560" fmla="*/ 98079 h 420659"/>
                <a:gd name="connsiteX561" fmla="*/ 221614 w 3817880"/>
                <a:gd name="connsiteY561" fmla="*/ 57610 h 420659"/>
                <a:gd name="connsiteX562" fmla="*/ 214692 w 3817880"/>
                <a:gd name="connsiteY562" fmla="*/ 50688 h 420659"/>
                <a:gd name="connsiteX563" fmla="*/ 148132 w 3817880"/>
                <a:gd name="connsiteY563" fmla="*/ 50688 h 420659"/>
                <a:gd name="connsiteX564" fmla="*/ 148132 w 3817880"/>
                <a:gd name="connsiteY564" fmla="*/ 298291 h 420659"/>
                <a:gd name="connsiteX565" fmla="*/ 155054 w 3817880"/>
                <a:gd name="connsiteY565" fmla="*/ 305214 h 420659"/>
                <a:gd name="connsiteX566" fmla="*/ 184341 w 3817880"/>
                <a:gd name="connsiteY566" fmla="*/ 307343 h 420659"/>
                <a:gd name="connsiteX567" fmla="*/ 184341 w 3817880"/>
                <a:gd name="connsiteY567" fmla="*/ 325448 h 420659"/>
                <a:gd name="connsiteX568" fmla="*/ 70390 w 3817880"/>
                <a:gd name="connsiteY568" fmla="*/ 325448 h 420659"/>
                <a:gd name="connsiteX569" fmla="*/ 70390 w 3817880"/>
                <a:gd name="connsiteY569" fmla="*/ 307343 h 420659"/>
                <a:gd name="connsiteX570" fmla="*/ 99676 w 3817880"/>
                <a:gd name="connsiteY570" fmla="*/ 305214 h 420659"/>
                <a:gd name="connsiteX571" fmla="*/ 106598 w 3817880"/>
                <a:gd name="connsiteY571" fmla="*/ 298291 h 420659"/>
                <a:gd name="connsiteX572" fmla="*/ 106598 w 3817880"/>
                <a:gd name="connsiteY572" fmla="*/ 50688 h 420659"/>
                <a:gd name="connsiteX573" fmla="*/ 40039 w 3817880"/>
                <a:gd name="connsiteY573" fmla="*/ 50688 h 420659"/>
                <a:gd name="connsiteX574" fmla="*/ 33116 w 3817880"/>
                <a:gd name="connsiteY574" fmla="*/ 57610 h 420659"/>
                <a:gd name="connsiteX575" fmla="*/ 27259 w 3817880"/>
                <a:gd name="connsiteY575" fmla="*/ 98079 h 420659"/>
                <a:gd name="connsiteX576" fmla="*/ 2233 w 3817880"/>
                <a:gd name="connsiteY576" fmla="*/ 98079 h 420659"/>
                <a:gd name="connsiteX577" fmla="*/ 2233 w 3817880"/>
                <a:gd name="connsiteY577" fmla="*/ 31519 h 4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Lst>
              <a:rect l="l" t="t" r="r" b="b"/>
              <a:pathLst>
                <a:path w="3817880" h="420659">
                  <a:moveTo>
                    <a:pt x="2873364" y="329175"/>
                  </a:moveTo>
                  <a:lnTo>
                    <a:pt x="2873364" y="302019"/>
                  </a:lnTo>
                  <a:cubicBezTo>
                    <a:pt x="2879221" y="303084"/>
                    <a:pt x="2885611" y="304149"/>
                    <a:pt x="2893598" y="304149"/>
                  </a:cubicBezTo>
                  <a:cubicBezTo>
                    <a:pt x="2903715" y="304149"/>
                    <a:pt x="2914898" y="302019"/>
                    <a:pt x="2926080" y="298291"/>
                  </a:cubicBezTo>
                  <a:cubicBezTo>
                    <a:pt x="2937262" y="294031"/>
                    <a:pt x="2949509" y="287109"/>
                    <a:pt x="2962288" y="278057"/>
                  </a:cubicBezTo>
                  <a:lnTo>
                    <a:pt x="2962288" y="303084"/>
                  </a:lnTo>
                  <a:cubicBezTo>
                    <a:pt x="2950041" y="312136"/>
                    <a:pt x="2936197" y="317993"/>
                    <a:pt x="2921820" y="322253"/>
                  </a:cubicBezTo>
                  <a:cubicBezTo>
                    <a:pt x="2908508" y="326513"/>
                    <a:pt x="2893598" y="329175"/>
                    <a:pt x="2880286" y="329175"/>
                  </a:cubicBezTo>
                  <a:cubicBezTo>
                    <a:pt x="2877624" y="329175"/>
                    <a:pt x="2875494" y="329175"/>
                    <a:pt x="2873364" y="329175"/>
                  </a:cubicBezTo>
                  <a:lnTo>
                    <a:pt x="2873364" y="329175"/>
                  </a:lnTo>
                  <a:close/>
                  <a:moveTo>
                    <a:pt x="2873364" y="209367"/>
                  </a:moveTo>
                  <a:lnTo>
                    <a:pt x="2873364" y="191263"/>
                  </a:lnTo>
                  <a:lnTo>
                    <a:pt x="2922885" y="191263"/>
                  </a:lnTo>
                  <a:lnTo>
                    <a:pt x="2922885" y="184341"/>
                  </a:lnTo>
                  <a:cubicBezTo>
                    <a:pt x="2922885" y="166236"/>
                    <a:pt x="2919690" y="152924"/>
                    <a:pt x="2911703" y="143872"/>
                  </a:cubicBezTo>
                  <a:cubicBezTo>
                    <a:pt x="2903715" y="133755"/>
                    <a:pt x="2892533" y="128963"/>
                    <a:pt x="2878156" y="128963"/>
                  </a:cubicBezTo>
                  <a:cubicBezTo>
                    <a:pt x="2876027" y="128963"/>
                    <a:pt x="2874962" y="128963"/>
                    <a:pt x="2873897" y="128963"/>
                  </a:cubicBezTo>
                  <a:lnTo>
                    <a:pt x="2873897" y="109794"/>
                  </a:lnTo>
                  <a:cubicBezTo>
                    <a:pt x="2877091" y="109794"/>
                    <a:pt x="2880819" y="108729"/>
                    <a:pt x="2884014" y="108729"/>
                  </a:cubicBezTo>
                  <a:cubicBezTo>
                    <a:pt x="2909040" y="108729"/>
                    <a:pt x="2927677" y="116716"/>
                    <a:pt x="2941522" y="132158"/>
                  </a:cubicBezTo>
                  <a:cubicBezTo>
                    <a:pt x="2956431" y="148132"/>
                    <a:pt x="2962821" y="169431"/>
                    <a:pt x="2962821" y="194990"/>
                  </a:cubicBezTo>
                  <a:cubicBezTo>
                    <a:pt x="2962821" y="198185"/>
                    <a:pt x="2962821" y="201912"/>
                    <a:pt x="2962821" y="202978"/>
                  </a:cubicBezTo>
                  <a:cubicBezTo>
                    <a:pt x="2962821" y="205107"/>
                    <a:pt x="2962821" y="207237"/>
                    <a:pt x="2962821" y="208835"/>
                  </a:cubicBezTo>
                  <a:lnTo>
                    <a:pt x="2873364" y="208835"/>
                  </a:lnTo>
                  <a:lnTo>
                    <a:pt x="2873364" y="209367"/>
                  </a:lnTo>
                  <a:close/>
                  <a:moveTo>
                    <a:pt x="2994770" y="325448"/>
                  </a:moveTo>
                  <a:lnTo>
                    <a:pt x="2994770" y="309473"/>
                  </a:lnTo>
                  <a:lnTo>
                    <a:pt x="3017134" y="307343"/>
                  </a:lnTo>
                  <a:lnTo>
                    <a:pt x="3025121" y="299356"/>
                  </a:lnTo>
                  <a:lnTo>
                    <a:pt x="3025121" y="141742"/>
                  </a:lnTo>
                  <a:lnTo>
                    <a:pt x="2994770" y="141742"/>
                  </a:lnTo>
                  <a:lnTo>
                    <a:pt x="2994770" y="127365"/>
                  </a:lnTo>
                  <a:lnTo>
                    <a:pt x="3045355" y="112456"/>
                  </a:lnTo>
                  <a:lnTo>
                    <a:pt x="3062395" y="112456"/>
                  </a:lnTo>
                  <a:lnTo>
                    <a:pt x="3062395" y="152924"/>
                  </a:lnTo>
                  <a:cubicBezTo>
                    <a:pt x="3069317" y="146002"/>
                    <a:pt x="3077304" y="138015"/>
                    <a:pt x="3083694" y="131625"/>
                  </a:cubicBezTo>
                  <a:cubicBezTo>
                    <a:pt x="3091681" y="124703"/>
                    <a:pt x="3100733" y="116716"/>
                    <a:pt x="3108720" y="110326"/>
                  </a:cubicBezTo>
                  <a:cubicBezTo>
                    <a:pt x="3109785" y="110326"/>
                    <a:pt x="3111915" y="110326"/>
                    <a:pt x="3112980" y="110326"/>
                  </a:cubicBezTo>
                  <a:cubicBezTo>
                    <a:pt x="3114045" y="110326"/>
                    <a:pt x="3116175" y="109261"/>
                    <a:pt x="3119902" y="109261"/>
                  </a:cubicBezTo>
                  <a:cubicBezTo>
                    <a:pt x="3124162" y="109261"/>
                    <a:pt x="3128955" y="110326"/>
                    <a:pt x="3132149" y="111391"/>
                  </a:cubicBezTo>
                  <a:cubicBezTo>
                    <a:pt x="3136409" y="112456"/>
                    <a:pt x="3141202" y="113521"/>
                    <a:pt x="3145461" y="115651"/>
                  </a:cubicBezTo>
                  <a:lnTo>
                    <a:pt x="3145461" y="152924"/>
                  </a:lnTo>
                  <a:lnTo>
                    <a:pt x="3132149" y="152924"/>
                  </a:lnTo>
                  <a:cubicBezTo>
                    <a:pt x="3128955" y="149730"/>
                    <a:pt x="3125227" y="147067"/>
                    <a:pt x="3122032" y="144937"/>
                  </a:cubicBezTo>
                  <a:cubicBezTo>
                    <a:pt x="3118837" y="143872"/>
                    <a:pt x="3114045" y="142807"/>
                    <a:pt x="3109785" y="142807"/>
                  </a:cubicBezTo>
                  <a:cubicBezTo>
                    <a:pt x="3102863" y="142807"/>
                    <a:pt x="3094876" y="144937"/>
                    <a:pt x="3087421" y="150794"/>
                  </a:cubicBezTo>
                  <a:cubicBezTo>
                    <a:pt x="3079434" y="155054"/>
                    <a:pt x="3071446" y="163042"/>
                    <a:pt x="3062395" y="174223"/>
                  </a:cubicBezTo>
                  <a:lnTo>
                    <a:pt x="3062395" y="299356"/>
                  </a:lnTo>
                  <a:lnTo>
                    <a:pt x="3069317" y="307343"/>
                  </a:lnTo>
                  <a:lnTo>
                    <a:pt x="3099668" y="309473"/>
                  </a:lnTo>
                  <a:lnTo>
                    <a:pt x="3099668" y="325448"/>
                  </a:lnTo>
                  <a:lnTo>
                    <a:pt x="2994770" y="325448"/>
                  </a:lnTo>
                  <a:lnTo>
                    <a:pt x="2994770" y="325448"/>
                  </a:lnTo>
                  <a:close/>
                  <a:moveTo>
                    <a:pt x="3299880" y="119378"/>
                  </a:moveTo>
                  <a:lnTo>
                    <a:pt x="3299880" y="168899"/>
                  </a:lnTo>
                  <a:lnTo>
                    <a:pt x="3277516" y="168899"/>
                  </a:lnTo>
                  <a:lnTo>
                    <a:pt x="3274322" y="138547"/>
                  </a:lnTo>
                  <a:cubicBezTo>
                    <a:pt x="3268464" y="135353"/>
                    <a:pt x="3263139" y="132690"/>
                    <a:pt x="3257282" y="130560"/>
                  </a:cubicBezTo>
                  <a:cubicBezTo>
                    <a:pt x="3253022" y="129495"/>
                    <a:pt x="3247165" y="128430"/>
                    <a:pt x="3241308" y="128430"/>
                  </a:cubicBezTo>
                  <a:cubicBezTo>
                    <a:pt x="3230126" y="128430"/>
                    <a:pt x="3221074" y="131625"/>
                    <a:pt x="3215216" y="137482"/>
                  </a:cubicBezTo>
                  <a:cubicBezTo>
                    <a:pt x="3208294" y="143340"/>
                    <a:pt x="3205099" y="149730"/>
                    <a:pt x="3205099" y="159847"/>
                  </a:cubicBezTo>
                  <a:cubicBezTo>
                    <a:pt x="3205099" y="168899"/>
                    <a:pt x="3207229" y="175821"/>
                    <a:pt x="3213086" y="181146"/>
                  </a:cubicBezTo>
                  <a:cubicBezTo>
                    <a:pt x="3218943" y="187003"/>
                    <a:pt x="3227463" y="192328"/>
                    <a:pt x="3242373" y="200315"/>
                  </a:cubicBezTo>
                  <a:cubicBezTo>
                    <a:pt x="3244502" y="201380"/>
                    <a:pt x="3248230" y="202445"/>
                    <a:pt x="3253555" y="204575"/>
                  </a:cubicBezTo>
                  <a:cubicBezTo>
                    <a:pt x="3269529" y="212562"/>
                    <a:pt x="3281776" y="218952"/>
                    <a:pt x="3288699" y="224809"/>
                  </a:cubicBezTo>
                  <a:cubicBezTo>
                    <a:pt x="3294556" y="229069"/>
                    <a:pt x="3298815" y="234926"/>
                    <a:pt x="3300946" y="241848"/>
                  </a:cubicBezTo>
                  <a:cubicBezTo>
                    <a:pt x="3304140" y="247706"/>
                    <a:pt x="3305205" y="255160"/>
                    <a:pt x="3305205" y="263148"/>
                  </a:cubicBezTo>
                  <a:cubicBezTo>
                    <a:pt x="3305205" y="283382"/>
                    <a:pt x="3298283" y="299356"/>
                    <a:pt x="3283906" y="311603"/>
                  </a:cubicBezTo>
                  <a:cubicBezTo>
                    <a:pt x="3269529" y="322785"/>
                    <a:pt x="3248763" y="328643"/>
                    <a:pt x="3223203" y="328643"/>
                  </a:cubicBezTo>
                  <a:cubicBezTo>
                    <a:pt x="3213086" y="328643"/>
                    <a:pt x="3202969" y="327578"/>
                    <a:pt x="3193917" y="326513"/>
                  </a:cubicBezTo>
                  <a:cubicBezTo>
                    <a:pt x="3183800" y="325448"/>
                    <a:pt x="3174748" y="323318"/>
                    <a:pt x="3166761" y="319591"/>
                  </a:cubicBezTo>
                  <a:lnTo>
                    <a:pt x="3166761" y="262083"/>
                  </a:lnTo>
                  <a:lnTo>
                    <a:pt x="3188060" y="262083"/>
                  </a:lnTo>
                  <a:lnTo>
                    <a:pt x="3192319" y="299356"/>
                  </a:lnTo>
                  <a:cubicBezTo>
                    <a:pt x="3199242" y="303616"/>
                    <a:pt x="3204566" y="306279"/>
                    <a:pt x="3211489" y="307343"/>
                  </a:cubicBezTo>
                  <a:cubicBezTo>
                    <a:pt x="3217346" y="309473"/>
                    <a:pt x="3223736" y="310538"/>
                    <a:pt x="3229593" y="310538"/>
                  </a:cubicBezTo>
                  <a:cubicBezTo>
                    <a:pt x="3241840" y="310538"/>
                    <a:pt x="3251957" y="307343"/>
                    <a:pt x="3259944" y="300421"/>
                  </a:cubicBezTo>
                  <a:cubicBezTo>
                    <a:pt x="3267932" y="293499"/>
                    <a:pt x="3271126" y="285512"/>
                    <a:pt x="3271126" y="274330"/>
                  </a:cubicBezTo>
                  <a:cubicBezTo>
                    <a:pt x="3271126" y="265278"/>
                    <a:pt x="3268997" y="258355"/>
                    <a:pt x="3263139" y="253031"/>
                  </a:cubicBezTo>
                  <a:cubicBezTo>
                    <a:pt x="3257282" y="247173"/>
                    <a:pt x="3246100" y="239719"/>
                    <a:pt x="3225866" y="230666"/>
                  </a:cubicBezTo>
                  <a:cubicBezTo>
                    <a:pt x="3204566" y="221614"/>
                    <a:pt x="3189657" y="211497"/>
                    <a:pt x="3182203" y="203510"/>
                  </a:cubicBezTo>
                  <a:cubicBezTo>
                    <a:pt x="3173150" y="194458"/>
                    <a:pt x="3169955" y="183276"/>
                    <a:pt x="3169955" y="171029"/>
                  </a:cubicBezTo>
                  <a:cubicBezTo>
                    <a:pt x="3169955" y="151859"/>
                    <a:pt x="3176878" y="135885"/>
                    <a:pt x="3190190" y="125768"/>
                  </a:cubicBezTo>
                  <a:cubicBezTo>
                    <a:pt x="3203502" y="114586"/>
                    <a:pt x="3222671" y="108729"/>
                    <a:pt x="3247698" y="108729"/>
                  </a:cubicBezTo>
                  <a:cubicBezTo>
                    <a:pt x="3257814" y="108729"/>
                    <a:pt x="3266867" y="109794"/>
                    <a:pt x="3274854" y="111923"/>
                  </a:cubicBezTo>
                  <a:cubicBezTo>
                    <a:pt x="3283906" y="114053"/>
                    <a:pt x="3291893" y="116183"/>
                    <a:pt x="3299880" y="119378"/>
                  </a:cubicBezTo>
                  <a:lnTo>
                    <a:pt x="3299880" y="119378"/>
                  </a:lnTo>
                  <a:close/>
                  <a:moveTo>
                    <a:pt x="3389870" y="112988"/>
                  </a:moveTo>
                  <a:lnTo>
                    <a:pt x="3406909" y="112988"/>
                  </a:lnTo>
                  <a:lnTo>
                    <a:pt x="3406909" y="299889"/>
                  </a:lnTo>
                  <a:lnTo>
                    <a:pt x="3413831" y="307876"/>
                  </a:lnTo>
                  <a:lnTo>
                    <a:pt x="3437261" y="310006"/>
                  </a:lnTo>
                  <a:lnTo>
                    <a:pt x="3437261" y="325980"/>
                  </a:lnTo>
                  <a:lnTo>
                    <a:pt x="3339284" y="325980"/>
                  </a:lnTo>
                  <a:lnTo>
                    <a:pt x="3339284" y="310006"/>
                  </a:lnTo>
                  <a:lnTo>
                    <a:pt x="3361648" y="307876"/>
                  </a:lnTo>
                  <a:lnTo>
                    <a:pt x="3369635" y="299889"/>
                  </a:lnTo>
                  <a:lnTo>
                    <a:pt x="3369635" y="142275"/>
                  </a:lnTo>
                  <a:lnTo>
                    <a:pt x="3339284" y="142275"/>
                  </a:lnTo>
                  <a:lnTo>
                    <a:pt x="3339284" y="127365"/>
                  </a:lnTo>
                  <a:lnTo>
                    <a:pt x="3389870" y="112988"/>
                  </a:lnTo>
                  <a:lnTo>
                    <a:pt x="3389870" y="112988"/>
                  </a:lnTo>
                  <a:close/>
                  <a:moveTo>
                    <a:pt x="3390934" y="15012"/>
                  </a:moveTo>
                  <a:cubicBezTo>
                    <a:pt x="3398922" y="15012"/>
                    <a:pt x="3404246" y="17142"/>
                    <a:pt x="3409039" y="22999"/>
                  </a:cubicBezTo>
                  <a:cubicBezTo>
                    <a:pt x="3414896" y="27259"/>
                    <a:pt x="3417026" y="33116"/>
                    <a:pt x="3417026" y="41104"/>
                  </a:cubicBezTo>
                  <a:cubicBezTo>
                    <a:pt x="3417026" y="48026"/>
                    <a:pt x="3414896" y="53351"/>
                    <a:pt x="3409039" y="58143"/>
                  </a:cubicBezTo>
                  <a:cubicBezTo>
                    <a:pt x="3404779" y="64000"/>
                    <a:pt x="3398922" y="66130"/>
                    <a:pt x="3390934" y="66130"/>
                  </a:cubicBezTo>
                  <a:cubicBezTo>
                    <a:pt x="3384013" y="66130"/>
                    <a:pt x="3378688" y="64000"/>
                    <a:pt x="3372830" y="58143"/>
                  </a:cubicBezTo>
                  <a:cubicBezTo>
                    <a:pt x="3368571" y="53883"/>
                    <a:pt x="3365908" y="48026"/>
                    <a:pt x="3365908" y="41104"/>
                  </a:cubicBezTo>
                  <a:cubicBezTo>
                    <a:pt x="3365908" y="33116"/>
                    <a:pt x="3368038" y="27792"/>
                    <a:pt x="3372830" y="22999"/>
                  </a:cubicBezTo>
                  <a:cubicBezTo>
                    <a:pt x="3378688" y="17142"/>
                    <a:pt x="3384545" y="15012"/>
                    <a:pt x="3390934" y="15012"/>
                  </a:cubicBezTo>
                  <a:lnTo>
                    <a:pt x="3390934" y="15012"/>
                  </a:lnTo>
                  <a:close/>
                  <a:moveTo>
                    <a:pt x="3484651" y="140677"/>
                  </a:moveTo>
                  <a:lnTo>
                    <a:pt x="3457494" y="140677"/>
                  </a:lnTo>
                  <a:lnTo>
                    <a:pt x="3457494" y="127365"/>
                  </a:lnTo>
                  <a:lnTo>
                    <a:pt x="3485716" y="114053"/>
                  </a:lnTo>
                  <a:lnTo>
                    <a:pt x="3504885" y="73585"/>
                  </a:lnTo>
                  <a:lnTo>
                    <a:pt x="3521924" y="73585"/>
                  </a:lnTo>
                  <a:lnTo>
                    <a:pt x="3521924" y="120975"/>
                  </a:lnTo>
                  <a:lnTo>
                    <a:pt x="3588484" y="120975"/>
                  </a:lnTo>
                  <a:lnTo>
                    <a:pt x="3588484" y="141210"/>
                  </a:lnTo>
                  <a:lnTo>
                    <a:pt x="3521924" y="141210"/>
                  </a:lnTo>
                  <a:lnTo>
                    <a:pt x="3521924" y="256225"/>
                  </a:lnTo>
                  <a:cubicBezTo>
                    <a:pt x="3521924" y="275395"/>
                    <a:pt x="3524054" y="288707"/>
                    <a:pt x="3529912" y="294564"/>
                  </a:cubicBezTo>
                  <a:cubicBezTo>
                    <a:pt x="3534172" y="301486"/>
                    <a:pt x="3544821" y="304681"/>
                    <a:pt x="3558133" y="304681"/>
                  </a:cubicBezTo>
                  <a:cubicBezTo>
                    <a:pt x="3562393" y="304681"/>
                    <a:pt x="3567185" y="304681"/>
                    <a:pt x="3573043" y="303616"/>
                  </a:cubicBezTo>
                  <a:cubicBezTo>
                    <a:pt x="3577302" y="303616"/>
                    <a:pt x="3583160" y="302551"/>
                    <a:pt x="3589017" y="301486"/>
                  </a:cubicBezTo>
                  <a:lnTo>
                    <a:pt x="3589017" y="317461"/>
                  </a:lnTo>
                  <a:cubicBezTo>
                    <a:pt x="3578900" y="320655"/>
                    <a:pt x="3568783" y="323318"/>
                    <a:pt x="3559731" y="325448"/>
                  </a:cubicBezTo>
                  <a:cubicBezTo>
                    <a:pt x="3549614" y="326513"/>
                    <a:pt x="3540561" y="327578"/>
                    <a:pt x="3531509" y="327578"/>
                  </a:cubicBezTo>
                  <a:cubicBezTo>
                    <a:pt x="3514470" y="327578"/>
                    <a:pt x="3502223" y="324383"/>
                    <a:pt x="3495300" y="317461"/>
                  </a:cubicBezTo>
                  <a:cubicBezTo>
                    <a:pt x="3488378" y="311603"/>
                    <a:pt x="3485184" y="299356"/>
                    <a:pt x="3485184" y="282317"/>
                  </a:cubicBezTo>
                  <a:lnTo>
                    <a:pt x="3485184" y="140677"/>
                  </a:lnTo>
                  <a:lnTo>
                    <a:pt x="3484651" y="140677"/>
                  </a:lnTo>
                  <a:close/>
                  <a:moveTo>
                    <a:pt x="3592744" y="114053"/>
                  </a:moveTo>
                  <a:lnTo>
                    <a:pt x="3687526" y="114053"/>
                  </a:lnTo>
                  <a:lnTo>
                    <a:pt x="3687526" y="131093"/>
                  </a:lnTo>
                  <a:lnTo>
                    <a:pt x="3665162" y="132158"/>
                  </a:lnTo>
                  <a:lnTo>
                    <a:pt x="3659304" y="140145"/>
                  </a:lnTo>
                  <a:lnTo>
                    <a:pt x="3712020" y="276460"/>
                  </a:lnTo>
                  <a:lnTo>
                    <a:pt x="3765800" y="140145"/>
                  </a:lnTo>
                  <a:lnTo>
                    <a:pt x="3762606" y="132158"/>
                  </a:lnTo>
                  <a:lnTo>
                    <a:pt x="3739176" y="131093"/>
                  </a:lnTo>
                  <a:lnTo>
                    <a:pt x="3739176" y="114053"/>
                  </a:lnTo>
                  <a:lnTo>
                    <a:pt x="3817984" y="114053"/>
                  </a:lnTo>
                  <a:lnTo>
                    <a:pt x="3817984" y="131093"/>
                  </a:lnTo>
                  <a:lnTo>
                    <a:pt x="3791892" y="134287"/>
                  </a:lnTo>
                  <a:lnTo>
                    <a:pt x="3704033" y="347279"/>
                  </a:lnTo>
                  <a:cubicBezTo>
                    <a:pt x="3692851" y="373371"/>
                    <a:pt x="3682734" y="392540"/>
                    <a:pt x="3671552" y="403722"/>
                  </a:cubicBezTo>
                  <a:cubicBezTo>
                    <a:pt x="3660369" y="414904"/>
                    <a:pt x="3648122" y="420762"/>
                    <a:pt x="3634278" y="420762"/>
                  </a:cubicBezTo>
                  <a:cubicBezTo>
                    <a:pt x="3625226" y="420762"/>
                    <a:pt x="3617238" y="418632"/>
                    <a:pt x="3611914" y="413839"/>
                  </a:cubicBezTo>
                  <a:cubicBezTo>
                    <a:pt x="3606056" y="409580"/>
                    <a:pt x="3603926" y="403722"/>
                    <a:pt x="3603926" y="396800"/>
                  </a:cubicBezTo>
                  <a:cubicBezTo>
                    <a:pt x="3603926" y="392540"/>
                    <a:pt x="3604992" y="387748"/>
                    <a:pt x="3606056" y="384553"/>
                  </a:cubicBezTo>
                  <a:cubicBezTo>
                    <a:pt x="3608186" y="380293"/>
                    <a:pt x="3611914" y="376566"/>
                    <a:pt x="3615108" y="373371"/>
                  </a:cubicBezTo>
                  <a:lnTo>
                    <a:pt x="3656642" y="389345"/>
                  </a:lnTo>
                  <a:cubicBezTo>
                    <a:pt x="3663564" y="382423"/>
                    <a:pt x="3669954" y="373371"/>
                    <a:pt x="3675811" y="362189"/>
                  </a:cubicBezTo>
                  <a:cubicBezTo>
                    <a:pt x="3681668" y="351007"/>
                    <a:pt x="3686993" y="338760"/>
                    <a:pt x="3692851" y="323850"/>
                  </a:cubicBezTo>
                  <a:lnTo>
                    <a:pt x="3618304" y="133755"/>
                  </a:lnTo>
                  <a:lnTo>
                    <a:pt x="3592212" y="131625"/>
                  </a:lnTo>
                  <a:lnTo>
                    <a:pt x="3592212" y="114053"/>
                  </a:lnTo>
                  <a:close/>
                  <a:moveTo>
                    <a:pt x="2548019" y="114053"/>
                  </a:moveTo>
                  <a:lnTo>
                    <a:pt x="2643865" y="114053"/>
                  </a:lnTo>
                  <a:lnTo>
                    <a:pt x="2643865" y="131093"/>
                  </a:lnTo>
                  <a:lnTo>
                    <a:pt x="2620436" y="132158"/>
                  </a:lnTo>
                  <a:lnTo>
                    <a:pt x="2616176" y="140145"/>
                  </a:lnTo>
                  <a:lnTo>
                    <a:pt x="2666762" y="283382"/>
                  </a:lnTo>
                  <a:lnTo>
                    <a:pt x="2723205" y="140145"/>
                  </a:lnTo>
                  <a:lnTo>
                    <a:pt x="2720010" y="132158"/>
                  </a:lnTo>
                  <a:lnTo>
                    <a:pt x="2696581" y="131093"/>
                  </a:lnTo>
                  <a:lnTo>
                    <a:pt x="2696581" y="114053"/>
                  </a:lnTo>
                  <a:lnTo>
                    <a:pt x="2773258" y="114053"/>
                  </a:lnTo>
                  <a:lnTo>
                    <a:pt x="2773258" y="131093"/>
                  </a:lnTo>
                  <a:lnTo>
                    <a:pt x="2748231" y="134287"/>
                  </a:lnTo>
                  <a:lnTo>
                    <a:pt x="2671554" y="325448"/>
                  </a:lnTo>
                  <a:lnTo>
                    <a:pt x="2646528" y="325448"/>
                  </a:lnTo>
                  <a:lnTo>
                    <a:pt x="2575708" y="132690"/>
                  </a:lnTo>
                  <a:lnTo>
                    <a:pt x="2548552" y="130560"/>
                  </a:lnTo>
                  <a:lnTo>
                    <a:pt x="2548552" y="114053"/>
                  </a:lnTo>
                  <a:lnTo>
                    <a:pt x="2548019" y="114053"/>
                  </a:lnTo>
                  <a:close/>
                  <a:moveTo>
                    <a:pt x="2873364" y="110326"/>
                  </a:moveTo>
                  <a:lnTo>
                    <a:pt x="2873364" y="129495"/>
                  </a:lnTo>
                  <a:cubicBezTo>
                    <a:pt x="2860052" y="130560"/>
                    <a:pt x="2849935" y="137482"/>
                    <a:pt x="2839818" y="147599"/>
                  </a:cubicBezTo>
                  <a:cubicBezTo>
                    <a:pt x="2829701" y="158782"/>
                    <a:pt x="2823843" y="173691"/>
                    <a:pt x="2822779" y="191263"/>
                  </a:cubicBezTo>
                  <a:lnTo>
                    <a:pt x="2873364" y="191263"/>
                  </a:lnTo>
                  <a:lnTo>
                    <a:pt x="2873364" y="209367"/>
                  </a:lnTo>
                  <a:lnTo>
                    <a:pt x="2820649" y="209367"/>
                  </a:lnTo>
                  <a:lnTo>
                    <a:pt x="2820649" y="215224"/>
                  </a:lnTo>
                  <a:cubicBezTo>
                    <a:pt x="2820649" y="242381"/>
                    <a:pt x="2827571" y="263680"/>
                    <a:pt x="2839818" y="280719"/>
                  </a:cubicBezTo>
                  <a:cubicBezTo>
                    <a:pt x="2848870" y="290837"/>
                    <a:pt x="2860052" y="298824"/>
                    <a:pt x="2873364" y="302019"/>
                  </a:cubicBezTo>
                  <a:lnTo>
                    <a:pt x="2873364" y="329175"/>
                  </a:lnTo>
                  <a:cubicBezTo>
                    <a:pt x="2847273" y="328110"/>
                    <a:pt x="2825973" y="317993"/>
                    <a:pt x="2808934" y="299889"/>
                  </a:cubicBezTo>
                  <a:cubicBezTo>
                    <a:pt x="2790830" y="279655"/>
                    <a:pt x="2781778" y="253563"/>
                    <a:pt x="2781778" y="221082"/>
                  </a:cubicBezTo>
                  <a:cubicBezTo>
                    <a:pt x="2781778" y="188600"/>
                    <a:pt x="2791895" y="162509"/>
                    <a:pt x="2809999" y="141210"/>
                  </a:cubicBezTo>
                  <a:cubicBezTo>
                    <a:pt x="2827038" y="123106"/>
                    <a:pt x="2847273" y="112988"/>
                    <a:pt x="2873364" y="110326"/>
                  </a:cubicBezTo>
                  <a:lnTo>
                    <a:pt x="2873364" y="110326"/>
                  </a:lnTo>
                  <a:close/>
                  <a:moveTo>
                    <a:pt x="1632686" y="323318"/>
                  </a:moveTo>
                  <a:lnTo>
                    <a:pt x="1632686" y="304149"/>
                  </a:lnTo>
                  <a:cubicBezTo>
                    <a:pt x="1636946" y="303084"/>
                    <a:pt x="1641738" y="302019"/>
                    <a:pt x="1647063" y="299889"/>
                  </a:cubicBezTo>
                  <a:cubicBezTo>
                    <a:pt x="1656115" y="296694"/>
                    <a:pt x="1666232" y="291902"/>
                    <a:pt x="1677414" y="285512"/>
                  </a:cubicBezTo>
                  <a:lnTo>
                    <a:pt x="1677414" y="207237"/>
                  </a:lnTo>
                  <a:cubicBezTo>
                    <a:pt x="1659310" y="213095"/>
                    <a:pt x="1644933" y="217354"/>
                    <a:pt x="1632153" y="222147"/>
                  </a:cubicBezTo>
                  <a:lnTo>
                    <a:pt x="1632153" y="204042"/>
                  </a:lnTo>
                  <a:cubicBezTo>
                    <a:pt x="1645465" y="200847"/>
                    <a:pt x="1660375" y="196055"/>
                    <a:pt x="1677414" y="192860"/>
                  </a:cubicBezTo>
                  <a:lnTo>
                    <a:pt x="1677414" y="178483"/>
                  </a:lnTo>
                  <a:cubicBezTo>
                    <a:pt x="1677414" y="160379"/>
                    <a:pt x="1674219" y="148132"/>
                    <a:pt x="1668362" y="140145"/>
                  </a:cubicBezTo>
                  <a:cubicBezTo>
                    <a:pt x="1662505" y="133223"/>
                    <a:pt x="1651323" y="130028"/>
                    <a:pt x="1636946" y="130028"/>
                  </a:cubicBezTo>
                  <a:cubicBezTo>
                    <a:pt x="1635881" y="130028"/>
                    <a:pt x="1633751" y="130028"/>
                    <a:pt x="1632686" y="130028"/>
                  </a:cubicBezTo>
                  <a:lnTo>
                    <a:pt x="1632686" y="110858"/>
                  </a:lnTo>
                  <a:cubicBezTo>
                    <a:pt x="1638543" y="110858"/>
                    <a:pt x="1642803" y="109794"/>
                    <a:pt x="1648660" y="109794"/>
                  </a:cubicBezTo>
                  <a:cubicBezTo>
                    <a:pt x="1672089" y="109794"/>
                    <a:pt x="1688064" y="115651"/>
                    <a:pt x="1699246" y="125768"/>
                  </a:cubicBezTo>
                  <a:cubicBezTo>
                    <a:pt x="1709363" y="135885"/>
                    <a:pt x="1715220" y="151859"/>
                    <a:pt x="1715220" y="174223"/>
                  </a:cubicBezTo>
                  <a:lnTo>
                    <a:pt x="1715220" y="300421"/>
                  </a:lnTo>
                  <a:lnTo>
                    <a:pt x="1722143" y="308408"/>
                  </a:lnTo>
                  <a:lnTo>
                    <a:pt x="1745572" y="310538"/>
                  </a:lnTo>
                  <a:lnTo>
                    <a:pt x="1745572" y="326513"/>
                  </a:lnTo>
                  <a:lnTo>
                    <a:pt x="1683804" y="326513"/>
                  </a:lnTo>
                  <a:lnTo>
                    <a:pt x="1677947" y="300421"/>
                  </a:lnTo>
                  <a:cubicBezTo>
                    <a:pt x="1663570" y="310538"/>
                    <a:pt x="1650790" y="317461"/>
                    <a:pt x="1638543" y="321720"/>
                  </a:cubicBezTo>
                  <a:cubicBezTo>
                    <a:pt x="1636946" y="322253"/>
                    <a:pt x="1634816" y="322253"/>
                    <a:pt x="1632686" y="323318"/>
                  </a:cubicBezTo>
                  <a:lnTo>
                    <a:pt x="1632686" y="323318"/>
                  </a:lnTo>
                  <a:close/>
                  <a:moveTo>
                    <a:pt x="2494771" y="15012"/>
                  </a:moveTo>
                  <a:cubicBezTo>
                    <a:pt x="2502758" y="15012"/>
                    <a:pt x="2508083" y="17142"/>
                    <a:pt x="2512875" y="22999"/>
                  </a:cubicBezTo>
                  <a:cubicBezTo>
                    <a:pt x="2518732" y="27259"/>
                    <a:pt x="2520862" y="33116"/>
                    <a:pt x="2520862" y="41104"/>
                  </a:cubicBezTo>
                  <a:cubicBezTo>
                    <a:pt x="2520862" y="48026"/>
                    <a:pt x="2518732" y="53351"/>
                    <a:pt x="2512875" y="58143"/>
                  </a:cubicBezTo>
                  <a:cubicBezTo>
                    <a:pt x="2508616" y="64000"/>
                    <a:pt x="2502758" y="66130"/>
                    <a:pt x="2494771" y="66130"/>
                  </a:cubicBezTo>
                  <a:cubicBezTo>
                    <a:pt x="2487849" y="66130"/>
                    <a:pt x="2482524" y="64000"/>
                    <a:pt x="2477731" y="58143"/>
                  </a:cubicBezTo>
                  <a:cubicBezTo>
                    <a:pt x="2471874" y="53883"/>
                    <a:pt x="2469744" y="48026"/>
                    <a:pt x="2469744" y="41104"/>
                  </a:cubicBezTo>
                  <a:cubicBezTo>
                    <a:pt x="2469744" y="33116"/>
                    <a:pt x="2471874" y="27792"/>
                    <a:pt x="2477731" y="22999"/>
                  </a:cubicBezTo>
                  <a:cubicBezTo>
                    <a:pt x="2482524" y="17142"/>
                    <a:pt x="2488381" y="15012"/>
                    <a:pt x="2494771" y="15012"/>
                  </a:cubicBezTo>
                  <a:lnTo>
                    <a:pt x="2494771" y="15012"/>
                  </a:lnTo>
                  <a:close/>
                  <a:moveTo>
                    <a:pt x="2493706" y="112988"/>
                  </a:moveTo>
                  <a:lnTo>
                    <a:pt x="2510745" y="112988"/>
                  </a:lnTo>
                  <a:lnTo>
                    <a:pt x="2510745" y="299889"/>
                  </a:lnTo>
                  <a:lnTo>
                    <a:pt x="2518732" y="307876"/>
                  </a:lnTo>
                  <a:lnTo>
                    <a:pt x="2542162" y="310006"/>
                  </a:lnTo>
                  <a:lnTo>
                    <a:pt x="2542162" y="325980"/>
                  </a:lnTo>
                  <a:lnTo>
                    <a:pt x="2443120" y="325980"/>
                  </a:lnTo>
                  <a:lnTo>
                    <a:pt x="2443120" y="310006"/>
                  </a:lnTo>
                  <a:lnTo>
                    <a:pt x="2466549" y="307876"/>
                  </a:lnTo>
                  <a:lnTo>
                    <a:pt x="2473472" y="299889"/>
                  </a:lnTo>
                  <a:lnTo>
                    <a:pt x="2473472" y="142275"/>
                  </a:lnTo>
                  <a:lnTo>
                    <a:pt x="2443120" y="142275"/>
                  </a:lnTo>
                  <a:lnTo>
                    <a:pt x="2443120" y="127365"/>
                  </a:lnTo>
                  <a:lnTo>
                    <a:pt x="2493706" y="112988"/>
                  </a:lnTo>
                  <a:lnTo>
                    <a:pt x="2493706" y="112988"/>
                  </a:lnTo>
                  <a:close/>
                  <a:moveTo>
                    <a:pt x="2191790" y="325448"/>
                  </a:moveTo>
                  <a:lnTo>
                    <a:pt x="2191790" y="309473"/>
                  </a:lnTo>
                  <a:lnTo>
                    <a:pt x="2215219" y="307343"/>
                  </a:lnTo>
                  <a:lnTo>
                    <a:pt x="2223206" y="299356"/>
                  </a:lnTo>
                  <a:lnTo>
                    <a:pt x="2223206" y="141742"/>
                  </a:lnTo>
                  <a:lnTo>
                    <a:pt x="2191790" y="141742"/>
                  </a:lnTo>
                  <a:lnTo>
                    <a:pt x="2191790" y="127365"/>
                  </a:lnTo>
                  <a:lnTo>
                    <a:pt x="2242376" y="112456"/>
                  </a:lnTo>
                  <a:lnTo>
                    <a:pt x="2259415" y="112456"/>
                  </a:lnTo>
                  <a:lnTo>
                    <a:pt x="2259415" y="135885"/>
                  </a:lnTo>
                  <a:cubicBezTo>
                    <a:pt x="2277519" y="125768"/>
                    <a:pt x="2290831" y="118846"/>
                    <a:pt x="2302013" y="115651"/>
                  </a:cubicBezTo>
                  <a:cubicBezTo>
                    <a:pt x="2312130" y="111391"/>
                    <a:pt x="2321183" y="108729"/>
                    <a:pt x="2330235" y="108729"/>
                  </a:cubicBezTo>
                  <a:cubicBezTo>
                    <a:pt x="2349404" y="108729"/>
                    <a:pt x="2363781" y="115651"/>
                    <a:pt x="2373898" y="126833"/>
                  </a:cubicBezTo>
                  <a:cubicBezTo>
                    <a:pt x="2384015" y="138015"/>
                    <a:pt x="2388275" y="155054"/>
                    <a:pt x="2388275" y="176354"/>
                  </a:cubicBezTo>
                  <a:lnTo>
                    <a:pt x="2388275" y="298824"/>
                  </a:lnTo>
                  <a:lnTo>
                    <a:pt x="2396262" y="306811"/>
                  </a:lnTo>
                  <a:lnTo>
                    <a:pt x="2419691" y="308941"/>
                  </a:lnTo>
                  <a:lnTo>
                    <a:pt x="2419691" y="324915"/>
                  </a:lnTo>
                  <a:lnTo>
                    <a:pt x="2323845" y="324915"/>
                  </a:lnTo>
                  <a:lnTo>
                    <a:pt x="2323845" y="308941"/>
                  </a:lnTo>
                  <a:lnTo>
                    <a:pt x="2344079" y="306811"/>
                  </a:lnTo>
                  <a:lnTo>
                    <a:pt x="2352066" y="298824"/>
                  </a:lnTo>
                  <a:lnTo>
                    <a:pt x="2352066" y="182743"/>
                  </a:lnTo>
                  <a:cubicBezTo>
                    <a:pt x="2352066" y="166769"/>
                    <a:pt x="2348872" y="155587"/>
                    <a:pt x="2341949" y="147599"/>
                  </a:cubicBezTo>
                  <a:cubicBezTo>
                    <a:pt x="2335027" y="140677"/>
                    <a:pt x="2323845" y="137482"/>
                    <a:pt x="2308403" y="137482"/>
                  </a:cubicBezTo>
                  <a:cubicBezTo>
                    <a:pt x="2300416" y="137482"/>
                    <a:pt x="2294026" y="138547"/>
                    <a:pt x="2284974" y="140677"/>
                  </a:cubicBezTo>
                  <a:cubicBezTo>
                    <a:pt x="2276987" y="143872"/>
                    <a:pt x="2267935" y="147599"/>
                    <a:pt x="2258882" y="151859"/>
                  </a:cubicBezTo>
                  <a:lnTo>
                    <a:pt x="2258882" y="298291"/>
                  </a:lnTo>
                  <a:lnTo>
                    <a:pt x="2266870" y="306279"/>
                  </a:lnTo>
                  <a:lnTo>
                    <a:pt x="2287104" y="308408"/>
                  </a:lnTo>
                  <a:lnTo>
                    <a:pt x="2287104" y="324383"/>
                  </a:lnTo>
                  <a:lnTo>
                    <a:pt x="2191790" y="324383"/>
                  </a:lnTo>
                  <a:lnTo>
                    <a:pt x="2191790" y="325448"/>
                  </a:lnTo>
                  <a:close/>
                  <a:moveTo>
                    <a:pt x="1885614" y="31519"/>
                  </a:moveTo>
                  <a:lnTo>
                    <a:pt x="1992642" y="31519"/>
                  </a:lnTo>
                  <a:lnTo>
                    <a:pt x="1992642" y="48558"/>
                  </a:lnTo>
                  <a:lnTo>
                    <a:pt x="1965486" y="50688"/>
                  </a:lnTo>
                  <a:lnTo>
                    <a:pt x="1958563" y="57610"/>
                  </a:lnTo>
                  <a:lnTo>
                    <a:pt x="1958563" y="216289"/>
                  </a:lnTo>
                  <a:cubicBezTo>
                    <a:pt x="1958563" y="246641"/>
                    <a:pt x="1964421" y="269005"/>
                    <a:pt x="1976668" y="282849"/>
                  </a:cubicBezTo>
                  <a:cubicBezTo>
                    <a:pt x="1988915" y="296161"/>
                    <a:pt x="2009149" y="303084"/>
                    <a:pt x="2036306" y="303084"/>
                  </a:cubicBezTo>
                  <a:cubicBezTo>
                    <a:pt x="2063462" y="303084"/>
                    <a:pt x="2083696" y="296161"/>
                    <a:pt x="2095944" y="282849"/>
                  </a:cubicBezTo>
                  <a:cubicBezTo>
                    <a:pt x="2108191" y="268472"/>
                    <a:pt x="2114048" y="246641"/>
                    <a:pt x="2114048" y="216289"/>
                  </a:cubicBezTo>
                  <a:lnTo>
                    <a:pt x="2114048" y="60805"/>
                  </a:lnTo>
                  <a:lnTo>
                    <a:pt x="2106061" y="52818"/>
                  </a:lnTo>
                  <a:lnTo>
                    <a:pt x="2078904" y="48558"/>
                  </a:lnTo>
                  <a:lnTo>
                    <a:pt x="2078904" y="31519"/>
                  </a:lnTo>
                  <a:lnTo>
                    <a:pt x="2172088" y="31519"/>
                  </a:lnTo>
                  <a:lnTo>
                    <a:pt x="2172088" y="48558"/>
                  </a:lnTo>
                  <a:lnTo>
                    <a:pt x="2144932" y="52818"/>
                  </a:lnTo>
                  <a:lnTo>
                    <a:pt x="2136944" y="60805"/>
                  </a:lnTo>
                  <a:lnTo>
                    <a:pt x="2136944" y="219484"/>
                  </a:lnTo>
                  <a:cubicBezTo>
                    <a:pt x="2136944" y="240783"/>
                    <a:pt x="2135880" y="256758"/>
                    <a:pt x="2132685" y="267940"/>
                  </a:cubicBezTo>
                  <a:cubicBezTo>
                    <a:pt x="2130555" y="279122"/>
                    <a:pt x="2124697" y="288174"/>
                    <a:pt x="2118308" y="297226"/>
                  </a:cubicBezTo>
                  <a:cubicBezTo>
                    <a:pt x="2109256" y="307343"/>
                    <a:pt x="2098073" y="315331"/>
                    <a:pt x="2081034" y="320655"/>
                  </a:cubicBezTo>
                  <a:cubicBezTo>
                    <a:pt x="2065059" y="327578"/>
                    <a:pt x="2047488" y="329708"/>
                    <a:pt x="2028319" y="329708"/>
                  </a:cubicBezTo>
                  <a:cubicBezTo>
                    <a:pt x="2008084" y="329708"/>
                    <a:pt x="1989980" y="327578"/>
                    <a:pt x="1974538" y="320655"/>
                  </a:cubicBezTo>
                  <a:cubicBezTo>
                    <a:pt x="1958563" y="314798"/>
                    <a:pt x="1946317" y="307343"/>
                    <a:pt x="1937264" y="297226"/>
                  </a:cubicBezTo>
                  <a:cubicBezTo>
                    <a:pt x="1930342" y="288174"/>
                    <a:pt x="1925017" y="279122"/>
                    <a:pt x="1922888" y="267940"/>
                  </a:cubicBezTo>
                  <a:cubicBezTo>
                    <a:pt x="1919693" y="256758"/>
                    <a:pt x="1918627" y="240783"/>
                    <a:pt x="1918627" y="219484"/>
                  </a:cubicBezTo>
                  <a:lnTo>
                    <a:pt x="1918627" y="57610"/>
                  </a:lnTo>
                  <a:lnTo>
                    <a:pt x="1910640" y="50688"/>
                  </a:lnTo>
                  <a:lnTo>
                    <a:pt x="1885614" y="48558"/>
                  </a:lnTo>
                  <a:lnTo>
                    <a:pt x="1885614" y="31519"/>
                  </a:lnTo>
                  <a:close/>
                  <a:moveTo>
                    <a:pt x="1632686" y="110326"/>
                  </a:moveTo>
                  <a:lnTo>
                    <a:pt x="1632686" y="129495"/>
                  </a:lnTo>
                  <a:cubicBezTo>
                    <a:pt x="1629491" y="129495"/>
                    <a:pt x="1624699" y="130560"/>
                    <a:pt x="1621504" y="130560"/>
                  </a:cubicBezTo>
                  <a:cubicBezTo>
                    <a:pt x="1615647" y="131625"/>
                    <a:pt x="1610322" y="133755"/>
                    <a:pt x="1604464" y="136418"/>
                  </a:cubicBezTo>
                  <a:lnTo>
                    <a:pt x="1604464" y="173691"/>
                  </a:lnTo>
                  <a:lnTo>
                    <a:pt x="1574113" y="173691"/>
                  </a:lnTo>
                  <a:cubicBezTo>
                    <a:pt x="1568256" y="173691"/>
                    <a:pt x="1565061" y="172626"/>
                    <a:pt x="1562931" y="170496"/>
                  </a:cubicBezTo>
                  <a:cubicBezTo>
                    <a:pt x="1560801" y="168366"/>
                    <a:pt x="1560801" y="164639"/>
                    <a:pt x="1560801" y="160379"/>
                  </a:cubicBezTo>
                  <a:cubicBezTo>
                    <a:pt x="1560801" y="145470"/>
                    <a:pt x="1568788" y="133223"/>
                    <a:pt x="1584230" y="124170"/>
                  </a:cubicBezTo>
                  <a:cubicBezTo>
                    <a:pt x="1597542" y="116183"/>
                    <a:pt x="1613517" y="111923"/>
                    <a:pt x="1632686" y="110326"/>
                  </a:cubicBezTo>
                  <a:lnTo>
                    <a:pt x="1632686" y="110326"/>
                  </a:lnTo>
                  <a:close/>
                  <a:moveTo>
                    <a:pt x="1632686" y="204042"/>
                  </a:moveTo>
                  <a:lnTo>
                    <a:pt x="1632686" y="222147"/>
                  </a:lnTo>
                  <a:cubicBezTo>
                    <a:pt x="1620439" y="226407"/>
                    <a:pt x="1611387" y="231199"/>
                    <a:pt x="1605529" y="235459"/>
                  </a:cubicBezTo>
                  <a:cubicBezTo>
                    <a:pt x="1594347" y="244511"/>
                    <a:pt x="1587425" y="254628"/>
                    <a:pt x="1587425" y="269005"/>
                  </a:cubicBezTo>
                  <a:cubicBezTo>
                    <a:pt x="1587425" y="279122"/>
                    <a:pt x="1590620" y="288174"/>
                    <a:pt x="1597542" y="295096"/>
                  </a:cubicBezTo>
                  <a:cubicBezTo>
                    <a:pt x="1603400" y="302019"/>
                    <a:pt x="1611919" y="304149"/>
                    <a:pt x="1623634" y="304149"/>
                  </a:cubicBezTo>
                  <a:cubicBezTo>
                    <a:pt x="1625764" y="304149"/>
                    <a:pt x="1629491" y="304149"/>
                    <a:pt x="1632686" y="304149"/>
                  </a:cubicBezTo>
                  <a:lnTo>
                    <a:pt x="1632686" y="323318"/>
                  </a:lnTo>
                  <a:cubicBezTo>
                    <a:pt x="1623634" y="326513"/>
                    <a:pt x="1614582" y="327578"/>
                    <a:pt x="1605529" y="327578"/>
                  </a:cubicBezTo>
                  <a:cubicBezTo>
                    <a:pt x="1588490" y="327578"/>
                    <a:pt x="1575178" y="323318"/>
                    <a:pt x="1565061" y="313201"/>
                  </a:cubicBezTo>
                  <a:cubicBezTo>
                    <a:pt x="1554944" y="303084"/>
                    <a:pt x="1549087" y="288174"/>
                    <a:pt x="1549087" y="272732"/>
                  </a:cubicBezTo>
                  <a:cubicBezTo>
                    <a:pt x="1549087" y="253563"/>
                    <a:pt x="1557074" y="239186"/>
                    <a:pt x="1572516" y="227471"/>
                  </a:cubicBezTo>
                  <a:cubicBezTo>
                    <a:pt x="1583165" y="221082"/>
                    <a:pt x="1603400" y="213095"/>
                    <a:pt x="1632686" y="204042"/>
                  </a:cubicBezTo>
                  <a:lnTo>
                    <a:pt x="1632686" y="204042"/>
                  </a:lnTo>
                  <a:close/>
                  <a:moveTo>
                    <a:pt x="913306" y="420229"/>
                  </a:moveTo>
                  <a:lnTo>
                    <a:pt x="913306" y="401060"/>
                  </a:lnTo>
                  <a:cubicBezTo>
                    <a:pt x="914371" y="401060"/>
                    <a:pt x="916501" y="401060"/>
                    <a:pt x="917565" y="401060"/>
                  </a:cubicBezTo>
                  <a:cubicBezTo>
                    <a:pt x="936735" y="401060"/>
                    <a:pt x="951112" y="396800"/>
                    <a:pt x="963891" y="387748"/>
                  </a:cubicBezTo>
                  <a:cubicBezTo>
                    <a:pt x="976138" y="378696"/>
                    <a:pt x="983061" y="367514"/>
                    <a:pt x="983061" y="354202"/>
                  </a:cubicBezTo>
                  <a:cubicBezTo>
                    <a:pt x="983061" y="345150"/>
                    <a:pt x="980931" y="337162"/>
                    <a:pt x="975073" y="332903"/>
                  </a:cubicBezTo>
                  <a:cubicBezTo>
                    <a:pt x="969216" y="328643"/>
                    <a:pt x="956969" y="323850"/>
                    <a:pt x="937800" y="320655"/>
                  </a:cubicBezTo>
                  <a:lnTo>
                    <a:pt x="912773" y="316396"/>
                  </a:lnTo>
                  <a:lnTo>
                    <a:pt x="912773" y="284979"/>
                  </a:lnTo>
                  <a:lnTo>
                    <a:pt x="940995" y="289239"/>
                  </a:lnTo>
                  <a:cubicBezTo>
                    <a:pt x="968151" y="293499"/>
                    <a:pt x="987320" y="300421"/>
                    <a:pt x="998502" y="308408"/>
                  </a:cubicBezTo>
                  <a:cubicBezTo>
                    <a:pt x="1009685" y="316396"/>
                    <a:pt x="1015542" y="328643"/>
                    <a:pt x="1015542" y="343552"/>
                  </a:cubicBezTo>
                  <a:cubicBezTo>
                    <a:pt x="1015542" y="352604"/>
                    <a:pt x="1013412" y="360591"/>
                    <a:pt x="1008620" y="369644"/>
                  </a:cubicBezTo>
                  <a:cubicBezTo>
                    <a:pt x="1002762" y="378696"/>
                    <a:pt x="997437" y="386683"/>
                    <a:pt x="988385" y="393073"/>
                  </a:cubicBezTo>
                  <a:cubicBezTo>
                    <a:pt x="977203" y="402125"/>
                    <a:pt x="963359" y="409047"/>
                    <a:pt x="948982" y="414372"/>
                  </a:cubicBezTo>
                  <a:cubicBezTo>
                    <a:pt x="937800" y="416502"/>
                    <a:pt x="925552" y="419164"/>
                    <a:pt x="913306" y="420229"/>
                  </a:cubicBezTo>
                  <a:lnTo>
                    <a:pt x="913306" y="420229"/>
                  </a:lnTo>
                  <a:close/>
                  <a:moveTo>
                    <a:pt x="913306" y="252498"/>
                  </a:moveTo>
                  <a:lnTo>
                    <a:pt x="913306" y="234394"/>
                  </a:lnTo>
                  <a:lnTo>
                    <a:pt x="913306" y="234394"/>
                  </a:lnTo>
                  <a:cubicBezTo>
                    <a:pt x="925552" y="234394"/>
                    <a:pt x="936735" y="230134"/>
                    <a:pt x="944722" y="219484"/>
                  </a:cubicBezTo>
                  <a:cubicBezTo>
                    <a:pt x="952709" y="210432"/>
                    <a:pt x="955904" y="197120"/>
                    <a:pt x="955904" y="181146"/>
                  </a:cubicBezTo>
                  <a:cubicBezTo>
                    <a:pt x="955904" y="164106"/>
                    <a:pt x="952709" y="151859"/>
                    <a:pt x="944722" y="141742"/>
                  </a:cubicBezTo>
                  <a:cubicBezTo>
                    <a:pt x="936735" y="131625"/>
                    <a:pt x="926618" y="127365"/>
                    <a:pt x="913306" y="127365"/>
                  </a:cubicBezTo>
                  <a:lnTo>
                    <a:pt x="913306" y="127365"/>
                  </a:lnTo>
                  <a:lnTo>
                    <a:pt x="913306" y="110326"/>
                  </a:lnTo>
                  <a:cubicBezTo>
                    <a:pt x="914371" y="109261"/>
                    <a:pt x="916501" y="109261"/>
                    <a:pt x="917565" y="109261"/>
                  </a:cubicBezTo>
                  <a:cubicBezTo>
                    <a:pt x="925552" y="109261"/>
                    <a:pt x="934605" y="110326"/>
                    <a:pt x="942592" y="112456"/>
                  </a:cubicBezTo>
                  <a:cubicBezTo>
                    <a:pt x="950579" y="114586"/>
                    <a:pt x="959631" y="118313"/>
                    <a:pt x="967619" y="122573"/>
                  </a:cubicBezTo>
                  <a:lnTo>
                    <a:pt x="1030451" y="122573"/>
                  </a:lnTo>
                  <a:lnTo>
                    <a:pt x="1030451" y="142807"/>
                  </a:lnTo>
                  <a:lnTo>
                    <a:pt x="981996" y="142807"/>
                  </a:lnTo>
                  <a:cubicBezTo>
                    <a:pt x="986255" y="148665"/>
                    <a:pt x="988918" y="155054"/>
                    <a:pt x="991048" y="161976"/>
                  </a:cubicBezTo>
                  <a:cubicBezTo>
                    <a:pt x="993178" y="168899"/>
                    <a:pt x="994243" y="175288"/>
                    <a:pt x="994243" y="183276"/>
                  </a:cubicBezTo>
                  <a:cubicBezTo>
                    <a:pt x="994243" y="203510"/>
                    <a:pt x="986255" y="219484"/>
                    <a:pt x="970813" y="232796"/>
                  </a:cubicBezTo>
                  <a:cubicBezTo>
                    <a:pt x="955904" y="245576"/>
                    <a:pt x="936735" y="251433"/>
                    <a:pt x="913306" y="252498"/>
                  </a:cubicBezTo>
                  <a:lnTo>
                    <a:pt x="913306" y="252498"/>
                  </a:lnTo>
                  <a:close/>
                  <a:moveTo>
                    <a:pt x="1344082" y="109261"/>
                  </a:moveTo>
                  <a:lnTo>
                    <a:pt x="1361121" y="109261"/>
                  </a:lnTo>
                  <a:lnTo>
                    <a:pt x="1361121" y="254628"/>
                  </a:lnTo>
                  <a:cubicBezTo>
                    <a:pt x="1361121" y="271667"/>
                    <a:pt x="1364316" y="282849"/>
                    <a:pt x="1371238" y="290837"/>
                  </a:cubicBezTo>
                  <a:cubicBezTo>
                    <a:pt x="1378160" y="297759"/>
                    <a:pt x="1388278" y="302019"/>
                    <a:pt x="1402655" y="302019"/>
                  </a:cubicBezTo>
                  <a:cubicBezTo>
                    <a:pt x="1410642" y="302019"/>
                    <a:pt x="1419694" y="300954"/>
                    <a:pt x="1427681" y="298824"/>
                  </a:cubicBezTo>
                  <a:cubicBezTo>
                    <a:pt x="1436733" y="296694"/>
                    <a:pt x="1444720" y="292967"/>
                    <a:pt x="1453773" y="288707"/>
                  </a:cubicBezTo>
                  <a:lnTo>
                    <a:pt x="1453773" y="140145"/>
                  </a:lnTo>
                  <a:lnTo>
                    <a:pt x="1422889" y="140145"/>
                  </a:lnTo>
                  <a:lnTo>
                    <a:pt x="1422889" y="126833"/>
                  </a:lnTo>
                  <a:lnTo>
                    <a:pt x="1473474" y="109794"/>
                  </a:lnTo>
                  <a:lnTo>
                    <a:pt x="1490514" y="109794"/>
                  </a:lnTo>
                  <a:lnTo>
                    <a:pt x="1490514" y="299889"/>
                  </a:lnTo>
                  <a:lnTo>
                    <a:pt x="1498501" y="307876"/>
                  </a:lnTo>
                  <a:lnTo>
                    <a:pt x="1518735" y="310006"/>
                  </a:lnTo>
                  <a:lnTo>
                    <a:pt x="1518735" y="325980"/>
                  </a:lnTo>
                  <a:lnTo>
                    <a:pt x="1453240" y="325980"/>
                  </a:lnTo>
                  <a:lnTo>
                    <a:pt x="1453240" y="300954"/>
                  </a:lnTo>
                  <a:cubicBezTo>
                    <a:pt x="1439928" y="311071"/>
                    <a:pt x="1427149" y="317993"/>
                    <a:pt x="1415967" y="322253"/>
                  </a:cubicBezTo>
                  <a:cubicBezTo>
                    <a:pt x="1403720" y="326513"/>
                    <a:pt x="1393602" y="329175"/>
                    <a:pt x="1382421" y="329175"/>
                  </a:cubicBezTo>
                  <a:cubicBezTo>
                    <a:pt x="1363251" y="329175"/>
                    <a:pt x="1349939" y="323318"/>
                    <a:pt x="1339822" y="312136"/>
                  </a:cubicBezTo>
                  <a:cubicBezTo>
                    <a:pt x="1329705" y="300954"/>
                    <a:pt x="1323848" y="283914"/>
                    <a:pt x="1323848" y="262615"/>
                  </a:cubicBezTo>
                  <a:lnTo>
                    <a:pt x="1323848" y="140145"/>
                  </a:lnTo>
                  <a:lnTo>
                    <a:pt x="1292431" y="140145"/>
                  </a:lnTo>
                  <a:lnTo>
                    <a:pt x="1292431" y="126833"/>
                  </a:lnTo>
                  <a:lnTo>
                    <a:pt x="1344082" y="109261"/>
                  </a:lnTo>
                  <a:lnTo>
                    <a:pt x="1344082" y="109261"/>
                  </a:lnTo>
                  <a:close/>
                  <a:moveTo>
                    <a:pt x="1096479" y="2233"/>
                  </a:moveTo>
                  <a:lnTo>
                    <a:pt x="1113518" y="2233"/>
                  </a:lnTo>
                  <a:lnTo>
                    <a:pt x="1113518" y="136418"/>
                  </a:lnTo>
                  <a:cubicBezTo>
                    <a:pt x="1130557" y="126300"/>
                    <a:pt x="1143869" y="119378"/>
                    <a:pt x="1155052" y="116183"/>
                  </a:cubicBezTo>
                  <a:cubicBezTo>
                    <a:pt x="1166233" y="111923"/>
                    <a:pt x="1175286" y="109261"/>
                    <a:pt x="1184338" y="109261"/>
                  </a:cubicBezTo>
                  <a:cubicBezTo>
                    <a:pt x="1203507" y="109261"/>
                    <a:pt x="1217884" y="116183"/>
                    <a:pt x="1228001" y="127365"/>
                  </a:cubicBezTo>
                  <a:cubicBezTo>
                    <a:pt x="1238118" y="138547"/>
                    <a:pt x="1242911" y="155587"/>
                    <a:pt x="1242911" y="176886"/>
                  </a:cubicBezTo>
                  <a:lnTo>
                    <a:pt x="1242911" y="299356"/>
                  </a:lnTo>
                  <a:lnTo>
                    <a:pt x="1250898" y="307343"/>
                  </a:lnTo>
                  <a:lnTo>
                    <a:pt x="1273262" y="309473"/>
                  </a:lnTo>
                  <a:lnTo>
                    <a:pt x="1273262" y="325448"/>
                  </a:lnTo>
                  <a:lnTo>
                    <a:pt x="1178480" y="325448"/>
                  </a:lnTo>
                  <a:lnTo>
                    <a:pt x="1178480" y="309473"/>
                  </a:lnTo>
                  <a:lnTo>
                    <a:pt x="1198715" y="307343"/>
                  </a:lnTo>
                  <a:lnTo>
                    <a:pt x="1205637" y="299356"/>
                  </a:lnTo>
                  <a:lnTo>
                    <a:pt x="1205637" y="183276"/>
                  </a:lnTo>
                  <a:cubicBezTo>
                    <a:pt x="1205637" y="167301"/>
                    <a:pt x="1202442" y="155054"/>
                    <a:pt x="1195520" y="148132"/>
                  </a:cubicBezTo>
                  <a:cubicBezTo>
                    <a:pt x="1188598" y="141210"/>
                    <a:pt x="1177416" y="138015"/>
                    <a:pt x="1161974" y="138015"/>
                  </a:cubicBezTo>
                  <a:cubicBezTo>
                    <a:pt x="1155052" y="138015"/>
                    <a:pt x="1147597" y="139080"/>
                    <a:pt x="1139610" y="141210"/>
                  </a:cubicBezTo>
                  <a:cubicBezTo>
                    <a:pt x="1131622" y="144405"/>
                    <a:pt x="1122570" y="148132"/>
                    <a:pt x="1113518" y="152392"/>
                  </a:cubicBezTo>
                  <a:lnTo>
                    <a:pt x="1113518" y="298824"/>
                  </a:lnTo>
                  <a:lnTo>
                    <a:pt x="1121505" y="306811"/>
                  </a:lnTo>
                  <a:lnTo>
                    <a:pt x="1141740" y="308941"/>
                  </a:lnTo>
                  <a:lnTo>
                    <a:pt x="1141740" y="324915"/>
                  </a:lnTo>
                  <a:lnTo>
                    <a:pt x="1045893" y="324915"/>
                  </a:lnTo>
                  <a:lnTo>
                    <a:pt x="1045893" y="308941"/>
                  </a:lnTo>
                  <a:lnTo>
                    <a:pt x="1069322" y="306811"/>
                  </a:lnTo>
                  <a:lnTo>
                    <a:pt x="1076245" y="298824"/>
                  </a:lnTo>
                  <a:lnTo>
                    <a:pt x="1076245" y="31519"/>
                  </a:lnTo>
                  <a:lnTo>
                    <a:pt x="1042698" y="31519"/>
                  </a:lnTo>
                  <a:lnTo>
                    <a:pt x="1042698" y="18207"/>
                  </a:lnTo>
                  <a:lnTo>
                    <a:pt x="1096479" y="2233"/>
                  </a:lnTo>
                  <a:close/>
                  <a:moveTo>
                    <a:pt x="913306" y="110326"/>
                  </a:moveTo>
                  <a:lnTo>
                    <a:pt x="913306" y="127365"/>
                  </a:lnTo>
                  <a:cubicBezTo>
                    <a:pt x="899994" y="127365"/>
                    <a:pt x="889877" y="131625"/>
                    <a:pt x="881889" y="141742"/>
                  </a:cubicBezTo>
                  <a:cubicBezTo>
                    <a:pt x="873902" y="150794"/>
                    <a:pt x="870707" y="164106"/>
                    <a:pt x="870707" y="181146"/>
                  </a:cubicBezTo>
                  <a:cubicBezTo>
                    <a:pt x="870707" y="197120"/>
                    <a:pt x="873902" y="210432"/>
                    <a:pt x="882954" y="219484"/>
                  </a:cubicBezTo>
                  <a:cubicBezTo>
                    <a:pt x="890941" y="229601"/>
                    <a:pt x="901059" y="234394"/>
                    <a:pt x="913306" y="234394"/>
                  </a:cubicBezTo>
                  <a:lnTo>
                    <a:pt x="913306" y="252498"/>
                  </a:lnTo>
                  <a:cubicBezTo>
                    <a:pt x="912240" y="252498"/>
                    <a:pt x="911176" y="252498"/>
                    <a:pt x="910111" y="252498"/>
                  </a:cubicBezTo>
                  <a:lnTo>
                    <a:pt x="903189" y="252498"/>
                  </a:lnTo>
                  <a:cubicBezTo>
                    <a:pt x="901059" y="255693"/>
                    <a:pt x="899994" y="258355"/>
                    <a:pt x="898929" y="261550"/>
                  </a:cubicBezTo>
                  <a:cubicBezTo>
                    <a:pt x="898929" y="264745"/>
                    <a:pt x="897864" y="268472"/>
                    <a:pt x="897864" y="271667"/>
                  </a:cubicBezTo>
                  <a:cubicBezTo>
                    <a:pt x="897864" y="272732"/>
                    <a:pt x="898929" y="274862"/>
                    <a:pt x="898929" y="278590"/>
                  </a:cubicBezTo>
                  <a:cubicBezTo>
                    <a:pt x="898929" y="280719"/>
                    <a:pt x="898929" y="281784"/>
                    <a:pt x="898929" y="281784"/>
                  </a:cubicBezTo>
                  <a:lnTo>
                    <a:pt x="913838" y="283914"/>
                  </a:lnTo>
                  <a:lnTo>
                    <a:pt x="913838" y="315331"/>
                  </a:lnTo>
                  <a:lnTo>
                    <a:pt x="896799" y="312136"/>
                  </a:lnTo>
                  <a:cubicBezTo>
                    <a:pt x="884552" y="315331"/>
                    <a:pt x="875500" y="321188"/>
                    <a:pt x="868577" y="329175"/>
                  </a:cubicBezTo>
                  <a:cubicBezTo>
                    <a:pt x="861655" y="337162"/>
                    <a:pt x="858460" y="345150"/>
                    <a:pt x="858460" y="355267"/>
                  </a:cubicBezTo>
                  <a:cubicBezTo>
                    <a:pt x="858460" y="368579"/>
                    <a:pt x="864317" y="378696"/>
                    <a:pt x="875500" y="387748"/>
                  </a:cubicBezTo>
                  <a:cubicBezTo>
                    <a:pt x="885617" y="395735"/>
                    <a:pt x="897864" y="399995"/>
                    <a:pt x="913838" y="401060"/>
                  </a:cubicBezTo>
                  <a:lnTo>
                    <a:pt x="913838" y="420229"/>
                  </a:lnTo>
                  <a:cubicBezTo>
                    <a:pt x="910643" y="420229"/>
                    <a:pt x="906916" y="420229"/>
                    <a:pt x="902656" y="420229"/>
                  </a:cubicBezTo>
                  <a:cubicBezTo>
                    <a:pt x="877629" y="420229"/>
                    <a:pt x="858993" y="415969"/>
                    <a:pt x="845148" y="405852"/>
                  </a:cubicBezTo>
                  <a:cubicBezTo>
                    <a:pt x="830771" y="395735"/>
                    <a:pt x="823849" y="382423"/>
                    <a:pt x="823849" y="364319"/>
                  </a:cubicBezTo>
                  <a:cubicBezTo>
                    <a:pt x="823849" y="351007"/>
                    <a:pt x="828109" y="338227"/>
                    <a:pt x="836096" y="329175"/>
                  </a:cubicBezTo>
                  <a:cubicBezTo>
                    <a:pt x="845148" y="319058"/>
                    <a:pt x="856330" y="312136"/>
                    <a:pt x="871240" y="310006"/>
                  </a:cubicBezTo>
                  <a:cubicBezTo>
                    <a:pt x="870175" y="306811"/>
                    <a:pt x="869110" y="303084"/>
                    <a:pt x="868045" y="299889"/>
                  </a:cubicBezTo>
                  <a:cubicBezTo>
                    <a:pt x="866980" y="296694"/>
                    <a:pt x="866980" y="292967"/>
                    <a:pt x="866980" y="289772"/>
                  </a:cubicBezTo>
                  <a:cubicBezTo>
                    <a:pt x="866980" y="285512"/>
                    <a:pt x="869110" y="278590"/>
                    <a:pt x="872837" y="271667"/>
                  </a:cubicBezTo>
                  <a:cubicBezTo>
                    <a:pt x="876032" y="264745"/>
                    <a:pt x="880824" y="257290"/>
                    <a:pt x="888812" y="249303"/>
                  </a:cubicBezTo>
                  <a:cubicBezTo>
                    <a:pt x="871772" y="245043"/>
                    <a:pt x="858460" y="237056"/>
                    <a:pt x="848343" y="225874"/>
                  </a:cubicBezTo>
                  <a:cubicBezTo>
                    <a:pt x="839291" y="213627"/>
                    <a:pt x="833966" y="199783"/>
                    <a:pt x="833966" y="183276"/>
                  </a:cubicBezTo>
                  <a:cubicBezTo>
                    <a:pt x="833966" y="161976"/>
                    <a:pt x="841953" y="143872"/>
                    <a:pt x="857395" y="130560"/>
                  </a:cubicBezTo>
                  <a:cubicBezTo>
                    <a:pt x="870175" y="117248"/>
                    <a:pt x="889344" y="110326"/>
                    <a:pt x="913306" y="110326"/>
                  </a:cubicBezTo>
                  <a:lnTo>
                    <a:pt x="913306" y="110326"/>
                  </a:lnTo>
                  <a:close/>
                  <a:moveTo>
                    <a:pt x="569856" y="325448"/>
                  </a:moveTo>
                  <a:lnTo>
                    <a:pt x="569856" y="309473"/>
                  </a:lnTo>
                  <a:lnTo>
                    <a:pt x="593285" y="307343"/>
                  </a:lnTo>
                  <a:lnTo>
                    <a:pt x="601272" y="299356"/>
                  </a:lnTo>
                  <a:lnTo>
                    <a:pt x="601272" y="141742"/>
                  </a:lnTo>
                  <a:lnTo>
                    <a:pt x="569856" y="141742"/>
                  </a:lnTo>
                  <a:lnTo>
                    <a:pt x="569856" y="127365"/>
                  </a:lnTo>
                  <a:lnTo>
                    <a:pt x="620442" y="112456"/>
                  </a:lnTo>
                  <a:lnTo>
                    <a:pt x="637481" y="112456"/>
                  </a:lnTo>
                  <a:lnTo>
                    <a:pt x="637481" y="135885"/>
                  </a:lnTo>
                  <a:cubicBezTo>
                    <a:pt x="654520" y="125768"/>
                    <a:pt x="668897" y="118846"/>
                    <a:pt x="680079" y="115651"/>
                  </a:cubicBezTo>
                  <a:cubicBezTo>
                    <a:pt x="690197" y="111391"/>
                    <a:pt x="699249" y="108729"/>
                    <a:pt x="708301" y="108729"/>
                  </a:cubicBezTo>
                  <a:cubicBezTo>
                    <a:pt x="727470" y="108729"/>
                    <a:pt x="741847" y="115651"/>
                    <a:pt x="751964" y="126833"/>
                  </a:cubicBezTo>
                  <a:cubicBezTo>
                    <a:pt x="762081" y="138015"/>
                    <a:pt x="766341" y="155054"/>
                    <a:pt x="766341" y="176354"/>
                  </a:cubicBezTo>
                  <a:lnTo>
                    <a:pt x="766341" y="298824"/>
                  </a:lnTo>
                  <a:lnTo>
                    <a:pt x="774328" y="306811"/>
                  </a:lnTo>
                  <a:lnTo>
                    <a:pt x="797757" y="308941"/>
                  </a:lnTo>
                  <a:lnTo>
                    <a:pt x="797757" y="324915"/>
                  </a:lnTo>
                  <a:lnTo>
                    <a:pt x="700846" y="324915"/>
                  </a:lnTo>
                  <a:lnTo>
                    <a:pt x="700846" y="308941"/>
                  </a:lnTo>
                  <a:lnTo>
                    <a:pt x="722145" y="306811"/>
                  </a:lnTo>
                  <a:lnTo>
                    <a:pt x="730133" y="298824"/>
                  </a:lnTo>
                  <a:lnTo>
                    <a:pt x="730133" y="182743"/>
                  </a:lnTo>
                  <a:cubicBezTo>
                    <a:pt x="730133" y="166769"/>
                    <a:pt x="726938" y="155587"/>
                    <a:pt x="720015" y="147599"/>
                  </a:cubicBezTo>
                  <a:cubicBezTo>
                    <a:pt x="713093" y="140677"/>
                    <a:pt x="701911" y="137482"/>
                    <a:pt x="684872" y="137482"/>
                  </a:cubicBezTo>
                  <a:cubicBezTo>
                    <a:pt x="677949" y="137482"/>
                    <a:pt x="671560" y="138547"/>
                    <a:pt x="662508" y="140677"/>
                  </a:cubicBezTo>
                  <a:cubicBezTo>
                    <a:pt x="654520" y="143872"/>
                    <a:pt x="645468" y="147599"/>
                    <a:pt x="636416" y="151859"/>
                  </a:cubicBezTo>
                  <a:lnTo>
                    <a:pt x="636416" y="298291"/>
                  </a:lnTo>
                  <a:lnTo>
                    <a:pt x="644403" y="306279"/>
                  </a:lnTo>
                  <a:lnTo>
                    <a:pt x="664637" y="308408"/>
                  </a:lnTo>
                  <a:lnTo>
                    <a:pt x="664637" y="324383"/>
                  </a:lnTo>
                  <a:lnTo>
                    <a:pt x="569856" y="324383"/>
                  </a:lnTo>
                  <a:lnTo>
                    <a:pt x="569856" y="325448"/>
                  </a:lnTo>
                  <a:close/>
                  <a:moveTo>
                    <a:pt x="501166" y="15012"/>
                  </a:moveTo>
                  <a:cubicBezTo>
                    <a:pt x="509153" y="15012"/>
                    <a:pt x="514478" y="17142"/>
                    <a:pt x="519270" y="22999"/>
                  </a:cubicBezTo>
                  <a:cubicBezTo>
                    <a:pt x="525128" y="27259"/>
                    <a:pt x="527258" y="33116"/>
                    <a:pt x="527258" y="41104"/>
                  </a:cubicBezTo>
                  <a:cubicBezTo>
                    <a:pt x="527258" y="48026"/>
                    <a:pt x="525128" y="53351"/>
                    <a:pt x="519270" y="58143"/>
                  </a:cubicBezTo>
                  <a:cubicBezTo>
                    <a:pt x="515011" y="64000"/>
                    <a:pt x="509153" y="66130"/>
                    <a:pt x="501166" y="66130"/>
                  </a:cubicBezTo>
                  <a:cubicBezTo>
                    <a:pt x="494244" y="66130"/>
                    <a:pt x="488919" y="64000"/>
                    <a:pt x="484127" y="58143"/>
                  </a:cubicBezTo>
                  <a:cubicBezTo>
                    <a:pt x="478270" y="53883"/>
                    <a:pt x="476140" y="48026"/>
                    <a:pt x="476140" y="41104"/>
                  </a:cubicBezTo>
                  <a:cubicBezTo>
                    <a:pt x="476140" y="33116"/>
                    <a:pt x="478270" y="27792"/>
                    <a:pt x="484127" y="22999"/>
                  </a:cubicBezTo>
                  <a:cubicBezTo>
                    <a:pt x="488919" y="17142"/>
                    <a:pt x="494244" y="15012"/>
                    <a:pt x="501166" y="15012"/>
                  </a:cubicBezTo>
                  <a:lnTo>
                    <a:pt x="501166" y="15012"/>
                  </a:lnTo>
                  <a:close/>
                  <a:moveTo>
                    <a:pt x="500101" y="112988"/>
                  </a:moveTo>
                  <a:lnTo>
                    <a:pt x="517141" y="112988"/>
                  </a:lnTo>
                  <a:lnTo>
                    <a:pt x="517141" y="299889"/>
                  </a:lnTo>
                  <a:lnTo>
                    <a:pt x="525128" y="307876"/>
                  </a:lnTo>
                  <a:lnTo>
                    <a:pt x="547492" y="310006"/>
                  </a:lnTo>
                  <a:lnTo>
                    <a:pt x="547492" y="325980"/>
                  </a:lnTo>
                  <a:lnTo>
                    <a:pt x="449516" y="325980"/>
                  </a:lnTo>
                  <a:lnTo>
                    <a:pt x="449516" y="310006"/>
                  </a:lnTo>
                  <a:lnTo>
                    <a:pt x="472945" y="307876"/>
                  </a:lnTo>
                  <a:lnTo>
                    <a:pt x="479867" y="299889"/>
                  </a:lnTo>
                  <a:lnTo>
                    <a:pt x="479867" y="142275"/>
                  </a:lnTo>
                  <a:lnTo>
                    <a:pt x="449516" y="142275"/>
                  </a:lnTo>
                  <a:lnTo>
                    <a:pt x="449516" y="127365"/>
                  </a:lnTo>
                  <a:lnTo>
                    <a:pt x="500101" y="112988"/>
                  </a:lnTo>
                  <a:lnTo>
                    <a:pt x="500101" y="112988"/>
                  </a:lnTo>
                  <a:close/>
                  <a:moveTo>
                    <a:pt x="410112" y="119378"/>
                  </a:moveTo>
                  <a:lnTo>
                    <a:pt x="410112" y="168899"/>
                  </a:lnTo>
                  <a:lnTo>
                    <a:pt x="388813" y="168899"/>
                  </a:lnTo>
                  <a:lnTo>
                    <a:pt x="384553" y="138547"/>
                  </a:lnTo>
                  <a:cubicBezTo>
                    <a:pt x="378696" y="135353"/>
                    <a:pt x="373371" y="132690"/>
                    <a:pt x="368579" y="130560"/>
                  </a:cubicBezTo>
                  <a:cubicBezTo>
                    <a:pt x="362721" y="129495"/>
                    <a:pt x="357397" y="128430"/>
                    <a:pt x="352604" y="128430"/>
                  </a:cubicBezTo>
                  <a:cubicBezTo>
                    <a:pt x="340357" y="128430"/>
                    <a:pt x="332370" y="131625"/>
                    <a:pt x="325448" y="137482"/>
                  </a:cubicBezTo>
                  <a:cubicBezTo>
                    <a:pt x="318526" y="143340"/>
                    <a:pt x="315331" y="149730"/>
                    <a:pt x="315331" y="159847"/>
                  </a:cubicBezTo>
                  <a:cubicBezTo>
                    <a:pt x="315331" y="168899"/>
                    <a:pt x="318526" y="175821"/>
                    <a:pt x="323318" y="181146"/>
                  </a:cubicBezTo>
                  <a:cubicBezTo>
                    <a:pt x="329175" y="187003"/>
                    <a:pt x="337695" y="192328"/>
                    <a:pt x="352604" y="200315"/>
                  </a:cubicBezTo>
                  <a:cubicBezTo>
                    <a:pt x="354734" y="201380"/>
                    <a:pt x="358462" y="202445"/>
                    <a:pt x="363786" y="204575"/>
                  </a:cubicBezTo>
                  <a:cubicBezTo>
                    <a:pt x="379761" y="212562"/>
                    <a:pt x="392008" y="218952"/>
                    <a:pt x="399995" y="224809"/>
                  </a:cubicBezTo>
                  <a:cubicBezTo>
                    <a:pt x="404255" y="229069"/>
                    <a:pt x="409047" y="234926"/>
                    <a:pt x="412242" y="241848"/>
                  </a:cubicBezTo>
                  <a:cubicBezTo>
                    <a:pt x="414372" y="247706"/>
                    <a:pt x="415437" y="255160"/>
                    <a:pt x="415437" y="263148"/>
                  </a:cubicBezTo>
                  <a:cubicBezTo>
                    <a:pt x="415437" y="283382"/>
                    <a:pt x="408515" y="299356"/>
                    <a:pt x="394138" y="311603"/>
                  </a:cubicBezTo>
                  <a:cubicBezTo>
                    <a:pt x="379761" y="322785"/>
                    <a:pt x="358994" y="328643"/>
                    <a:pt x="334500" y="328643"/>
                  </a:cubicBezTo>
                  <a:cubicBezTo>
                    <a:pt x="323318" y="328643"/>
                    <a:pt x="313201" y="327578"/>
                    <a:pt x="304149" y="326513"/>
                  </a:cubicBezTo>
                  <a:cubicBezTo>
                    <a:pt x="294031" y="325448"/>
                    <a:pt x="284979" y="323318"/>
                    <a:pt x="276992" y="319591"/>
                  </a:cubicBezTo>
                  <a:lnTo>
                    <a:pt x="276992" y="262083"/>
                  </a:lnTo>
                  <a:lnTo>
                    <a:pt x="298291" y="262083"/>
                  </a:lnTo>
                  <a:lnTo>
                    <a:pt x="302551" y="299356"/>
                  </a:lnTo>
                  <a:cubicBezTo>
                    <a:pt x="309473" y="303616"/>
                    <a:pt x="314798" y="306279"/>
                    <a:pt x="321720" y="307343"/>
                  </a:cubicBezTo>
                  <a:cubicBezTo>
                    <a:pt x="327578" y="309473"/>
                    <a:pt x="333967" y="310538"/>
                    <a:pt x="340890" y="310538"/>
                  </a:cubicBezTo>
                  <a:cubicBezTo>
                    <a:pt x="353137" y="310538"/>
                    <a:pt x="362189" y="307343"/>
                    <a:pt x="370176" y="300421"/>
                  </a:cubicBezTo>
                  <a:cubicBezTo>
                    <a:pt x="378163" y="293499"/>
                    <a:pt x="381358" y="285512"/>
                    <a:pt x="381358" y="274330"/>
                  </a:cubicBezTo>
                  <a:cubicBezTo>
                    <a:pt x="381358" y="265278"/>
                    <a:pt x="379228" y="258355"/>
                    <a:pt x="373371" y="253031"/>
                  </a:cubicBezTo>
                  <a:cubicBezTo>
                    <a:pt x="369111" y="247173"/>
                    <a:pt x="356332" y="239719"/>
                    <a:pt x="336097" y="230666"/>
                  </a:cubicBezTo>
                  <a:cubicBezTo>
                    <a:pt x="314798" y="221614"/>
                    <a:pt x="299889" y="211497"/>
                    <a:pt x="292434" y="203510"/>
                  </a:cubicBezTo>
                  <a:cubicBezTo>
                    <a:pt x="284447" y="194458"/>
                    <a:pt x="280187" y="183276"/>
                    <a:pt x="280187" y="171029"/>
                  </a:cubicBezTo>
                  <a:cubicBezTo>
                    <a:pt x="280187" y="151859"/>
                    <a:pt x="287109" y="135885"/>
                    <a:pt x="300421" y="125768"/>
                  </a:cubicBezTo>
                  <a:cubicBezTo>
                    <a:pt x="313733" y="114586"/>
                    <a:pt x="332902" y="108729"/>
                    <a:pt x="357929" y="108729"/>
                  </a:cubicBezTo>
                  <a:cubicBezTo>
                    <a:pt x="368046" y="108729"/>
                    <a:pt x="377098" y="109794"/>
                    <a:pt x="386150" y="111923"/>
                  </a:cubicBezTo>
                  <a:cubicBezTo>
                    <a:pt x="394138" y="114053"/>
                    <a:pt x="402125" y="116183"/>
                    <a:pt x="410112" y="119378"/>
                  </a:cubicBezTo>
                  <a:lnTo>
                    <a:pt x="410112" y="119378"/>
                  </a:lnTo>
                  <a:close/>
                  <a:moveTo>
                    <a:pt x="3297" y="31519"/>
                  </a:moveTo>
                  <a:lnTo>
                    <a:pt x="250901" y="31519"/>
                  </a:lnTo>
                  <a:lnTo>
                    <a:pt x="250901" y="98079"/>
                  </a:lnTo>
                  <a:lnTo>
                    <a:pt x="227471" y="98079"/>
                  </a:lnTo>
                  <a:lnTo>
                    <a:pt x="221614" y="57610"/>
                  </a:lnTo>
                  <a:lnTo>
                    <a:pt x="214692" y="50688"/>
                  </a:lnTo>
                  <a:lnTo>
                    <a:pt x="148132" y="50688"/>
                  </a:lnTo>
                  <a:lnTo>
                    <a:pt x="148132" y="298291"/>
                  </a:lnTo>
                  <a:lnTo>
                    <a:pt x="155054" y="305214"/>
                  </a:lnTo>
                  <a:lnTo>
                    <a:pt x="184341" y="307343"/>
                  </a:lnTo>
                  <a:lnTo>
                    <a:pt x="184341" y="325448"/>
                  </a:lnTo>
                  <a:lnTo>
                    <a:pt x="70390" y="325448"/>
                  </a:lnTo>
                  <a:lnTo>
                    <a:pt x="70390" y="307343"/>
                  </a:lnTo>
                  <a:lnTo>
                    <a:pt x="99676" y="305214"/>
                  </a:lnTo>
                  <a:lnTo>
                    <a:pt x="106598" y="298291"/>
                  </a:lnTo>
                  <a:lnTo>
                    <a:pt x="106598" y="50688"/>
                  </a:lnTo>
                  <a:lnTo>
                    <a:pt x="40039" y="50688"/>
                  </a:lnTo>
                  <a:lnTo>
                    <a:pt x="33116" y="57610"/>
                  </a:lnTo>
                  <a:lnTo>
                    <a:pt x="27259" y="98079"/>
                  </a:lnTo>
                  <a:lnTo>
                    <a:pt x="2233" y="98079"/>
                  </a:lnTo>
                  <a:lnTo>
                    <a:pt x="2233" y="31519"/>
                  </a:lnTo>
                  <a:close/>
                </a:path>
              </a:pathLst>
            </a:custGeom>
            <a:solidFill>
              <a:srgbClr val="81308C"/>
            </a:solidFill>
            <a:ln w="5325" cap="flat">
              <a:noFill/>
              <a:prstDash val="solid"/>
              <a:miter/>
            </a:ln>
          </p:spPr>
          <p:txBody>
            <a:bodyPr rtlCol="0" anchor="ctr"/>
            <a:lstStyle/>
            <a:p>
              <a:endParaRPr lang="zh-CN" altLang="en-US" dirty="0"/>
            </a:p>
          </p:txBody>
        </p:sp>
        <p:pic>
          <p:nvPicPr>
            <p:cNvPr id="169" name="图片 16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85028" y="2913592"/>
              <a:ext cx="1584000" cy="1584000"/>
            </a:xfrm>
            <a:prstGeom prst="rect">
              <a:avLst/>
            </a:prstGeom>
          </p:spPr>
        </p:pic>
      </p:grpSp>
      <p:sp>
        <p:nvSpPr>
          <p:cNvPr id="171" name="文本框 170"/>
          <p:cNvSpPr txBox="1"/>
          <p:nvPr/>
        </p:nvSpPr>
        <p:spPr>
          <a:xfrm>
            <a:off x="6148353" y="2505670"/>
            <a:ext cx="4701547" cy="923330"/>
          </a:xfrm>
          <a:prstGeom prst="rect">
            <a:avLst/>
          </a:prstGeom>
          <a:noFill/>
        </p:spPr>
        <p:txBody>
          <a:bodyPr wrap="square" rtlCol="0">
            <a:spAutoFit/>
          </a:bodyPr>
          <a:lstStyle/>
          <a:p>
            <a:r>
              <a:rPr lang="en-US" altLang="zh-CN" sz="5400" b="1" dirty="0">
                <a:ln>
                  <a:solidFill>
                    <a:srgbClr val="703881"/>
                  </a:solidFill>
                </a:ln>
                <a:noFill/>
                <a:latin typeface="思源宋体 Heavy" panose="02020900000000000000" pitchFamily="18" charset="-122"/>
                <a:ea typeface="思源宋体 Heavy" panose="02020900000000000000" pitchFamily="18" charset="-122"/>
                <a:cs typeface="+mn-ea"/>
                <a:sym typeface="+mn-lt"/>
              </a:rPr>
              <a:t>THANKS</a:t>
            </a:r>
            <a:endParaRPr lang="zh-CN" altLang="en-US" sz="5400" b="1" dirty="0">
              <a:ln>
                <a:solidFill>
                  <a:srgbClr val="703881"/>
                </a:solidFill>
              </a:ln>
              <a:noFill/>
              <a:latin typeface="思源宋体 Heavy" panose="02020900000000000000" pitchFamily="18" charset="-122"/>
              <a:ea typeface="思源宋体 Heavy" panose="02020900000000000000" pitchFamily="18" charset="-122"/>
              <a:cs typeface="+mn-ea"/>
              <a:sym typeface="+mn-lt"/>
            </a:endParaRPr>
          </a:p>
        </p:txBody>
      </p:sp>
      <p:sp>
        <p:nvSpPr>
          <p:cNvPr id="172" name="文本框 171"/>
          <p:cNvSpPr txBox="1"/>
          <p:nvPr/>
        </p:nvSpPr>
        <p:spPr>
          <a:xfrm>
            <a:off x="6188393" y="3441392"/>
            <a:ext cx="4840636" cy="646331"/>
          </a:xfrm>
          <a:prstGeom prst="rect">
            <a:avLst/>
          </a:prstGeom>
          <a:noFill/>
        </p:spPr>
        <p:txBody>
          <a:bodyPr wrap="square" rtlCol="0">
            <a:spAutoFit/>
          </a:bodyPr>
          <a:lstStyle/>
          <a:p>
            <a:r>
              <a:rPr lang="zh-CN" altLang="en-US" sz="3600" b="1" dirty="0">
                <a:solidFill>
                  <a:srgbClr val="703881"/>
                </a:solidFill>
                <a:latin typeface="思源宋体 Heavy" panose="02020900000000000000" pitchFamily="18" charset="-122"/>
                <a:ea typeface="思源宋体 Heavy" panose="02020900000000000000" pitchFamily="18" charset="-122"/>
                <a:cs typeface="+mn-ea"/>
                <a:sym typeface="+mn-lt"/>
              </a:rPr>
              <a:t>感谢</a:t>
            </a:r>
            <a:r>
              <a:rPr lang="zh-TW" altLang="en-US" sz="3600" b="1" dirty="0">
                <a:solidFill>
                  <a:srgbClr val="703881"/>
                </a:solidFill>
                <a:latin typeface="思源宋体 Heavy" panose="02020900000000000000" pitchFamily="18" charset="-122"/>
                <a:ea typeface="思源宋体 Heavy" panose="02020900000000000000" pitchFamily="18" charset="-122"/>
                <a:cs typeface="+mn-ea"/>
                <a:sym typeface="+mn-lt"/>
              </a:rPr>
              <a:t>大家</a:t>
            </a:r>
            <a:r>
              <a:rPr lang="zh-CN" altLang="en-US" sz="3600" b="1" dirty="0">
                <a:solidFill>
                  <a:srgbClr val="703881"/>
                </a:solidFill>
                <a:latin typeface="思源宋体 Heavy" panose="02020900000000000000" pitchFamily="18" charset="-122"/>
                <a:ea typeface="思源宋体 Heavy" panose="02020900000000000000" pitchFamily="18" charset="-122"/>
                <a:cs typeface="+mn-ea"/>
                <a:sym typeface="+mn-lt"/>
              </a:rPr>
              <a:t>观看</a:t>
            </a:r>
            <a:r>
              <a:rPr lang="en-US" altLang="zh-CN" sz="3600" b="1" dirty="0">
                <a:solidFill>
                  <a:srgbClr val="703881"/>
                </a:solidFill>
                <a:latin typeface="思源宋体 Heavy" panose="02020900000000000000" pitchFamily="18" charset="-122"/>
                <a:ea typeface="思源宋体 Heavy" panose="02020900000000000000" pitchFamily="18" charset="-122"/>
                <a:cs typeface="+mn-ea"/>
                <a:sym typeface="+mn-lt"/>
              </a:rPr>
              <a:t>!</a:t>
            </a:r>
            <a:endParaRPr lang="zh-CN" altLang="en-US" sz="3600" b="1" dirty="0">
              <a:solidFill>
                <a:srgbClr val="703881"/>
              </a:solidFill>
              <a:latin typeface="思源宋体 Heavy" panose="02020900000000000000" pitchFamily="18" charset="-122"/>
              <a:ea typeface="思源宋体 Heavy" panose="02020900000000000000" pitchFamily="18"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nodePh="1">
                                  <p:stCondLst>
                                    <p:cond delay="0"/>
                                  </p:stCondLst>
                                  <p:endCondLst>
                                    <p:cond evt="begin" delay="0">
                                      <p:tn val="5"/>
                                    </p:cond>
                                  </p:endCondLst>
                                  <p:childTnLst>
                                    <p:set>
                                      <p:cBhvr>
                                        <p:cTn id="6" dur="1" fill="hold">
                                          <p:stCondLst>
                                            <p:cond delay="0"/>
                                          </p:stCondLst>
                                        </p:cTn>
                                        <p:tgtEl>
                                          <p:spTgt spid="185"/>
                                        </p:tgtEl>
                                        <p:attrNameLst>
                                          <p:attrName>style.visibility</p:attrName>
                                        </p:attrNameLst>
                                      </p:cBhvr>
                                      <p:to>
                                        <p:strVal val="visible"/>
                                      </p:to>
                                    </p:set>
                                    <p:anim calcmode="lin" valueType="num">
                                      <p:cBhvr additive="base">
                                        <p:cTn id="7" dur="500" fill="hold"/>
                                        <p:tgtEl>
                                          <p:spTgt spid="185"/>
                                        </p:tgtEl>
                                        <p:attrNameLst>
                                          <p:attrName>ppt_x</p:attrName>
                                        </p:attrNameLst>
                                      </p:cBhvr>
                                      <p:tavLst>
                                        <p:tav tm="0">
                                          <p:val>
                                            <p:strVal val="#ppt_x"/>
                                          </p:val>
                                        </p:tav>
                                        <p:tav tm="100000">
                                          <p:val>
                                            <p:strVal val="#ppt_x"/>
                                          </p:val>
                                        </p:tav>
                                      </p:tavLst>
                                    </p:anim>
                                    <p:anim calcmode="lin" valueType="num">
                                      <p:cBhvr additive="base">
                                        <p:cTn id="8" dur="500" fill="hold"/>
                                        <p:tgtEl>
                                          <p:spTgt spid="18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71"/>
                                        </p:tgtEl>
                                        <p:attrNameLst>
                                          <p:attrName>style.visibility</p:attrName>
                                        </p:attrNameLst>
                                      </p:cBhvr>
                                      <p:to>
                                        <p:strVal val="visible"/>
                                      </p:to>
                                    </p:set>
                                    <p:anim calcmode="lin" valueType="num">
                                      <p:cBhvr additive="base">
                                        <p:cTn id="12" dur="500" fill="hold"/>
                                        <p:tgtEl>
                                          <p:spTgt spid="171"/>
                                        </p:tgtEl>
                                        <p:attrNameLst>
                                          <p:attrName>ppt_x</p:attrName>
                                        </p:attrNameLst>
                                      </p:cBhvr>
                                      <p:tavLst>
                                        <p:tav tm="0">
                                          <p:val>
                                            <p:strVal val="#ppt_x"/>
                                          </p:val>
                                        </p:tav>
                                        <p:tav tm="100000">
                                          <p:val>
                                            <p:strVal val="#ppt_x"/>
                                          </p:val>
                                        </p:tav>
                                      </p:tavLst>
                                    </p:anim>
                                    <p:anim calcmode="lin" valueType="num">
                                      <p:cBhvr additive="base">
                                        <p:cTn id="13" dur="500" fill="hold"/>
                                        <p:tgtEl>
                                          <p:spTgt spid="171"/>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172"/>
                                        </p:tgtEl>
                                        <p:attrNameLst>
                                          <p:attrName>style.visibility</p:attrName>
                                        </p:attrNameLst>
                                      </p:cBhvr>
                                      <p:to>
                                        <p:strVal val="visible"/>
                                      </p:to>
                                    </p:set>
                                    <p:anim calcmode="lin" valueType="num">
                                      <p:cBhvr additive="base">
                                        <p:cTn id="16" dur="500" fill="hold"/>
                                        <p:tgtEl>
                                          <p:spTgt spid="172"/>
                                        </p:tgtEl>
                                        <p:attrNameLst>
                                          <p:attrName>ppt_x</p:attrName>
                                        </p:attrNameLst>
                                      </p:cBhvr>
                                      <p:tavLst>
                                        <p:tav tm="0">
                                          <p:val>
                                            <p:strVal val="#ppt_x"/>
                                          </p:val>
                                        </p:tav>
                                        <p:tav tm="100000">
                                          <p:val>
                                            <p:strVal val="#ppt_x"/>
                                          </p:val>
                                        </p:tav>
                                      </p:tavLst>
                                    </p:anim>
                                    <p:anim calcmode="lin" valueType="num">
                                      <p:cBhvr additive="base">
                                        <p:cTn id="17" dur="500" fill="hold"/>
                                        <p:tgtEl>
                                          <p:spTgt spid="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p:bldP spid="171" grpId="0"/>
      <p:bldP spid="17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1" name="组合 160"/>
          <p:cNvGrpSpPr/>
          <p:nvPr/>
        </p:nvGrpSpPr>
        <p:grpSpPr>
          <a:xfrm>
            <a:off x="0" y="-11121"/>
            <a:ext cx="6096000" cy="6858000"/>
            <a:chOff x="0" y="0"/>
            <a:chExt cx="6096000" cy="6858000"/>
          </a:xfrm>
        </p:grpSpPr>
        <p:cxnSp>
          <p:nvCxnSpPr>
            <p:cNvPr id="56" name="直接连接符 55"/>
            <p:cNvCxnSpPr/>
            <p:nvPr/>
          </p:nvCxnSpPr>
          <p:spPr>
            <a:xfrm>
              <a:off x="0" y="161364"/>
              <a:ext cx="6096000" cy="0"/>
            </a:xfrm>
            <a:prstGeom prst="line">
              <a:avLst/>
            </a:prstGeom>
            <a:ln w="3175">
              <a:solidFill>
                <a:srgbClr val="F5EDF7"/>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0" y="28950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0" y="417649"/>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0" y="54579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0" y="673934"/>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0" y="80207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0" y="93022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0" y="105836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0" y="118650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0" y="131464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0" y="144279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0" y="157093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0" y="169907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0" y="182721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a:off x="0" y="195536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0" y="208350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0" y="221164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0" y="233978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0" y="246793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0" y="259607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0" y="2724216"/>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0" y="285235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0" y="298050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a:off x="0" y="3108644"/>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0" y="3236786"/>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a:off x="0" y="3364929"/>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0" y="349307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0" y="3621214"/>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0" y="3749356"/>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0" y="3877499"/>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0" y="400564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0" y="413378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0" y="426192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0" y="439007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0" y="451821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0" y="464635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0" y="4774497"/>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0" y="490264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0" y="5030782"/>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0" y="515892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0" y="528706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0" y="5415210"/>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a:off x="0" y="554335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0" y="5671495"/>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0" y="5799638"/>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0" y="592778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0" y="6055923"/>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a:off x="0" y="6184066"/>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a:xfrm>
              <a:off x="0" y="6312209"/>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a:xfrm>
              <a:off x="0" y="6440351"/>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a:xfrm>
              <a:off x="0" y="6568494"/>
              <a:ext cx="6096000" cy="0"/>
            </a:xfrm>
            <a:prstGeom prst="line">
              <a:avLst/>
            </a:prstGeom>
            <a:ln w="3175"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a:xfrm>
              <a:off x="0" y="6696636"/>
              <a:ext cx="6096000" cy="0"/>
            </a:xfrm>
            <a:prstGeom prst="line">
              <a:avLst/>
            </a:prstGeom>
            <a:ln w="3175">
              <a:solidFill>
                <a:srgbClr val="F5EDF7"/>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143436" y="0"/>
              <a:ext cx="0" cy="6858000"/>
            </a:xfrm>
            <a:prstGeom prst="line">
              <a:avLst/>
            </a:prstGeom>
            <a:ln>
              <a:solidFill>
                <a:srgbClr val="F5EDF7"/>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5716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37089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48462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598351"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712080"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82580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939537"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1053266"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116699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a:off x="128072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a:xfrm>
              <a:off x="139445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1508181"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62190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73563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1849367"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1963096"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207682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219055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230428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2418011"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253173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a:xfrm>
              <a:off x="264546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1" name="直接连接符 130"/>
            <p:cNvCxnSpPr/>
            <p:nvPr/>
          </p:nvCxnSpPr>
          <p:spPr>
            <a:xfrm>
              <a:off x="2759197"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287292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298665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310038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321411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3327840"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p:nvCxnSpPr>
          <p:spPr>
            <a:xfrm>
              <a:off x="344156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a:off x="355529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3669026"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a:xfrm>
              <a:off x="378275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p:nvCxnSpPr>
          <p:spPr>
            <a:xfrm>
              <a:off x="389648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a:off x="401021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a:xfrm>
              <a:off x="412394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4237670"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435139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446512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a:off x="4578857"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a:off x="469258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a:off x="480631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920043"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5033771"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a:off x="5147500"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p:nvCxnSpPr>
          <p:spPr>
            <a:xfrm>
              <a:off x="5261229"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a:off x="5374958"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5" name="直接连接符 154"/>
            <p:cNvCxnSpPr/>
            <p:nvPr/>
          </p:nvCxnSpPr>
          <p:spPr>
            <a:xfrm>
              <a:off x="5488686"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5602415"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a:off x="5716144"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a:off x="5829872" y="0"/>
              <a:ext cx="0" cy="6858000"/>
            </a:xfrm>
            <a:prstGeom prst="line">
              <a:avLst/>
            </a:prstGeom>
            <a:ln w="6350" cap="flat" cmpd="sng" algn="ctr">
              <a:solidFill>
                <a:srgbClr val="F5EDF7"/>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5943601" y="0"/>
              <a:ext cx="0" cy="6858000"/>
            </a:xfrm>
            <a:prstGeom prst="line">
              <a:avLst/>
            </a:prstGeom>
            <a:ln>
              <a:solidFill>
                <a:srgbClr val="F5EDF7"/>
              </a:solidFill>
            </a:ln>
          </p:spPr>
          <p:style>
            <a:lnRef idx="1">
              <a:schemeClr val="accent1"/>
            </a:lnRef>
            <a:fillRef idx="0">
              <a:schemeClr val="accent1"/>
            </a:fillRef>
            <a:effectRef idx="0">
              <a:schemeClr val="accent1"/>
            </a:effectRef>
            <a:fontRef idx="minor">
              <a:schemeClr val="tx1"/>
            </a:fontRef>
          </p:style>
        </p:cxnSp>
      </p:grpSp>
      <p:sp>
        <p:nvSpPr>
          <p:cNvPr id="162" name="矩形 161"/>
          <p:cNvSpPr/>
          <p:nvPr/>
        </p:nvSpPr>
        <p:spPr>
          <a:xfrm>
            <a:off x="6115874" y="0"/>
            <a:ext cx="6095995"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rgbClr val="FF0000"/>
              </a:solidFill>
              <a:cs typeface="+mn-ea"/>
              <a:sym typeface="+mn-lt"/>
            </a:endParaRPr>
          </a:p>
        </p:txBody>
      </p:sp>
      <p:sp>
        <p:nvSpPr>
          <p:cNvPr id="4" name="矩形: 圆角 3"/>
          <p:cNvSpPr/>
          <p:nvPr/>
        </p:nvSpPr>
        <p:spPr>
          <a:xfrm>
            <a:off x="837589" y="1668178"/>
            <a:ext cx="10516822" cy="4501214"/>
          </a:xfrm>
          <a:prstGeom prst="roundRect">
            <a:avLst>
              <a:gd name="adj" fmla="val 6751"/>
            </a:avLst>
          </a:prstGeom>
          <a:solidFill>
            <a:schemeClr val="bg1"/>
          </a:solidFill>
          <a:ln>
            <a:noFill/>
          </a:ln>
          <a:effectLst>
            <a:outerShdw blurRad="190500" dist="25400" sx="102000" sy="102000" algn="ctr" rotWithShape="0">
              <a:schemeClr val="tx1">
                <a:lumMod val="75000"/>
                <a:lumOff val="2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7" name="文本框 166"/>
          <p:cNvSpPr txBox="1"/>
          <p:nvPr/>
        </p:nvSpPr>
        <p:spPr>
          <a:xfrm>
            <a:off x="4169229" y="465451"/>
            <a:ext cx="3853542" cy="1015663"/>
          </a:xfrm>
          <a:prstGeom prst="rect">
            <a:avLst/>
          </a:prstGeom>
          <a:noFill/>
        </p:spPr>
        <p:txBody>
          <a:bodyPr wrap="square" rtlCol="0">
            <a:spAutoFit/>
          </a:bodyPr>
          <a:lstStyle/>
          <a:p>
            <a:pPr algn="ctr"/>
            <a:r>
              <a:rPr lang="zh-CN" altLang="en-US" sz="3600" b="1" dirty="0">
                <a:solidFill>
                  <a:srgbClr val="703881"/>
                </a:solidFill>
                <a:latin typeface="思源宋体 Heavy" panose="02020900000000000000" pitchFamily="18" charset="-122"/>
                <a:ea typeface="思源宋体 Heavy" panose="02020900000000000000" pitchFamily="18" charset="-122"/>
                <a:cs typeface="+mn-ea"/>
                <a:sym typeface="+mn-lt"/>
              </a:rPr>
              <a:t>目</a:t>
            </a:r>
            <a:r>
              <a:rPr lang="zh-CN" altLang="en-US" sz="3600" b="1" dirty="0">
                <a:gradFill>
                  <a:gsLst>
                    <a:gs pos="30000">
                      <a:srgbClr val="0D4E81"/>
                    </a:gs>
                    <a:gs pos="100000">
                      <a:srgbClr val="037FBD"/>
                    </a:gs>
                  </a:gsLst>
                  <a:lin ang="2700000" scaled="1"/>
                </a:gradFill>
                <a:latin typeface="思源宋体 Heavy" panose="02020900000000000000" pitchFamily="18" charset="-122"/>
                <a:ea typeface="思源宋体 Heavy" panose="02020900000000000000" pitchFamily="18" charset="-122"/>
                <a:cs typeface="+mn-ea"/>
                <a:sym typeface="+mn-lt"/>
              </a:rPr>
              <a:t>  </a:t>
            </a:r>
            <a:r>
              <a:rPr lang="zh-CN" altLang="en-US" sz="3600" b="1" dirty="0">
                <a:solidFill>
                  <a:schemeClr val="bg1"/>
                </a:solidFill>
                <a:latin typeface="思源宋体 Heavy" panose="02020900000000000000" pitchFamily="18" charset="-122"/>
                <a:ea typeface="思源宋体 Heavy" panose="02020900000000000000" pitchFamily="18" charset="-122"/>
                <a:cs typeface="+mn-ea"/>
                <a:sym typeface="+mn-lt"/>
              </a:rPr>
              <a:t>录</a:t>
            </a:r>
            <a:endParaRPr lang="en-US" altLang="zh-CN" sz="3600" b="1" dirty="0">
              <a:solidFill>
                <a:schemeClr val="bg1"/>
              </a:solidFill>
              <a:latin typeface="思源宋体 Heavy" panose="02020900000000000000" pitchFamily="18" charset="-122"/>
              <a:ea typeface="思源宋体 Heavy" panose="02020900000000000000" pitchFamily="18" charset="-122"/>
              <a:cs typeface="+mn-ea"/>
              <a:sym typeface="+mn-lt"/>
            </a:endParaRPr>
          </a:p>
          <a:p>
            <a:pPr algn="ctr"/>
            <a:r>
              <a:rPr lang="en-US" altLang="zh-CN" sz="2400" dirty="0">
                <a:solidFill>
                  <a:srgbClr val="703881"/>
                </a:solidFill>
                <a:latin typeface="思源宋体 Heavy" panose="02020900000000000000" pitchFamily="18" charset="-122"/>
                <a:ea typeface="思源宋体 Heavy" panose="02020900000000000000" pitchFamily="18" charset="-122"/>
                <a:cs typeface="+mn-ea"/>
                <a:sym typeface="+mn-lt"/>
              </a:rPr>
              <a:t>cont</a:t>
            </a:r>
            <a:r>
              <a:rPr lang="en-US" altLang="zh-CN" sz="2400" dirty="0">
                <a:solidFill>
                  <a:schemeClr val="bg1"/>
                </a:solidFill>
                <a:latin typeface="思源宋体 Heavy" panose="02020900000000000000" pitchFamily="18" charset="-122"/>
                <a:ea typeface="思源宋体 Heavy" panose="02020900000000000000" pitchFamily="18" charset="-122"/>
                <a:cs typeface="+mn-ea"/>
                <a:sym typeface="+mn-lt"/>
              </a:rPr>
              <a:t>ents</a:t>
            </a:r>
            <a:endParaRPr lang="zh-CN" altLang="en-US" sz="2400" dirty="0">
              <a:solidFill>
                <a:schemeClr val="bg1"/>
              </a:solidFill>
              <a:latin typeface="思源宋体 Heavy" panose="02020900000000000000" pitchFamily="18" charset="-122"/>
              <a:ea typeface="思源宋体 Heavy" panose="02020900000000000000" pitchFamily="18" charset="-122"/>
              <a:cs typeface="+mn-ea"/>
              <a:sym typeface="+mn-lt"/>
            </a:endParaRPr>
          </a:p>
        </p:txBody>
      </p:sp>
      <p:grpSp>
        <p:nvGrpSpPr>
          <p:cNvPr id="168" name="组合 167"/>
          <p:cNvGrpSpPr/>
          <p:nvPr/>
        </p:nvGrpSpPr>
        <p:grpSpPr>
          <a:xfrm>
            <a:off x="5317674" y="436197"/>
            <a:ext cx="190500" cy="135318"/>
            <a:chOff x="5372100" y="500744"/>
            <a:chExt cx="190500" cy="135318"/>
          </a:xfrm>
        </p:grpSpPr>
        <p:cxnSp>
          <p:nvCxnSpPr>
            <p:cNvPr id="169" name="直接连接符 168"/>
            <p:cNvCxnSpPr/>
            <p:nvPr/>
          </p:nvCxnSpPr>
          <p:spPr>
            <a:xfrm>
              <a:off x="5372100" y="500744"/>
              <a:ext cx="190500" cy="0"/>
            </a:xfrm>
            <a:prstGeom prst="line">
              <a:avLst/>
            </a:prstGeom>
            <a:ln>
              <a:solidFill>
                <a:srgbClr val="0D4E81"/>
              </a:solidFill>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a:off x="5372100" y="500744"/>
              <a:ext cx="0" cy="135318"/>
            </a:xfrm>
            <a:prstGeom prst="line">
              <a:avLst/>
            </a:prstGeom>
            <a:ln>
              <a:solidFill>
                <a:srgbClr val="0D4E81"/>
              </a:solidFill>
            </a:ln>
          </p:spPr>
          <p:style>
            <a:lnRef idx="1">
              <a:schemeClr val="accent1"/>
            </a:lnRef>
            <a:fillRef idx="0">
              <a:schemeClr val="accent1"/>
            </a:fillRef>
            <a:effectRef idx="0">
              <a:schemeClr val="accent1"/>
            </a:effectRef>
            <a:fontRef idx="minor">
              <a:schemeClr val="tx1"/>
            </a:fontRef>
          </p:style>
        </p:cxnSp>
      </p:grpSp>
      <p:grpSp>
        <p:nvGrpSpPr>
          <p:cNvPr id="171" name="组合 170"/>
          <p:cNvGrpSpPr/>
          <p:nvPr/>
        </p:nvGrpSpPr>
        <p:grpSpPr>
          <a:xfrm flipH="1" flipV="1">
            <a:off x="6697438" y="1313308"/>
            <a:ext cx="190500" cy="135318"/>
            <a:chOff x="5372100" y="500744"/>
            <a:chExt cx="190500" cy="135318"/>
          </a:xfrm>
        </p:grpSpPr>
        <p:cxnSp>
          <p:nvCxnSpPr>
            <p:cNvPr id="172" name="直接连接符 171"/>
            <p:cNvCxnSpPr/>
            <p:nvPr/>
          </p:nvCxnSpPr>
          <p:spPr>
            <a:xfrm>
              <a:off x="5372100" y="500744"/>
              <a:ext cx="1905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a:off x="5372100" y="500744"/>
              <a:ext cx="0" cy="13531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4" name="文本框 173"/>
          <p:cNvSpPr txBox="1"/>
          <p:nvPr/>
        </p:nvSpPr>
        <p:spPr>
          <a:xfrm>
            <a:off x="1099115" y="2996921"/>
            <a:ext cx="1992084" cy="1107996"/>
          </a:xfrm>
          <a:prstGeom prst="rect">
            <a:avLst/>
          </a:prstGeom>
          <a:noFill/>
        </p:spPr>
        <p:txBody>
          <a:bodyPr wrap="square" rtlCol="0">
            <a:spAutoFit/>
          </a:bodyPr>
          <a:lstStyle/>
          <a:p>
            <a:r>
              <a:rPr lang="en-US" altLang="zh-CN" sz="6600" i="1" dirty="0">
                <a:ln>
                  <a:solidFill>
                    <a:srgbClr val="703881"/>
                  </a:solidFill>
                </a:ln>
                <a:noFill/>
                <a:latin typeface="思源宋体 Heavy" panose="02020900000000000000" pitchFamily="18" charset="-122"/>
                <a:ea typeface="思源宋体 Heavy" panose="02020900000000000000" pitchFamily="18" charset="-122"/>
                <a:cs typeface="+mn-ea"/>
                <a:sym typeface="+mn-lt"/>
              </a:rPr>
              <a:t>01</a:t>
            </a:r>
            <a:endParaRPr lang="zh-CN" altLang="en-US" sz="6600" i="1" dirty="0">
              <a:ln>
                <a:solidFill>
                  <a:srgbClr val="703881"/>
                </a:solidFill>
              </a:ln>
              <a:noFill/>
              <a:latin typeface="思源宋体 Heavy" panose="02020900000000000000" pitchFamily="18" charset="-122"/>
              <a:ea typeface="思源宋体 Heavy" panose="02020900000000000000" pitchFamily="18" charset="-122"/>
              <a:cs typeface="+mn-ea"/>
              <a:sym typeface="+mn-lt"/>
            </a:endParaRPr>
          </a:p>
        </p:txBody>
      </p:sp>
      <p:sp>
        <p:nvSpPr>
          <p:cNvPr id="175" name="文本框 174"/>
          <p:cNvSpPr txBox="1"/>
          <p:nvPr/>
        </p:nvSpPr>
        <p:spPr>
          <a:xfrm>
            <a:off x="286873" y="4150543"/>
            <a:ext cx="3026229" cy="369332"/>
          </a:xfrm>
          <a:prstGeom prst="rect">
            <a:avLst/>
          </a:prstGeom>
          <a:noFill/>
        </p:spPr>
        <p:txBody>
          <a:bodyPr wrap="square" rtlCol="0">
            <a:spAutoFit/>
          </a:bodyPr>
          <a:lstStyle/>
          <a:p>
            <a:pPr algn="ctr"/>
            <a:r>
              <a:rPr lang="zh-TW" altLang="en-US" b="1" dirty="0">
                <a:solidFill>
                  <a:srgbClr val="703881"/>
                </a:solidFill>
                <a:latin typeface="思源宋体 Heavy" panose="02020900000000000000" pitchFamily="18" charset="-122"/>
                <a:ea typeface="思源宋体 Heavy" panose="02020900000000000000" pitchFamily="18" charset="-122"/>
                <a:cs typeface="+mn-ea"/>
                <a:sym typeface="+mn-lt"/>
              </a:rPr>
              <a:t>引文</a:t>
            </a:r>
            <a:endParaRPr lang="zh-CN" altLang="en-US" b="1" dirty="0">
              <a:solidFill>
                <a:srgbClr val="703881"/>
              </a:solidFill>
              <a:latin typeface="思源宋体 Heavy" panose="02020900000000000000" pitchFamily="18" charset="-122"/>
              <a:ea typeface="思源宋体 Heavy" panose="02020900000000000000" pitchFamily="18" charset="-122"/>
              <a:cs typeface="+mn-ea"/>
              <a:sym typeface="+mn-lt"/>
            </a:endParaRPr>
          </a:p>
        </p:txBody>
      </p:sp>
      <p:sp>
        <p:nvSpPr>
          <p:cNvPr id="176" name="文本框 175"/>
          <p:cNvSpPr txBox="1"/>
          <p:nvPr/>
        </p:nvSpPr>
        <p:spPr>
          <a:xfrm>
            <a:off x="3232559" y="2949203"/>
            <a:ext cx="1992084" cy="1107996"/>
          </a:xfrm>
          <a:prstGeom prst="rect">
            <a:avLst/>
          </a:prstGeom>
          <a:noFill/>
        </p:spPr>
        <p:txBody>
          <a:bodyPr wrap="square" rtlCol="0">
            <a:spAutoFit/>
          </a:bodyPr>
          <a:lstStyle/>
          <a:p>
            <a:r>
              <a:rPr lang="en-US" altLang="zh-CN" sz="6600" i="1" dirty="0">
                <a:ln>
                  <a:solidFill>
                    <a:srgbClr val="703881"/>
                  </a:solidFill>
                </a:ln>
                <a:noFill/>
                <a:latin typeface="思源宋体 Heavy" panose="02020900000000000000" pitchFamily="18" charset="-122"/>
                <a:ea typeface="思源宋体 Heavy" panose="02020900000000000000" pitchFamily="18" charset="-122"/>
                <a:cs typeface="+mn-ea"/>
                <a:sym typeface="+mn-lt"/>
              </a:rPr>
              <a:t>02</a:t>
            </a:r>
            <a:endParaRPr lang="zh-CN" altLang="en-US" sz="6600" i="1" dirty="0">
              <a:ln>
                <a:solidFill>
                  <a:srgbClr val="703881"/>
                </a:solidFill>
              </a:ln>
              <a:noFill/>
              <a:latin typeface="思源宋体 Heavy" panose="02020900000000000000" pitchFamily="18" charset="-122"/>
              <a:ea typeface="思源宋体 Heavy" panose="02020900000000000000" pitchFamily="18" charset="-122"/>
              <a:cs typeface="+mn-ea"/>
              <a:sym typeface="+mn-lt"/>
            </a:endParaRPr>
          </a:p>
        </p:txBody>
      </p:sp>
      <p:sp>
        <p:nvSpPr>
          <p:cNvPr id="177" name="文本框 176"/>
          <p:cNvSpPr txBox="1"/>
          <p:nvPr/>
        </p:nvSpPr>
        <p:spPr>
          <a:xfrm>
            <a:off x="3000046" y="4124478"/>
            <a:ext cx="1751620" cy="523220"/>
          </a:xfrm>
          <a:prstGeom prst="rect">
            <a:avLst/>
          </a:prstGeom>
          <a:noFill/>
        </p:spPr>
        <p:txBody>
          <a:bodyPr wrap="square" rtlCol="0">
            <a:spAutoFit/>
          </a:bodyPr>
          <a:lstStyle/>
          <a:p>
            <a:pPr algn="ctr"/>
            <a:r>
              <a:rPr lang="zh-CN" altLang="en-US" sz="1400" b="1" dirty="0">
                <a:solidFill>
                  <a:srgbClr val="703881"/>
                </a:solidFill>
                <a:latin typeface="思源宋体 Heavy" panose="02020900000000000000" pitchFamily="18" charset="-122"/>
                <a:ea typeface="思源宋体 Heavy" panose="02020900000000000000" pitchFamily="18" charset="-122"/>
                <a:cs typeface="+mn-ea"/>
                <a:sym typeface="+mn-lt"/>
              </a:rPr>
              <a:t>突发公共事件</a:t>
            </a:r>
            <a:r>
              <a:rPr lang="zh-TW" altLang="en-US" sz="1400" b="1" dirty="0">
                <a:solidFill>
                  <a:srgbClr val="703881"/>
                </a:solidFill>
                <a:latin typeface="思源宋体 Heavy" panose="02020900000000000000" pitchFamily="18" charset="-122"/>
                <a:ea typeface="思源宋体 Heavy" panose="02020900000000000000" pitchFamily="18" charset="-122"/>
                <a:cs typeface="+mn-ea"/>
                <a:sym typeface="+mn-lt"/>
              </a:rPr>
              <a:t>中</a:t>
            </a:r>
            <a:r>
              <a:rPr lang="zh-CN" altLang="en-US" sz="1400" b="1" dirty="0">
                <a:solidFill>
                  <a:srgbClr val="703881"/>
                </a:solidFill>
                <a:latin typeface="思源宋体 Heavy" panose="02020900000000000000" pitchFamily="18" charset="-122"/>
                <a:ea typeface="思源宋体 Heavy" panose="02020900000000000000" pitchFamily="18" charset="-122"/>
                <a:cs typeface="+mn-ea"/>
                <a:sym typeface="+mn-lt"/>
              </a:rPr>
              <a:t>信息的定位</a:t>
            </a:r>
          </a:p>
        </p:txBody>
      </p:sp>
      <p:sp>
        <p:nvSpPr>
          <p:cNvPr id="178" name="文本框 177"/>
          <p:cNvSpPr txBox="1"/>
          <p:nvPr/>
        </p:nvSpPr>
        <p:spPr>
          <a:xfrm>
            <a:off x="5481372" y="2955999"/>
            <a:ext cx="1230484" cy="1107996"/>
          </a:xfrm>
          <a:prstGeom prst="rect">
            <a:avLst/>
          </a:prstGeom>
          <a:noFill/>
        </p:spPr>
        <p:txBody>
          <a:bodyPr wrap="square" rtlCol="0">
            <a:spAutoFit/>
          </a:bodyPr>
          <a:lstStyle/>
          <a:p>
            <a:r>
              <a:rPr lang="en-US" altLang="zh-CN" sz="6600" i="1" dirty="0">
                <a:ln>
                  <a:solidFill>
                    <a:srgbClr val="703881"/>
                  </a:solidFill>
                </a:ln>
                <a:noFill/>
                <a:latin typeface="思源宋体 Heavy" panose="02020900000000000000" pitchFamily="18" charset="-122"/>
                <a:ea typeface="思源宋体 Heavy" panose="02020900000000000000" pitchFamily="18" charset="-122"/>
                <a:cs typeface="+mn-ea"/>
                <a:sym typeface="+mn-lt"/>
              </a:rPr>
              <a:t>03</a:t>
            </a:r>
            <a:endParaRPr lang="zh-CN" altLang="en-US" sz="6600" i="1" dirty="0">
              <a:ln>
                <a:solidFill>
                  <a:srgbClr val="703881"/>
                </a:solidFill>
              </a:ln>
              <a:noFill/>
              <a:latin typeface="思源宋体 Heavy" panose="02020900000000000000" pitchFamily="18" charset="-122"/>
              <a:ea typeface="思源宋体 Heavy" panose="02020900000000000000" pitchFamily="18" charset="-122"/>
              <a:cs typeface="+mn-ea"/>
              <a:sym typeface="+mn-lt"/>
            </a:endParaRPr>
          </a:p>
        </p:txBody>
      </p:sp>
      <p:sp>
        <p:nvSpPr>
          <p:cNvPr id="179" name="文本框 178"/>
          <p:cNvSpPr txBox="1"/>
          <p:nvPr/>
        </p:nvSpPr>
        <p:spPr>
          <a:xfrm>
            <a:off x="4636536" y="4148363"/>
            <a:ext cx="3026229" cy="307777"/>
          </a:xfrm>
          <a:prstGeom prst="rect">
            <a:avLst/>
          </a:prstGeom>
          <a:noFill/>
        </p:spPr>
        <p:txBody>
          <a:bodyPr wrap="square" rtlCol="0">
            <a:spAutoFit/>
          </a:bodyPr>
          <a:lstStyle/>
          <a:p>
            <a:pPr algn="ctr"/>
            <a:r>
              <a:rPr lang="en-US" altLang="zh-TW" sz="1400" b="1" dirty="0">
                <a:solidFill>
                  <a:srgbClr val="703881"/>
                </a:solidFill>
                <a:latin typeface="思源宋体 Heavy" panose="02020900000000000000" pitchFamily="18" charset="-122"/>
                <a:ea typeface="思源宋体 Heavy" panose="02020900000000000000" pitchFamily="18" charset="-122"/>
                <a:cs typeface="+mn-ea"/>
                <a:sym typeface="+mn-lt"/>
              </a:rPr>
              <a:t>”5W”</a:t>
            </a:r>
            <a:r>
              <a:rPr lang="zh-TW" altLang="en-US" sz="1400" b="1" dirty="0">
                <a:solidFill>
                  <a:srgbClr val="703881"/>
                </a:solidFill>
                <a:latin typeface="思源宋体 Heavy" panose="02020900000000000000" pitchFamily="18" charset="-122"/>
                <a:ea typeface="思源宋体 Heavy" panose="02020900000000000000" pitchFamily="18" charset="-122"/>
                <a:cs typeface="+mn-ea"/>
                <a:sym typeface="+mn-lt"/>
              </a:rPr>
              <a:t>传播模式的引入</a:t>
            </a:r>
            <a:endParaRPr lang="zh-CN" altLang="en-US" sz="1400" b="1" dirty="0">
              <a:solidFill>
                <a:srgbClr val="703881"/>
              </a:solidFill>
              <a:latin typeface="思源宋体 Heavy" panose="02020900000000000000" pitchFamily="18" charset="-122"/>
              <a:ea typeface="思源宋体 Heavy" panose="02020900000000000000" pitchFamily="18" charset="-122"/>
              <a:cs typeface="+mn-ea"/>
              <a:sym typeface="+mn-lt"/>
            </a:endParaRPr>
          </a:p>
        </p:txBody>
      </p:sp>
      <p:sp>
        <p:nvSpPr>
          <p:cNvPr id="180" name="文本框 179"/>
          <p:cNvSpPr txBox="1"/>
          <p:nvPr/>
        </p:nvSpPr>
        <p:spPr>
          <a:xfrm>
            <a:off x="7520051" y="2936937"/>
            <a:ext cx="1992084" cy="1107996"/>
          </a:xfrm>
          <a:prstGeom prst="rect">
            <a:avLst/>
          </a:prstGeom>
          <a:noFill/>
        </p:spPr>
        <p:txBody>
          <a:bodyPr wrap="square" rtlCol="0">
            <a:spAutoFit/>
          </a:bodyPr>
          <a:lstStyle/>
          <a:p>
            <a:r>
              <a:rPr lang="en-US" altLang="zh-CN" sz="6600" i="1" dirty="0">
                <a:ln>
                  <a:solidFill>
                    <a:srgbClr val="703881"/>
                  </a:solidFill>
                </a:ln>
                <a:noFill/>
                <a:latin typeface="思源宋体 Heavy" panose="02020900000000000000" pitchFamily="18" charset="-122"/>
                <a:ea typeface="思源宋体 Heavy" panose="02020900000000000000" pitchFamily="18" charset="-122"/>
                <a:cs typeface="+mn-ea"/>
                <a:sym typeface="+mn-lt"/>
              </a:rPr>
              <a:t>04</a:t>
            </a:r>
            <a:endParaRPr lang="zh-CN" altLang="en-US" sz="6600" i="1" dirty="0">
              <a:ln>
                <a:solidFill>
                  <a:srgbClr val="703881"/>
                </a:solidFill>
              </a:ln>
              <a:noFill/>
              <a:latin typeface="思源宋体 Heavy" panose="02020900000000000000" pitchFamily="18" charset="-122"/>
              <a:ea typeface="思源宋体 Heavy" panose="02020900000000000000" pitchFamily="18" charset="-122"/>
              <a:cs typeface="+mn-ea"/>
              <a:sym typeface="+mn-lt"/>
            </a:endParaRPr>
          </a:p>
        </p:txBody>
      </p:sp>
      <p:sp>
        <p:nvSpPr>
          <p:cNvPr id="181" name="文本框 180"/>
          <p:cNvSpPr txBox="1"/>
          <p:nvPr/>
        </p:nvSpPr>
        <p:spPr>
          <a:xfrm>
            <a:off x="7452247" y="4143806"/>
            <a:ext cx="1747534" cy="523220"/>
          </a:xfrm>
          <a:prstGeom prst="rect">
            <a:avLst/>
          </a:prstGeom>
          <a:noFill/>
        </p:spPr>
        <p:txBody>
          <a:bodyPr wrap="square" rtlCol="0">
            <a:spAutoFit/>
          </a:bodyPr>
          <a:lstStyle/>
          <a:p>
            <a:pPr algn="ctr"/>
            <a:r>
              <a:rPr lang="zh-TW" altLang="en-US" sz="1400" b="1" dirty="0">
                <a:solidFill>
                  <a:srgbClr val="703881"/>
                </a:solidFill>
                <a:latin typeface="思源宋体 Heavy" panose="02020900000000000000" pitchFamily="18" charset="-122"/>
                <a:ea typeface="思源宋体 Heavy" panose="02020900000000000000" pitchFamily="18" charset="-122"/>
                <a:cs typeface="+mn-ea"/>
                <a:sym typeface="+mn-lt"/>
              </a:rPr>
              <a:t>前</a:t>
            </a:r>
            <a:r>
              <a:rPr lang="zh-CN" altLang="en-US" sz="1400" b="1" dirty="0">
                <a:solidFill>
                  <a:srgbClr val="703881"/>
                </a:solidFill>
                <a:latin typeface="思源宋体 Heavy" panose="02020900000000000000" pitchFamily="18" charset="-122"/>
                <a:ea typeface="思源宋体 Heavy" panose="02020900000000000000" pitchFamily="18" charset="-122"/>
                <a:cs typeface="+mn-ea"/>
                <a:sym typeface="+mn-lt"/>
              </a:rPr>
              <a:t>苏联政府政治体制的形成与特点</a:t>
            </a:r>
          </a:p>
        </p:txBody>
      </p:sp>
      <p:cxnSp>
        <p:nvCxnSpPr>
          <p:cNvPr id="182" name="直接连接符 181"/>
          <p:cNvCxnSpPr/>
          <p:nvPr/>
        </p:nvCxnSpPr>
        <p:spPr>
          <a:xfrm>
            <a:off x="2651672" y="2996548"/>
            <a:ext cx="0" cy="970804"/>
          </a:xfrm>
          <a:prstGeom prst="line">
            <a:avLst/>
          </a:prstGeom>
          <a:ln>
            <a:solidFill>
              <a:srgbClr val="703881"/>
            </a:solidFill>
          </a:ln>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5038538" y="2943598"/>
            <a:ext cx="0" cy="970804"/>
          </a:xfrm>
          <a:prstGeom prst="line">
            <a:avLst/>
          </a:prstGeom>
          <a:ln>
            <a:solidFill>
              <a:srgbClr val="703881"/>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a:off x="7257594" y="2969380"/>
            <a:ext cx="0" cy="970804"/>
          </a:xfrm>
          <a:prstGeom prst="line">
            <a:avLst/>
          </a:prstGeom>
          <a:ln>
            <a:solidFill>
              <a:srgbClr val="703881"/>
            </a:solidFill>
          </a:ln>
        </p:spPr>
        <p:style>
          <a:lnRef idx="1">
            <a:schemeClr val="accent1"/>
          </a:lnRef>
          <a:fillRef idx="0">
            <a:schemeClr val="accent1"/>
          </a:fillRef>
          <a:effectRef idx="0">
            <a:schemeClr val="accent1"/>
          </a:effectRef>
          <a:fontRef idx="minor">
            <a:schemeClr val="tx1"/>
          </a:fontRef>
        </p:style>
      </p:cxnSp>
      <p:grpSp>
        <p:nvGrpSpPr>
          <p:cNvPr id="166" name="组合 165"/>
          <p:cNvGrpSpPr/>
          <p:nvPr/>
        </p:nvGrpSpPr>
        <p:grpSpPr>
          <a:xfrm>
            <a:off x="9788466" y="335123"/>
            <a:ext cx="1995085" cy="589128"/>
            <a:chOff x="9730702" y="211219"/>
            <a:chExt cx="2374282" cy="701101"/>
          </a:xfrm>
        </p:grpSpPr>
        <p:pic>
          <p:nvPicPr>
            <p:cNvPr id="185" name="图片 184"/>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186" name="图片 185"/>
            <p:cNvPicPr>
              <a:picLocks noChangeAspect="1"/>
            </p:cNvPicPr>
            <p:nvPr/>
          </p:nvPicPr>
          <p:blipFill rotWithShape="1">
            <a:blip r:embed="rId5">
              <a:biLevel thresh="25000"/>
            </a:blip>
            <a:srcRect l="30188"/>
            <a:stretch>
              <a:fillRect/>
            </a:stretch>
          </p:blipFill>
          <p:spPr>
            <a:xfrm>
              <a:off x="10483399" y="211219"/>
              <a:ext cx="1621585" cy="701101"/>
            </a:xfrm>
            <a:prstGeom prst="rect">
              <a:avLst/>
            </a:prstGeom>
          </p:spPr>
        </p:pic>
      </p:grpSp>
      <p:sp>
        <p:nvSpPr>
          <p:cNvPr id="160" name="文本框 179"/>
          <p:cNvSpPr txBox="1"/>
          <p:nvPr/>
        </p:nvSpPr>
        <p:spPr>
          <a:xfrm>
            <a:off x="9687777" y="2938205"/>
            <a:ext cx="1992084" cy="1107996"/>
          </a:xfrm>
          <a:prstGeom prst="rect">
            <a:avLst/>
          </a:prstGeom>
          <a:noFill/>
        </p:spPr>
        <p:txBody>
          <a:bodyPr wrap="square" rtlCol="0">
            <a:spAutoFit/>
          </a:bodyPr>
          <a:lstStyle/>
          <a:p>
            <a:r>
              <a:rPr lang="en-US" altLang="zh-CN" sz="6600" i="1" dirty="0">
                <a:ln>
                  <a:solidFill>
                    <a:srgbClr val="703881"/>
                  </a:solidFill>
                </a:ln>
                <a:noFill/>
                <a:latin typeface="思源宋体 Heavy" panose="02020900000000000000" pitchFamily="18" charset="-122"/>
                <a:ea typeface="思源宋体 Heavy" panose="02020900000000000000" pitchFamily="18" charset="-122"/>
                <a:cs typeface="+mn-ea"/>
                <a:sym typeface="+mn-lt"/>
              </a:rPr>
              <a:t>05</a:t>
            </a:r>
            <a:endParaRPr lang="zh-CN" altLang="en-US" sz="6600" i="1" dirty="0">
              <a:ln>
                <a:solidFill>
                  <a:srgbClr val="703881"/>
                </a:solidFill>
              </a:ln>
              <a:noFill/>
              <a:latin typeface="思源宋体 Heavy" panose="02020900000000000000" pitchFamily="18" charset="-122"/>
              <a:ea typeface="思源宋体 Heavy" panose="02020900000000000000" pitchFamily="18" charset="-122"/>
              <a:cs typeface="+mn-ea"/>
              <a:sym typeface="+mn-lt"/>
            </a:endParaRPr>
          </a:p>
        </p:txBody>
      </p:sp>
      <p:cxnSp>
        <p:nvCxnSpPr>
          <p:cNvPr id="163" name="直接连接符 183"/>
          <p:cNvCxnSpPr/>
          <p:nvPr/>
        </p:nvCxnSpPr>
        <p:spPr>
          <a:xfrm>
            <a:off x="9298723" y="3019769"/>
            <a:ext cx="0" cy="970804"/>
          </a:xfrm>
          <a:prstGeom prst="line">
            <a:avLst/>
          </a:prstGeom>
          <a:ln>
            <a:solidFill>
              <a:srgbClr val="703881"/>
            </a:solidFill>
          </a:ln>
        </p:spPr>
        <p:style>
          <a:lnRef idx="1">
            <a:schemeClr val="accent1"/>
          </a:lnRef>
          <a:fillRef idx="0">
            <a:schemeClr val="accent1"/>
          </a:fillRef>
          <a:effectRef idx="0">
            <a:schemeClr val="accent1"/>
          </a:effectRef>
          <a:fontRef idx="minor">
            <a:schemeClr val="tx1"/>
          </a:fontRef>
        </p:style>
      </p:cxnSp>
      <p:sp>
        <p:nvSpPr>
          <p:cNvPr id="164" name="文本框 180"/>
          <p:cNvSpPr txBox="1"/>
          <p:nvPr/>
        </p:nvSpPr>
        <p:spPr>
          <a:xfrm>
            <a:off x="9360009" y="4143806"/>
            <a:ext cx="1891533" cy="523220"/>
          </a:xfrm>
          <a:prstGeom prst="rect">
            <a:avLst/>
          </a:prstGeom>
          <a:noFill/>
        </p:spPr>
        <p:txBody>
          <a:bodyPr wrap="square" rtlCol="0">
            <a:spAutoFit/>
          </a:bodyPr>
          <a:lstStyle/>
          <a:p>
            <a:pPr algn="ctr"/>
            <a:r>
              <a:rPr lang="zh-CN" altLang="en-US" sz="1400" b="1" dirty="0">
                <a:solidFill>
                  <a:srgbClr val="703881"/>
                </a:solidFill>
                <a:latin typeface="思源宋体 Heavy" panose="02020900000000000000" pitchFamily="18" charset="-122"/>
                <a:ea typeface="思源宋体 Heavy" panose="02020900000000000000" pitchFamily="18" charset="-122"/>
                <a:cs typeface="+mn-ea"/>
                <a:sym typeface="+mn-lt"/>
              </a:rPr>
              <a:t>前苏联政治体制如何影响内部信息传递</a:t>
            </a:r>
          </a:p>
        </p:txBody>
      </p:sp>
    </p:spTree>
  </p:cSld>
  <p:clrMapOvr>
    <a:masterClrMapping/>
  </p:clrMapOvr>
  <mc:AlternateContent xmlns:mc="http://schemas.openxmlformats.org/markup-compatibility/2006" xmlns:p14="http://schemas.microsoft.com/office/powerpoint/2010/main">
    <mc:Choice Requires="p14">
      <p:transition p14:dur="0" advTm="397"/>
    </mc:Choice>
    <mc:Fallback xmlns="">
      <p:transition advTm="39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03881"/>
        </a:solidFill>
        <a:effectLst/>
      </p:bgPr>
    </p:bg>
    <p:spTree>
      <p:nvGrpSpPr>
        <p:cNvPr id="1" name=""/>
        <p:cNvGrpSpPr/>
        <p:nvPr/>
      </p:nvGrpSpPr>
      <p:grpSpPr>
        <a:xfrm>
          <a:off x="0" y="0"/>
          <a:ext cx="0" cy="0"/>
          <a:chOff x="0" y="0"/>
          <a:chExt cx="0" cy="0"/>
        </a:xfrm>
      </p:grpSpPr>
      <p:pic>
        <p:nvPicPr>
          <p:cNvPr id="1026" name="Picture 2" descr="切爾諾貝爾：傷心的兒童》（Chernobyl）他們知道你們知道他們在說謊，但他們仍然說謊| by 程思傳|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l="15136" r="7121"/>
          <a:stretch/>
        </p:blipFill>
        <p:spPr bwMode="auto">
          <a:xfrm>
            <a:off x="612858" y="2127739"/>
            <a:ext cx="5448051" cy="350385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060910" y="467591"/>
            <a:ext cx="5348310" cy="5922818"/>
          </a:xfrm>
          <a:prstGeom prst="rect">
            <a:avLst/>
          </a:prstGeom>
          <a:solidFill>
            <a:schemeClr val="bg1"/>
          </a:solidFill>
          <a:ln>
            <a:noFill/>
          </a:ln>
          <a:effectLst>
            <a:outerShdw blurRad="228600" dist="635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 name="组合 8"/>
          <p:cNvGrpSpPr/>
          <p:nvPr/>
        </p:nvGrpSpPr>
        <p:grpSpPr>
          <a:xfrm>
            <a:off x="949035" y="1143000"/>
            <a:ext cx="1414556" cy="818195"/>
            <a:chOff x="668068" y="202823"/>
            <a:chExt cx="1414556" cy="337529"/>
          </a:xfrm>
          <a:solidFill>
            <a:schemeClr val="bg1"/>
          </a:solidFill>
        </p:grpSpPr>
        <p:sp>
          <p:nvSpPr>
            <p:cNvPr id="10" name="箭头: V 形 9"/>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1" name="箭头: V 形 10"/>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2" name="箭头: V 形 11"/>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3" name="箭头: V 形 12"/>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grpSp>
      <p:sp>
        <p:nvSpPr>
          <p:cNvPr id="17" name="文本框 16"/>
          <p:cNvSpPr txBox="1"/>
          <p:nvPr/>
        </p:nvSpPr>
        <p:spPr>
          <a:xfrm>
            <a:off x="6727924" y="1633248"/>
            <a:ext cx="3697319" cy="2646878"/>
          </a:xfrm>
          <a:prstGeom prst="rect">
            <a:avLst/>
          </a:prstGeom>
          <a:noFill/>
        </p:spPr>
        <p:txBody>
          <a:bodyPr wrap="square" rtlCol="0">
            <a:spAutoFit/>
          </a:bodyPr>
          <a:lstStyle/>
          <a:p>
            <a:pPr algn="ctr"/>
            <a:r>
              <a:rPr lang="en-US" altLang="zh-CN" sz="16600" b="1" i="1" dirty="0">
                <a:ln>
                  <a:solidFill>
                    <a:srgbClr val="703881"/>
                  </a:solidFill>
                </a:ln>
                <a:noFill/>
                <a:latin typeface="思源宋体 Heavy" panose="02020900000000000000" pitchFamily="18" charset="-122"/>
                <a:ea typeface="思源宋体 Heavy" panose="02020900000000000000" pitchFamily="18" charset="-122"/>
                <a:cs typeface="+mn-ea"/>
                <a:sym typeface="+mn-lt"/>
              </a:rPr>
              <a:t>01</a:t>
            </a:r>
            <a:endParaRPr lang="zh-CN" altLang="en-US" sz="16600" b="1" i="1" dirty="0">
              <a:ln>
                <a:solidFill>
                  <a:srgbClr val="703881"/>
                </a:solidFill>
              </a:ln>
              <a:noFill/>
              <a:latin typeface="思源宋体 Heavy" panose="02020900000000000000" pitchFamily="18" charset="-122"/>
              <a:ea typeface="思源宋体 Heavy" panose="02020900000000000000" pitchFamily="18" charset="-122"/>
              <a:cs typeface="+mn-ea"/>
              <a:sym typeface="+mn-lt"/>
            </a:endParaRPr>
          </a:p>
        </p:txBody>
      </p:sp>
      <p:sp>
        <p:nvSpPr>
          <p:cNvPr id="18" name="文本框 17"/>
          <p:cNvSpPr txBox="1"/>
          <p:nvPr/>
        </p:nvSpPr>
        <p:spPr>
          <a:xfrm>
            <a:off x="6544118" y="4376964"/>
            <a:ext cx="4381893" cy="830997"/>
          </a:xfrm>
          <a:prstGeom prst="rect">
            <a:avLst/>
          </a:prstGeom>
          <a:noFill/>
        </p:spPr>
        <p:txBody>
          <a:bodyPr wrap="square" rtlCol="0">
            <a:spAutoFit/>
          </a:bodyPr>
          <a:lstStyle/>
          <a:p>
            <a:pPr algn="ctr"/>
            <a:r>
              <a:rPr lang="zh-TW" altLang="en-US" sz="4800" b="1" spc="600" dirty="0">
                <a:solidFill>
                  <a:srgbClr val="703881"/>
                </a:solidFill>
                <a:latin typeface="思源宋体 Heavy" panose="02020900000000000000" pitchFamily="18" charset="-122"/>
                <a:ea typeface="思源宋体 Heavy" panose="02020900000000000000" pitchFamily="18" charset="-122"/>
                <a:cs typeface="+mn-ea"/>
                <a:sym typeface="+mn-lt"/>
              </a:rPr>
              <a:t>引文</a:t>
            </a:r>
            <a:endParaRPr lang="zh-CN" altLang="en-US" sz="4800" b="1" spc="600" dirty="0">
              <a:solidFill>
                <a:srgbClr val="703881"/>
              </a:solidFill>
              <a:latin typeface="思源宋体 Heavy" panose="02020900000000000000" pitchFamily="18" charset="-122"/>
              <a:ea typeface="思源宋体 Heavy" panose="02020900000000000000" pitchFamily="18"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advTm="416"/>
    </mc:Choice>
    <mc:Fallback xmlns="">
      <p:transition advTm="41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直角三角形 5"/>
          <p:cNvSpPr/>
          <p:nvPr/>
        </p:nvSpPr>
        <p:spPr>
          <a:xfrm>
            <a:off x="0" y="6093028"/>
            <a:ext cx="12378267" cy="764971"/>
          </a:xfrm>
          <a:prstGeom prst="rtTriangle">
            <a:avLst/>
          </a:prstGeom>
          <a:solidFill>
            <a:schemeClr val="bg1"/>
          </a:solidFill>
          <a:ln>
            <a:noFill/>
          </a:ln>
          <a:effectLst>
            <a:outerShdw blurRad="2032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直角三角形 4"/>
          <p:cNvSpPr/>
          <p:nvPr/>
        </p:nvSpPr>
        <p:spPr>
          <a:xfrm>
            <a:off x="0" y="6400805"/>
            <a:ext cx="12192000" cy="457194"/>
          </a:xfrm>
          <a:prstGeom prst="rtTriangle">
            <a:avLst/>
          </a:prstGeom>
          <a:solidFill>
            <a:srgbClr val="70388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08" name="直接连接符 107"/>
          <p:cNvCxnSpPr/>
          <p:nvPr/>
        </p:nvCxnSpPr>
        <p:spPr>
          <a:xfrm>
            <a:off x="0" y="3537639"/>
            <a:ext cx="12192000" cy="0"/>
          </a:xfrm>
          <a:prstGeom prst="line">
            <a:avLst/>
          </a:prstGeom>
          <a:ln w="76200">
            <a:solidFill>
              <a:srgbClr val="703881"/>
            </a:solidFill>
          </a:ln>
        </p:spPr>
        <p:style>
          <a:lnRef idx="1">
            <a:schemeClr val="accent1"/>
          </a:lnRef>
          <a:fillRef idx="0">
            <a:schemeClr val="accent1"/>
          </a:fillRef>
          <a:effectRef idx="0">
            <a:schemeClr val="accent1"/>
          </a:effectRef>
          <a:fontRef idx="minor">
            <a:schemeClr val="tx1"/>
          </a:fontRef>
        </p:style>
      </p:cxnSp>
      <p:sp>
        <p:nvSpPr>
          <p:cNvPr id="109" name="椭圆 108"/>
          <p:cNvSpPr/>
          <p:nvPr/>
        </p:nvSpPr>
        <p:spPr>
          <a:xfrm>
            <a:off x="1625600" y="3430482"/>
            <a:ext cx="237067" cy="214312"/>
          </a:xfrm>
          <a:prstGeom prst="ellipse">
            <a:avLst/>
          </a:prstGeom>
          <a:solidFill>
            <a:schemeClr val="bg1"/>
          </a:solidFill>
          <a:ln w="57150">
            <a:solidFill>
              <a:srgbClr val="BB87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0" name="椭圆 109"/>
          <p:cNvSpPr/>
          <p:nvPr/>
        </p:nvSpPr>
        <p:spPr>
          <a:xfrm>
            <a:off x="3589867" y="3413549"/>
            <a:ext cx="237067" cy="214312"/>
          </a:xfrm>
          <a:prstGeom prst="ellipse">
            <a:avLst/>
          </a:prstGeom>
          <a:solidFill>
            <a:schemeClr val="bg1"/>
          </a:solidFill>
          <a:ln w="57150">
            <a:solidFill>
              <a:srgbClr val="BB87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1" name="椭圆 110"/>
          <p:cNvSpPr/>
          <p:nvPr/>
        </p:nvSpPr>
        <p:spPr>
          <a:xfrm>
            <a:off x="5435600" y="3404699"/>
            <a:ext cx="237067" cy="214312"/>
          </a:xfrm>
          <a:prstGeom prst="ellipse">
            <a:avLst/>
          </a:prstGeom>
          <a:solidFill>
            <a:schemeClr val="bg1"/>
          </a:solidFill>
          <a:ln w="57150">
            <a:solidFill>
              <a:srgbClr val="BB87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2" name="椭圆 111"/>
          <p:cNvSpPr/>
          <p:nvPr/>
        </p:nvSpPr>
        <p:spPr>
          <a:xfrm>
            <a:off x="7281333" y="3413549"/>
            <a:ext cx="237067" cy="214312"/>
          </a:xfrm>
          <a:prstGeom prst="ellipse">
            <a:avLst/>
          </a:prstGeom>
          <a:solidFill>
            <a:schemeClr val="bg1"/>
          </a:solidFill>
          <a:ln w="57150">
            <a:solidFill>
              <a:srgbClr val="BB87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3" name="文本框 112"/>
          <p:cNvSpPr txBox="1"/>
          <p:nvPr/>
        </p:nvSpPr>
        <p:spPr>
          <a:xfrm>
            <a:off x="456290" y="2164789"/>
            <a:ext cx="5784951" cy="646331"/>
          </a:xfrm>
          <a:prstGeom prst="rect">
            <a:avLst/>
          </a:prstGeom>
          <a:noFill/>
        </p:spPr>
        <p:txBody>
          <a:bodyPr wrap="square" rtlCol="0">
            <a:spAutoFit/>
          </a:bodyPr>
          <a:lstStyle/>
          <a:p>
            <a:r>
              <a:rPr lang="zh-CN" altLang="en-US" b="1" dirty="0">
                <a:solidFill>
                  <a:srgbClr val="703881"/>
                </a:solidFill>
                <a:latin typeface="思源宋体 Heavy" panose="02020900000000000000" pitchFamily="18" charset="-122"/>
                <a:ea typeface="思源宋体 Heavy" panose="02020900000000000000" pitchFamily="18" charset="-122"/>
                <a:cs typeface="+mn-ea"/>
                <a:sym typeface="+mn-lt"/>
              </a:rPr>
              <a:t>外交部部长谢瓦尔德纳泽回忆起他是在</a:t>
            </a:r>
            <a:r>
              <a:rPr lang="en-US" altLang="zh-CN" b="1" dirty="0">
                <a:solidFill>
                  <a:srgbClr val="FF0000"/>
                </a:solidFill>
                <a:latin typeface="思源宋体 Heavy" panose="02020900000000000000" pitchFamily="18" charset="-122"/>
                <a:ea typeface="思源宋体 Heavy" panose="02020900000000000000" pitchFamily="18" charset="-122"/>
                <a:cs typeface="+mn-ea"/>
                <a:sym typeface="+mn-lt"/>
              </a:rPr>
              <a:t>28</a:t>
            </a:r>
            <a:r>
              <a:rPr lang="zh-CN" altLang="en-US" b="1" dirty="0">
                <a:solidFill>
                  <a:srgbClr val="FF0000"/>
                </a:solidFill>
                <a:latin typeface="思源宋体 Heavy" panose="02020900000000000000" pitchFamily="18" charset="-122"/>
                <a:ea typeface="思源宋体 Heavy" panose="02020900000000000000" pitchFamily="18" charset="-122"/>
                <a:cs typeface="+mn-ea"/>
                <a:sym typeface="+mn-lt"/>
              </a:rPr>
              <a:t>日</a:t>
            </a:r>
            <a:r>
              <a:rPr lang="zh-CN" altLang="en-US" b="1" dirty="0">
                <a:solidFill>
                  <a:srgbClr val="703881"/>
                </a:solidFill>
                <a:latin typeface="思源宋体 Heavy" panose="02020900000000000000" pitchFamily="18" charset="-122"/>
                <a:ea typeface="思源宋体 Heavy" panose="02020900000000000000" pitchFamily="18" charset="-122"/>
                <a:cs typeface="+mn-ea"/>
                <a:sym typeface="+mn-lt"/>
              </a:rPr>
              <a:t>才对事件略有耳闻，且也只是知道切尔诺贝利核电场发生了爆炸。</a:t>
            </a:r>
            <a:endParaRPr lang="en-US" altLang="zh-CN" b="1" dirty="0">
              <a:solidFill>
                <a:srgbClr val="703881"/>
              </a:solidFill>
              <a:latin typeface="思源宋体 Heavy" panose="02020900000000000000" pitchFamily="18" charset="-122"/>
              <a:ea typeface="思源宋体 Heavy" panose="02020900000000000000" pitchFamily="18" charset="-122"/>
              <a:cs typeface="+mn-ea"/>
              <a:sym typeface="+mn-lt"/>
            </a:endParaRPr>
          </a:p>
        </p:txBody>
      </p:sp>
      <p:sp>
        <p:nvSpPr>
          <p:cNvPr id="121" name="椭圆 120"/>
          <p:cNvSpPr/>
          <p:nvPr/>
        </p:nvSpPr>
        <p:spPr>
          <a:xfrm>
            <a:off x="9140877" y="3402173"/>
            <a:ext cx="237067" cy="214312"/>
          </a:xfrm>
          <a:prstGeom prst="ellipse">
            <a:avLst/>
          </a:prstGeom>
          <a:solidFill>
            <a:schemeClr val="bg1"/>
          </a:solidFill>
          <a:ln w="57150">
            <a:solidFill>
              <a:srgbClr val="BB87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2" name="椭圆 121"/>
          <p:cNvSpPr/>
          <p:nvPr/>
        </p:nvSpPr>
        <p:spPr>
          <a:xfrm>
            <a:off x="11000421" y="3424182"/>
            <a:ext cx="237067" cy="214312"/>
          </a:xfrm>
          <a:prstGeom prst="ellipse">
            <a:avLst/>
          </a:prstGeom>
          <a:solidFill>
            <a:schemeClr val="bg1"/>
          </a:solidFill>
          <a:ln w="57150">
            <a:solidFill>
              <a:srgbClr val="BB87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33" name="组合 132"/>
          <p:cNvGrpSpPr/>
          <p:nvPr/>
        </p:nvGrpSpPr>
        <p:grpSpPr>
          <a:xfrm>
            <a:off x="604109" y="368651"/>
            <a:ext cx="1882289" cy="417037"/>
            <a:chOff x="668068" y="202823"/>
            <a:chExt cx="1414556" cy="337529"/>
          </a:xfrm>
          <a:solidFill>
            <a:srgbClr val="703881"/>
          </a:solidFill>
        </p:grpSpPr>
        <p:sp>
          <p:nvSpPr>
            <p:cNvPr id="134" name="箭头: V 形 133"/>
            <p:cNvSpPr/>
            <p:nvPr/>
          </p:nvSpPr>
          <p:spPr>
            <a:xfrm>
              <a:off x="668068" y="202823"/>
              <a:ext cx="411871" cy="329144"/>
            </a:xfrm>
            <a:prstGeom prst="chevron">
              <a:avLst/>
            </a:prstGeom>
            <a:solidFill>
              <a:srgbClr val="D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35" name="箭头: V 形 134"/>
            <p:cNvSpPr/>
            <p:nvPr/>
          </p:nvSpPr>
          <p:spPr>
            <a:xfrm>
              <a:off x="1003739" y="202823"/>
              <a:ext cx="411871" cy="329144"/>
            </a:xfrm>
            <a:prstGeom prst="chevron">
              <a:avLst/>
            </a:prstGeom>
            <a:solidFill>
              <a:srgbClr val="BB8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36" name="箭头: V 形 135"/>
            <p:cNvSpPr/>
            <p:nvPr/>
          </p:nvSpPr>
          <p:spPr>
            <a:xfrm>
              <a:off x="1335082" y="211208"/>
              <a:ext cx="411871" cy="329144"/>
            </a:xfrm>
            <a:prstGeom prst="chevron">
              <a:avLst/>
            </a:prstGeom>
            <a:solidFill>
              <a:srgbClr val="A45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37" name="箭头: V 形 136"/>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grpSp>
      <p:sp>
        <p:nvSpPr>
          <p:cNvPr id="28" name="文本框 27"/>
          <p:cNvSpPr txBox="1"/>
          <p:nvPr/>
        </p:nvSpPr>
        <p:spPr>
          <a:xfrm>
            <a:off x="2555372" y="281058"/>
            <a:ext cx="5400298" cy="584775"/>
          </a:xfrm>
          <a:prstGeom prst="rect">
            <a:avLst/>
          </a:prstGeom>
          <a:noFill/>
        </p:spPr>
        <p:txBody>
          <a:bodyPr wrap="square" rtlCol="0">
            <a:spAutoFit/>
          </a:bodyPr>
          <a:lstStyle/>
          <a:p>
            <a:r>
              <a:rPr lang="zh-TW" altLang="en-US" sz="3200" b="1" dirty="0">
                <a:solidFill>
                  <a:srgbClr val="703881"/>
                </a:solidFill>
                <a:latin typeface="思源宋体 Heavy" panose="02020900000000000000" pitchFamily="18" charset="-122"/>
                <a:ea typeface="思源宋体 Heavy" panose="02020900000000000000" pitchFamily="18" charset="-122"/>
                <a:cs typeface="+mn-ea"/>
                <a:sym typeface="+mn-lt"/>
              </a:rPr>
              <a:t>引文</a:t>
            </a:r>
            <a:endParaRPr lang="zh-CN" altLang="en-US" sz="2800" dirty="0">
              <a:solidFill>
                <a:srgbClr val="703881"/>
              </a:solidFill>
              <a:latin typeface="思源宋体 Heavy" panose="02020900000000000000" pitchFamily="18" charset="-122"/>
              <a:ea typeface="思源宋体 Heavy" panose="02020900000000000000" pitchFamily="18" charset="-122"/>
              <a:cs typeface="+mn-ea"/>
              <a:sym typeface="+mn-lt"/>
            </a:endParaRPr>
          </a:p>
        </p:txBody>
      </p:sp>
      <p:grpSp>
        <p:nvGrpSpPr>
          <p:cNvPr id="45" name="组合 44"/>
          <p:cNvGrpSpPr>
            <a:grpSpLocks noChangeAspect="1"/>
          </p:cNvGrpSpPr>
          <p:nvPr/>
        </p:nvGrpSpPr>
        <p:grpSpPr>
          <a:xfrm>
            <a:off x="10003315" y="324030"/>
            <a:ext cx="1891573" cy="569248"/>
            <a:chOff x="2685028" y="2876682"/>
            <a:chExt cx="5502784" cy="1656004"/>
          </a:xfrm>
        </p:grpSpPr>
        <p:sp>
          <p:nvSpPr>
            <p:cNvPr id="46" name="i$ľïdê"/>
            <p:cNvSpPr/>
            <p:nvPr userDrawn="1"/>
          </p:nvSpPr>
          <p:spPr>
            <a:xfrm>
              <a:off x="4486927" y="2876682"/>
              <a:ext cx="3699559" cy="1174043"/>
            </a:xfrm>
            <a:custGeom>
              <a:avLst/>
              <a:gdLst>
                <a:gd name="connsiteX0" fmla="*/ 3528743 w 3812022"/>
                <a:gd name="connsiteY0" fmla="*/ 1166183 h 1325394"/>
                <a:gd name="connsiteX1" fmla="*/ 3537795 w 3812022"/>
                <a:gd name="connsiteY1" fmla="*/ 1178430 h 1325394"/>
                <a:gd name="connsiteX2" fmla="*/ 3528743 w 3812022"/>
                <a:gd name="connsiteY2" fmla="*/ 1258302 h 1325394"/>
                <a:gd name="connsiteX3" fmla="*/ 3234282 w 3812022"/>
                <a:gd name="connsiteY3" fmla="*/ 1082322 h 1325394"/>
                <a:gd name="connsiteX4" fmla="*/ 3234282 w 3812022"/>
                <a:gd name="connsiteY4" fmla="*/ 1163814 h 1325394"/>
                <a:gd name="connsiteX5" fmla="*/ 3194545 w 3812022"/>
                <a:gd name="connsiteY5" fmla="*/ 1145948 h 1325394"/>
                <a:gd name="connsiteX6" fmla="*/ 3179436 w 3812022"/>
                <a:gd name="connsiteY6" fmla="*/ 1110272 h 1325394"/>
                <a:gd name="connsiteX7" fmla="*/ 3429169 w 3812022"/>
                <a:gd name="connsiteY7" fmla="*/ 1002179 h 1325394"/>
                <a:gd name="connsiteX8" fmla="*/ 3528210 w 3812022"/>
                <a:gd name="connsiteY8" fmla="*/ 1004309 h 1325394"/>
                <a:gd name="connsiteX9" fmla="*/ 3528210 w 3812022"/>
                <a:gd name="connsiteY9" fmla="*/ 1113467 h 1325394"/>
                <a:gd name="connsiteX10" fmla="*/ 3528210 w 3812022"/>
                <a:gd name="connsiteY10" fmla="*/ 1166183 h 1325394"/>
                <a:gd name="connsiteX11" fmla="*/ 3528210 w 3812022"/>
                <a:gd name="connsiteY11" fmla="*/ 1258302 h 1325394"/>
                <a:gd name="connsiteX12" fmla="*/ 3467508 w 3812022"/>
                <a:gd name="connsiteY12" fmla="*/ 1325394 h 1325394"/>
                <a:gd name="connsiteX13" fmla="*/ 3260373 w 3812022"/>
                <a:gd name="connsiteY13" fmla="*/ 1211443 h 1325394"/>
                <a:gd name="connsiteX14" fmla="*/ 3440351 w 3812022"/>
                <a:gd name="connsiteY14" fmla="*/ 1243925 h 1325394"/>
                <a:gd name="connsiteX15" fmla="*/ 3440351 w 3812022"/>
                <a:gd name="connsiteY15" fmla="*/ 1117727 h 1325394"/>
                <a:gd name="connsiteX16" fmla="*/ 3310959 w 3812022"/>
                <a:gd name="connsiteY16" fmla="*/ 1173105 h 1325394"/>
                <a:gd name="connsiteX17" fmla="*/ 3234282 w 3812022"/>
                <a:gd name="connsiteY17" fmla="*/ 1164053 h 1325394"/>
                <a:gd name="connsiteX18" fmla="*/ 3234282 w 3812022"/>
                <a:gd name="connsiteY18" fmla="*/ 1163814 h 1325394"/>
                <a:gd name="connsiteX19" fmla="*/ 3234814 w 3812022"/>
                <a:gd name="connsiteY19" fmla="*/ 1164053 h 1325394"/>
                <a:gd name="connsiteX20" fmla="*/ 3234814 w 3812022"/>
                <a:gd name="connsiteY20" fmla="*/ 1082051 h 1325394"/>
                <a:gd name="connsiteX21" fmla="*/ 3234282 w 3812022"/>
                <a:gd name="connsiteY21" fmla="*/ 1082322 h 1325394"/>
                <a:gd name="connsiteX22" fmla="*/ 3234282 w 3812022"/>
                <a:gd name="connsiteY22" fmla="*/ 1082051 h 1325394"/>
                <a:gd name="connsiteX23" fmla="*/ 3391896 w 3812022"/>
                <a:gd name="connsiteY23" fmla="*/ 1031465 h 1325394"/>
                <a:gd name="connsiteX24" fmla="*/ 3429169 w 3812022"/>
                <a:gd name="connsiteY24" fmla="*/ 1002179 h 1325394"/>
                <a:gd name="connsiteX25" fmla="*/ 3580394 w 3812022"/>
                <a:gd name="connsiteY25" fmla="*/ 994192 h 1325394"/>
                <a:gd name="connsiteX26" fmla="*/ 3644824 w 3812022"/>
                <a:gd name="connsiteY26" fmla="*/ 1024543 h 1325394"/>
                <a:gd name="connsiteX27" fmla="*/ 3528743 w 3812022"/>
                <a:gd name="connsiteY27" fmla="*/ 1113467 h 1325394"/>
                <a:gd name="connsiteX28" fmla="*/ 3528743 w 3812022"/>
                <a:gd name="connsiteY28" fmla="*/ 1004309 h 1325394"/>
                <a:gd name="connsiteX29" fmla="*/ 3580394 w 3812022"/>
                <a:gd name="connsiteY29" fmla="*/ 994192 h 1325394"/>
                <a:gd name="connsiteX30" fmla="*/ 2529346 w 3812022"/>
                <a:gd name="connsiteY30" fmla="*/ 901606 h 1325394"/>
                <a:gd name="connsiteX31" fmla="*/ 2547916 w 3812022"/>
                <a:gd name="connsiteY31" fmla="*/ 909528 h 1325394"/>
                <a:gd name="connsiteX32" fmla="*/ 2608619 w 3812022"/>
                <a:gd name="connsiteY32" fmla="*/ 977152 h 1325394"/>
                <a:gd name="connsiteX33" fmla="*/ 2718842 w 3812022"/>
                <a:gd name="connsiteY33" fmla="*/ 1051700 h 1325394"/>
                <a:gd name="connsiteX34" fmla="*/ 2803506 w 3812022"/>
                <a:gd name="connsiteY34" fmla="*/ 1057557 h 1325394"/>
                <a:gd name="connsiteX35" fmla="*/ 2668256 w 3812022"/>
                <a:gd name="connsiteY35" fmla="*/ 1154468 h 1325394"/>
                <a:gd name="connsiteX36" fmla="*/ 2629918 w 3812022"/>
                <a:gd name="connsiteY36" fmla="*/ 1145416 h 1325394"/>
                <a:gd name="connsiteX37" fmla="*/ 2608619 w 3812022"/>
                <a:gd name="connsiteY37" fmla="*/ 1124649 h 1325394"/>
                <a:gd name="connsiteX38" fmla="*/ 2518629 w 3812022"/>
                <a:gd name="connsiteY38" fmla="*/ 951061 h 1325394"/>
                <a:gd name="connsiteX39" fmla="*/ 2517565 w 3812022"/>
                <a:gd name="connsiteY39" fmla="*/ 903670 h 1325394"/>
                <a:gd name="connsiteX40" fmla="*/ 2529346 w 3812022"/>
                <a:gd name="connsiteY40" fmla="*/ 901606 h 1325394"/>
                <a:gd name="connsiteX41" fmla="*/ 1595483 w 3812022"/>
                <a:gd name="connsiteY41" fmla="*/ 881273 h 1325394"/>
                <a:gd name="connsiteX42" fmla="*/ 1578801 w 3812022"/>
                <a:gd name="connsiteY42" fmla="*/ 881839 h 1325394"/>
                <a:gd name="connsiteX43" fmla="*/ 1563892 w 3812022"/>
                <a:gd name="connsiteY43" fmla="*/ 881839 h 1325394"/>
                <a:gd name="connsiteX44" fmla="*/ 1552710 w 3812022"/>
                <a:gd name="connsiteY44" fmla="*/ 890358 h 1325394"/>
                <a:gd name="connsiteX45" fmla="*/ 1529281 w 3812022"/>
                <a:gd name="connsiteY45" fmla="*/ 1001647 h 1325394"/>
                <a:gd name="connsiteX46" fmla="*/ 1552710 w 3812022"/>
                <a:gd name="connsiteY46" fmla="*/ 992595 h 1325394"/>
                <a:gd name="connsiteX47" fmla="*/ 1578801 w 3812022"/>
                <a:gd name="connsiteY47" fmla="*/ 977685 h 1325394"/>
                <a:gd name="connsiteX48" fmla="*/ 1630452 w 3812022"/>
                <a:gd name="connsiteY48" fmla="*/ 922307 h 1325394"/>
                <a:gd name="connsiteX49" fmla="*/ 1595483 w 3812022"/>
                <a:gd name="connsiteY49" fmla="*/ 881273 h 1325394"/>
                <a:gd name="connsiteX50" fmla="*/ 578273 w 3812022"/>
                <a:gd name="connsiteY50" fmla="*/ 855746 h 1325394"/>
                <a:gd name="connsiteX51" fmla="*/ 576143 w 3812022"/>
                <a:gd name="connsiteY51" fmla="*/ 870122 h 1325394"/>
                <a:gd name="connsiteX52" fmla="*/ 577208 w 3812022"/>
                <a:gd name="connsiteY52" fmla="*/ 885032 h 1325394"/>
                <a:gd name="connsiteX53" fmla="*/ 577208 w 3812022"/>
                <a:gd name="connsiteY53" fmla="*/ 899409 h 1325394"/>
                <a:gd name="connsiteX54" fmla="*/ 583065 w 3812022"/>
                <a:gd name="connsiteY54" fmla="*/ 911656 h 1325394"/>
                <a:gd name="connsiteX55" fmla="*/ 609157 w 3812022"/>
                <a:gd name="connsiteY55" fmla="*/ 921773 h 1325394"/>
                <a:gd name="connsiteX56" fmla="*/ 610222 w 3812022"/>
                <a:gd name="connsiteY56" fmla="*/ 922838 h 1325394"/>
                <a:gd name="connsiteX57" fmla="*/ 610222 w 3812022"/>
                <a:gd name="connsiteY57" fmla="*/ 869058 h 1325394"/>
                <a:gd name="connsiteX58" fmla="*/ 609157 w 3812022"/>
                <a:gd name="connsiteY58" fmla="*/ 866928 h 1325394"/>
                <a:gd name="connsiteX59" fmla="*/ 578273 w 3812022"/>
                <a:gd name="connsiteY59" fmla="*/ 855746 h 1325394"/>
                <a:gd name="connsiteX60" fmla="*/ 3589446 w 3812022"/>
                <a:gd name="connsiteY60" fmla="*/ 757771 h 1325394"/>
                <a:gd name="connsiteX61" fmla="*/ 3566017 w 3812022"/>
                <a:gd name="connsiteY61" fmla="*/ 760965 h 1325394"/>
                <a:gd name="connsiteX62" fmla="*/ 3528743 w 3812022"/>
                <a:gd name="connsiteY62" fmla="*/ 790252 h 1325394"/>
                <a:gd name="connsiteX63" fmla="*/ 3528743 w 3812022"/>
                <a:gd name="connsiteY63" fmla="*/ 790784 h 1325394"/>
                <a:gd name="connsiteX64" fmla="*/ 3469105 w 3812022"/>
                <a:gd name="connsiteY64" fmla="*/ 863734 h 1325394"/>
                <a:gd name="connsiteX65" fmla="*/ 3528743 w 3812022"/>
                <a:gd name="connsiteY65" fmla="*/ 824331 h 1325394"/>
                <a:gd name="connsiteX66" fmla="*/ 3589446 w 3812022"/>
                <a:gd name="connsiteY66" fmla="*/ 757771 h 1325394"/>
                <a:gd name="connsiteX67" fmla="*/ 600104 w 3812022"/>
                <a:gd name="connsiteY67" fmla="*/ 741795 h 1325394"/>
                <a:gd name="connsiteX68" fmla="*/ 601169 w 3812022"/>
                <a:gd name="connsiteY68" fmla="*/ 782796 h 1325394"/>
                <a:gd name="connsiteX69" fmla="*/ 609157 w 3812022"/>
                <a:gd name="connsiteY69" fmla="*/ 785991 h 1325394"/>
                <a:gd name="connsiteX70" fmla="*/ 616079 w 3812022"/>
                <a:gd name="connsiteY70" fmla="*/ 790250 h 1325394"/>
                <a:gd name="connsiteX71" fmla="*/ 620339 w 3812022"/>
                <a:gd name="connsiteY71" fmla="*/ 749782 h 1325394"/>
                <a:gd name="connsiteX72" fmla="*/ 609157 w 3812022"/>
                <a:gd name="connsiteY72" fmla="*/ 742860 h 1325394"/>
                <a:gd name="connsiteX73" fmla="*/ 600104 w 3812022"/>
                <a:gd name="connsiteY73" fmla="*/ 741795 h 1325394"/>
                <a:gd name="connsiteX74" fmla="*/ 3661538 w 3812022"/>
                <a:gd name="connsiteY74" fmla="*/ 687708 h 1325394"/>
                <a:gd name="connsiteX75" fmla="*/ 3722566 w 3812022"/>
                <a:gd name="connsiteY75" fmla="*/ 730614 h 1325394"/>
                <a:gd name="connsiteX76" fmla="*/ 3618732 w 3812022"/>
                <a:gd name="connsiteY76" fmla="*/ 834448 h 1325394"/>
                <a:gd name="connsiteX77" fmla="*/ 3528743 w 3812022"/>
                <a:gd name="connsiteY77" fmla="*/ 887163 h 1325394"/>
                <a:gd name="connsiteX78" fmla="*/ 3402545 w 3812022"/>
                <a:gd name="connsiteY78" fmla="*/ 978217 h 1325394"/>
                <a:gd name="connsiteX79" fmla="*/ 3385506 w 3812022"/>
                <a:gd name="connsiteY79" fmla="*/ 977152 h 1325394"/>
                <a:gd name="connsiteX80" fmla="*/ 3460053 w 3812022"/>
                <a:gd name="connsiteY80" fmla="*/ 875981 h 1325394"/>
                <a:gd name="connsiteX81" fmla="*/ 3455793 w 3812022"/>
                <a:gd name="connsiteY81" fmla="*/ 867994 h 1325394"/>
                <a:gd name="connsiteX82" fmla="*/ 3356752 w 3812022"/>
                <a:gd name="connsiteY82" fmla="*/ 919644 h 1325394"/>
                <a:gd name="connsiteX83" fmla="*/ 3263568 w 3812022"/>
                <a:gd name="connsiteY83" fmla="*/ 925502 h 1325394"/>
                <a:gd name="connsiteX84" fmla="*/ 3238542 w 3812022"/>
                <a:gd name="connsiteY84" fmla="*/ 916450 h 1325394"/>
                <a:gd name="connsiteX85" fmla="*/ 3249724 w 3812022"/>
                <a:gd name="connsiteY85" fmla="*/ 890358 h 1325394"/>
                <a:gd name="connsiteX86" fmla="*/ 3509574 w 3812022"/>
                <a:gd name="connsiteY86" fmla="*/ 757771 h 1325394"/>
                <a:gd name="connsiteX87" fmla="*/ 3528743 w 3812022"/>
                <a:gd name="connsiteY87" fmla="*/ 746588 h 1325394"/>
                <a:gd name="connsiteX88" fmla="*/ 3634706 w 3812022"/>
                <a:gd name="connsiteY88" fmla="*/ 690146 h 1325394"/>
                <a:gd name="connsiteX89" fmla="*/ 3661538 w 3812022"/>
                <a:gd name="connsiteY89" fmla="*/ 687708 h 1325394"/>
                <a:gd name="connsiteX90" fmla="*/ 3106487 w 3812022"/>
                <a:gd name="connsiteY90" fmla="*/ 648612 h 1325394"/>
                <a:gd name="connsiteX91" fmla="*/ 3233749 w 3812022"/>
                <a:gd name="connsiteY91" fmla="*/ 667781 h 1325394"/>
                <a:gd name="connsiteX92" fmla="*/ 3234814 w 3812022"/>
                <a:gd name="connsiteY92" fmla="*/ 665652 h 1325394"/>
                <a:gd name="connsiteX93" fmla="*/ 3234814 w 3812022"/>
                <a:gd name="connsiteY93" fmla="*/ 750848 h 1325394"/>
                <a:gd name="connsiteX94" fmla="*/ 3225762 w 3812022"/>
                <a:gd name="connsiteY94" fmla="*/ 789187 h 1325394"/>
                <a:gd name="connsiteX95" fmla="*/ 3208723 w 3812022"/>
                <a:gd name="connsiteY95" fmla="*/ 792382 h 1325394"/>
                <a:gd name="connsiteX96" fmla="*/ 3106487 w 3812022"/>
                <a:gd name="connsiteY96" fmla="*/ 661924 h 1325394"/>
                <a:gd name="connsiteX97" fmla="*/ 3106487 w 3812022"/>
                <a:gd name="connsiteY97" fmla="*/ 651807 h 1325394"/>
                <a:gd name="connsiteX98" fmla="*/ 3106487 w 3812022"/>
                <a:gd name="connsiteY98" fmla="*/ 648612 h 1325394"/>
                <a:gd name="connsiteX99" fmla="*/ 1575074 w 3812022"/>
                <a:gd name="connsiteY99" fmla="*/ 608144 h 1325394"/>
                <a:gd name="connsiteX100" fmla="*/ 1552710 w 3812022"/>
                <a:gd name="connsiteY100" fmla="*/ 616131 h 1325394"/>
                <a:gd name="connsiteX101" fmla="*/ 1527684 w 3812022"/>
                <a:gd name="connsiteY101" fmla="*/ 671509 h 1325394"/>
                <a:gd name="connsiteX102" fmla="*/ 1552710 w 3812022"/>
                <a:gd name="connsiteY102" fmla="*/ 655535 h 1325394"/>
                <a:gd name="connsiteX103" fmla="*/ 1575074 w 3812022"/>
                <a:gd name="connsiteY103" fmla="*/ 608144 h 1325394"/>
                <a:gd name="connsiteX104" fmla="*/ 2635775 w 3812022"/>
                <a:gd name="connsiteY104" fmla="*/ 472893 h 1325394"/>
                <a:gd name="connsiteX105" fmla="*/ 2689556 w 3812022"/>
                <a:gd name="connsiteY105" fmla="*/ 508037 h 1325394"/>
                <a:gd name="connsiteX106" fmla="*/ 2608619 w 3812022"/>
                <a:gd name="connsiteY106" fmla="*/ 661392 h 1325394"/>
                <a:gd name="connsiteX107" fmla="*/ 2608619 w 3812022"/>
                <a:gd name="connsiteY107" fmla="*/ 553830 h 1325394"/>
                <a:gd name="connsiteX108" fmla="*/ 2635775 w 3812022"/>
                <a:gd name="connsiteY108" fmla="*/ 472893 h 1325394"/>
                <a:gd name="connsiteX109" fmla="*/ 1655479 w 3812022"/>
                <a:gd name="connsiteY109" fmla="*/ 448932 h 1325394"/>
                <a:gd name="connsiteX110" fmla="*/ 1578801 w 3812022"/>
                <a:gd name="connsiteY110" fmla="*/ 495257 h 1325394"/>
                <a:gd name="connsiteX111" fmla="*/ 1552710 w 3812022"/>
                <a:gd name="connsiteY111" fmla="*/ 523480 h 1325394"/>
                <a:gd name="connsiteX112" fmla="*/ 1542061 w 3812022"/>
                <a:gd name="connsiteY112" fmla="*/ 562351 h 1325394"/>
                <a:gd name="connsiteX113" fmla="*/ 1552177 w 3812022"/>
                <a:gd name="connsiteY113" fmla="*/ 558091 h 1325394"/>
                <a:gd name="connsiteX114" fmla="*/ 1578269 w 3812022"/>
                <a:gd name="connsiteY114" fmla="*/ 545844 h 1325394"/>
                <a:gd name="connsiteX115" fmla="*/ 1642699 w 3812022"/>
                <a:gd name="connsiteY115" fmla="*/ 481413 h 1325394"/>
                <a:gd name="connsiteX116" fmla="*/ 1667726 w 3812022"/>
                <a:gd name="connsiteY116" fmla="*/ 461179 h 1325394"/>
                <a:gd name="connsiteX117" fmla="*/ 1666661 w 3812022"/>
                <a:gd name="connsiteY117" fmla="*/ 449997 h 1325394"/>
                <a:gd name="connsiteX118" fmla="*/ 1655479 w 3812022"/>
                <a:gd name="connsiteY118" fmla="*/ 448932 h 1325394"/>
                <a:gd name="connsiteX119" fmla="*/ 3171982 w 3812022"/>
                <a:gd name="connsiteY119" fmla="*/ 389826 h 1325394"/>
                <a:gd name="connsiteX120" fmla="*/ 3189021 w 3812022"/>
                <a:gd name="connsiteY120" fmla="*/ 403138 h 1325394"/>
                <a:gd name="connsiteX121" fmla="*/ 3234814 w 3812022"/>
                <a:gd name="connsiteY121" fmla="*/ 454789 h 1325394"/>
                <a:gd name="connsiteX122" fmla="*/ 3313621 w 3812022"/>
                <a:gd name="connsiteY122" fmla="*/ 520285 h 1325394"/>
                <a:gd name="connsiteX123" fmla="*/ 3234814 w 3812022"/>
                <a:gd name="connsiteY123" fmla="*/ 600156 h 1325394"/>
                <a:gd name="connsiteX124" fmla="*/ 3233749 w 3812022"/>
                <a:gd name="connsiteY124" fmla="*/ 600156 h 1325394"/>
                <a:gd name="connsiteX125" fmla="*/ 3230554 w 3812022"/>
                <a:gd name="connsiteY125" fmla="*/ 538389 h 1325394"/>
                <a:gd name="connsiteX126" fmla="*/ 3171982 w 3812022"/>
                <a:gd name="connsiteY126" fmla="*/ 389826 h 1325394"/>
                <a:gd name="connsiteX127" fmla="*/ 2558565 w 3812022"/>
                <a:gd name="connsiteY127" fmla="*/ 235940 h 1325394"/>
                <a:gd name="connsiteX128" fmla="*/ 2599034 w 3812022"/>
                <a:gd name="connsiteY128" fmla="*/ 279603 h 1325394"/>
                <a:gd name="connsiteX129" fmla="*/ 2550578 w 3812022"/>
                <a:gd name="connsiteY129" fmla="*/ 565545 h 1325394"/>
                <a:gd name="connsiteX130" fmla="*/ 2551643 w 3812022"/>
                <a:gd name="connsiteY130" fmla="*/ 586845 h 1325394"/>
                <a:gd name="connsiteX131" fmla="*/ 2608086 w 3812022"/>
                <a:gd name="connsiteY131" fmla="*/ 553298 h 1325394"/>
                <a:gd name="connsiteX132" fmla="*/ 2608086 w 3812022"/>
                <a:gd name="connsiteY132" fmla="*/ 660327 h 1325394"/>
                <a:gd name="connsiteX133" fmla="*/ 2497863 w 3812022"/>
                <a:gd name="connsiteY133" fmla="*/ 743394 h 1325394"/>
                <a:gd name="connsiteX134" fmla="*/ 2447277 w 3812022"/>
                <a:gd name="connsiteY134" fmla="*/ 890891 h 1325394"/>
                <a:gd name="connsiteX135" fmla="*/ 2113411 w 3812022"/>
                <a:gd name="connsiteY135" fmla="*/ 1193339 h 1325394"/>
                <a:gd name="connsiteX136" fmla="*/ 2110217 w 3812022"/>
                <a:gd name="connsiteY136" fmla="*/ 1183222 h 1325394"/>
                <a:gd name="connsiteX137" fmla="*/ 2114476 w 3812022"/>
                <a:gd name="connsiteY137" fmla="*/ 1174170 h 1325394"/>
                <a:gd name="connsiteX138" fmla="*/ 2394562 w 3812022"/>
                <a:gd name="connsiteY138" fmla="*/ 811551 h 1325394"/>
                <a:gd name="connsiteX139" fmla="*/ 2393497 w 3812022"/>
                <a:gd name="connsiteY139" fmla="*/ 801434 h 1325394"/>
                <a:gd name="connsiteX140" fmla="*/ 2250259 w 3812022"/>
                <a:gd name="connsiteY140" fmla="*/ 827526 h 1325394"/>
                <a:gd name="connsiteX141" fmla="*/ 2286467 w 3812022"/>
                <a:gd name="connsiteY141" fmla="*/ 748719 h 1325394"/>
                <a:gd name="connsiteX142" fmla="*/ 2433965 w 3812022"/>
                <a:gd name="connsiteY142" fmla="*/ 653937 h 1325394"/>
                <a:gd name="connsiteX143" fmla="*/ 2525019 w 3812022"/>
                <a:gd name="connsiteY143" fmla="*/ 300370 h 1325394"/>
                <a:gd name="connsiteX144" fmla="*/ 2558565 w 3812022"/>
                <a:gd name="connsiteY144" fmla="*/ 235940 h 1325394"/>
                <a:gd name="connsiteX145" fmla="*/ 3528210 w 3812022"/>
                <a:gd name="connsiteY145" fmla="*/ 194459 h 1325394"/>
                <a:gd name="connsiteX146" fmla="*/ 3528210 w 3812022"/>
                <a:gd name="connsiteY146" fmla="*/ 484076 h 1325394"/>
                <a:gd name="connsiteX147" fmla="*/ 3528743 w 3812022"/>
                <a:gd name="connsiteY147" fmla="*/ 483543 h 1325394"/>
                <a:gd name="connsiteX148" fmla="*/ 3528743 w 3812022"/>
                <a:gd name="connsiteY148" fmla="*/ 484076 h 1325394"/>
                <a:gd name="connsiteX149" fmla="*/ 3495197 w 3812022"/>
                <a:gd name="connsiteY149" fmla="*/ 562883 h 1325394"/>
                <a:gd name="connsiteX150" fmla="*/ 3517161 w 3812022"/>
                <a:gd name="connsiteY150" fmla="*/ 553165 h 1325394"/>
                <a:gd name="connsiteX151" fmla="*/ 3528210 w 3812022"/>
                <a:gd name="connsiteY151" fmla="*/ 540085 h 1325394"/>
                <a:gd name="connsiteX152" fmla="*/ 3528210 w 3812022"/>
                <a:gd name="connsiteY152" fmla="*/ 656599 h 1325394"/>
                <a:gd name="connsiteX153" fmla="*/ 3528743 w 3812022"/>
                <a:gd name="connsiteY153" fmla="*/ 656327 h 1325394"/>
                <a:gd name="connsiteX154" fmla="*/ 3528743 w 3812022"/>
                <a:gd name="connsiteY154" fmla="*/ 656599 h 1325394"/>
                <a:gd name="connsiteX155" fmla="*/ 3406273 w 3812022"/>
                <a:gd name="connsiteY155" fmla="*/ 719432 h 1325394"/>
                <a:gd name="connsiteX156" fmla="*/ 3403078 w 3812022"/>
                <a:gd name="connsiteY156" fmla="*/ 707185 h 1325394"/>
                <a:gd name="connsiteX157" fmla="*/ 3496262 w 3812022"/>
                <a:gd name="connsiteY157" fmla="*/ 620391 h 1325394"/>
                <a:gd name="connsiteX158" fmla="*/ 3394026 w 3812022"/>
                <a:gd name="connsiteY158" fmla="*/ 629443 h 1325394"/>
                <a:gd name="connsiteX159" fmla="*/ 3246529 w 3812022"/>
                <a:gd name="connsiteY159" fmla="*/ 710380 h 1325394"/>
                <a:gd name="connsiteX160" fmla="*/ 3235347 w 3812022"/>
                <a:gd name="connsiteY160" fmla="*/ 750848 h 1325394"/>
                <a:gd name="connsiteX161" fmla="*/ 3235347 w 3812022"/>
                <a:gd name="connsiteY161" fmla="*/ 665652 h 1325394"/>
                <a:gd name="connsiteX162" fmla="*/ 3367934 w 3812022"/>
                <a:gd name="connsiteY162" fmla="*/ 560753 h 1325394"/>
                <a:gd name="connsiteX163" fmla="*/ 3370064 w 3812022"/>
                <a:gd name="connsiteY163" fmla="*/ 524544 h 1325394"/>
                <a:gd name="connsiteX164" fmla="*/ 3419585 w 3812022"/>
                <a:gd name="connsiteY164" fmla="*/ 520285 h 1325394"/>
                <a:gd name="connsiteX165" fmla="*/ 3511704 w 3812022"/>
                <a:gd name="connsiteY165" fmla="*/ 329123 h 1325394"/>
                <a:gd name="connsiteX166" fmla="*/ 3411598 w 3812022"/>
                <a:gd name="connsiteY166" fmla="*/ 341370 h 1325394"/>
                <a:gd name="connsiteX167" fmla="*/ 3447806 w 3812022"/>
                <a:gd name="connsiteY167" fmla="*/ 282798 h 1325394"/>
                <a:gd name="connsiteX168" fmla="*/ 52315 w 3812022"/>
                <a:gd name="connsiteY168" fmla="*/ 184090 h 1325394"/>
                <a:gd name="connsiteX169" fmla="*/ 88391 w 3812022"/>
                <a:gd name="connsiteY169" fmla="*/ 188017 h 1325394"/>
                <a:gd name="connsiteX170" fmla="*/ 158146 w 3812022"/>
                <a:gd name="connsiteY170" fmla="*/ 272682 h 1325394"/>
                <a:gd name="connsiteX171" fmla="*/ 137912 w 3812022"/>
                <a:gd name="connsiteY171" fmla="*/ 296111 h 1325394"/>
                <a:gd name="connsiteX172" fmla="*/ 102768 w 3812022"/>
                <a:gd name="connsiteY172" fmla="*/ 308358 h 1325394"/>
                <a:gd name="connsiteX173" fmla="*/ 88391 w 3812022"/>
                <a:gd name="connsiteY173" fmla="*/ 309423 h 1325394"/>
                <a:gd name="connsiteX174" fmla="*/ 81469 w 3812022"/>
                <a:gd name="connsiteY174" fmla="*/ 309423 h 1325394"/>
                <a:gd name="connsiteX175" fmla="*/ 65494 w 3812022"/>
                <a:gd name="connsiteY175" fmla="*/ 299306 h 1325394"/>
                <a:gd name="connsiteX176" fmla="*/ 18636 w 3812022"/>
                <a:gd name="connsiteY176" fmla="*/ 186952 h 1325394"/>
                <a:gd name="connsiteX177" fmla="*/ 52315 w 3812022"/>
                <a:gd name="connsiteY177" fmla="*/ 184090 h 1325394"/>
                <a:gd name="connsiteX178" fmla="*/ 697548 w 3812022"/>
                <a:gd name="connsiteY178" fmla="*/ 95897 h 1325394"/>
                <a:gd name="connsiteX179" fmla="*/ 698613 w 3812022"/>
                <a:gd name="connsiteY179" fmla="*/ 166717 h 1325394"/>
                <a:gd name="connsiteX180" fmla="*/ 712990 w 3812022"/>
                <a:gd name="connsiteY180" fmla="*/ 157665 h 1325394"/>
                <a:gd name="connsiteX181" fmla="*/ 727367 w 3812022"/>
                <a:gd name="connsiteY181" fmla="*/ 144353 h 1325394"/>
                <a:gd name="connsiteX182" fmla="*/ 712990 w 3812022"/>
                <a:gd name="connsiteY182" fmla="*/ 99092 h 1325394"/>
                <a:gd name="connsiteX183" fmla="*/ 697548 w 3812022"/>
                <a:gd name="connsiteY183" fmla="*/ 95897 h 1325394"/>
                <a:gd name="connsiteX184" fmla="*/ 1785205 w 3812022"/>
                <a:gd name="connsiteY184" fmla="*/ 42774 h 1325394"/>
                <a:gd name="connsiteX185" fmla="*/ 1825341 w 3812022"/>
                <a:gd name="connsiteY185" fmla="*/ 84183 h 1325394"/>
                <a:gd name="connsiteX186" fmla="*/ 1779015 w 3812022"/>
                <a:gd name="connsiteY186" fmla="*/ 158730 h 1325394"/>
                <a:gd name="connsiteX187" fmla="*/ 1835458 w 3812022"/>
                <a:gd name="connsiteY187" fmla="*/ 118262 h 1325394"/>
                <a:gd name="connsiteX188" fmla="*/ 1895628 w 3812022"/>
                <a:gd name="connsiteY188" fmla="*/ 150211 h 1325394"/>
                <a:gd name="connsiteX189" fmla="*/ 1895628 w 3812022"/>
                <a:gd name="connsiteY189" fmla="*/ 158198 h 1325394"/>
                <a:gd name="connsiteX190" fmla="*/ 1873264 w 3812022"/>
                <a:gd name="connsiteY190" fmla="*/ 191744 h 1325394"/>
                <a:gd name="connsiteX191" fmla="*/ 1646959 w 3812022"/>
                <a:gd name="connsiteY191" fmla="*/ 304097 h 1325394"/>
                <a:gd name="connsiteX192" fmla="*/ 1578269 w 3812022"/>
                <a:gd name="connsiteY192" fmla="*/ 388761 h 1325394"/>
                <a:gd name="connsiteX193" fmla="*/ 1552177 w 3812022"/>
                <a:gd name="connsiteY193" fmla="*/ 408996 h 1325394"/>
                <a:gd name="connsiteX194" fmla="*/ 1536203 w 3812022"/>
                <a:gd name="connsiteY194" fmla="*/ 450529 h 1325394"/>
                <a:gd name="connsiteX195" fmla="*/ 1552177 w 3812022"/>
                <a:gd name="connsiteY195" fmla="*/ 446269 h 1325394"/>
                <a:gd name="connsiteX196" fmla="*/ 1578269 w 3812022"/>
                <a:gd name="connsiteY196" fmla="*/ 432957 h 1325394"/>
                <a:gd name="connsiteX197" fmla="*/ 1765170 w 3812022"/>
                <a:gd name="connsiteY197" fmla="*/ 431892 h 1325394"/>
                <a:gd name="connsiteX198" fmla="*/ 1742807 w 3812022"/>
                <a:gd name="connsiteY198" fmla="*/ 521882 h 1325394"/>
                <a:gd name="connsiteX199" fmla="*/ 1578269 w 3812022"/>
                <a:gd name="connsiteY199" fmla="*/ 711978 h 1325394"/>
                <a:gd name="connsiteX200" fmla="*/ 1552177 w 3812022"/>
                <a:gd name="connsiteY200" fmla="*/ 732212 h 1325394"/>
                <a:gd name="connsiteX201" fmla="*/ 1552177 w 3812022"/>
                <a:gd name="connsiteY201" fmla="*/ 744459 h 1325394"/>
                <a:gd name="connsiteX202" fmla="*/ 1578269 w 3812022"/>
                <a:gd name="connsiteY202" fmla="*/ 737537 h 1325394"/>
                <a:gd name="connsiteX203" fmla="*/ 1734819 w 3812022"/>
                <a:gd name="connsiteY203" fmla="*/ 654470 h 1325394"/>
                <a:gd name="connsiteX204" fmla="*/ 1767300 w 3812022"/>
                <a:gd name="connsiteY204" fmla="*/ 708250 h 1325394"/>
                <a:gd name="connsiteX205" fmla="*/ 1648024 w 3812022"/>
                <a:gd name="connsiteY205" fmla="*/ 823266 h 1325394"/>
                <a:gd name="connsiteX206" fmla="*/ 1726832 w 3812022"/>
                <a:gd name="connsiteY206" fmla="*/ 893021 h 1325394"/>
                <a:gd name="connsiteX207" fmla="*/ 1578269 w 3812022"/>
                <a:gd name="connsiteY207" fmla="*/ 1037323 h 1325394"/>
                <a:gd name="connsiteX208" fmla="*/ 1552177 w 3812022"/>
                <a:gd name="connsiteY208" fmla="*/ 1054362 h 1325394"/>
                <a:gd name="connsiteX209" fmla="*/ 1528749 w 3812022"/>
                <a:gd name="connsiteY209" fmla="*/ 1070337 h 1325394"/>
                <a:gd name="connsiteX210" fmla="*/ 1518631 w 3812022"/>
                <a:gd name="connsiteY210" fmla="*/ 1185352 h 1325394"/>
                <a:gd name="connsiteX211" fmla="*/ 1521826 w 3812022"/>
                <a:gd name="connsiteY211" fmla="*/ 1284393 h 1325394"/>
                <a:gd name="connsiteX212" fmla="*/ 1499462 w 3812022"/>
                <a:gd name="connsiteY212" fmla="*/ 1313680 h 1325394"/>
                <a:gd name="connsiteX213" fmla="*/ 1437694 w 3812022"/>
                <a:gd name="connsiteY213" fmla="*/ 1117727 h 1325394"/>
                <a:gd name="connsiteX214" fmla="*/ 1380187 w 3812022"/>
                <a:gd name="connsiteY214" fmla="*/ 1071402 h 1325394"/>
                <a:gd name="connsiteX215" fmla="*/ 1437694 w 3812022"/>
                <a:gd name="connsiteY215" fmla="*/ 1051167 h 1325394"/>
                <a:gd name="connsiteX216" fmla="*/ 1434500 w 3812022"/>
                <a:gd name="connsiteY216" fmla="*/ 916982 h 1325394"/>
                <a:gd name="connsiteX217" fmla="*/ 1285938 w 3812022"/>
                <a:gd name="connsiteY217" fmla="*/ 1011764 h 1325394"/>
                <a:gd name="connsiteX218" fmla="*/ 1167727 w 3812022"/>
                <a:gd name="connsiteY218" fmla="*/ 1035193 h 1325394"/>
                <a:gd name="connsiteX219" fmla="*/ 1169857 w 3812022"/>
                <a:gd name="connsiteY219" fmla="*/ 1024011 h 1325394"/>
                <a:gd name="connsiteX220" fmla="*/ 1422253 w 3812022"/>
                <a:gd name="connsiteY220" fmla="*/ 824863 h 1325394"/>
                <a:gd name="connsiteX221" fmla="*/ 1397226 w 3812022"/>
                <a:gd name="connsiteY221" fmla="*/ 814746 h 1325394"/>
                <a:gd name="connsiteX222" fmla="*/ 1397226 w 3812022"/>
                <a:gd name="connsiteY222" fmla="*/ 802499 h 1325394"/>
                <a:gd name="connsiteX223" fmla="*/ 1427577 w 3812022"/>
                <a:gd name="connsiteY223" fmla="*/ 779070 h 1325394"/>
                <a:gd name="connsiteX224" fmla="*/ 1435565 w 3812022"/>
                <a:gd name="connsiteY224" fmla="*/ 692276 h 1325394"/>
                <a:gd name="connsiteX225" fmla="*/ 1289133 w 3812022"/>
                <a:gd name="connsiteY225" fmla="*/ 782265 h 1325394"/>
                <a:gd name="connsiteX226" fmla="*/ 1153883 w 3812022"/>
                <a:gd name="connsiteY226" fmla="*/ 833916 h 1325394"/>
                <a:gd name="connsiteX227" fmla="*/ 1156013 w 3812022"/>
                <a:gd name="connsiteY227" fmla="*/ 808889 h 1325394"/>
                <a:gd name="connsiteX228" fmla="*/ 1263041 w 3812022"/>
                <a:gd name="connsiteY228" fmla="*/ 748186 h 1325394"/>
                <a:gd name="connsiteX229" fmla="*/ 1306704 w 3812022"/>
                <a:gd name="connsiteY229" fmla="*/ 656067 h 1325394"/>
                <a:gd name="connsiteX230" fmla="*/ 1323744 w 3812022"/>
                <a:gd name="connsiteY230" fmla="*/ 676302 h 1325394"/>
                <a:gd name="connsiteX231" fmla="*/ 1440889 w 3812022"/>
                <a:gd name="connsiteY231" fmla="*/ 435620 h 1325394"/>
                <a:gd name="connsiteX232" fmla="*/ 1523956 w 3812022"/>
                <a:gd name="connsiteY232" fmla="*/ 343501 h 1325394"/>
                <a:gd name="connsiteX233" fmla="*/ 1376459 w 3812022"/>
                <a:gd name="connsiteY233" fmla="*/ 458516 h 1325394"/>
                <a:gd name="connsiteX234" fmla="*/ 1348238 w 3812022"/>
                <a:gd name="connsiteY234" fmla="*/ 446269 h 1325394"/>
                <a:gd name="connsiteX235" fmla="*/ 1161337 w 3812022"/>
                <a:gd name="connsiteY235" fmla="*/ 469698 h 1325394"/>
                <a:gd name="connsiteX236" fmla="*/ 1161337 w 3812022"/>
                <a:gd name="connsiteY236" fmla="*/ 459581 h 1325394"/>
                <a:gd name="connsiteX237" fmla="*/ 1337056 w 3812022"/>
                <a:gd name="connsiteY237" fmla="*/ 376514 h 1325394"/>
                <a:gd name="connsiteX238" fmla="*/ 1363147 w 3812022"/>
                <a:gd name="connsiteY238" fmla="*/ 194406 h 1325394"/>
                <a:gd name="connsiteX239" fmla="*/ 1453136 w 3812022"/>
                <a:gd name="connsiteY239" fmla="*/ 312617 h 1325394"/>
                <a:gd name="connsiteX240" fmla="*/ 1552177 w 3812022"/>
                <a:gd name="connsiteY240" fmla="*/ 273213 h 1325394"/>
                <a:gd name="connsiteX241" fmla="*/ 1578269 w 3812022"/>
                <a:gd name="connsiteY241" fmla="*/ 263096 h 1325394"/>
                <a:gd name="connsiteX242" fmla="*/ 1596374 w 3812022"/>
                <a:gd name="connsiteY242" fmla="*/ 256174 h 1325394"/>
                <a:gd name="connsiteX243" fmla="*/ 1760911 w 3812022"/>
                <a:gd name="connsiteY243" fmla="*/ 45844 h 1325394"/>
                <a:gd name="connsiteX244" fmla="*/ 1785205 w 3812022"/>
                <a:gd name="connsiteY244" fmla="*/ 42774 h 1325394"/>
                <a:gd name="connsiteX245" fmla="*/ 677122 w 3812022"/>
                <a:gd name="connsiteY245" fmla="*/ 5334 h 1325394"/>
                <a:gd name="connsiteX246" fmla="*/ 708198 w 3812022"/>
                <a:gd name="connsiteY246" fmla="*/ 55428 h 1325394"/>
                <a:gd name="connsiteX247" fmla="*/ 712458 w 3812022"/>
                <a:gd name="connsiteY247" fmla="*/ 55428 h 1325394"/>
                <a:gd name="connsiteX248" fmla="*/ 836526 w 3812022"/>
                <a:gd name="connsiteY248" fmla="*/ 143288 h 1325394"/>
                <a:gd name="connsiteX249" fmla="*/ 712458 w 3812022"/>
                <a:gd name="connsiteY249" fmla="*/ 269485 h 1325394"/>
                <a:gd name="connsiteX250" fmla="*/ 690094 w 3812022"/>
                <a:gd name="connsiteY250" fmla="*/ 280667 h 1325394"/>
                <a:gd name="connsiteX251" fmla="*/ 668794 w 3812022"/>
                <a:gd name="connsiteY251" fmla="*/ 420177 h 1325394"/>
                <a:gd name="connsiteX252" fmla="*/ 666664 w 3812022"/>
                <a:gd name="connsiteY252" fmla="*/ 435086 h 1325394"/>
                <a:gd name="connsiteX253" fmla="*/ 662405 w 3812022"/>
                <a:gd name="connsiteY253" fmla="*/ 440944 h 1325394"/>
                <a:gd name="connsiteX254" fmla="*/ 608624 w 3812022"/>
                <a:gd name="connsiteY254" fmla="*/ 524011 h 1325394"/>
                <a:gd name="connsiteX255" fmla="*/ 579338 w 3812022"/>
                <a:gd name="connsiteY255" fmla="*/ 591636 h 1325394"/>
                <a:gd name="connsiteX256" fmla="*/ 608624 w 3812022"/>
                <a:gd name="connsiteY256" fmla="*/ 570336 h 1325394"/>
                <a:gd name="connsiteX257" fmla="*/ 712458 w 3812022"/>
                <a:gd name="connsiteY257" fmla="*/ 512829 h 1325394"/>
                <a:gd name="connsiteX258" fmla="*/ 716718 w 3812022"/>
                <a:gd name="connsiteY258" fmla="*/ 511764 h 1325394"/>
                <a:gd name="connsiteX259" fmla="*/ 712458 w 3812022"/>
                <a:gd name="connsiteY259" fmla="*/ 579389 h 1325394"/>
                <a:gd name="connsiteX260" fmla="*/ 660807 w 3812022"/>
                <a:gd name="connsiteY260" fmla="*/ 645949 h 1325394"/>
                <a:gd name="connsiteX261" fmla="*/ 704471 w 3812022"/>
                <a:gd name="connsiteY261" fmla="*/ 713573 h 1325394"/>
                <a:gd name="connsiteX262" fmla="*/ 710328 w 3812022"/>
                <a:gd name="connsiteY262" fmla="*/ 1175233 h 1325394"/>
                <a:gd name="connsiteX263" fmla="*/ 625663 w 3812022"/>
                <a:gd name="connsiteY263" fmla="*/ 1217832 h 1325394"/>
                <a:gd name="connsiteX264" fmla="*/ 608624 w 3812022"/>
                <a:gd name="connsiteY264" fmla="*/ 1200792 h 1325394"/>
                <a:gd name="connsiteX265" fmla="*/ 561233 w 3812022"/>
                <a:gd name="connsiteY265" fmla="*/ 1090569 h 1325394"/>
                <a:gd name="connsiteX266" fmla="*/ 608624 w 3812022"/>
                <a:gd name="connsiteY266" fmla="*/ 1105479 h 1325394"/>
                <a:gd name="connsiteX267" fmla="*/ 610754 w 3812022"/>
                <a:gd name="connsiteY267" fmla="*/ 1105479 h 1325394"/>
                <a:gd name="connsiteX268" fmla="*/ 608624 w 3812022"/>
                <a:gd name="connsiteY268" fmla="*/ 1008567 h 1325394"/>
                <a:gd name="connsiteX269" fmla="*/ 606494 w 3812022"/>
                <a:gd name="connsiteY269" fmla="*/ 1005372 h 1325394"/>
                <a:gd name="connsiteX270" fmla="*/ 555909 w 3812022"/>
                <a:gd name="connsiteY270" fmla="*/ 972891 h 1325394"/>
                <a:gd name="connsiteX271" fmla="*/ 543662 w 3812022"/>
                <a:gd name="connsiteY271" fmla="*/ 973956 h 1325394"/>
                <a:gd name="connsiteX272" fmla="*/ 518635 w 3812022"/>
                <a:gd name="connsiteY272" fmla="*/ 1072997 h 1325394"/>
                <a:gd name="connsiteX273" fmla="*/ 449945 w 3812022"/>
                <a:gd name="connsiteY273" fmla="*/ 1246586 h 1325394"/>
                <a:gd name="connsiteX274" fmla="*/ 419594 w 3812022"/>
                <a:gd name="connsiteY274" fmla="*/ 1188013 h 1325394"/>
                <a:gd name="connsiteX275" fmla="*/ 500531 w 3812022"/>
                <a:gd name="connsiteY275" fmla="*/ 866928 h 1325394"/>
                <a:gd name="connsiteX276" fmla="*/ 542064 w 3812022"/>
                <a:gd name="connsiteY276" fmla="*/ 734340 h 1325394"/>
                <a:gd name="connsiteX277" fmla="*/ 438230 w 3812022"/>
                <a:gd name="connsiteY277" fmla="*/ 730080 h 1325394"/>
                <a:gd name="connsiteX278" fmla="*/ 439296 w 3812022"/>
                <a:gd name="connsiteY278" fmla="*/ 709846 h 1325394"/>
                <a:gd name="connsiteX279" fmla="*/ 487751 w 3812022"/>
                <a:gd name="connsiteY279" fmla="*/ 504841 h 1325394"/>
                <a:gd name="connsiteX280" fmla="*/ 494673 w 3812022"/>
                <a:gd name="connsiteY280" fmla="*/ 487802 h 1325394"/>
                <a:gd name="connsiteX281" fmla="*/ 520765 w 3812022"/>
                <a:gd name="connsiteY281" fmla="*/ 410060 h 1325394"/>
                <a:gd name="connsiteX282" fmla="*/ 410542 w 3812022"/>
                <a:gd name="connsiteY282" fmla="*/ 492062 h 1325394"/>
                <a:gd name="connsiteX283" fmla="*/ 317358 w 3812022"/>
                <a:gd name="connsiteY283" fmla="*/ 562882 h 1325394"/>
                <a:gd name="connsiteX284" fmla="*/ 217251 w 3812022"/>
                <a:gd name="connsiteY284" fmla="*/ 666715 h 1325394"/>
                <a:gd name="connsiteX285" fmla="*/ 155484 w 3812022"/>
                <a:gd name="connsiteY285" fmla="*/ 1054893 h 1325394"/>
                <a:gd name="connsiteX286" fmla="*/ 136314 w 3812022"/>
                <a:gd name="connsiteY286" fmla="*/ 1180026 h 1325394"/>
                <a:gd name="connsiteX287" fmla="*/ 100106 w 3812022"/>
                <a:gd name="connsiteY287" fmla="*/ 1312613 h 1325394"/>
                <a:gd name="connsiteX288" fmla="*/ 87859 w 3812022"/>
                <a:gd name="connsiteY288" fmla="*/ 1305691 h 1325394"/>
                <a:gd name="connsiteX289" fmla="*/ 21299 w 3812022"/>
                <a:gd name="connsiteY289" fmla="*/ 1256170 h 1325394"/>
                <a:gd name="connsiteX290" fmla="*/ 1064 w 3812022"/>
                <a:gd name="connsiteY290" fmla="*/ 1121985 h 1325394"/>
                <a:gd name="connsiteX291" fmla="*/ 2129 w 3812022"/>
                <a:gd name="connsiteY291" fmla="*/ 1009632 h 1325394"/>
                <a:gd name="connsiteX292" fmla="*/ 6389 w 3812022"/>
                <a:gd name="connsiteY292" fmla="*/ 796640 h 1325394"/>
                <a:gd name="connsiteX293" fmla="*/ 4259 w 3812022"/>
                <a:gd name="connsiteY293" fmla="*/ 718898 h 1325394"/>
                <a:gd name="connsiteX294" fmla="*/ 0 w 3812022"/>
                <a:gd name="connsiteY294" fmla="*/ 639026 h 1325394"/>
                <a:gd name="connsiteX295" fmla="*/ 0 w 3812022"/>
                <a:gd name="connsiteY295" fmla="*/ 632104 h 1325394"/>
                <a:gd name="connsiteX296" fmla="*/ 65495 w 3812022"/>
                <a:gd name="connsiteY296" fmla="*/ 504841 h 1325394"/>
                <a:gd name="connsiteX297" fmla="*/ 87859 w 3812022"/>
                <a:gd name="connsiteY297" fmla="*/ 536258 h 1325394"/>
                <a:gd name="connsiteX298" fmla="*/ 116080 w 3812022"/>
                <a:gd name="connsiteY298" fmla="*/ 617195 h 1325394"/>
                <a:gd name="connsiteX299" fmla="*/ 144302 w 3812022"/>
                <a:gd name="connsiteY299" fmla="*/ 775874 h 1325394"/>
                <a:gd name="connsiteX300" fmla="*/ 165601 w 3812022"/>
                <a:gd name="connsiteY300" fmla="*/ 702924 h 1325394"/>
                <a:gd name="connsiteX301" fmla="*/ 223109 w 3812022"/>
                <a:gd name="connsiteY301" fmla="*/ 498984 h 1325394"/>
                <a:gd name="connsiteX302" fmla="*/ 339189 w 3812022"/>
                <a:gd name="connsiteY302" fmla="*/ 424437 h 1325394"/>
                <a:gd name="connsiteX303" fmla="*/ 536207 w 3812022"/>
                <a:gd name="connsiteY303" fmla="*/ 310486 h 1325394"/>
                <a:gd name="connsiteX304" fmla="*/ 609157 w 3812022"/>
                <a:gd name="connsiteY304" fmla="*/ 91105 h 1325394"/>
                <a:gd name="connsiteX305" fmla="*/ 656547 w 3812022"/>
                <a:gd name="connsiteY305" fmla="*/ 8038 h 1325394"/>
                <a:gd name="connsiteX306" fmla="*/ 677122 w 3812022"/>
                <a:gd name="connsiteY306" fmla="*/ 5334 h 1325394"/>
                <a:gd name="connsiteX307" fmla="*/ 3645157 w 3812022"/>
                <a:gd name="connsiteY307" fmla="*/ 983 h 1325394"/>
                <a:gd name="connsiteX308" fmla="*/ 3704994 w 3812022"/>
                <a:gd name="connsiteY308" fmla="*/ 31467 h 1325394"/>
                <a:gd name="connsiteX309" fmla="*/ 3640564 w 3812022"/>
                <a:gd name="connsiteY309" fmla="*/ 159795 h 1325394"/>
                <a:gd name="connsiteX310" fmla="*/ 3543652 w 3812022"/>
                <a:gd name="connsiteY310" fmla="*/ 268953 h 1325394"/>
                <a:gd name="connsiteX311" fmla="*/ 3544718 w 3812022"/>
                <a:gd name="connsiteY311" fmla="*/ 279070 h 1325394"/>
                <a:gd name="connsiteX312" fmla="*/ 3621394 w 3812022"/>
                <a:gd name="connsiteY312" fmla="*/ 334448 h 1325394"/>
                <a:gd name="connsiteX313" fmla="*/ 3587849 w 3812022"/>
                <a:gd name="connsiteY313" fmla="*/ 419112 h 1325394"/>
                <a:gd name="connsiteX314" fmla="*/ 3812022 w 3812022"/>
                <a:gd name="connsiteY314" fmla="*/ 414853 h 1325394"/>
                <a:gd name="connsiteX315" fmla="*/ 3812022 w 3812022"/>
                <a:gd name="connsiteY315" fmla="*/ 421242 h 1325394"/>
                <a:gd name="connsiteX316" fmla="*/ 3812022 w 3812022"/>
                <a:gd name="connsiteY316" fmla="*/ 443606 h 1325394"/>
                <a:gd name="connsiteX317" fmla="*/ 3680500 w 3812022"/>
                <a:gd name="connsiteY317" fmla="*/ 594299 h 1325394"/>
                <a:gd name="connsiteX318" fmla="*/ 3654409 w 3812022"/>
                <a:gd name="connsiteY318" fmla="*/ 611339 h 1325394"/>
                <a:gd name="connsiteX319" fmla="*/ 3588713 w 3812022"/>
                <a:gd name="connsiteY319" fmla="*/ 625782 h 1325394"/>
                <a:gd name="connsiteX320" fmla="*/ 3528743 w 3812022"/>
                <a:gd name="connsiteY320" fmla="*/ 656327 h 1325394"/>
                <a:gd name="connsiteX321" fmla="*/ 3528743 w 3812022"/>
                <a:gd name="connsiteY321" fmla="*/ 539454 h 1325394"/>
                <a:gd name="connsiteX322" fmla="*/ 3528210 w 3812022"/>
                <a:gd name="connsiteY322" fmla="*/ 540085 h 1325394"/>
                <a:gd name="connsiteX323" fmla="*/ 3528210 w 3812022"/>
                <a:gd name="connsiteY323" fmla="*/ 539454 h 1325394"/>
                <a:gd name="connsiteX324" fmla="*/ 3607018 w 3812022"/>
                <a:gd name="connsiteY324" fmla="*/ 543714 h 1325394"/>
                <a:gd name="connsiteX325" fmla="*/ 3715111 w 3812022"/>
                <a:gd name="connsiteY325" fmla="*/ 446801 h 1325394"/>
                <a:gd name="connsiteX326" fmla="*/ 3537263 w 3812022"/>
                <a:gd name="connsiteY326" fmla="*/ 475024 h 1325394"/>
                <a:gd name="connsiteX327" fmla="*/ 3528743 w 3812022"/>
                <a:gd name="connsiteY327" fmla="*/ 483543 h 1325394"/>
                <a:gd name="connsiteX328" fmla="*/ 3528743 w 3812022"/>
                <a:gd name="connsiteY328" fmla="*/ 193873 h 1325394"/>
                <a:gd name="connsiteX329" fmla="*/ 3528210 w 3812022"/>
                <a:gd name="connsiteY329" fmla="*/ 194459 h 1325394"/>
                <a:gd name="connsiteX330" fmla="*/ 3528210 w 3812022"/>
                <a:gd name="connsiteY330" fmla="*/ 193873 h 1325394"/>
                <a:gd name="connsiteX331" fmla="*/ 3608082 w 3812022"/>
                <a:gd name="connsiteY331" fmla="*/ 30402 h 1325394"/>
                <a:gd name="connsiteX332" fmla="*/ 3645157 w 3812022"/>
                <a:gd name="connsiteY332" fmla="*/ 983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3812022" h="1325394">
                  <a:moveTo>
                    <a:pt x="3528743" y="1166183"/>
                  </a:moveTo>
                  <a:cubicBezTo>
                    <a:pt x="3531938" y="1169377"/>
                    <a:pt x="3534601" y="1174170"/>
                    <a:pt x="3537795" y="1178430"/>
                  </a:cubicBezTo>
                  <a:cubicBezTo>
                    <a:pt x="3538860" y="1199729"/>
                    <a:pt x="3537795" y="1230080"/>
                    <a:pt x="3528743" y="1258302"/>
                  </a:cubicBezTo>
                  <a:close/>
                  <a:moveTo>
                    <a:pt x="3234282" y="1082322"/>
                  </a:moveTo>
                  <a:lnTo>
                    <a:pt x="3234282" y="1163814"/>
                  </a:lnTo>
                  <a:lnTo>
                    <a:pt x="3194545" y="1145948"/>
                  </a:lnTo>
                  <a:cubicBezTo>
                    <a:pt x="3184361" y="1137428"/>
                    <a:pt x="3178371" y="1125980"/>
                    <a:pt x="3179436" y="1110272"/>
                  </a:cubicBezTo>
                  <a:close/>
                  <a:moveTo>
                    <a:pt x="3429169" y="1002179"/>
                  </a:moveTo>
                  <a:cubicBezTo>
                    <a:pt x="3447274" y="1016556"/>
                    <a:pt x="3489872" y="1011231"/>
                    <a:pt x="3528210" y="1004309"/>
                  </a:cubicBezTo>
                  <a:lnTo>
                    <a:pt x="3528210" y="1113467"/>
                  </a:lnTo>
                  <a:cubicBezTo>
                    <a:pt x="3515964" y="1125714"/>
                    <a:pt x="3513834" y="1141688"/>
                    <a:pt x="3528210" y="1166183"/>
                  </a:cubicBezTo>
                  <a:lnTo>
                    <a:pt x="3528210" y="1258302"/>
                  </a:lnTo>
                  <a:cubicBezTo>
                    <a:pt x="3519691" y="1290250"/>
                    <a:pt x="3500522" y="1318472"/>
                    <a:pt x="3467508" y="1325394"/>
                  </a:cubicBezTo>
                  <a:cubicBezTo>
                    <a:pt x="3423844" y="1313147"/>
                    <a:pt x="3233217" y="1258834"/>
                    <a:pt x="3260373" y="1211443"/>
                  </a:cubicBezTo>
                  <a:cubicBezTo>
                    <a:pt x="3304036" y="1210378"/>
                    <a:pt x="3374324" y="1252977"/>
                    <a:pt x="3440351" y="1243925"/>
                  </a:cubicBezTo>
                  <a:cubicBezTo>
                    <a:pt x="3461650" y="1213573"/>
                    <a:pt x="3451534" y="1144883"/>
                    <a:pt x="3440351" y="1117727"/>
                  </a:cubicBezTo>
                  <a:cubicBezTo>
                    <a:pt x="3378584" y="1119857"/>
                    <a:pt x="3357284" y="1157130"/>
                    <a:pt x="3310959" y="1173105"/>
                  </a:cubicBezTo>
                  <a:cubicBezTo>
                    <a:pt x="3288595" y="1170975"/>
                    <a:pt x="3259308" y="1169910"/>
                    <a:pt x="3234282" y="1164053"/>
                  </a:cubicBezTo>
                  <a:lnTo>
                    <a:pt x="3234282" y="1163814"/>
                  </a:lnTo>
                  <a:lnTo>
                    <a:pt x="3234814" y="1164053"/>
                  </a:lnTo>
                  <a:lnTo>
                    <a:pt x="3234814" y="1082051"/>
                  </a:lnTo>
                  <a:lnTo>
                    <a:pt x="3234282" y="1082322"/>
                  </a:lnTo>
                  <a:lnTo>
                    <a:pt x="3234282" y="1082051"/>
                  </a:lnTo>
                  <a:cubicBezTo>
                    <a:pt x="3283802" y="1061816"/>
                    <a:pt x="3340245" y="1046907"/>
                    <a:pt x="3391896" y="1031465"/>
                  </a:cubicBezTo>
                  <a:cubicBezTo>
                    <a:pt x="3415325" y="1013361"/>
                    <a:pt x="3380714" y="997919"/>
                    <a:pt x="3429169" y="1002179"/>
                  </a:cubicBezTo>
                  <a:close/>
                  <a:moveTo>
                    <a:pt x="3580394" y="994192"/>
                  </a:moveTo>
                  <a:cubicBezTo>
                    <a:pt x="3600628" y="1000049"/>
                    <a:pt x="3616603" y="1004309"/>
                    <a:pt x="3644824" y="1024543"/>
                  </a:cubicBezTo>
                  <a:cubicBezTo>
                    <a:pt x="3645889" y="1077258"/>
                    <a:pt x="3560159" y="1084181"/>
                    <a:pt x="3528743" y="1113467"/>
                  </a:cubicBezTo>
                  <a:lnTo>
                    <a:pt x="3528743" y="1004309"/>
                  </a:lnTo>
                  <a:cubicBezTo>
                    <a:pt x="3547913" y="1001114"/>
                    <a:pt x="3567082" y="996321"/>
                    <a:pt x="3580394" y="994192"/>
                  </a:cubicBezTo>
                  <a:close/>
                  <a:moveTo>
                    <a:pt x="2529346" y="901606"/>
                  </a:moveTo>
                  <a:cubicBezTo>
                    <a:pt x="2533006" y="901673"/>
                    <a:pt x="2537799" y="903404"/>
                    <a:pt x="2547916" y="909528"/>
                  </a:cubicBezTo>
                  <a:cubicBezTo>
                    <a:pt x="2555903" y="927632"/>
                    <a:pt x="2579332" y="953723"/>
                    <a:pt x="2608619" y="977152"/>
                  </a:cubicBezTo>
                  <a:cubicBezTo>
                    <a:pt x="2644827" y="1008569"/>
                    <a:pt x="2689556" y="1038920"/>
                    <a:pt x="2718842" y="1051700"/>
                  </a:cubicBezTo>
                  <a:cubicBezTo>
                    <a:pt x="2747063" y="1053829"/>
                    <a:pt x="2775285" y="1055959"/>
                    <a:pt x="2803506" y="1057557"/>
                  </a:cubicBezTo>
                  <a:cubicBezTo>
                    <a:pt x="2804571" y="1095895"/>
                    <a:pt x="2702335" y="1149676"/>
                    <a:pt x="2668256" y="1154468"/>
                  </a:cubicBezTo>
                  <a:cubicBezTo>
                    <a:pt x="2656009" y="1151273"/>
                    <a:pt x="2642165" y="1147546"/>
                    <a:pt x="2629918" y="1145416"/>
                  </a:cubicBezTo>
                  <a:cubicBezTo>
                    <a:pt x="2622463" y="1139559"/>
                    <a:pt x="2615541" y="1132637"/>
                    <a:pt x="2608619" y="1124649"/>
                  </a:cubicBezTo>
                  <a:cubicBezTo>
                    <a:pt x="2568150" y="1077259"/>
                    <a:pt x="2533539" y="993659"/>
                    <a:pt x="2518629" y="951061"/>
                  </a:cubicBezTo>
                  <a:cubicBezTo>
                    <a:pt x="2517565" y="935087"/>
                    <a:pt x="2517565" y="919645"/>
                    <a:pt x="2517565" y="903670"/>
                  </a:cubicBezTo>
                  <a:cubicBezTo>
                    <a:pt x="2523156" y="903137"/>
                    <a:pt x="2525685" y="901540"/>
                    <a:pt x="2529346" y="901606"/>
                  </a:cubicBezTo>
                  <a:close/>
                  <a:moveTo>
                    <a:pt x="1595483" y="881273"/>
                  </a:moveTo>
                  <a:cubicBezTo>
                    <a:pt x="1591148" y="880907"/>
                    <a:pt x="1585857" y="881306"/>
                    <a:pt x="1578801" y="881839"/>
                  </a:cubicBezTo>
                  <a:cubicBezTo>
                    <a:pt x="1575074" y="881839"/>
                    <a:pt x="1569750" y="881839"/>
                    <a:pt x="1563892" y="881839"/>
                  </a:cubicBezTo>
                  <a:cubicBezTo>
                    <a:pt x="1559632" y="883969"/>
                    <a:pt x="1555905" y="887164"/>
                    <a:pt x="1552710" y="890358"/>
                  </a:cubicBezTo>
                  <a:cubicBezTo>
                    <a:pt x="1518099" y="915917"/>
                    <a:pt x="1528216" y="955321"/>
                    <a:pt x="1529281" y="1001647"/>
                  </a:cubicBezTo>
                  <a:cubicBezTo>
                    <a:pt x="1535671" y="999517"/>
                    <a:pt x="1543658" y="996854"/>
                    <a:pt x="1552710" y="992595"/>
                  </a:cubicBezTo>
                  <a:cubicBezTo>
                    <a:pt x="1560697" y="987802"/>
                    <a:pt x="1569750" y="983542"/>
                    <a:pt x="1578801" y="977685"/>
                  </a:cubicBezTo>
                  <a:cubicBezTo>
                    <a:pt x="1602231" y="962776"/>
                    <a:pt x="1624595" y="943606"/>
                    <a:pt x="1630452" y="922307"/>
                  </a:cubicBezTo>
                  <a:cubicBezTo>
                    <a:pt x="1612881" y="890358"/>
                    <a:pt x="1608488" y="882371"/>
                    <a:pt x="1595483" y="881273"/>
                  </a:cubicBezTo>
                  <a:close/>
                  <a:moveTo>
                    <a:pt x="578273" y="855746"/>
                  </a:moveTo>
                  <a:lnTo>
                    <a:pt x="576143" y="870122"/>
                  </a:lnTo>
                  <a:lnTo>
                    <a:pt x="577208" y="885032"/>
                  </a:lnTo>
                  <a:lnTo>
                    <a:pt x="577208" y="899409"/>
                  </a:lnTo>
                  <a:lnTo>
                    <a:pt x="583065" y="911656"/>
                  </a:lnTo>
                  <a:lnTo>
                    <a:pt x="609157" y="921773"/>
                  </a:lnTo>
                  <a:lnTo>
                    <a:pt x="610222" y="922838"/>
                  </a:lnTo>
                  <a:cubicBezTo>
                    <a:pt x="609157" y="905266"/>
                    <a:pt x="609157" y="887162"/>
                    <a:pt x="610222" y="869058"/>
                  </a:cubicBezTo>
                  <a:cubicBezTo>
                    <a:pt x="610222" y="867993"/>
                    <a:pt x="609157" y="867993"/>
                    <a:pt x="609157" y="866928"/>
                  </a:cubicBezTo>
                  <a:cubicBezTo>
                    <a:pt x="601169" y="862668"/>
                    <a:pt x="585727" y="855746"/>
                    <a:pt x="578273" y="855746"/>
                  </a:cubicBezTo>
                  <a:close/>
                  <a:moveTo>
                    <a:pt x="3589446" y="757771"/>
                  </a:moveTo>
                  <a:cubicBezTo>
                    <a:pt x="3581458" y="757771"/>
                    <a:pt x="3573471" y="759900"/>
                    <a:pt x="3566017" y="760965"/>
                  </a:cubicBezTo>
                  <a:cubicBezTo>
                    <a:pt x="3558030" y="766823"/>
                    <a:pt x="3544718" y="778005"/>
                    <a:pt x="3528743" y="790252"/>
                  </a:cubicBezTo>
                  <a:lnTo>
                    <a:pt x="3528743" y="790784"/>
                  </a:lnTo>
                  <a:cubicBezTo>
                    <a:pt x="3500522" y="815278"/>
                    <a:pt x="3468041" y="846695"/>
                    <a:pt x="3469105" y="863734"/>
                  </a:cubicBezTo>
                  <a:cubicBezTo>
                    <a:pt x="3482417" y="853617"/>
                    <a:pt x="3506379" y="840305"/>
                    <a:pt x="3528743" y="824331"/>
                  </a:cubicBezTo>
                  <a:cubicBezTo>
                    <a:pt x="3560159" y="803031"/>
                    <a:pt x="3590511" y="779070"/>
                    <a:pt x="3589446" y="757771"/>
                  </a:cubicBezTo>
                  <a:close/>
                  <a:moveTo>
                    <a:pt x="600104" y="741795"/>
                  </a:moveTo>
                  <a:cubicBezTo>
                    <a:pt x="595845" y="756704"/>
                    <a:pt x="592650" y="779068"/>
                    <a:pt x="601169" y="782796"/>
                  </a:cubicBezTo>
                  <a:cubicBezTo>
                    <a:pt x="602234" y="782796"/>
                    <a:pt x="605962" y="783861"/>
                    <a:pt x="609157" y="785991"/>
                  </a:cubicBezTo>
                  <a:cubicBezTo>
                    <a:pt x="611819" y="788121"/>
                    <a:pt x="615014" y="790250"/>
                    <a:pt x="616079" y="790250"/>
                  </a:cubicBezTo>
                  <a:cubicBezTo>
                    <a:pt x="617144" y="785991"/>
                    <a:pt x="622469" y="755639"/>
                    <a:pt x="620339" y="749782"/>
                  </a:cubicBezTo>
                  <a:cubicBezTo>
                    <a:pt x="619274" y="748717"/>
                    <a:pt x="613416" y="744990"/>
                    <a:pt x="609157" y="742860"/>
                  </a:cubicBezTo>
                  <a:cubicBezTo>
                    <a:pt x="604364" y="741795"/>
                    <a:pt x="602234" y="740730"/>
                    <a:pt x="600104" y="741795"/>
                  </a:cubicBezTo>
                  <a:close/>
                  <a:moveTo>
                    <a:pt x="3661538" y="687708"/>
                  </a:moveTo>
                  <a:cubicBezTo>
                    <a:pt x="3691615" y="686285"/>
                    <a:pt x="3726559" y="691077"/>
                    <a:pt x="3722566" y="730614"/>
                  </a:cubicBezTo>
                  <a:cubicBezTo>
                    <a:pt x="3692214" y="743926"/>
                    <a:pt x="3640564" y="808356"/>
                    <a:pt x="3618732" y="834448"/>
                  </a:cubicBezTo>
                  <a:cubicBezTo>
                    <a:pt x="3587316" y="850954"/>
                    <a:pt x="3558030" y="869059"/>
                    <a:pt x="3528743" y="887163"/>
                  </a:cubicBezTo>
                  <a:cubicBezTo>
                    <a:pt x="3484547" y="915385"/>
                    <a:pt x="3443014" y="945736"/>
                    <a:pt x="3402545" y="978217"/>
                  </a:cubicBezTo>
                  <a:cubicBezTo>
                    <a:pt x="3396688" y="977152"/>
                    <a:pt x="3391363" y="977152"/>
                    <a:pt x="3385506" y="977152"/>
                  </a:cubicBezTo>
                  <a:cubicBezTo>
                    <a:pt x="3384441" y="944671"/>
                    <a:pt x="3435026" y="899410"/>
                    <a:pt x="3460053" y="875981"/>
                  </a:cubicBezTo>
                  <a:cubicBezTo>
                    <a:pt x="3464846" y="871189"/>
                    <a:pt x="3462716" y="864799"/>
                    <a:pt x="3455793" y="867994"/>
                  </a:cubicBezTo>
                  <a:cubicBezTo>
                    <a:pt x="3422247" y="884501"/>
                    <a:pt x="3398286" y="922839"/>
                    <a:pt x="3356752" y="919644"/>
                  </a:cubicBezTo>
                  <a:cubicBezTo>
                    <a:pt x="3325336" y="921242"/>
                    <a:pt x="3293920" y="923372"/>
                    <a:pt x="3263568" y="925502"/>
                  </a:cubicBezTo>
                  <a:cubicBezTo>
                    <a:pt x="3251854" y="924437"/>
                    <a:pt x="3251854" y="924437"/>
                    <a:pt x="3238542" y="916450"/>
                  </a:cubicBezTo>
                  <a:cubicBezTo>
                    <a:pt x="3237476" y="898345"/>
                    <a:pt x="3238542" y="900475"/>
                    <a:pt x="3249724" y="890358"/>
                  </a:cubicBezTo>
                  <a:cubicBezTo>
                    <a:pt x="3333855" y="850954"/>
                    <a:pt x="3421714" y="797174"/>
                    <a:pt x="3509574" y="757771"/>
                  </a:cubicBezTo>
                  <a:cubicBezTo>
                    <a:pt x="3516496" y="754576"/>
                    <a:pt x="3522886" y="749783"/>
                    <a:pt x="3528743" y="746588"/>
                  </a:cubicBezTo>
                  <a:cubicBezTo>
                    <a:pt x="3563887" y="727419"/>
                    <a:pt x="3598498" y="709315"/>
                    <a:pt x="3634706" y="690146"/>
                  </a:cubicBezTo>
                  <a:cubicBezTo>
                    <a:pt x="3642028" y="689347"/>
                    <a:pt x="3651513" y="688182"/>
                    <a:pt x="3661538" y="687708"/>
                  </a:cubicBezTo>
                  <a:close/>
                  <a:moveTo>
                    <a:pt x="3106487" y="648612"/>
                  </a:moveTo>
                  <a:cubicBezTo>
                    <a:pt x="3152812" y="647547"/>
                    <a:pt x="3159202" y="700263"/>
                    <a:pt x="3233749" y="667781"/>
                  </a:cubicBezTo>
                  <a:cubicBezTo>
                    <a:pt x="3233749" y="666716"/>
                    <a:pt x="3234814" y="665652"/>
                    <a:pt x="3234814" y="665652"/>
                  </a:cubicBezTo>
                  <a:lnTo>
                    <a:pt x="3234814" y="750848"/>
                  </a:lnTo>
                  <a:cubicBezTo>
                    <a:pt x="3232684" y="765758"/>
                    <a:pt x="3228957" y="780135"/>
                    <a:pt x="3225762" y="789187"/>
                  </a:cubicBezTo>
                  <a:cubicBezTo>
                    <a:pt x="3219905" y="790252"/>
                    <a:pt x="3214580" y="791317"/>
                    <a:pt x="3208723" y="792382"/>
                  </a:cubicBezTo>
                  <a:cubicBezTo>
                    <a:pt x="3145890" y="762030"/>
                    <a:pt x="3108617" y="714640"/>
                    <a:pt x="3106487" y="661924"/>
                  </a:cubicBezTo>
                  <a:lnTo>
                    <a:pt x="3106487" y="651807"/>
                  </a:lnTo>
                  <a:cubicBezTo>
                    <a:pt x="3106487" y="650742"/>
                    <a:pt x="3106487" y="649677"/>
                    <a:pt x="3106487" y="648612"/>
                  </a:cubicBezTo>
                  <a:close/>
                  <a:moveTo>
                    <a:pt x="1575074" y="608144"/>
                  </a:moveTo>
                  <a:cubicBezTo>
                    <a:pt x="1566022" y="610274"/>
                    <a:pt x="1558567" y="612936"/>
                    <a:pt x="1552710" y="616131"/>
                  </a:cubicBezTo>
                  <a:cubicBezTo>
                    <a:pt x="1533541" y="625184"/>
                    <a:pt x="1526618" y="640625"/>
                    <a:pt x="1527684" y="671509"/>
                  </a:cubicBezTo>
                  <a:cubicBezTo>
                    <a:pt x="1533541" y="670444"/>
                    <a:pt x="1543658" y="663522"/>
                    <a:pt x="1552710" y="655535"/>
                  </a:cubicBezTo>
                  <a:cubicBezTo>
                    <a:pt x="1567087" y="640625"/>
                    <a:pt x="1581997" y="621456"/>
                    <a:pt x="1575074" y="608144"/>
                  </a:cubicBezTo>
                  <a:close/>
                  <a:moveTo>
                    <a:pt x="2635775" y="472893"/>
                  </a:moveTo>
                  <a:cubicBezTo>
                    <a:pt x="2661867" y="492062"/>
                    <a:pt x="2661867" y="492062"/>
                    <a:pt x="2689556" y="508037"/>
                  </a:cubicBezTo>
                  <a:cubicBezTo>
                    <a:pt x="2720972" y="548505"/>
                    <a:pt x="2667191" y="610274"/>
                    <a:pt x="2608619" y="661392"/>
                  </a:cubicBezTo>
                  <a:lnTo>
                    <a:pt x="2608619" y="553830"/>
                  </a:lnTo>
                  <a:cubicBezTo>
                    <a:pt x="2619801" y="526674"/>
                    <a:pt x="2619801" y="490997"/>
                    <a:pt x="2635775" y="472893"/>
                  </a:cubicBezTo>
                  <a:close/>
                  <a:moveTo>
                    <a:pt x="1655479" y="448932"/>
                  </a:moveTo>
                  <a:cubicBezTo>
                    <a:pt x="1629387" y="465971"/>
                    <a:pt x="1601166" y="478218"/>
                    <a:pt x="1578801" y="495257"/>
                  </a:cubicBezTo>
                  <a:cubicBezTo>
                    <a:pt x="1568685" y="503246"/>
                    <a:pt x="1558567" y="512298"/>
                    <a:pt x="1552710" y="523480"/>
                  </a:cubicBezTo>
                  <a:cubicBezTo>
                    <a:pt x="1545788" y="534662"/>
                    <a:pt x="1542593" y="547441"/>
                    <a:pt x="1542061" y="562351"/>
                  </a:cubicBezTo>
                  <a:cubicBezTo>
                    <a:pt x="1545255" y="561286"/>
                    <a:pt x="1548983" y="560221"/>
                    <a:pt x="1552177" y="558091"/>
                  </a:cubicBezTo>
                  <a:cubicBezTo>
                    <a:pt x="1561230" y="554896"/>
                    <a:pt x="1570282" y="550104"/>
                    <a:pt x="1578269" y="545844"/>
                  </a:cubicBezTo>
                  <a:cubicBezTo>
                    <a:pt x="1604361" y="532000"/>
                    <a:pt x="1626725" y="514960"/>
                    <a:pt x="1642699" y="481413"/>
                  </a:cubicBezTo>
                  <a:cubicBezTo>
                    <a:pt x="1656544" y="473426"/>
                    <a:pt x="1656544" y="473426"/>
                    <a:pt x="1667726" y="461179"/>
                  </a:cubicBezTo>
                  <a:cubicBezTo>
                    <a:pt x="1666661" y="456919"/>
                    <a:pt x="1666661" y="452127"/>
                    <a:pt x="1666661" y="449997"/>
                  </a:cubicBezTo>
                  <a:cubicBezTo>
                    <a:pt x="1662401" y="448932"/>
                    <a:pt x="1658673" y="448932"/>
                    <a:pt x="1655479" y="448932"/>
                  </a:cubicBezTo>
                  <a:close/>
                  <a:moveTo>
                    <a:pt x="3171982" y="389826"/>
                  </a:moveTo>
                  <a:cubicBezTo>
                    <a:pt x="3177839" y="394086"/>
                    <a:pt x="3183164" y="398878"/>
                    <a:pt x="3189021" y="403138"/>
                  </a:cubicBezTo>
                  <a:cubicBezTo>
                    <a:pt x="3195411" y="419112"/>
                    <a:pt x="3213515" y="436684"/>
                    <a:pt x="3234814" y="454789"/>
                  </a:cubicBezTo>
                  <a:cubicBezTo>
                    <a:pt x="3261971" y="478751"/>
                    <a:pt x="3292322" y="501115"/>
                    <a:pt x="3313621" y="520285"/>
                  </a:cubicBezTo>
                  <a:cubicBezTo>
                    <a:pt x="3315751" y="575130"/>
                    <a:pt x="3283270" y="591104"/>
                    <a:pt x="3234814" y="600156"/>
                  </a:cubicBezTo>
                  <a:lnTo>
                    <a:pt x="3233749" y="600156"/>
                  </a:lnTo>
                  <a:cubicBezTo>
                    <a:pt x="3231619" y="578857"/>
                    <a:pt x="3231619" y="558623"/>
                    <a:pt x="3230554" y="538389"/>
                  </a:cubicBezTo>
                  <a:cubicBezTo>
                    <a:pt x="3204463" y="506973"/>
                    <a:pt x="3123526" y="421242"/>
                    <a:pt x="3171982" y="389826"/>
                  </a:cubicBezTo>
                  <a:close/>
                  <a:moveTo>
                    <a:pt x="2558565" y="235940"/>
                  </a:moveTo>
                  <a:cubicBezTo>
                    <a:pt x="2573475" y="244992"/>
                    <a:pt x="2588917" y="248187"/>
                    <a:pt x="2599034" y="279603"/>
                  </a:cubicBezTo>
                  <a:cubicBezTo>
                    <a:pt x="2586787" y="368527"/>
                    <a:pt x="2575605" y="468633"/>
                    <a:pt x="2550578" y="565545"/>
                  </a:cubicBezTo>
                  <a:cubicBezTo>
                    <a:pt x="2550578" y="572467"/>
                    <a:pt x="2550578" y="578858"/>
                    <a:pt x="2551643" y="586845"/>
                  </a:cubicBezTo>
                  <a:cubicBezTo>
                    <a:pt x="2584125" y="586845"/>
                    <a:pt x="2599034" y="571934"/>
                    <a:pt x="2608086" y="553298"/>
                  </a:cubicBezTo>
                  <a:lnTo>
                    <a:pt x="2608086" y="660327"/>
                  </a:lnTo>
                  <a:cubicBezTo>
                    <a:pt x="2562825" y="698665"/>
                    <a:pt x="2513305" y="731147"/>
                    <a:pt x="2497863" y="743394"/>
                  </a:cubicBezTo>
                  <a:cubicBezTo>
                    <a:pt x="2480823" y="791849"/>
                    <a:pt x="2464317" y="841370"/>
                    <a:pt x="2447277" y="890891"/>
                  </a:cubicBezTo>
                  <a:cubicBezTo>
                    <a:pt x="2350898" y="1040517"/>
                    <a:pt x="2280077" y="1158728"/>
                    <a:pt x="2113411" y="1193339"/>
                  </a:cubicBezTo>
                  <a:cubicBezTo>
                    <a:pt x="2112346" y="1190144"/>
                    <a:pt x="2111281" y="1186417"/>
                    <a:pt x="2110217" y="1183222"/>
                  </a:cubicBezTo>
                  <a:cubicBezTo>
                    <a:pt x="2111281" y="1180027"/>
                    <a:pt x="2112346" y="1176300"/>
                    <a:pt x="2114476" y="1174170"/>
                  </a:cubicBezTo>
                  <a:cubicBezTo>
                    <a:pt x="2253986" y="1123584"/>
                    <a:pt x="2366873" y="964905"/>
                    <a:pt x="2394562" y="811551"/>
                  </a:cubicBezTo>
                  <a:cubicBezTo>
                    <a:pt x="2393497" y="808356"/>
                    <a:pt x="2393497" y="804629"/>
                    <a:pt x="2393497" y="801434"/>
                  </a:cubicBezTo>
                  <a:cubicBezTo>
                    <a:pt x="2341846" y="808356"/>
                    <a:pt x="2295520" y="826461"/>
                    <a:pt x="2250259" y="827526"/>
                  </a:cubicBezTo>
                  <a:cubicBezTo>
                    <a:pt x="2159204" y="774810"/>
                    <a:pt x="2212985" y="762031"/>
                    <a:pt x="2286467" y="748719"/>
                  </a:cubicBezTo>
                  <a:cubicBezTo>
                    <a:pt x="2337054" y="723692"/>
                    <a:pt x="2387639" y="694938"/>
                    <a:pt x="2433965" y="653937"/>
                  </a:cubicBezTo>
                  <a:cubicBezTo>
                    <a:pt x="2470174" y="535726"/>
                    <a:pt x="2509577" y="416450"/>
                    <a:pt x="2525019" y="300370"/>
                  </a:cubicBezTo>
                  <a:cubicBezTo>
                    <a:pt x="2546318" y="276941"/>
                    <a:pt x="2513837" y="252979"/>
                    <a:pt x="2558565" y="235940"/>
                  </a:cubicBezTo>
                  <a:close/>
                  <a:moveTo>
                    <a:pt x="3528210" y="194459"/>
                  </a:moveTo>
                  <a:lnTo>
                    <a:pt x="3528210" y="484076"/>
                  </a:lnTo>
                  <a:lnTo>
                    <a:pt x="3528743" y="483543"/>
                  </a:lnTo>
                  <a:lnTo>
                    <a:pt x="3528743" y="484076"/>
                  </a:lnTo>
                  <a:cubicBezTo>
                    <a:pt x="3508509" y="505375"/>
                    <a:pt x="3468041" y="540519"/>
                    <a:pt x="3495197" y="562883"/>
                  </a:cubicBezTo>
                  <a:cubicBezTo>
                    <a:pt x="3505314" y="561285"/>
                    <a:pt x="3512103" y="557558"/>
                    <a:pt x="3517161" y="553165"/>
                  </a:cubicBezTo>
                  <a:lnTo>
                    <a:pt x="3528210" y="540085"/>
                  </a:lnTo>
                  <a:lnTo>
                    <a:pt x="3528210" y="656599"/>
                  </a:lnTo>
                  <a:lnTo>
                    <a:pt x="3528743" y="656327"/>
                  </a:lnTo>
                  <a:lnTo>
                    <a:pt x="3528743" y="656599"/>
                  </a:lnTo>
                  <a:cubicBezTo>
                    <a:pt x="3488274" y="681626"/>
                    <a:pt x="3448871" y="708250"/>
                    <a:pt x="3406273" y="719432"/>
                  </a:cubicBezTo>
                  <a:cubicBezTo>
                    <a:pt x="3405208" y="715172"/>
                    <a:pt x="3403078" y="711445"/>
                    <a:pt x="3403078" y="707185"/>
                  </a:cubicBezTo>
                  <a:cubicBezTo>
                    <a:pt x="3430235" y="686951"/>
                    <a:pt x="3492002" y="651807"/>
                    <a:pt x="3496262" y="620391"/>
                  </a:cubicBezTo>
                  <a:cubicBezTo>
                    <a:pt x="3436624" y="593234"/>
                    <a:pt x="3443547" y="596962"/>
                    <a:pt x="3394026" y="629443"/>
                  </a:cubicBezTo>
                  <a:cubicBezTo>
                    <a:pt x="3321076" y="652872"/>
                    <a:pt x="3292855" y="661924"/>
                    <a:pt x="3246529" y="710380"/>
                  </a:cubicBezTo>
                  <a:cubicBezTo>
                    <a:pt x="3242269" y="722627"/>
                    <a:pt x="3238542" y="737536"/>
                    <a:pt x="3235347" y="750848"/>
                  </a:cubicBezTo>
                  <a:lnTo>
                    <a:pt x="3235347" y="665652"/>
                  </a:lnTo>
                  <a:cubicBezTo>
                    <a:pt x="3275815" y="624118"/>
                    <a:pt x="3325336" y="599092"/>
                    <a:pt x="3367934" y="560753"/>
                  </a:cubicBezTo>
                  <a:cubicBezTo>
                    <a:pt x="3368999" y="548506"/>
                    <a:pt x="3368999" y="535726"/>
                    <a:pt x="3370064" y="524544"/>
                  </a:cubicBezTo>
                  <a:cubicBezTo>
                    <a:pt x="3386039" y="523479"/>
                    <a:pt x="3402545" y="522414"/>
                    <a:pt x="3419585" y="520285"/>
                  </a:cubicBezTo>
                  <a:cubicBezTo>
                    <a:pt x="3457923" y="476621"/>
                    <a:pt x="3518626" y="380774"/>
                    <a:pt x="3511704" y="329123"/>
                  </a:cubicBezTo>
                  <a:cubicBezTo>
                    <a:pt x="3474430" y="329123"/>
                    <a:pt x="3438754" y="354150"/>
                    <a:pt x="3411598" y="341370"/>
                  </a:cubicBezTo>
                  <a:cubicBezTo>
                    <a:pt x="3410532" y="301967"/>
                    <a:pt x="3417455" y="305162"/>
                    <a:pt x="3447806" y="282798"/>
                  </a:cubicBezTo>
                  <a:close/>
                  <a:moveTo>
                    <a:pt x="52315" y="184090"/>
                  </a:moveTo>
                  <a:cubicBezTo>
                    <a:pt x="64296" y="184023"/>
                    <a:pt x="76676" y="185088"/>
                    <a:pt x="88391" y="188017"/>
                  </a:cubicBezTo>
                  <a:cubicBezTo>
                    <a:pt x="129925" y="196004"/>
                    <a:pt x="167198" y="221030"/>
                    <a:pt x="158146" y="272682"/>
                  </a:cubicBezTo>
                  <a:cubicBezTo>
                    <a:pt x="156016" y="288124"/>
                    <a:pt x="149094" y="290254"/>
                    <a:pt x="137912" y="296111"/>
                  </a:cubicBezTo>
                  <a:cubicBezTo>
                    <a:pt x="125132" y="301436"/>
                    <a:pt x="113950" y="306228"/>
                    <a:pt x="102768" y="308358"/>
                  </a:cubicBezTo>
                  <a:cubicBezTo>
                    <a:pt x="98508" y="309423"/>
                    <a:pt x="92651" y="309423"/>
                    <a:pt x="88391" y="309423"/>
                  </a:cubicBezTo>
                  <a:cubicBezTo>
                    <a:pt x="85729" y="309423"/>
                    <a:pt x="83599" y="309423"/>
                    <a:pt x="81469" y="309423"/>
                  </a:cubicBezTo>
                  <a:cubicBezTo>
                    <a:pt x="75612" y="306228"/>
                    <a:pt x="69754" y="303566"/>
                    <a:pt x="65494" y="299306"/>
                  </a:cubicBezTo>
                  <a:cubicBezTo>
                    <a:pt x="29286" y="271617"/>
                    <a:pt x="10117" y="229550"/>
                    <a:pt x="18636" y="186952"/>
                  </a:cubicBezTo>
                  <a:cubicBezTo>
                    <a:pt x="28753" y="185354"/>
                    <a:pt x="40334" y="184156"/>
                    <a:pt x="52315" y="184090"/>
                  </a:cubicBezTo>
                  <a:close/>
                  <a:moveTo>
                    <a:pt x="697548" y="95897"/>
                  </a:moveTo>
                  <a:cubicBezTo>
                    <a:pt x="698613" y="118261"/>
                    <a:pt x="698613" y="141690"/>
                    <a:pt x="698613" y="166717"/>
                  </a:cubicBezTo>
                  <a:cubicBezTo>
                    <a:pt x="703938" y="163522"/>
                    <a:pt x="708730" y="160859"/>
                    <a:pt x="712990" y="157665"/>
                  </a:cubicBezTo>
                  <a:cubicBezTo>
                    <a:pt x="717250" y="154470"/>
                    <a:pt x="721510" y="150210"/>
                    <a:pt x="727367" y="144353"/>
                  </a:cubicBezTo>
                  <a:cubicBezTo>
                    <a:pt x="727367" y="122521"/>
                    <a:pt x="723107" y="107079"/>
                    <a:pt x="712990" y="99092"/>
                  </a:cubicBezTo>
                  <a:cubicBezTo>
                    <a:pt x="708198" y="96962"/>
                    <a:pt x="703938" y="95897"/>
                    <a:pt x="697548" y="95897"/>
                  </a:cubicBezTo>
                  <a:close/>
                  <a:moveTo>
                    <a:pt x="1785205" y="42774"/>
                  </a:moveTo>
                  <a:cubicBezTo>
                    <a:pt x="1804873" y="40852"/>
                    <a:pt x="1812561" y="45445"/>
                    <a:pt x="1825341" y="84183"/>
                  </a:cubicBezTo>
                  <a:cubicBezTo>
                    <a:pt x="1816289" y="113469"/>
                    <a:pt x="1785937" y="129444"/>
                    <a:pt x="1779015" y="158730"/>
                  </a:cubicBezTo>
                  <a:cubicBezTo>
                    <a:pt x="1800314" y="148613"/>
                    <a:pt x="1820548" y="141691"/>
                    <a:pt x="1835458" y="118262"/>
                  </a:cubicBezTo>
                  <a:cubicBezTo>
                    <a:pt x="1858887" y="111339"/>
                    <a:pt x="1892966" y="127314"/>
                    <a:pt x="1895628" y="150211"/>
                  </a:cubicBezTo>
                  <a:lnTo>
                    <a:pt x="1895628" y="158198"/>
                  </a:lnTo>
                  <a:cubicBezTo>
                    <a:pt x="1893498" y="168315"/>
                    <a:pt x="1887641" y="179497"/>
                    <a:pt x="1873264" y="191744"/>
                  </a:cubicBezTo>
                  <a:cubicBezTo>
                    <a:pt x="1795522" y="219433"/>
                    <a:pt x="1708728" y="253512"/>
                    <a:pt x="1646959" y="304097"/>
                  </a:cubicBezTo>
                  <a:cubicBezTo>
                    <a:pt x="1623530" y="332319"/>
                    <a:pt x="1600633" y="360540"/>
                    <a:pt x="1578269" y="388761"/>
                  </a:cubicBezTo>
                  <a:cubicBezTo>
                    <a:pt x="1564425" y="398879"/>
                    <a:pt x="1556438" y="404736"/>
                    <a:pt x="1552177" y="408996"/>
                  </a:cubicBezTo>
                  <a:cubicBezTo>
                    <a:pt x="1544190" y="418048"/>
                    <a:pt x="1543126" y="424438"/>
                    <a:pt x="1536203" y="450529"/>
                  </a:cubicBezTo>
                  <a:cubicBezTo>
                    <a:pt x="1540996" y="449464"/>
                    <a:pt x="1546320" y="448399"/>
                    <a:pt x="1552177" y="446269"/>
                  </a:cubicBezTo>
                  <a:cubicBezTo>
                    <a:pt x="1560165" y="443074"/>
                    <a:pt x="1569217" y="438815"/>
                    <a:pt x="1578269" y="432957"/>
                  </a:cubicBezTo>
                  <a:cubicBezTo>
                    <a:pt x="1645894" y="395684"/>
                    <a:pt x="1747066" y="322734"/>
                    <a:pt x="1765170" y="431892"/>
                  </a:cubicBezTo>
                  <a:cubicBezTo>
                    <a:pt x="1802444" y="468101"/>
                    <a:pt x="1780080" y="479283"/>
                    <a:pt x="1742807" y="521882"/>
                  </a:cubicBezTo>
                  <a:cubicBezTo>
                    <a:pt x="1680505" y="573533"/>
                    <a:pt x="1641102" y="655535"/>
                    <a:pt x="1578269" y="711978"/>
                  </a:cubicBezTo>
                  <a:cubicBezTo>
                    <a:pt x="1570282" y="719965"/>
                    <a:pt x="1561230" y="726355"/>
                    <a:pt x="1552177" y="732212"/>
                  </a:cubicBezTo>
                  <a:cubicBezTo>
                    <a:pt x="1552177" y="735407"/>
                    <a:pt x="1552177" y="740199"/>
                    <a:pt x="1552177" y="744459"/>
                  </a:cubicBezTo>
                  <a:cubicBezTo>
                    <a:pt x="1559100" y="744459"/>
                    <a:pt x="1568152" y="741797"/>
                    <a:pt x="1578269" y="737537"/>
                  </a:cubicBezTo>
                  <a:cubicBezTo>
                    <a:pt x="1624595" y="718900"/>
                    <a:pt x="1705533" y="668847"/>
                    <a:pt x="1734819" y="654470"/>
                  </a:cubicBezTo>
                  <a:cubicBezTo>
                    <a:pt x="1760378" y="662990"/>
                    <a:pt x="1767300" y="669912"/>
                    <a:pt x="1767300" y="708250"/>
                  </a:cubicBezTo>
                  <a:cubicBezTo>
                    <a:pt x="1722572" y="744459"/>
                    <a:pt x="1679440" y="774810"/>
                    <a:pt x="1648024" y="823266"/>
                  </a:cubicBezTo>
                  <a:cubicBezTo>
                    <a:pt x="1648024" y="866929"/>
                    <a:pt x="1683168" y="866929"/>
                    <a:pt x="1726832" y="893021"/>
                  </a:cubicBezTo>
                  <a:cubicBezTo>
                    <a:pt x="1753988" y="933489"/>
                    <a:pt x="1649089" y="994724"/>
                    <a:pt x="1578269" y="1037323"/>
                  </a:cubicBezTo>
                  <a:cubicBezTo>
                    <a:pt x="1569217" y="1043180"/>
                    <a:pt x="1560165" y="1048505"/>
                    <a:pt x="1552177" y="1054362"/>
                  </a:cubicBezTo>
                  <a:cubicBezTo>
                    <a:pt x="1542061" y="1060219"/>
                    <a:pt x="1534606" y="1066077"/>
                    <a:pt x="1528749" y="1070337"/>
                  </a:cubicBezTo>
                  <a:cubicBezTo>
                    <a:pt x="1524489" y="1079389"/>
                    <a:pt x="1524489" y="1079389"/>
                    <a:pt x="1518631" y="1185352"/>
                  </a:cubicBezTo>
                  <a:cubicBezTo>
                    <a:pt x="1518631" y="1217833"/>
                    <a:pt x="1520761" y="1250847"/>
                    <a:pt x="1521826" y="1284393"/>
                  </a:cubicBezTo>
                  <a:cubicBezTo>
                    <a:pt x="1521826" y="1296641"/>
                    <a:pt x="1512774" y="1310485"/>
                    <a:pt x="1499462" y="1313680"/>
                  </a:cubicBezTo>
                  <a:cubicBezTo>
                    <a:pt x="1444617" y="1265224"/>
                    <a:pt x="1447812" y="1175235"/>
                    <a:pt x="1437694" y="1117727"/>
                  </a:cubicBezTo>
                  <a:cubicBezTo>
                    <a:pt x="1387109" y="1109740"/>
                    <a:pt x="1384446" y="1111870"/>
                    <a:pt x="1380187" y="1071402"/>
                  </a:cubicBezTo>
                  <a:cubicBezTo>
                    <a:pt x="1410538" y="1064479"/>
                    <a:pt x="1410538" y="1064479"/>
                    <a:pt x="1437694" y="1051167"/>
                  </a:cubicBezTo>
                  <a:cubicBezTo>
                    <a:pt x="1451539" y="1021881"/>
                    <a:pt x="1442487" y="936152"/>
                    <a:pt x="1434500" y="916982"/>
                  </a:cubicBezTo>
                  <a:cubicBezTo>
                    <a:pt x="1383914" y="918047"/>
                    <a:pt x="1327471" y="990465"/>
                    <a:pt x="1285938" y="1011764"/>
                  </a:cubicBezTo>
                  <a:cubicBezTo>
                    <a:pt x="1239612" y="1064479"/>
                    <a:pt x="1219378" y="1061284"/>
                    <a:pt x="1167727" y="1035193"/>
                  </a:cubicBezTo>
                  <a:cubicBezTo>
                    <a:pt x="1168792" y="1030933"/>
                    <a:pt x="1169857" y="1027206"/>
                    <a:pt x="1169857" y="1024011"/>
                  </a:cubicBezTo>
                  <a:cubicBezTo>
                    <a:pt x="1220975" y="1004842"/>
                    <a:pt x="1411070" y="886631"/>
                    <a:pt x="1422253" y="824863"/>
                  </a:cubicBezTo>
                  <a:cubicBezTo>
                    <a:pt x="1408408" y="822733"/>
                    <a:pt x="1408408" y="822733"/>
                    <a:pt x="1397226" y="814746"/>
                  </a:cubicBezTo>
                  <a:cubicBezTo>
                    <a:pt x="1397226" y="810486"/>
                    <a:pt x="1397226" y="805694"/>
                    <a:pt x="1397226" y="802499"/>
                  </a:cubicBezTo>
                  <a:cubicBezTo>
                    <a:pt x="1406278" y="795045"/>
                    <a:pt x="1417460" y="787057"/>
                    <a:pt x="1427577" y="779070"/>
                  </a:cubicBezTo>
                  <a:cubicBezTo>
                    <a:pt x="1435565" y="760966"/>
                    <a:pt x="1443552" y="703458"/>
                    <a:pt x="1435565" y="692276"/>
                  </a:cubicBezTo>
                  <a:cubicBezTo>
                    <a:pt x="1378057" y="692276"/>
                    <a:pt x="1354628" y="803564"/>
                    <a:pt x="1289133" y="782265"/>
                  </a:cubicBezTo>
                  <a:cubicBezTo>
                    <a:pt x="1253989" y="803564"/>
                    <a:pt x="1192221" y="854150"/>
                    <a:pt x="1153883" y="833916"/>
                  </a:cubicBezTo>
                  <a:cubicBezTo>
                    <a:pt x="1153883" y="824863"/>
                    <a:pt x="1154948" y="816876"/>
                    <a:pt x="1156013" y="808889"/>
                  </a:cubicBezTo>
                  <a:cubicBezTo>
                    <a:pt x="1188494" y="793447"/>
                    <a:pt x="1216715" y="771615"/>
                    <a:pt x="1263041" y="748186"/>
                  </a:cubicBezTo>
                  <a:cubicBezTo>
                    <a:pt x="1285405" y="708783"/>
                    <a:pt x="1263041" y="666184"/>
                    <a:pt x="1306704" y="656067"/>
                  </a:cubicBezTo>
                  <a:cubicBezTo>
                    <a:pt x="1312562" y="662990"/>
                    <a:pt x="1316822" y="669379"/>
                    <a:pt x="1323744" y="676302"/>
                  </a:cubicBezTo>
                  <a:cubicBezTo>
                    <a:pt x="1436630" y="675237"/>
                    <a:pt x="1438759" y="507505"/>
                    <a:pt x="1440889" y="435620"/>
                  </a:cubicBezTo>
                  <a:cubicBezTo>
                    <a:pt x="1463254" y="394086"/>
                    <a:pt x="1518099" y="401009"/>
                    <a:pt x="1523956" y="343501"/>
                  </a:cubicBezTo>
                  <a:cubicBezTo>
                    <a:pt x="1433967" y="356280"/>
                    <a:pt x="1443019" y="445204"/>
                    <a:pt x="1376459" y="458516"/>
                  </a:cubicBezTo>
                  <a:cubicBezTo>
                    <a:pt x="1366342" y="454256"/>
                    <a:pt x="1357290" y="450529"/>
                    <a:pt x="1348238" y="446269"/>
                  </a:cubicBezTo>
                  <a:cubicBezTo>
                    <a:pt x="1270496" y="446269"/>
                    <a:pt x="1234287" y="529337"/>
                    <a:pt x="1161337" y="469698"/>
                  </a:cubicBezTo>
                  <a:cubicBezTo>
                    <a:pt x="1161337" y="466503"/>
                    <a:pt x="1161337" y="462776"/>
                    <a:pt x="1161337" y="459581"/>
                  </a:cubicBezTo>
                  <a:cubicBezTo>
                    <a:pt x="1269431" y="405801"/>
                    <a:pt x="1269431" y="405801"/>
                    <a:pt x="1337056" y="376514"/>
                  </a:cubicBezTo>
                  <a:cubicBezTo>
                    <a:pt x="1385511" y="333916"/>
                    <a:pt x="1353030" y="247122"/>
                    <a:pt x="1363147" y="194406"/>
                  </a:cubicBezTo>
                  <a:cubicBezTo>
                    <a:pt x="1417993" y="193341"/>
                    <a:pt x="1415863" y="282265"/>
                    <a:pt x="1453136" y="312617"/>
                  </a:cubicBezTo>
                  <a:cubicBezTo>
                    <a:pt x="1485617" y="299305"/>
                    <a:pt x="1518631" y="285460"/>
                    <a:pt x="1552177" y="273213"/>
                  </a:cubicBezTo>
                  <a:cubicBezTo>
                    <a:pt x="1561230" y="270018"/>
                    <a:pt x="1569217" y="266291"/>
                    <a:pt x="1578269" y="263096"/>
                  </a:cubicBezTo>
                  <a:cubicBezTo>
                    <a:pt x="1584126" y="260434"/>
                    <a:pt x="1590516" y="258304"/>
                    <a:pt x="1596374" y="256174"/>
                  </a:cubicBezTo>
                  <a:cubicBezTo>
                    <a:pt x="1649622" y="190147"/>
                    <a:pt x="1705533" y="112404"/>
                    <a:pt x="1760911" y="45844"/>
                  </a:cubicBezTo>
                  <a:cubicBezTo>
                    <a:pt x="1770762" y="44779"/>
                    <a:pt x="1778649" y="43415"/>
                    <a:pt x="1785205" y="42774"/>
                  </a:cubicBezTo>
                  <a:close/>
                  <a:moveTo>
                    <a:pt x="677122" y="5334"/>
                  </a:moveTo>
                  <a:cubicBezTo>
                    <a:pt x="695418" y="7505"/>
                    <a:pt x="706600" y="24278"/>
                    <a:pt x="708198" y="55428"/>
                  </a:cubicBezTo>
                  <a:cubicBezTo>
                    <a:pt x="710328" y="55428"/>
                    <a:pt x="711393" y="55428"/>
                    <a:pt x="712458" y="55428"/>
                  </a:cubicBezTo>
                  <a:cubicBezTo>
                    <a:pt x="749731" y="57558"/>
                    <a:pt x="810434" y="104949"/>
                    <a:pt x="836526" y="143288"/>
                  </a:cubicBezTo>
                  <a:cubicBezTo>
                    <a:pt x="831733" y="191743"/>
                    <a:pt x="761978" y="242329"/>
                    <a:pt x="712458" y="269485"/>
                  </a:cubicBezTo>
                  <a:cubicBezTo>
                    <a:pt x="703406" y="273745"/>
                    <a:pt x="697016" y="277472"/>
                    <a:pt x="690094" y="280667"/>
                  </a:cubicBezTo>
                  <a:cubicBezTo>
                    <a:pt x="638443" y="327526"/>
                    <a:pt x="659742" y="366929"/>
                    <a:pt x="668794" y="420177"/>
                  </a:cubicBezTo>
                  <a:cubicBezTo>
                    <a:pt x="670924" y="428164"/>
                    <a:pt x="670924" y="429229"/>
                    <a:pt x="666664" y="435086"/>
                  </a:cubicBezTo>
                  <a:cubicBezTo>
                    <a:pt x="665599" y="437749"/>
                    <a:pt x="663470" y="439879"/>
                    <a:pt x="662405" y="440944"/>
                  </a:cubicBezTo>
                  <a:cubicBezTo>
                    <a:pt x="645898" y="465438"/>
                    <a:pt x="624599" y="494724"/>
                    <a:pt x="608624" y="524011"/>
                  </a:cubicBezTo>
                  <a:cubicBezTo>
                    <a:pt x="596377" y="546375"/>
                    <a:pt x="585195" y="569271"/>
                    <a:pt x="579338" y="591636"/>
                  </a:cubicBezTo>
                  <a:cubicBezTo>
                    <a:pt x="589455" y="584713"/>
                    <a:pt x="598507" y="577259"/>
                    <a:pt x="608624" y="570336"/>
                  </a:cubicBezTo>
                  <a:cubicBezTo>
                    <a:pt x="640573" y="545310"/>
                    <a:pt x="674119" y="521881"/>
                    <a:pt x="712458" y="512829"/>
                  </a:cubicBezTo>
                  <a:cubicBezTo>
                    <a:pt x="713523" y="511764"/>
                    <a:pt x="714588" y="511764"/>
                    <a:pt x="716718" y="511764"/>
                  </a:cubicBezTo>
                  <a:cubicBezTo>
                    <a:pt x="743874" y="531998"/>
                    <a:pt x="731627" y="555959"/>
                    <a:pt x="712458" y="579389"/>
                  </a:cubicBezTo>
                  <a:cubicBezTo>
                    <a:pt x="693288" y="603350"/>
                    <a:pt x="666664" y="626779"/>
                    <a:pt x="660807" y="645949"/>
                  </a:cubicBezTo>
                  <a:cubicBezTo>
                    <a:pt x="666132" y="664053"/>
                    <a:pt x="697548" y="660858"/>
                    <a:pt x="704471" y="713573"/>
                  </a:cubicBezTo>
                  <a:cubicBezTo>
                    <a:pt x="667729" y="863200"/>
                    <a:pt x="684236" y="1013360"/>
                    <a:pt x="710328" y="1175233"/>
                  </a:cubicBezTo>
                  <a:cubicBezTo>
                    <a:pt x="702341" y="1210910"/>
                    <a:pt x="652820" y="1217832"/>
                    <a:pt x="625663" y="1217832"/>
                  </a:cubicBezTo>
                  <a:cubicBezTo>
                    <a:pt x="619806" y="1213040"/>
                    <a:pt x="614481" y="1207715"/>
                    <a:pt x="608624" y="1200792"/>
                  </a:cubicBezTo>
                  <a:cubicBezTo>
                    <a:pt x="581468" y="1169376"/>
                    <a:pt x="558038" y="1116661"/>
                    <a:pt x="561233" y="1090569"/>
                  </a:cubicBezTo>
                  <a:cubicBezTo>
                    <a:pt x="592650" y="1103349"/>
                    <a:pt x="594247" y="1104414"/>
                    <a:pt x="608624" y="1105479"/>
                  </a:cubicBezTo>
                  <a:cubicBezTo>
                    <a:pt x="608624" y="1105479"/>
                    <a:pt x="609689" y="1105479"/>
                    <a:pt x="610754" y="1105479"/>
                  </a:cubicBezTo>
                  <a:cubicBezTo>
                    <a:pt x="620871" y="1076192"/>
                    <a:pt x="617676" y="1029866"/>
                    <a:pt x="608624" y="1008567"/>
                  </a:cubicBezTo>
                  <a:cubicBezTo>
                    <a:pt x="607559" y="1007502"/>
                    <a:pt x="606494" y="1006437"/>
                    <a:pt x="606494" y="1005372"/>
                  </a:cubicBezTo>
                  <a:cubicBezTo>
                    <a:pt x="572948" y="994190"/>
                    <a:pt x="567091" y="994190"/>
                    <a:pt x="555909" y="972891"/>
                  </a:cubicBezTo>
                  <a:cubicBezTo>
                    <a:pt x="551649" y="972891"/>
                    <a:pt x="546856" y="972891"/>
                    <a:pt x="543662" y="973956"/>
                  </a:cubicBezTo>
                  <a:cubicBezTo>
                    <a:pt x="534609" y="995255"/>
                    <a:pt x="531947" y="1026672"/>
                    <a:pt x="518635" y="1072997"/>
                  </a:cubicBezTo>
                  <a:cubicBezTo>
                    <a:pt x="514375" y="1104946"/>
                    <a:pt x="518635" y="1256703"/>
                    <a:pt x="449945" y="1246586"/>
                  </a:cubicBezTo>
                  <a:cubicBezTo>
                    <a:pt x="417464" y="1219429"/>
                    <a:pt x="420659" y="1221559"/>
                    <a:pt x="419594" y="1188013"/>
                  </a:cubicBezTo>
                  <a:cubicBezTo>
                    <a:pt x="441958" y="1074062"/>
                    <a:pt x="465387" y="975021"/>
                    <a:pt x="500531" y="866928"/>
                  </a:cubicBezTo>
                  <a:cubicBezTo>
                    <a:pt x="503726" y="815277"/>
                    <a:pt x="529817" y="776939"/>
                    <a:pt x="542064" y="734340"/>
                  </a:cubicBezTo>
                  <a:cubicBezTo>
                    <a:pt x="499998" y="734340"/>
                    <a:pt x="463257" y="778536"/>
                    <a:pt x="438230" y="730080"/>
                  </a:cubicBezTo>
                  <a:cubicBezTo>
                    <a:pt x="438230" y="723158"/>
                    <a:pt x="438230" y="716768"/>
                    <a:pt x="439296" y="709846"/>
                  </a:cubicBezTo>
                  <a:cubicBezTo>
                    <a:pt x="497868" y="644351"/>
                    <a:pt x="505855" y="583648"/>
                    <a:pt x="487751" y="504841"/>
                  </a:cubicBezTo>
                  <a:cubicBezTo>
                    <a:pt x="486686" y="498984"/>
                    <a:pt x="492543" y="492062"/>
                    <a:pt x="494673" y="487802"/>
                  </a:cubicBezTo>
                  <a:cubicBezTo>
                    <a:pt x="508518" y="462775"/>
                    <a:pt x="528752" y="433489"/>
                    <a:pt x="520765" y="410060"/>
                  </a:cubicBezTo>
                  <a:cubicBezTo>
                    <a:pt x="481361" y="410060"/>
                    <a:pt x="436633" y="468633"/>
                    <a:pt x="410542" y="492062"/>
                  </a:cubicBezTo>
                  <a:cubicBezTo>
                    <a:pt x="350904" y="535725"/>
                    <a:pt x="344514" y="545842"/>
                    <a:pt x="317358" y="562882"/>
                  </a:cubicBezTo>
                  <a:cubicBezTo>
                    <a:pt x="230563" y="587908"/>
                    <a:pt x="229498" y="586843"/>
                    <a:pt x="217251" y="666715"/>
                  </a:cubicBezTo>
                  <a:cubicBezTo>
                    <a:pt x="223109" y="787056"/>
                    <a:pt x="199147" y="934553"/>
                    <a:pt x="155484" y="1054893"/>
                  </a:cubicBezTo>
                  <a:cubicBezTo>
                    <a:pt x="148561" y="1096959"/>
                    <a:pt x="143237" y="1138492"/>
                    <a:pt x="136314" y="1180026"/>
                  </a:cubicBezTo>
                  <a:cubicBezTo>
                    <a:pt x="136314" y="1218897"/>
                    <a:pt x="147496" y="1292379"/>
                    <a:pt x="100106" y="1312613"/>
                  </a:cubicBezTo>
                  <a:cubicBezTo>
                    <a:pt x="95846" y="1309951"/>
                    <a:pt x="91054" y="1307821"/>
                    <a:pt x="87859" y="1305691"/>
                  </a:cubicBezTo>
                  <a:cubicBezTo>
                    <a:pt x="58572" y="1289717"/>
                    <a:pt x="38338" y="1276405"/>
                    <a:pt x="21299" y="1256170"/>
                  </a:cubicBezTo>
                  <a:cubicBezTo>
                    <a:pt x="9052" y="1192805"/>
                    <a:pt x="9052" y="1192805"/>
                    <a:pt x="1064" y="1121985"/>
                  </a:cubicBezTo>
                  <a:cubicBezTo>
                    <a:pt x="1064" y="1084179"/>
                    <a:pt x="2129" y="1045841"/>
                    <a:pt x="2129" y="1009632"/>
                  </a:cubicBezTo>
                  <a:cubicBezTo>
                    <a:pt x="4259" y="937215"/>
                    <a:pt x="5324" y="866395"/>
                    <a:pt x="6389" y="796640"/>
                  </a:cubicBezTo>
                  <a:cubicBezTo>
                    <a:pt x="5324" y="770549"/>
                    <a:pt x="5324" y="744990"/>
                    <a:pt x="4259" y="718898"/>
                  </a:cubicBezTo>
                  <a:cubicBezTo>
                    <a:pt x="2129" y="692807"/>
                    <a:pt x="0" y="666183"/>
                    <a:pt x="0" y="639026"/>
                  </a:cubicBezTo>
                  <a:lnTo>
                    <a:pt x="0" y="632104"/>
                  </a:lnTo>
                  <a:cubicBezTo>
                    <a:pt x="0" y="576726"/>
                    <a:pt x="12779" y="526141"/>
                    <a:pt x="65495" y="504841"/>
                  </a:cubicBezTo>
                  <a:cubicBezTo>
                    <a:pt x="76677" y="510166"/>
                    <a:pt x="82001" y="521881"/>
                    <a:pt x="87859" y="536258"/>
                  </a:cubicBezTo>
                  <a:cubicBezTo>
                    <a:pt x="95846" y="559687"/>
                    <a:pt x="100106" y="590038"/>
                    <a:pt x="116080" y="617195"/>
                  </a:cubicBezTo>
                  <a:cubicBezTo>
                    <a:pt x="177848" y="637429"/>
                    <a:pt x="144302" y="715171"/>
                    <a:pt x="144302" y="775874"/>
                  </a:cubicBezTo>
                  <a:cubicBezTo>
                    <a:pt x="157614" y="754574"/>
                    <a:pt x="162406" y="724223"/>
                    <a:pt x="165601" y="702924"/>
                  </a:cubicBezTo>
                  <a:cubicBezTo>
                    <a:pt x="173588" y="601220"/>
                    <a:pt x="165601" y="565544"/>
                    <a:pt x="223109" y="498984"/>
                  </a:cubicBezTo>
                  <a:cubicBezTo>
                    <a:pt x="258252" y="476087"/>
                    <a:pt x="313098" y="445736"/>
                    <a:pt x="339189" y="424437"/>
                  </a:cubicBezTo>
                  <a:cubicBezTo>
                    <a:pt x="521830" y="322733"/>
                    <a:pt x="521830" y="322733"/>
                    <a:pt x="536207" y="310486"/>
                  </a:cubicBezTo>
                  <a:cubicBezTo>
                    <a:pt x="577740" y="245524"/>
                    <a:pt x="584130" y="161924"/>
                    <a:pt x="609157" y="91105"/>
                  </a:cubicBezTo>
                  <a:cubicBezTo>
                    <a:pt x="619274" y="60753"/>
                    <a:pt x="634183" y="31467"/>
                    <a:pt x="656547" y="8038"/>
                  </a:cubicBezTo>
                  <a:cubicBezTo>
                    <a:pt x="664135" y="5509"/>
                    <a:pt x="671024" y="4610"/>
                    <a:pt x="677122" y="5334"/>
                  </a:cubicBezTo>
                  <a:close/>
                  <a:moveTo>
                    <a:pt x="3645157" y="983"/>
                  </a:moveTo>
                  <a:cubicBezTo>
                    <a:pt x="3663860" y="4710"/>
                    <a:pt x="3686358" y="18421"/>
                    <a:pt x="3704994" y="31467"/>
                  </a:cubicBezTo>
                  <a:cubicBezTo>
                    <a:pt x="3740138" y="88975"/>
                    <a:pt x="3691682" y="112404"/>
                    <a:pt x="3640564" y="159795"/>
                  </a:cubicBezTo>
                  <a:cubicBezTo>
                    <a:pt x="3611278" y="197068"/>
                    <a:pt x="3580926" y="237537"/>
                    <a:pt x="3543652" y="268953"/>
                  </a:cubicBezTo>
                  <a:cubicBezTo>
                    <a:pt x="3543652" y="271083"/>
                    <a:pt x="3544718" y="275875"/>
                    <a:pt x="3544718" y="279070"/>
                  </a:cubicBezTo>
                  <a:cubicBezTo>
                    <a:pt x="3595303" y="289187"/>
                    <a:pt x="3619265" y="274810"/>
                    <a:pt x="3621394" y="334448"/>
                  </a:cubicBezTo>
                  <a:cubicBezTo>
                    <a:pt x="3606485" y="359475"/>
                    <a:pt x="3580926" y="382904"/>
                    <a:pt x="3587849" y="419112"/>
                  </a:cubicBezTo>
                  <a:cubicBezTo>
                    <a:pt x="3663460" y="393021"/>
                    <a:pt x="3731086" y="354682"/>
                    <a:pt x="3812022" y="414853"/>
                  </a:cubicBezTo>
                  <a:cubicBezTo>
                    <a:pt x="3812022" y="416450"/>
                    <a:pt x="3812022" y="419112"/>
                    <a:pt x="3812022" y="421242"/>
                  </a:cubicBezTo>
                  <a:lnTo>
                    <a:pt x="3812022" y="443606"/>
                  </a:lnTo>
                  <a:cubicBezTo>
                    <a:pt x="3804035" y="511232"/>
                    <a:pt x="3718306" y="538389"/>
                    <a:pt x="3680500" y="594299"/>
                  </a:cubicBezTo>
                  <a:cubicBezTo>
                    <a:pt x="3671448" y="598559"/>
                    <a:pt x="3662396" y="604416"/>
                    <a:pt x="3654409" y="611339"/>
                  </a:cubicBezTo>
                  <a:cubicBezTo>
                    <a:pt x="3631245" y="611871"/>
                    <a:pt x="3609547" y="617462"/>
                    <a:pt x="3588713" y="625782"/>
                  </a:cubicBezTo>
                  <a:lnTo>
                    <a:pt x="3528743" y="656327"/>
                  </a:lnTo>
                  <a:lnTo>
                    <a:pt x="3528743" y="539454"/>
                  </a:lnTo>
                  <a:lnTo>
                    <a:pt x="3528210" y="540085"/>
                  </a:lnTo>
                  <a:lnTo>
                    <a:pt x="3528210" y="539454"/>
                  </a:lnTo>
                  <a:cubicBezTo>
                    <a:pt x="3539393" y="525077"/>
                    <a:pt x="3549510" y="514427"/>
                    <a:pt x="3607018" y="543714"/>
                  </a:cubicBezTo>
                  <a:cubicBezTo>
                    <a:pt x="3662396" y="536791"/>
                    <a:pt x="3687954" y="488336"/>
                    <a:pt x="3715111" y="446801"/>
                  </a:cubicBezTo>
                  <a:cubicBezTo>
                    <a:pt x="3702864" y="404203"/>
                    <a:pt x="3566549" y="469165"/>
                    <a:pt x="3537263" y="475024"/>
                  </a:cubicBezTo>
                  <a:lnTo>
                    <a:pt x="3528743" y="483543"/>
                  </a:lnTo>
                  <a:lnTo>
                    <a:pt x="3528743" y="193873"/>
                  </a:lnTo>
                  <a:lnTo>
                    <a:pt x="3528210" y="194459"/>
                  </a:lnTo>
                  <a:lnTo>
                    <a:pt x="3528210" y="193873"/>
                  </a:lnTo>
                  <a:cubicBezTo>
                    <a:pt x="3574537" y="146483"/>
                    <a:pt x="3615005" y="96962"/>
                    <a:pt x="3608082" y="30402"/>
                  </a:cubicBezTo>
                  <a:cubicBezTo>
                    <a:pt x="3611543" y="3512"/>
                    <a:pt x="3626453" y="-2745"/>
                    <a:pt x="3645157" y="983"/>
                  </a:cubicBezTo>
                  <a:close/>
                </a:path>
              </a:pathLst>
            </a:custGeom>
            <a:solidFill>
              <a:srgbClr val="81308C"/>
            </a:solidFill>
            <a:ln w="5325" cap="flat">
              <a:noFill/>
              <a:prstDash val="solid"/>
              <a:miter/>
            </a:ln>
          </p:spPr>
          <p:txBody>
            <a:bodyPr rtlCol="0" anchor="ctr"/>
            <a:lstStyle/>
            <a:p>
              <a:endParaRPr lang="zh-CN" altLang="en-US"/>
            </a:p>
          </p:txBody>
        </p:sp>
        <p:sp>
          <p:nvSpPr>
            <p:cNvPr id="47" name="îṥlîḋê"/>
            <p:cNvSpPr/>
            <p:nvPr userDrawn="1"/>
          </p:nvSpPr>
          <p:spPr>
            <a:xfrm>
              <a:off x="4486927" y="4159426"/>
              <a:ext cx="3700885" cy="373260"/>
            </a:xfrm>
            <a:custGeom>
              <a:avLst/>
              <a:gdLst>
                <a:gd name="connsiteX0" fmla="*/ 2873364 w 3817880"/>
                <a:gd name="connsiteY0" fmla="*/ 329175 h 420659"/>
                <a:gd name="connsiteX1" fmla="*/ 2873364 w 3817880"/>
                <a:gd name="connsiteY1" fmla="*/ 302019 h 420659"/>
                <a:gd name="connsiteX2" fmla="*/ 2893598 w 3817880"/>
                <a:gd name="connsiteY2" fmla="*/ 304149 h 420659"/>
                <a:gd name="connsiteX3" fmla="*/ 2926080 w 3817880"/>
                <a:gd name="connsiteY3" fmla="*/ 298291 h 420659"/>
                <a:gd name="connsiteX4" fmla="*/ 2962288 w 3817880"/>
                <a:gd name="connsiteY4" fmla="*/ 278057 h 420659"/>
                <a:gd name="connsiteX5" fmla="*/ 2962288 w 3817880"/>
                <a:gd name="connsiteY5" fmla="*/ 303084 h 420659"/>
                <a:gd name="connsiteX6" fmla="*/ 2921820 w 3817880"/>
                <a:gd name="connsiteY6" fmla="*/ 322253 h 420659"/>
                <a:gd name="connsiteX7" fmla="*/ 2880286 w 3817880"/>
                <a:gd name="connsiteY7" fmla="*/ 329175 h 420659"/>
                <a:gd name="connsiteX8" fmla="*/ 2873364 w 3817880"/>
                <a:gd name="connsiteY8" fmla="*/ 329175 h 420659"/>
                <a:gd name="connsiteX9" fmla="*/ 2873364 w 3817880"/>
                <a:gd name="connsiteY9" fmla="*/ 329175 h 420659"/>
                <a:gd name="connsiteX10" fmla="*/ 2873364 w 3817880"/>
                <a:gd name="connsiteY10" fmla="*/ 209367 h 420659"/>
                <a:gd name="connsiteX11" fmla="*/ 2873364 w 3817880"/>
                <a:gd name="connsiteY11" fmla="*/ 191263 h 420659"/>
                <a:gd name="connsiteX12" fmla="*/ 2922885 w 3817880"/>
                <a:gd name="connsiteY12" fmla="*/ 191263 h 420659"/>
                <a:gd name="connsiteX13" fmla="*/ 2922885 w 3817880"/>
                <a:gd name="connsiteY13" fmla="*/ 184341 h 420659"/>
                <a:gd name="connsiteX14" fmla="*/ 2911703 w 3817880"/>
                <a:gd name="connsiteY14" fmla="*/ 143872 h 420659"/>
                <a:gd name="connsiteX15" fmla="*/ 2878156 w 3817880"/>
                <a:gd name="connsiteY15" fmla="*/ 128963 h 420659"/>
                <a:gd name="connsiteX16" fmla="*/ 2873897 w 3817880"/>
                <a:gd name="connsiteY16" fmla="*/ 128963 h 420659"/>
                <a:gd name="connsiteX17" fmla="*/ 2873897 w 3817880"/>
                <a:gd name="connsiteY17" fmla="*/ 109794 h 420659"/>
                <a:gd name="connsiteX18" fmla="*/ 2884014 w 3817880"/>
                <a:gd name="connsiteY18" fmla="*/ 108729 h 420659"/>
                <a:gd name="connsiteX19" fmla="*/ 2941522 w 3817880"/>
                <a:gd name="connsiteY19" fmla="*/ 132158 h 420659"/>
                <a:gd name="connsiteX20" fmla="*/ 2962821 w 3817880"/>
                <a:gd name="connsiteY20" fmla="*/ 194990 h 420659"/>
                <a:gd name="connsiteX21" fmla="*/ 2962821 w 3817880"/>
                <a:gd name="connsiteY21" fmla="*/ 202978 h 420659"/>
                <a:gd name="connsiteX22" fmla="*/ 2962821 w 3817880"/>
                <a:gd name="connsiteY22" fmla="*/ 208835 h 420659"/>
                <a:gd name="connsiteX23" fmla="*/ 2873364 w 3817880"/>
                <a:gd name="connsiteY23" fmla="*/ 208835 h 420659"/>
                <a:gd name="connsiteX24" fmla="*/ 2873364 w 3817880"/>
                <a:gd name="connsiteY24" fmla="*/ 209367 h 420659"/>
                <a:gd name="connsiteX25" fmla="*/ 2994770 w 3817880"/>
                <a:gd name="connsiteY25" fmla="*/ 325448 h 420659"/>
                <a:gd name="connsiteX26" fmla="*/ 2994770 w 3817880"/>
                <a:gd name="connsiteY26" fmla="*/ 309473 h 420659"/>
                <a:gd name="connsiteX27" fmla="*/ 3017134 w 3817880"/>
                <a:gd name="connsiteY27" fmla="*/ 307343 h 420659"/>
                <a:gd name="connsiteX28" fmla="*/ 3025121 w 3817880"/>
                <a:gd name="connsiteY28" fmla="*/ 299356 h 420659"/>
                <a:gd name="connsiteX29" fmla="*/ 3025121 w 3817880"/>
                <a:gd name="connsiteY29" fmla="*/ 141742 h 420659"/>
                <a:gd name="connsiteX30" fmla="*/ 2994770 w 3817880"/>
                <a:gd name="connsiteY30" fmla="*/ 141742 h 420659"/>
                <a:gd name="connsiteX31" fmla="*/ 2994770 w 3817880"/>
                <a:gd name="connsiteY31" fmla="*/ 127365 h 420659"/>
                <a:gd name="connsiteX32" fmla="*/ 3045355 w 3817880"/>
                <a:gd name="connsiteY32" fmla="*/ 112456 h 420659"/>
                <a:gd name="connsiteX33" fmla="*/ 3062395 w 3817880"/>
                <a:gd name="connsiteY33" fmla="*/ 112456 h 420659"/>
                <a:gd name="connsiteX34" fmla="*/ 3062395 w 3817880"/>
                <a:gd name="connsiteY34" fmla="*/ 152924 h 420659"/>
                <a:gd name="connsiteX35" fmla="*/ 3083694 w 3817880"/>
                <a:gd name="connsiteY35" fmla="*/ 131625 h 420659"/>
                <a:gd name="connsiteX36" fmla="*/ 3108720 w 3817880"/>
                <a:gd name="connsiteY36" fmla="*/ 110326 h 420659"/>
                <a:gd name="connsiteX37" fmla="*/ 3112980 w 3817880"/>
                <a:gd name="connsiteY37" fmla="*/ 110326 h 420659"/>
                <a:gd name="connsiteX38" fmla="*/ 3119902 w 3817880"/>
                <a:gd name="connsiteY38" fmla="*/ 109261 h 420659"/>
                <a:gd name="connsiteX39" fmla="*/ 3132149 w 3817880"/>
                <a:gd name="connsiteY39" fmla="*/ 111391 h 420659"/>
                <a:gd name="connsiteX40" fmla="*/ 3145461 w 3817880"/>
                <a:gd name="connsiteY40" fmla="*/ 115651 h 420659"/>
                <a:gd name="connsiteX41" fmla="*/ 3145461 w 3817880"/>
                <a:gd name="connsiteY41" fmla="*/ 152924 h 420659"/>
                <a:gd name="connsiteX42" fmla="*/ 3132149 w 3817880"/>
                <a:gd name="connsiteY42" fmla="*/ 152924 h 420659"/>
                <a:gd name="connsiteX43" fmla="*/ 3122032 w 3817880"/>
                <a:gd name="connsiteY43" fmla="*/ 144937 h 420659"/>
                <a:gd name="connsiteX44" fmla="*/ 3109785 w 3817880"/>
                <a:gd name="connsiteY44" fmla="*/ 142807 h 420659"/>
                <a:gd name="connsiteX45" fmla="*/ 3087421 w 3817880"/>
                <a:gd name="connsiteY45" fmla="*/ 150794 h 420659"/>
                <a:gd name="connsiteX46" fmla="*/ 3062395 w 3817880"/>
                <a:gd name="connsiteY46" fmla="*/ 174223 h 420659"/>
                <a:gd name="connsiteX47" fmla="*/ 3062395 w 3817880"/>
                <a:gd name="connsiteY47" fmla="*/ 299356 h 420659"/>
                <a:gd name="connsiteX48" fmla="*/ 3069317 w 3817880"/>
                <a:gd name="connsiteY48" fmla="*/ 307343 h 420659"/>
                <a:gd name="connsiteX49" fmla="*/ 3099668 w 3817880"/>
                <a:gd name="connsiteY49" fmla="*/ 309473 h 420659"/>
                <a:gd name="connsiteX50" fmla="*/ 3099668 w 3817880"/>
                <a:gd name="connsiteY50" fmla="*/ 325448 h 420659"/>
                <a:gd name="connsiteX51" fmla="*/ 2994770 w 3817880"/>
                <a:gd name="connsiteY51" fmla="*/ 325448 h 420659"/>
                <a:gd name="connsiteX52" fmla="*/ 2994770 w 3817880"/>
                <a:gd name="connsiteY52" fmla="*/ 325448 h 420659"/>
                <a:gd name="connsiteX53" fmla="*/ 3299880 w 3817880"/>
                <a:gd name="connsiteY53" fmla="*/ 119378 h 420659"/>
                <a:gd name="connsiteX54" fmla="*/ 3299880 w 3817880"/>
                <a:gd name="connsiteY54" fmla="*/ 168899 h 420659"/>
                <a:gd name="connsiteX55" fmla="*/ 3277516 w 3817880"/>
                <a:gd name="connsiteY55" fmla="*/ 168899 h 420659"/>
                <a:gd name="connsiteX56" fmla="*/ 3274322 w 3817880"/>
                <a:gd name="connsiteY56" fmla="*/ 138547 h 420659"/>
                <a:gd name="connsiteX57" fmla="*/ 3257282 w 3817880"/>
                <a:gd name="connsiteY57" fmla="*/ 130560 h 420659"/>
                <a:gd name="connsiteX58" fmla="*/ 3241308 w 3817880"/>
                <a:gd name="connsiteY58" fmla="*/ 128430 h 420659"/>
                <a:gd name="connsiteX59" fmla="*/ 3215216 w 3817880"/>
                <a:gd name="connsiteY59" fmla="*/ 137482 h 420659"/>
                <a:gd name="connsiteX60" fmla="*/ 3205099 w 3817880"/>
                <a:gd name="connsiteY60" fmla="*/ 159847 h 420659"/>
                <a:gd name="connsiteX61" fmla="*/ 3213086 w 3817880"/>
                <a:gd name="connsiteY61" fmla="*/ 181146 h 420659"/>
                <a:gd name="connsiteX62" fmla="*/ 3242373 w 3817880"/>
                <a:gd name="connsiteY62" fmla="*/ 200315 h 420659"/>
                <a:gd name="connsiteX63" fmla="*/ 3253555 w 3817880"/>
                <a:gd name="connsiteY63" fmla="*/ 204575 h 420659"/>
                <a:gd name="connsiteX64" fmla="*/ 3288699 w 3817880"/>
                <a:gd name="connsiteY64" fmla="*/ 224809 h 420659"/>
                <a:gd name="connsiteX65" fmla="*/ 3300946 w 3817880"/>
                <a:gd name="connsiteY65" fmla="*/ 241848 h 420659"/>
                <a:gd name="connsiteX66" fmla="*/ 3305205 w 3817880"/>
                <a:gd name="connsiteY66" fmla="*/ 263148 h 420659"/>
                <a:gd name="connsiteX67" fmla="*/ 3283906 w 3817880"/>
                <a:gd name="connsiteY67" fmla="*/ 311603 h 420659"/>
                <a:gd name="connsiteX68" fmla="*/ 3223203 w 3817880"/>
                <a:gd name="connsiteY68" fmla="*/ 328643 h 420659"/>
                <a:gd name="connsiteX69" fmla="*/ 3193917 w 3817880"/>
                <a:gd name="connsiteY69" fmla="*/ 326513 h 420659"/>
                <a:gd name="connsiteX70" fmla="*/ 3166761 w 3817880"/>
                <a:gd name="connsiteY70" fmla="*/ 319591 h 420659"/>
                <a:gd name="connsiteX71" fmla="*/ 3166761 w 3817880"/>
                <a:gd name="connsiteY71" fmla="*/ 262083 h 420659"/>
                <a:gd name="connsiteX72" fmla="*/ 3188060 w 3817880"/>
                <a:gd name="connsiteY72" fmla="*/ 262083 h 420659"/>
                <a:gd name="connsiteX73" fmla="*/ 3192319 w 3817880"/>
                <a:gd name="connsiteY73" fmla="*/ 299356 h 420659"/>
                <a:gd name="connsiteX74" fmla="*/ 3211489 w 3817880"/>
                <a:gd name="connsiteY74" fmla="*/ 307343 h 420659"/>
                <a:gd name="connsiteX75" fmla="*/ 3229593 w 3817880"/>
                <a:gd name="connsiteY75" fmla="*/ 310538 h 420659"/>
                <a:gd name="connsiteX76" fmla="*/ 3259944 w 3817880"/>
                <a:gd name="connsiteY76" fmla="*/ 300421 h 420659"/>
                <a:gd name="connsiteX77" fmla="*/ 3271126 w 3817880"/>
                <a:gd name="connsiteY77" fmla="*/ 274330 h 420659"/>
                <a:gd name="connsiteX78" fmla="*/ 3263139 w 3817880"/>
                <a:gd name="connsiteY78" fmla="*/ 253031 h 420659"/>
                <a:gd name="connsiteX79" fmla="*/ 3225866 w 3817880"/>
                <a:gd name="connsiteY79" fmla="*/ 230666 h 420659"/>
                <a:gd name="connsiteX80" fmla="*/ 3182203 w 3817880"/>
                <a:gd name="connsiteY80" fmla="*/ 203510 h 420659"/>
                <a:gd name="connsiteX81" fmla="*/ 3169955 w 3817880"/>
                <a:gd name="connsiteY81" fmla="*/ 171029 h 420659"/>
                <a:gd name="connsiteX82" fmla="*/ 3190190 w 3817880"/>
                <a:gd name="connsiteY82" fmla="*/ 125768 h 420659"/>
                <a:gd name="connsiteX83" fmla="*/ 3247698 w 3817880"/>
                <a:gd name="connsiteY83" fmla="*/ 108729 h 420659"/>
                <a:gd name="connsiteX84" fmla="*/ 3274854 w 3817880"/>
                <a:gd name="connsiteY84" fmla="*/ 111923 h 420659"/>
                <a:gd name="connsiteX85" fmla="*/ 3299880 w 3817880"/>
                <a:gd name="connsiteY85" fmla="*/ 119378 h 420659"/>
                <a:gd name="connsiteX86" fmla="*/ 3299880 w 3817880"/>
                <a:gd name="connsiteY86" fmla="*/ 119378 h 420659"/>
                <a:gd name="connsiteX87" fmla="*/ 3389870 w 3817880"/>
                <a:gd name="connsiteY87" fmla="*/ 112988 h 420659"/>
                <a:gd name="connsiteX88" fmla="*/ 3406909 w 3817880"/>
                <a:gd name="connsiteY88" fmla="*/ 112988 h 420659"/>
                <a:gd name="connsiteX89" fmla="*/ 3406909 w 3817880"/>
                <a:gd name="connsiteY89" fmla="*/ 299889 h 420659"/>
                <a:gd name="connsiteX90" fmla="*/ 3413831 w 3817880"/>
                <a:gd name="connsiteY90" fmla="*/ 307876 h 420659"/>
                <a:gd name="connsiteX91" fmla="*/ 3437261 w 3817880"/>
                <a:gd name="connsiteY91" fmla="*/ 310006 h 420659"/>
                <a:gd name="connsiteX92" fmla="*/ 3437261 w 3817880"/>
                <a:gd name="connsiteY92" fmla="*/ 325980 h 420659"/>
                <a:gd name="connsiteX93" fmla="*/ 3339284 w 3817880"/>
                <a:gd name="connsiteY93" fmla="*/ 325980 h 420659"/>
                <a:gd name="connsiteX94" fmla="*/ 3339284 w 3817880"/>
                <a:gd name="connsiteY94" fmla="*/ 310006 h 420659"/>
                <a:gd name="connsiteX95" fmla="*/ 3361648 w 3817880"/>
                <a:gd name="connsiteY95" fmla="*/ 307876 h 420659"/>
                <a:gd name="connsiteX96" fmla="*/ 3369635 w 3817880"/>
                <a:gd name="connsiteY96" fmla="*/ 299889 h 420659"/>
                <a:gd name="connsiteX97" fmla="*/ 3369635 w 3817880"/>
                <a:gd name="connsiteY97" fmla="*/ 142275 h 420659"/>
                <a:gd name="connsiteX98" fmla="*/ 3339284 w 3817880"/>
                <a:gd name="connsiteY98" fmla="*/ 142275 h 420659"/>
                <a:gd name="connsiteX99" fmla="*/ 3339284 w 3817880"/>
                <a:gd name="connsiteY99" fmla="*/ 127365 h 420659"/>
                <a:gd name="connsiteX100" fmla="*/ 3389870 w 3817880"/>
                <a:gd name="connsiteY100" fmla="*/ 112988 h 420659"/>
                <a:gd name="connsiteX101" fmla="*/ 3389870 w 3817880"/>
                <a:gd name="connsiteY101" fmla="*/ 112988 h 420659"/>
                <a:gd name="connsiteX102" fmla="*/ 3390934 w 3817880"/>
                <a:gd name="connsiteY102" fmla="*/ 15012 h 420659"/>
                <a:gd name="connsiteX103" fmla="*/ 3409039 w 3817880"/>
                <a:gd name="connsiteY103" fmla="*/ 22999 h 420659"/>
                <a:gd name="connsiteX104" fmla="*/ 3417026 w 3817880"/>
                <a:gd name="connsiteY104" fmla="*/ 41104 h 420659"/>
                <a:gd name="connsiteX105" fmla="*/ 3409039 w 3817880"/>
                <a:gd name="connsiteY105" fmla="*/ 58143 h 420659"/>
                <a:gd name="connsiteX106" fmla="*/ 3390934 w 3817880"/>
                <a:gd name="connsiteY106" fmla="*/ 66130 h 420659"/>
                <a:gd name="connsiteX107" fmla="*/ 3372830 w 3817880"/>
                <a:gd name="connsiteY107" fmla="*/ 58143 h 420659"/>
                <a:gd name="connsiteX108" fmla="*/ 3365908 w 3817880"/>
                <a:gd name="connsiteY108" fmla="*/ 41104 h 420659"/>
                <a:gd name="connsiteX109" fmla="*/ 3372830 w 3817880"/>
                <a:gd name="connsiteY109" fmla="*/ 22999 h 420659"/>
                <a:gd name="connsiteX110" fmla="*/ 3390934 w 3817880"/>
                <a:gd name="connsiteY110" fmla="*/ 15012 h 420659"/>
                <a:gd name="connsiteX111" fmla="*/ 3390934 w 3817880"/>
                <a:gd name="connsiteY111" fmla="*/ 15012 h 420659"/>
                <a:gd name="connsiteX112" fmla="*/ 3484651 w 3817880"/>
                <a:gd name="connsiteY112" fmla="*/ 140677 h 420659"/>
                <a:gd name="connsiteX113" fmla="*/ 3457494 w 3817880"/>
                <a:gd name="connsiteY113" fmla="*/ 140677 h 420659"/>
                <a:gd name="connsiteX114" fmla="*/ 3457494 w 3817880"/>
                <a:gd name="connsiteY114" fmla="*/ 127365 h 420659"/>
                <a:gd name="connsiteX115" fmla="*/ 3485716 w 3817880"/>
                <a:gd name="connsiteY115" fmla="*/ 114053 h 420659"/>
                <a:gd name="connsiteX116" fmla="*/ 3504885 w 3817880"/>
                <a:gd name="connsiteY116" fmla="*/ 73585 h 420659"/>
                <a:gd name="connsiteX117" fmla="*/ 3521924 w 3817880"/>
                <a:gd name="connsiteY117" fmla="*/ 73585 h 420659"/>
                <a:gd name="connsiteX118" fmla="*/ 3521924 w 3817880"/>
                <a:gd name="connsiteY118" fmla="*/ 120975 h 420659"/>
                <a:gd name="connsiteX119" fmla="*/ 3588484 w 3817880"/>
                <a:gd name="connsiteY119" fmla="*/ 120975 h 420659"/>
                <a:gd name="connsiteX120" fmla="*/ 3588484 w 3817880"/>
                <a:gd name="connsiteY120" fmla="*/ 141210 h 420659"/>
                <a:gd name="connsiteX121" fmla="*/ 3521924 w 3817880"/>
                <a:gd name="connsiteY121" fmla="*/ 141210 h 420659"/>
                <a:gd name="connsiteX122" fmla="*/ 3521924 w 3817880"/>
                <a:gd name="connsiteY122" fmla="*/ 256225 h 420659"/>
                <a:gd name="connsiteX123" fmla="*/ 3529912 w 3817880"/>
                <a:gd name="connsiteY123" fmla="*/ 294564 h 420659"/>
                <a:gd name="connsiteX124" fmla="*/ 3558133 w 3817880"/>
                <a:gd name="connsiteY124" fmla="*/ 304681 h 420659"/>
                <a:gd name="connsiteX125" fmla="*/ 3573043 w 3817880"/>
                <a:gd name="connsiteY125" fmla="*/ 303616 h 420659"/>
                <a:gd name="connsiteX126" fmla="*/ 3589017 w 3817880"/>
                <a:gd name="connsiteY126" fmla="*/ 301486 h 420659"/>
                <a:gd name="connsiteX127" fmla="*/ 3589017 w 3817880"/>
                <a:gd name="connsiteY127" fmla="*/ 317461 h 420659"/>
                <a:gd name="connsiteX128" fmla="*/ 3559731 w 3817880"/>
                <a:gd name="connsiteY128" fmla="*/ 325448 h 420659"/>
                <a:gd name="connsiteX129" fmla="*/ 3531509 w 3817880"/>
                <a:gd name="connsiteY129" fmla="*/ 327578 h 420659"/>
                <a:gd name="connsiteX130" fmla="*/ 3495300 w 3817880"/>
                <a:gd name="connsiteY130" fmla="*/ 317461 h 420659"/>
                <a:gd name="connsiteX131" fmla="*/ 3485184 w 3817880"/>
                <a:gd name="connsiteY131" fmla="*/ 282317 h 420659"/>
                <a:gd name="connsiteX132" fmla="*/ 3485184 w 3817880"/>
                <a:gd name="connsiteY132" fmla="*/ 140677 h 420659"/>
                <a:gd name="connsiteX133" fmla="*/ 3484651 w 3817880"/>
                <a:gd name="connsiteY133" fmla="*/ 140677 h 420659"/>
                <a:gd name="connsiteX134" fmla="*/ 3592744 w 3817880"/>
                <a:gd name="connsiteY134" fmla="*/ 114053 h 420659"/>
                <a:gd name="connsiteX135" fmla="*/ 3687526 w 3817880"/>
                <a:gd name="connsiteY135" fmla="*/ 114053 h 420659"/>
                <a:gd name="connsiteX136" fmla="*/ 3687526 w 3817880"/>
                <a:gd name="connsiteY136" fmla="*/ 131093 h 420659"/>
                <a:gd name="connsiteX137" fmla="*/ 3665162 w 3817880"/>
                <a:gd name="connsiteY137" fmla="*/ 132158 h 420659"/>
                <a:gd name="connsiteX138" fmla="*/ 3659304 w 3817880"/>
                <a:gd name="connsiteY138" fmla="*/ 140145 h 420659"/>
                <a:gd name="connsiteX139" fmla="*/ 3712020 w 3817880"/>
                <a:gd name="connsiteY139" fmla="*/ 276460 h 420659"/>
                <a:gd name="connsiteX140" fmla="*/ 3765800 w 3817880"/>
                <a:gd name="connsiteY140" fmla="*/ 140145 h 420659"/>
                <a:gd name="connsiteX141" fmla="*/ 3762606 w 3817880"/>
                <a:gd name="connsiteY141" fmla="*/ 132158 h 420659"/>
                <a:gd name="connsiteX142" fmla="*/ 3739176 w 3817880"/>
                <a:gd name="connsiteY142" fmla="*/ 131093 h 420659"/>
                <a:gd name="connsiteX143" fmla="*/ 3739176 w 3817880"/>
                <a:gd name="connsiteY143" fmla="*/ 114053 h 420659"/>
                <a:gd name="connsiteX144" fmla="*/ 3817984 w 3817880"/>
                <a:gd name="connsiteY144" fmla="*/ 114053 h 420659"/>
                <a:gd name="connsiteX145" fmla="*/ 3817984 w 3817880"/>
                <a:gd name="connsiteY145" fmla="*/ 131093 h 420659"/>
                <a:gd name="connsiteX146" fmla="*/ 3791892 w 3817880"/>
                <a:gd name="connsiteY146" fmla="*/ 134287 h 420659"/>
                <a:gd name="connsiteX147" fmla="*/ 3704033 w 3817880"/>
                <a:gd name="connsiteY147" fmla="*/ 347279 h 420659"/>
                <a:gd name="connsiteX148" fmla="*/ 3671552 w 3817880"/>
                <a:gd name="connsiteY148" fmla="*/ 403722 h 420659"/>
                <a:gd name="connsiteX149" fmla="*/ 3634278 w 3817880"/>
                <a:gd name="connsiteY149" fmla="*/ 420762 h 420659"/>
                <a:gd name="connsiteX150" fmla="*/ 3611914 w 3817880"/>
                <a:gd name="connsiteY150" fmla="*/ 413839 h 420659"/>
                <a:gd name="connsiteX151" fmla="*/ 3603926 w 3817880"/>
                <a:gd name="connsiteY151" fmla="*/ 396800 h 420659"/>
                <a:gd name="connsiteX152" fmla="*/ 3606056 w 3817880"/>
                <a:gd name="connsiteY152" fmla="*/ 384553 h 420659"/>
                <a:gd name="connsiteX153" fmla="*/ 3615108 w 3817880"/>
                <a:gd name="connsiteY153" fmla="*/ 373371 h 420659"/>
                <a:gd name="connsiteX154" fmla="*/ 3656642 w 3817880"/>
                <a:gd name="connsiteY154" fmla="*/ 389345 h 420659"/>
                <a:gd name="connsiteX155" fmla="*/ 3675811 w 3817880"/>
                <a:gd name="connsiteY155" fmla="*/ 362189 h 420659"/>
                <a:gd name="connsiteX156" fmla="*/ 3692851 w 3817880"/>
                <a:gd name="connsiteY156" fmla="*/ 323850 h 420659"/>
                <a:gd name="connsiteX157" fmla="*/ 3618304 w 3817880"/>
                <a:gd name="connsiteY157" fmla="*/ 133755 h 420659"/>
                <a:gd name="connsiteX158" fmla="*/ 3592212 w 3817880"/>
                <a:gd name="connsiteY158" fmla="*/ 131625 h 420659"/>
                <a:gd name="connsiteX159" fmla="*/ 3592212 w 3817880"/>
                <a:gd name="connsiteY159" fmla="*/ 114053 h 420659"/>
                <a:gd name="connsiteX160" fmla="*/ 2548019 w 3817880"/>
                <a:gd name="connsiteY160" fmla="*/ 114053 h 420659"/>
                <a:gd name="connsiteX161" fmla="*/ 2643865 w 3817880"/>
                <a:gd name="connsiteY161" fmla="*/ 114053 h 420659"/>
                <a:gd name="connsiteX162" fmla="*/ 2643865 w 3817880"/>
                <a:gd name="connsiteY162" fmla="*/ 131093 h 420659"/>
                <a:gd name="connsiteX163" fmla="*/ 2620436 w 3817880"/>
                <a:gd name="connsiteY163" fmla="*/ 132158 h 420659"/>
                <a:gd name="connsiteX164" fmla="*/ 2616176 w 3817880"/>
                <a:gd name="connsiteY164" fmla="*/ 140145 h 420659"/>
                <a:gd name="connsiteX165" fmla="*/ 2666762 w 3817880"/>
                <a:gd name="connsiteY165" fmla="*/ 283382 h 420659"/>
                <a:gd name="connsiteX166" fmla="*/ 2723205 w 3817880"/>
                <a:gd name="connsiteY166" fmla="*/ 140145 h 420659"/>
                <a:gd name="connsiteX167" fmla="*/ 2720010 w 3817880"/>
                <a:gd name="connsiteY167" fmla="*/ 132158 h 420659"/>
                <a:gd name="connsiteX168" fmla="*/ 2696581 w 3817880"/>
                <a:gd name="connsiteY168" fmla="*/ 131093 h 420659"/>
                <a:gd name="connsiteX169" fmla="*/ 2696581 w 3817880"/>
                <a:gd name="connsiteY169" fmla="*/ 114053 h 420659"/>
                <a:gd name="connsiteX170" fmla="*/ 2773258 w 3817880"/>
                <a:gd name="connsiteY170" fmla="*/ 114053 h 420659"/>
                <a:gd name="connsiteX171" fmla="*/ 2773258 w 3817880"/>
                <a:gd name="connsiteY171" fmla="*/ 131093 h 420659"/>
                <a:gd name="connsiteX172" fmla="*/ 2748231 w 3817880"/>
                <a:gd name="connsiteY172" fmla="*/ 134287 h 420659"/>
                <a:gd name="connsiteX173" fmla="*/ 2671554 w 3817880"/>
                <a:gd name="connsiteY173" fmla="*/ 325448 h 420659"/>
                <a:gd name="connsiteX174" fmla="*/ 2646528 w 3817880"/>
                <a:gd name="connsiteY174" fmla="*/ 325448 h 420659"/>
                <a:gd name="connsiteX175" fmla="*/ 2575708 w 3817880"/>
                <a:gd name="connsiteY175" fmla="*/ 132690 h 420659"/>
                <a:gd name="connsiteX176" fmla="*/ 2548552 w 3817880"/>
                <a:gd name="connsiteY176" fmla="*/ 130560 h 420659"/>
                <a:gd name="connsiteX177" fmla="*/ 2548552 w 3817880"/>
                <a:gd name="connsiteY177" fmla="*/ 114053 h 420659"/>
                <a:gd name="connsiteX178" fmla="*/ 2548019 w 3817880"/>
                <a:gd name="connsiteY178" fmla="*/ 114053 h 420659"/>
                <a:gd name="connsiteX179" fmla="*/ 2873364 w 3817880"/>
                <a:gd name="connsiteY179" fmla="*/ 110326 h 420659"/>
                <a:gd name="connsiteX180" fmla="*/ 2873364 w 3817880"/>
                <a:gd name="connsiteY180" fmla="*/ 129495 h 420659"/>
                <a:gd name="connsiteX181" fmla="*/ 2839818 w 3817880"/>
                <a:gd name="connsiteY181" fmla="*/ 147599 h 420659"/>
                <a:gd name="connsiteX182" fmla="*/ 2822779 w 3817880"/>
                <a:gd name="connsiteY182" fmla="*/ 191263 h 420659"/>
                <a:gd name="connsiteX183" fmla="*/ 2873364 w 3817880"/>
                <a:gd name="connsiteY183" fmla="*/ 191263 h 420659"/>
                <a:gd name="connsiteX184" fmla="*/ 2873364 w 3817880"/>
                <a:gd name="connsiteY184" fmla="*/ 209367 h 420659"/>
                <a:gd name="connsiteX185" fmla="*/ 2820649 w 3817880"/>
                <a:gd name="connsiteY185" fmla="*/ 209367 h 420659"/>
                <a:gd name="connsiteX186" fmla="*/ 2820649 w 3817880"/>
                <a:gd name="connsiteY186" fmla="*/ 215224 h 420659"/>
                <a:gd name="connsiteX187" fmla="*/ 2839818 w 3817880"/>
                <a:gd name="connsiteY187" fmla="*/ 280719 h 420659"/>
                <a:gd name="connsiteX188" fmla="*/ 2873364 w 3817880"/>
                <a:gd name="connsiteY188" fmla="*/ 302019 h 420659"/>
                <a:gd name="connsiteX189" fmla="*/ 2873364 w 3817880"/>
                <a:gd name="connsiteY189" fmla="*/ 329175 h 420659"/>
                <a:gd name="connsiteX190" fmla="*/ 2808934 w 3817880"/>
                <a:gd name="connsiteY190" fmla="*/ 299889 h 420659"/>
                <a:gd name="connsiteX191" fmla="*/ 2781778 w 3817880"/>
                <a:gd name="connsiteY191" fmla="*/ 221082 h 420659"/>
                <a:gd name="connsiteX192" fmla="*/ 2809999 w 3817880"/>
                <a:gd name="connsiteY192" fmla="*/ 141210 h 420659"/>
                <a:gd name="connsiteX193" fmla="*/ 2873364 w 3817880"/>
                <a:gd name="connsiteY193" fmla="*/ 110326 h 420659"/>
                <a:gd name="connsiteX194" fmla="*/ 2873364 w 3817880"/>
                <a:gd name="connsiteY194" fmla="*/ 110326 h 420659"/>
                <a:gd name="connsiteX195" fmla="*/ 1632686 w 3817880"/>
                <a:gd name="connsiteY195" fmla="*/ 323318 h 420659"/>
                <a:gd name="connsiteX196" fmla="*/ 1632686 w 3817880"/>
                <a:gd name="connsiteY196" fmla="*/ 304149 h 420659"/>
                <a:gd name="connsiteX197" fmla="*/ 1647063 w 3817880"/>
                <a:gd name="connsiteY197" fmla="*/ 299889 h 420659"/>
                <a:gd name="connsiteX198" fmla="*/ 1677414 w 3817880"/>
                <a:gd name="connsiteY198" fmla="*/ 285512 h 420659"/>
                <a:gd name="connsiteX199" fmla="*/ 1677414 w 3817880"/>
                <a:gd name="connsiteY199" fmla="*/ 207237 h 420659"/>
                <a:gd name="connsiteX200" fmla="*/ 1632153 w 3817880"/>
                <a:gd name="connsiteY200" fmla="*/ 222147 h 420659"/>
                <a:gd name="connsiteX201" fmla="*/ 1632153 w 3817880"/>
                <a:gd name="connsiteY201" fmla="*/ 204042 h 420659"/>
                <a:gd name="connsiteX202" fmla="*/ 1677414 w 3817880"/>
                <a:gd name="connsiteY202" fmla="*/ 192860 h 420659"/>
                <a:gd name="connsiteX203" fmla="*/ 1677414 w 3817880"/>
                <a:gd name="connsiteY203" fmla="*/ 178483 h 420659"/>
                <a:gd name="connsiteX204" fmla="*/ 1668362 w 3817880"/>
                <a:gd name="connsiteY204" fmla="*/ 140145 h 420659"/>
                <a:gd name="connsiteX205" fmla="*/ 1636946 w 3817880"/>
                <a:gd name="connsiteY205" fmla="*/ 130028 h 420659"/>
                <a:gd name="connsiteX206" fmla="*/ 1632686 w 3817880"/>
                <a:gd name="connsiteY206" fmla="*/ 130028 h 420659"/>
                <a:gd name="connsiteX207" fmla="*/ 1632686 w 3817880"/>
                <a:gd name="connsiteY207" fmla="*/ 110858 h 420659"/>
                <a:gd name="connsiteX208" fmla="*/ 1648660 w 3817880"/>
                <a:gd name="connsiteY208" fmla="*/ 109794 h 420659"/>
                <a:gd name="connsiteX209" fmla="*/ 1699246 w 3817880"/>
                <a:gd name="connsiteY209" fmla="*/ 125768 h 420659"/>
                <a:gd name="connsiteX210" fmla="*/ 1715220 w 3817880"/>
                <a:gd name="connsiteY210" fmla="*/ 174223 h 420659"/>
                <a:gd name="connsiteX211" fmla="*/ 1715220 w 3817880"/>
                <a:gd name="connsiteY211" fmla="*/ 300421 h 420659"/>
                <a:gd name="connsiteX212" fmla="*/ 1722143 w 3817880"/>
                <a:gd name="connsiteY212" fmla="*/ 308408 h 420659"/>
                <a:gd name="connsiteX213" fmla="*/ 1745572 w 3817880"/>
                <a:gd name="connsiteY213" fmla="*/ 310538 h 420659"/>
                <a:gd name="connsiteX214" fmla="*/ 1745572 w 3817880"/>
                <a:gd name="connsiteY214" fmla="*/ 326513 h 420659"/>
                <a:gd name="connsiteX215" fmla="*/ 1683804 w 3817880"/>
                <a:gd name="connsiteY215" fmla="*/ 326513 h 420659"/>
                <a:gd name="connsiteX216" fmla="*/ 1677947 w 3817880"/>
                <a:gd name="connsiteY216" fmla="*/ 300421 h 420659"/>
                <a:gd name="connsiteX217" fmla="*/ 1638543 w 3817880"/>
                <a:gd name="connsiteY217" fmla="*/ 321720 h 420659"/>
                <a:gd name="connsiteX218" fmla="*/ 1632686 w 3817880"/>
                <a:gd name="connsiteY218" fmla="*/ 323318 h 420659"/>
                <a:gd name="connsiteX219" fmla="*/ 1632686 w 3817880"/>
                <a:gd name="connsiteY219" fmla="*/ 323318 h 420659"/>
                <a:gd name="connsiteX220" fmla="*/ 2494771 w 3817880"/>
                <a:gd name="connsiteY220" fmla="*/ 15012 h 420659"/>
                <a:gd name="connsiteX221" fmla="*/ 2512875 w 3817880"/>
                <a:gd name="connsiteY221" fmla="*/ 22999 h 420659"/>
                <a:gd name="connsiteX222" fmla="*/ 2520862 w 3817880"/>
                <a:gd name="connsiteY222" fmla="*/ 41104 h 420659"/>
                <a:gd name="connsiteX223" fmla="*/ 2512875 w 3817880"/>
                <a:gd name="connsiteY223" fmla="*/ 58143 h 420659"/>
                <a:gd name="connsiteX224" fmla="*/ 2494771 w 3817880"/>
                <a:gd name="connsiteY224" fmla="*/ 66130 h 420659"/>
                <a:gd name="connsiteX225" fmla="*/ 2477731 w 3817880"/>
                <a:gd name="connsiteY225" fmla="*/ 58143 h 420659"/>
                <a:gd name="connsiteX226" fmla="*/ 2469744 w 3817880"/>
                <a:gd name="connsiteY226" fmla="*/ 41104 h 420659"/>
                <a:gd name="connsiteX227" fmla="*/ 2477731 w 3817880"/>
                <a:gd name="connsiteY227" fmla="*/ 22999 h 420659"/>
                <a:gd name="connsiteX228" fmla="*/ 2494771 w 3817880"/>
                <a:gd name="connsiteY228" fmla="*/ 15012 h 420659"/>
                <a:gd name="connsiteX229" fmla="*/ 2494771 w 3817880"/>
                <a:gd name="connsiteY229" fmla="*/ 15012 h 420659"/>
                <a:gd name="connsiteX230" fmla="*/ 2493706 w 3817880"/>
                <a:gd name="connsiteY230" fmla="*/ 112988 h 420659"/>
                <a:gd name="connsiteX231" fmla="*/ 2510745 w 3817880"/>
                <a:gd name="connsiteY231" fmla="*/ 112988 h 420659"/>
                <a:gd name="connsiteX232" fmla="*/ 2510745 w 3817880"/>
                <a:gd name="connsiteY232" fmla="*/ 299889 h 420659"/>
                <a:gd name="connsiteX233" fmla="*/ 2518732 w 3817880"/>
                <a:gd name="connsiteY233" fmla="*/ 307876 h 420659"/>
                <a:gd name="connsiteX234" fmla="*/ 2542162 w 3817880"/>
                <a:gd name="connsiteY234" fmla="*/ 310006 h 420659"/>
                <a:gd name="connsiteX235" fmla="*/ 2542162 w 3817880"/>
                <a:gd name="connsiteY235" fmla="*/ 325980 h 420659"/>
                <a:gd name="connsiteX236" fmla="*/ 2443120 w 3817880"/>
                <a:gd name="connsiteY236" fmla="*/ 325980 h 420659"/>
                <a:gd name="connsiteX237" fmla="*/ 2443120 w 3817880"/>
                <a:gd name="connsiteY237" fmla="*/ 310006 h 420659"/>
                <a:gd name="connsiteX238" fmla="*/ 2466549 w 3817880"/>
                <a:gd name="connsiteY238" fmla="*/ 307876 h 420659"/>
                <a:gd name="connsiteX239" fmla="*/ 2473472 w 3817880"/>
                <a:gd name="connsiteY239" fmla="*/ 299889 h 420659"/>
                <a:gd name="connsiteX240" fmla="*/ 2473472 w 3817880"/>
                <a:gd name="connsiteY240" fmla="*/ 142275 h 420659"/>
                <a:gd name="connsiteX241" fmla="*/ 2443120 w 3817880"/>
                <a:gd name="connsiteY241" fmla="*/ 142275 h 420659"/>
                <a:gd name="connsiteX242" fmla="*/ 2443120 w 3817880"/>
                <a:gd name="connsiteY242" fmla="*/ 127365 h 420659"/>
                <a:gd name="connsiteX243" fmla="*/ 2493706 w 3817880"/>
                <a:gd name="connsiteY243" fmla="*/ 112988 h 420659"/>
                <a:gd name="connsiteX244" fmla="*/ 2493706 w 3817880"/>
                <a:gd name="connsiteY244" fmla="*/ 112988 h 420659"/>
                <a:gd name="connsiteX245" fmla="*/ 2191790 w 3817880"/>
                <a:gd name="connsiteY245" fmla="*/ 325448 h 420659"/>
                <a:gd name="connsiteX246" fmla="*/ 2191790 w 3817880"/>
                <a:gd name="connsiteY246" fmla="*/ 309473 h 420659"/>
                <a:gd name="connsiteX247" fmla="*/ 2215219 w 3817880"/>
                <a:gd name="connsiteY247" fmla="*/ 307343 h 420659"/>
                <a:gd name="connsiteX248" fmla="*/ 2223206 w 3817880"/>
                <a:gd name="connsiteY248" fmla="*/ 299356 h 420659"/>
                <a:gd name="connsiteX249" fmla="*/ 2223206 w 3817880"/>
                <a:gd name="connsiteY249" fmla="*/ 141742 h 420659"/>
                <a:gd name="connsiteX250" fmla="*/ 2191790 w 3817880"/>
                <a:gd name="connsiteY250" fmla="*/ 141742 h 420659"/>
                <a:gd name="connsiteX251" fmla="*/ 2191790 w 3817880"/>
                <a:gd name="connsiteY251" fmla="*/ 127365 h 420659"/>
                <a:gd name="connsiteX252" fmla="*/ 2242376 w 3817880"/>
                <a:gd name="connsiteY252" fmla="*/ 112456 h 420659"/>
                <a:gd name="connsiteX253" fmla="*/ 2259415 w 3817880"/>
                <a:gd name="connsiteY253" fmla="*/ 112456 h 420659"/>
                <a:gd name="connsiteX254" fmla="*/ 2259415 w 3817880"/>
                <a:gd name="connsiteY254" fmla="*/ 135885 h 420659"/>
                <a:gd name="connsiteX255" fmla="*/ 2302013 w 3817880"/>
                <a:gd name="connsiteY255" fmla="*/ 115651 h 420659"/>
                <a:gd name="connsiteX256" fmla="*/ 2330235 w 3817880"/>
                <a:gd name="connsiteY256" fmla="*/ 108729 h 420659"/>
                <a:gd name="connsiteX257" fmla="*/ 2373898 w 3817880"/>
                <a:gd name="connsiteY257" fmla="*/ 126833 h 420659"/>
                <a:gd name="connsiteX258" fmla="*/ 2388275 w 3817880"/>
                <a:gd name="connsiteY258" fmla="*/ 176354 h 420659"/>
                <a:gd name="connsiteX259" fmla="*/ 2388275 w 3817880"/>
                <a:gd name="connsiteY259" fmla="*/ 298824 h 420659"/>
                <a:gd name="connsiteX260" fmla="*/ 2396262 w 3817880"/>
                <a:gd name="connsiteY260" fmla="*/ 306811 h 420659"/>
                <a:gd name="connsiteX261" fmla="*/ 2419691 w 3817880"/>
                <a:gd name="connsiteY261" fmla="*/ 308941 h 420659"/>
                <a:gd name="connsiteX262" fmla="*/ 2419691 w 3817880"/>
                <a:gd name="connsiteY262" fmla="*/ 324915 h 420659"/>
                <a:gd name="connsiteX263" fmla="*/ 2323845 w 3817880"/>
                <a:gd name="connsiteY263" fmla="*/ 324915 h 420659"/>
                <a:gd name="connsiteX264" fmla="*/ 2323845 w 3817880"/>
                <a:gd name="connsiteY264" fmla="*/ 308941 h 420659"/>
                <a:gd name="connsiteX265" fmla="*/ 2344079 w 3817880"/>
                <a:gd name="connsiteY265" fmla="*/ 306811 h 420659"/>
                <a:gd name="connsiteX266" fmla="*/ 2352066 w 3817880"/>
                <a:gd name="connsiteY266" fmla="*/ 298824 h 420659"/>
                <a:gd name="connsiteX267" fmla="*/ 2352066 w 3817880"/>
                <a:gd name="connsiteY267" fmla="*/ 182743 h 420659"/>
                <a:gd name="connsiteX268" fmla="*/ 2341949 w 3817880"/>
                <a:gd name="connsiteY268" fmla="*/ 147599 h 420659"/>
                <a:gd name="connsiteX269" fmla="*/ 2308403 w 3817880"/>
                <a:gd name="connsiteY269" fmla="*/ 137482 h 420659"/>
                <a:gd name="connsiteX270" fmla="*/ 2284974 w 3817880"/>
                <a:gd name="connsiteY270" fmla="*/ 140677 h 420659"/>
                <a:gd name="connsiteX271" fmla="*/ 2258882 w 3817880"/>
                <a:gd name="connsiteY271" fmla="*/ 151859 h 420659"/>
                <a:gd name="connsiteX272" fmla="*/ 2258882 w 3817880"/>
                <a:gd name="connsiteY272" fmla="*/ 298291 h 420659"/>
                <a:gd name="connsiteX273" fmla="*/ 2266870 w 3817880"/>
                <a:gd name="connsiteY273" fmla="*/ 306279 h 420659"/>
                <a:gd name="connsiteX274" fmla="*/ 2287104 w 3817880"/>
                <a:gd name="connsiteY274" fmla="*/ 308408 h 420659"/>
                <a:gd name="connsiteX275" fmla="*/ 2287104 w 3817880"/>
                <a:gd name="connsiteY275" fmla="*/ 324383 h 420659"/>
                <a:gd name="connsiteX276" fmla="*/ 2191790 w 3817880"/>
                <a:gd name="connsiteY276" fmla="*/ 324383 h 420659"/>
                <a:gd name="connsiteX277" fmla="*/ 2191790 w 3817880"/>
                <a:gd name="connsiteY277" fmla="*/ 325448 h 420659"/>
                <a:gd name="connsiteX278" fmla="*/ 1885614 w 3817880"/>
                <a:gd name="connsiteY278" fmla="*/ 31519 h 420659"/>
                <a:gd name="connsiteX279" fmla="*/ 1992642 w 3817880"/>
                <a:gd name="connsiteY279" fmla="*/ 31519 h 420659"/>
                <a:gd name="connsiteX280" fmla="*/ 1992642 w 3817880"/>
                <a:gd name="connsiteY280" fmla="*/ 48558 h 420659"/>
                <a:gd name="connsiteX281" fmla="*/ 1965486 w 3817880"/>
                <a:gd name="connsiteY281" fmla="*/ 50688 h 420659"/>
                <a:gd name="connsiteX282" fmla="*/ 1958563 w 3817880"/>
                <a:gd name="connsiteY282" fmla="*/ 57610 h 420659"/>
                <a:gd name="connsiteX283" fmla="*/ 1958563 w 3817880"/>
                <a:gd name="connsiteY283" fmla="*/ 216289 h 420659"/>
                <a:gd name="connsiteX284" fmla="*/ 1976668 w 3817880"/>
                <a:gd name="connsiteY284" fmla="*/ 282849 h 420659"/>
                <a:gd name="connsiteX285" fmla="*/ 2036306 w 3817880"/>
                <a:gd name="connsiteY285" fmla="*/ 303084 h 420659"/>
                <a:gd name="connsiteX286" fmla="*/ 2095944 w 3817880"/>
                <a:gd name="connsiteY286" fmla="*/ 282849 h 420659"/>
                <a:gd name="connsiteX287" fmla="*/ 2114048 w 3817880"/>
                <a:gd name="connsiteY287" fmla="*/ 216289 h 420659"/>
                <a:gd name="connsiteX288" fmla="*/ 2114048 w 3817880"/>
                <a:gd name="connsiteY288" fmla="*/ 60805 h 420659"/>
                <a:gd name="connsiteX289" fmla="*/ 2106061 w 3817880"/>
                <a:gd name="connsiteY289" fmla="*/ 52818 h 420659"/>
                <a:gd name="connsiteX290" fmla="*/ 2078904 w 3817880"/>
                <a:gd name="connsiteY290" fmla="*/ 48558 h 420659"/>
                <a:gd name="connsiteX291" fmla="*/ 2078904 w 3817880"/>
                <a:gd name="connsiteY291" fmla="*/ 31519 h 420659"/>
                <a:gd name="connsiteX292" fmla="*/ 2172088 w 3817880"/>
                <a:gd name="connsiteY292" fmla="*/ 31519 h 420659"/>
                <a:gd name="connsiteX293" fmla="*/ 2172088 w 3817880"/>
                <a:gd name="connsiteY293" fmla="*/ 48558 h 420659"/>
                <a:gd name="connsiteX294" fmla="*/ 2144932 w 3817880"/>
                <a:gd name="connsiteY294" fmla="*/ 52818 h 420659"/>
                <a:gd name="connsiteX295" fmla="*/ 2136944 w 3817880"/>
                <a:gd name="connsiteY295" fmla="*/ 60805 h 420659"/>
                <a:gd name="connsiteX296" fmla="*/ 2136944 w 3817880"/>
                <a:gd name="connsiteY296" fmla="*/ 219484 h 420659"/>
                <a:gd name="connsiteX297" fmla="*/ 2132685 w 3817880"/>
                <a:gd name="connsiteY297" fmla="*/ 267940 h 420659"/>
                <a:gd name="connsiteX298" fmla="*/ 2118308 w 3817880"/>
                <a:gd name="connsiteY298" fmla="*/ 297226 h 420659"/>
                <a:gd name="connsiteX299" fmla="*/ 2081034 w 3817880"/>
                <a:gd name="connsiteY299" fmla="*/ 320655 h 420659"/>
                <a:gd name="connsiteX300" fmla="*/ 2028319 w 3817880"/>
                <a:gd name="connsiteY300" fmla="*/ 329708 h 420659"/>
                <a:gd name="connsiteX301" fmla="*/ 1974538 w 3817880"/>
                <a:gd name="connsiteY301" fmla="*/ 320655 h 420659"/>
                <a:gd name="connsiteX302" fmla="*/ 1937264 w 3817880"/>
                <a:gd name="connsiteY302" fmla="*/ 297226 h 420659"/>
                <a:gd name="connsiteX303" fmla="*/ 1922888 w 3817880"/>
                <a:gd name="connsiteY303" fmla="*/ 267940 h 420659"/>
                <a:gd name="connsiteX304" fmla="*/ 1918627 w 3817880"/>
                <a:gd name="connsiteY304" fmla="*/ 219484 h 420659"/>
                <a:gd name="connsiteX305" fmla="*/ 1918627 w 3817880"/>
                <a:gd name="connsiteY305" fmla="*/ 57610 h 420659"/>
                <a:gd name="connsiteX306" fmla="*/ 1910640 w 3817880"/>
                <a:gd name="connsiteY306" fmla="*/ 50688 h 420659"/>
                <a:gd name="connsiteX307" fmla="*/ 1885614 w 3817880"/>
                <a:gd name="connsiteY307" fmla="*/ 48558 h 420659"/>
                <a:gd name="connsiteX308" fmla="*/ 1885614 w 3817880"/>
                <a:gd name="connsiteY308" fmla="*/ 31519 h 420659"/>
                <a:gd name="connsiteX309" fmla="*/ 1632686 w 3817880"/>
                <a:gd name="connsiteY309" fmla="*/ 110326 h 420659"/>
                <a:gd name="connsiteX310" fmla="*/ 1632686 w 3817880"/>
                <a:gd name="connsiteY310" fmla="*/ 129495 h 420659"/>
                <a:gd name="connsiteX311" fmla="*/ 1621504 w 3817880"/>
                <a:gd name="connsiteY311" fmla="*/ 130560 h 420659"/>
                <a:gd name="connsiteX312" fmla="*/ 1604464 w 3817880"/>
                <a:gd name="connsiteY312" fmla="*/ 136418 h 420659"/>
                <a:gd name="connsiteX313" fmla="*/ 1604464 w 3817880"/>
                <a:gd name="connsiteY313" fmla="*/ 173691 h 420659"/>
                <a:gd name="connsiteX314" fmla="*/ 1574113 w 3817880"/>
                <a:gd name="connsiteY314" fmla="*/ 173691 h 420659"/>
                <a:gd name="connsiteX315" fmla="*/ 1562931 w 3817880"/>
                <a:gd name="connsiteY315" fmla="*/ 170496 h 420659"/>
                <a:gd name="connsiteX316" fmla="*/ 1560801 w 3817880"/>
                <a:gd name="connsiteY316" fmla="*/ 160379 h 420659"/>
                <a:gd name="connsiteX317" fmla="*/ 1584230 w 3817880"/>
                <a:gd name="connsiteY317" fmla="*/ 124170 h 420659"/>
                <a:gd name="connsiteX318" fmla="*/ 1632686 w 3817880"/>
                <a:gd name="connsiteY318" fmla="*/ 110326 h 420659"/>
                <a:gd name="connsiteX319" fmla="*/ 1632686 w 3817880"/>
                <a:gd name="connsiteY319" fmla="*/ 110326 h 420659"/>
                <a:gd name="connsiteX320" fmla="*/ 1632686 w 3817880"/>
                <a:gd name="connsiteY320" fmla="*/ 204042 h 420659"/>
                <a:gd name="connsiteX321" fmla="*/ 1632686 w 3817880"/>
                <a:gd name="connsiteY321" fmla="*/ 222147 h 420659"/>
                <a:gd name="connsiteX322" fmla="*/ 1605529 w 3817880"/>
                <a:gd name="connsiteY322" fmla="*/ 235459 h 420659"/>
                <a:gd name="connsiteX323" fmla="*/ 1587425 w 3817880"/>
                <a:gd name="connsiteY323" fmla="*/ 269005 h 420659"/>
                <a:gd name="connsiteX324" fmla="*/ 1597542 w 3817880"/>
                <a:gd name="connsiteY324" fmla="*/ 295096 h 420659"/>
                <a:gd name="connsiteX325" fmla="*/ 1623634 w 3817880"/>
                <a:gd name="connsiteY325" fmla="*/ 304149 h 420659"/>
                <a:gd name="connsiteX326" fmla="*/ 1632686 w 3817880"/>
                <a:gd name="connsiteY326" fmla="*/ 304149 h 420659"/>
                <a:gd name="connsiteX327" fmla="*/ 1632686 w 3817880"/>
                <a:gd name="connsiteY327" fmla="*/ 323318 h 420659"/>
                <a:gd name="connsiteX328" fmla="*/ 1605529 w 3817880"/>
                <a:gd name="connsiteY328" fmla="*/ 327578 h 420659"/>
                <a:gd name="connsiteX329" fmla="*/ 1565061 w 3817880"/>
                <a:gd name="connsiteY329" fmla="*/ 313201 h 420659"/>
                <a:gd name="connsiteX330" fmla="*/ 1549087 w 3817880"/>
                <a:gd name="connsiteY330" fmla="*/ 272732 h 420659"/>
                <a:gd name="connsiteX331" fmla="*/ 1572516 w 3817880"/>
                <a:gd name="connsiteY331" fmla="*/ 227471 h 420659"/>
                <a:gd name="connsiteX332" fmla="*/ 1632686 w 3817880"/>
                <a:gd name="connsiteY332" fmla="*/ 204042 h 420659"/>
                <a:gd name="connsiteX333" fmla="*/ 1632686 w 3817880"/>
                <a:gd name="connsiteY333" fmla="*/ 204042 h 420659"/>
                <a:gd name="connsiteX334" fmla="*/ 913306 w 3817880"/>
                <a:gd name="connsiteY334" fmla="*/ 420229 h 420659"/>
                <a:gd name="connsiteX335" fmla="*/ 913306 w 3817880"/>
                <a:gd name="connsiteY335" fmla="*/ 401060 h 420659"/>
                <a:gd name="connsiteX336" fmla="*/ 917565 w 3817880"/>
                <a:gd name="connsiteY336" fmla="*/ 401060 h 420659"/>
                <a:gd name="connsiteX337" fmla="*/ 963891 w 3817880"/>
                <a:gd name="connsiteY337" fmla="*/ 387748 h 420659"/>
                <a:gd name="connsiteX338" fmla="*/ 983061 w 3817880"/>
                <a:gd name="connsiteY338" fmla="*/ 354202 h 420659"/>
                <a:gd name="connsiteX339" fmla="*/ 975073 w 3817880"/>
                <a:gd name="connsiteY339" fmla="*/ 332903 h 420659"/>
                <a:gd name="connsiteX340" fmla="*/ 937800 w 3817880"/>
                <a:gd name="connsiteY340" fmla="*/ 320655 h 420659"/>
                <a:gd name="connsiteX341" fmla="*/ 912773 w 3817880"/>
                <a:gd name="connsiteY341" fmla="*/ 316396 h 420659"/>
                <a:gd name="connsiteX342" fmla="*/ 912773 w 3817880"/>
                <a:gd name="connsiteY342" fmla="*/ 284979 h 420659"/>
                <a:gd name="connsiteX343" fmla="*/ 940995 w 3817880"/>
                <a:gd name="connsiteY343" fmla="*/ 289239 h 420659"/>
                <a:gd name="connsiteX344" fmla="*/ 998502 w 3817880"/>
                <a:gd name="connsiteY344" fmla="*/ 308408 h 420659"/>
                <a:gd name="connsiteX345" fmla="*/ 1015542 w 3817880"/>
                <a:gd name="connsiteY345" fmla="*/ 343552 h 420659"/>
                <a:gd name="connsiteX346" fmla="*/ 1008620 w 3817880"/>
                <a:gd name="connsiteY346" fmla="*/ 369644 h 420659"/>
                <a:gd name="connsiteX347" fmla="*/ 988385 w 3817880"/>
                <a:gd name="connsiteY347" fmla="*/ 393073 h 420659"/>
                <a:gd name="connsiteX348" fmla="*/ 948982 w 3817880"/>
                <a:gd name="connsiteY348" fmla="*/ 414372 h 420659"/>
                <a:gd name="connsiteX349" fmla="*/ 913306 w 3817880"/>
                <a:gd name="connsiteY349" fmla="*/ 420229 h 420659"/>
                <a:gd name="connsiteX350" fmla="*/ 913306 w 3817880"/>
                <a:gd name="connsiteY350" fmla="*/ 420229 h 420659"/>
                <a:gd name="connsiteX351" fmla="*/ 913306 w 3817880"/>
                <a:gd name="connsiteY351" fmla="*/ 252498 h 420659"/>
                <a:gd name="connsiteX352" fmla="*/ 913306 w 3817880"/>
                <a:gd name="connsiteY352" fmla="*/ 234394 h 420659"/>
                <a:gd name="connsiteX353" fmla="*/ 913306 w 3817880"/>
                <a:gd name="connsiteY353" fmla="*/ 234394 h 420659"/>
                <a:gd name="connsiteX354" fmla="*/ 944722 w 3817880"/>
                <a:gd name="connsiteY354" fmla="*/ 219484 h 420659"/>
                <a:gd name="connsiteX355" fmla="*/ 955904 w 3817880"/>
                <a:gd name="connsiteY355" fmla="*/ 181146 h 420659"/>
                <a:gd name="connsiteX356" fmla="*/ 944722 w 3817880"/>
                <a:gd name="connsiteY356" fmla="*/ 141742 h 420659"/>
                <a:gd name="connsiteX357" fmla="*/ 913306 w 3817880"/>
                <a:gd name="connsiteY357" fmla="*/ 127365 h 420659"/>
                <a:gd name="connsiteX358" fmla="*/ 913306 w 3817880"/>
                <a:gd name="connsiteY358" fmla="*/ 127365 h 420659"/>
                <a:gd name="connsiteX359" fmla="*/ 913306 w 3817880"/>
                <a:gd name="connsiteY359" fmla="*/ 110326 h 420659"/>
                <a:gd name="connsiteX360" fmla="*/ 917565 w 3817880"/>
                <a:gd name="connsiteY360" fmla="*/ 109261 h 420659"/>
                <a:gd name="connsiteX361" fmla="*/ 942592 w 3817880"/>
                <a:gd name="connsiteY361" fmla="*/ 112456 h 420659"/>
                <a:gd name="connsiteX362" fmla="*/ 967619 w 3817880"/>
                <a:gd name="connsiteY362" fmla="*/ 122573 h 420659"/>
                <a:gd name="connsiteX363" fmla="*/ 1030451 w 3817880"/>
                <a:gd name="connsiteY363" fmla="*/ 122573 h 420659"/>
                <a:gd name="connsiteX364" fmla="*/ 1030451 w 3817880"/>
                <a:gd name="connsiteY364" fmla="*/ 142807 h 420659"/>
                <a:gd name="connsiteX365" fmla="*/ 981996 w 3817880"/>
                <a:gd name="connsiteY365" fmla="*/ 142807 h 420659"/>
                <a:gd name="connsiteX366" fmla="*/ 991048 w 3817880"/>
                <a:gd name="connsiteY366" fmla="*/ 161976 h 420659"/>
                <a:gd name="connsiteX367" fmla="*/ 994243 w 3817880"/>
                <a:gd name="connsiteY367" fmla="*/ 183276 h 420659"/>
                <a:gd name="connsiteX368" fmla="*/ 970813 w 3817880"/>
                <a:gd name="connsiteY368" fmla="*/ 232796 h 420659"/>
                <a:gd name="connsiteX369" fmla="*/ 913306 w 3817880"/>
                <a:gd name="connsiteY369" fmla="*/ 252498 h 420659"/>
                <a:gd name="connsiteX370" fmla="*/ 913306 w 3817880"/>
                <a:gd name="connsiteY370" fmla="*/ 252498 h 420659"/>
                <a:gd name="connsiteX371" fmla="*/ 1344082 w 3817880"/>
                <a:gd name="connsiteY371" fmla="*/ 109261 h 420659"/>
                <a:gd name="connsiteX372" fmla="*/ 1361121 w 3817880"/>
                <a:gd name="connsiteY372" fmla="*/ 109261 h 420659"/>
                <a:gd name="connsiteX373" fmla="*/ 1361121 w 3817880"/>
                <a:gd name="connsiteY373" fmla="*/ 254628 h 420659"/>
                <a:gd name="connsiteX374" fmla="*/ 1371238 w 3817880"/>
                <a:gd name="connsiteY374" fmla="*/ 290837 h 420659"/>
                <a:gd name="connsiteX375" fmla="*/ 1402655 w 3817880"/>
                <a:gd name="connsiteY375" fmla="*/ 302019 h 420659"/>
                <a:gd name="connsiteX376" fmla="*/ 1427681 w 3817880"/>
                <a:gd name="connsiteY376" fmla="*/ 298824 h 420659"/>
                <a:gd name="connsiteX377" fmla="*/ 1453773 w 3817880"/>
                <a:gd name="connsiteY377" fmla="*/ 288707 h 420659"/>
                <a:gd name="connsiteX378" fmla="*/ 1453773 w 3817880"/>
                <a:gd name="connsiteY378" fmla="*/ 140145 h 420659"/>
                <a:gd name="connsiteX379" fmla="*/ 1422889 w 3817880"/>
                <a:gd name="connsiteY379" fmla="*/ 140145 h 420659"/>
                <a:gd name="connsiteX380" fmla="*/ 1422889 w 3817880"/>
                <a:gd name="connsiteY380" fmla="*/ 126833 h 420659"/>
                <a:gd name="connsiteX381" fmla="*/ 1473474 w 3817880"/>
                <a:gd name="connsiteY381" fmla="*/ 109794 h 420659"/>
                <a:gd name="connsiteX382" fmla="*/ 1490514 w 3817880"/>
                <a:gd name="connsiteY382" fmla="*/ 109794 h 420659"/>
                <a:gd name="connsiteX383" fmla="*/ 1490514 w 3817880"/>
                <a:gd name="connsiteY383" fmla="*/ 299889 h 420659"/>
                <a:gd name="connsiteX384" fmla="*/ 1498501 w 3817880"/>
                <a:gd name="connsiteY384" fmla="*/ 307876 h 420659"/>
                <a:gd name="connsiteX385" fmla="*/ 1518735 w 3817880"/>
                <a:gd name="connsiteY385" fmla="*/ 310006 h 420659"/>
                <a:gd name="connsiteX386" fmla="*/ 1518735 w 3817880"/>
                <a:gd name="connsiteY386" fmla="*/ 325980 h 420659"/>
                <a:gd name="connsiteX387" fmla="*/ 1453240 w 3817880"/>
                <a:gd name="connsiteY387" fmla="*/ 325980 h 420659"/>
                <a:gd name="connsiteX388" fmla="*/ 1453240 w 3817880"/>
                <a:gd name="connsiteY388" fmla="*/ 300954 h 420659"/>
                <a:gd name="connsiteX389" fmla="*/ 1415967 w 3817880"/>
                <a:gd name="connsiteY389" fmla="*/ 322253 h 420659"/>
                <a:gd name="connsiteX390" fmla="*/ 1382421 w 3817880"/>
                <a:gd name="connsiteY390" fmla="*/ 329175 h 420659"/>
                <a:gd name="connsiteX391" fmla="*/ 1339822 w 3817880"/>
                <a:gd name="connsiteY391" fmla="*/ 312136 h 420659"/>
                <a:gd name="connsiteX392" fmla="*/ 1323848 w 3817880"/>
                <a:gd name="connsiteY392" fmla="*/ 262615 h 420659"/>
                <a:gd name="connsiteX393" fmla="*/ 1323848 w 3817880"/>
                <a:gd name="connsiteY393" fmla="*/ 140145 h 420659"/>
                <a:gd name="connsiteX394" fmla="*/ 1292431 w 3817880"/>
                <a:gd name="connsiteY394" fmla="*/ 140145 h 420659"/>
                <a:gd name="connsiteX395" fmla="*/ 1292431 w 3817880"/>
                <a:gd name="connsiteY395" fmla="*/ 126833 h 420659"/>
                <a:gd name="connsiteX396" fmla="*/ 1344082 w 3817880"/>
                <a:gd name="connsiteY396" fmla="*/ 109261 h 420659"/>
                <a:gd name="connsiteX397" fmla="*/ 1344082 w 3817880"/>
                <a:gd name="connsiteY397" fmla="*/ 109261 h 420659"/>
                <a:gd name="connsiteX398" fmla="*/ 1096479 w 3817880"/>
                <a:gd name="connsiteY398" fmla="*/ 2233 h 420659"/>
                <a:gd name="connsiteX399" fmla="*/ 1113518 w 3817880"/>
                <a:gd name="connsiteY399" fmla="*/ 2233 h 420659"/>
                <a:gd name="connsiteX400" fmla="*/ 1113518 w 3817880"/>
                <a:gd name="connsiteY400" fmla="*/ 136418 h 420659"/>
                <a:gd name="connsiteX401" fmla="*/ 1155052 w 3817880"/>
                <a:gd name="connsiteY401" fmla="*/ 116183 h 420659"/>
                <a:gd name="connsiteX402" fmla="*/ 1184338 w 3817880"/>
                <a:gd name="connsiteY402" fmla="*/ 109261 h 420659"/>
                <a:gd name="connsiteX403" fmla="*/ 1228001 w 3817880"/>
                <a:gd name="connsiteY403" fmla="*/ 127365 h 420659"/>
                <a:gd name="connsiteX404" fmla="*/ 1242911 w 3817880"/>
                <a:gd name="connsiteY404" fmla="*/ 176886 h 420659"/>
                <a:gd name="connsiteX405" fmla="*/ 1242911 w 3817880"/>
                <a:gd name="connsiteY405" fmla="*/ 299356 h 420659"/>
                <a:gd name="connsiteX406" fmla="*/ 1250898 w 3817880"/>
                <a:gd name="connsiteY406" fmla="*/ 307343 h 420659"/>
                <a:gd name="connsiteX407" fmla="*/ 1273262 w 3817880"/>
                <a:gd name="connsiteY407" fmla="*/ 309473 h 420659"/>
                <a:gd name="connsiteX408" fmla="*/ 1273262 w 3817880"/>
                <a:gd name="connsiteY408" fmla="*/ 325448 h 420659"/>
                <a:gd name="connsiteX409" fmla="*/ 1178480 w 3817880"/>
                <a:gd name="connsiteY409" fmla="*/ 325448 h 420659"/>
                <a:gd name="connsiteX410" fmla="*/ 1178480 w 3817880"/>
                <a:gd name="connsiteY410" fmla="*/ 309473 h 420659"/>
                <a:gd name="connsiteX411" fmla="*/ 1198715 w 3817880"/>
                <a:gd name="connsiteY411" fmla="*/ 307343 h 420659"/>
                <a:gd name="connsiteX412" fmla="*/ 1205637 w 3817880"/>
                <a:gd name="connsiteY412" fmla="*/ 299356 h 420659"/>
                <a:gd name="connsiteX413" fmla="*/ 1205637 w 3817880"/>
                <a:gd name="connsiteY413" fmla="*/ 183276 h 420659"/>
                <a:gd name="connsiteX414" fmla="*/ 1195520 w 3817880"/>
                <a:gd name="connsiteY414" fmla="*/ 148132 h 420659"/>
                <a:gd name="connsiteX415" fmla="*/ 1161974 w 3817880"/>
                <a:gd name="connsiteY415" fmla="*/ 138015 h 420659"/>
                <a:gd name="connsiteX416" fmla="*/ 1139610 w 3817880"/>
                <a:gd name="connsiteY416" fmla="*/ 141210 h 420659"/>
                <a:gd name="connsiteX417" fmla="*/ 1113518 w 3817880"/>
                <a:gd name="connsiteY417" fmla="*/ 152392 h 420659"/>
                <a:gd name="connsiteX418" fmla="*/ 1113518 w 3817880"/>
                <a:gd name="connsiteY418" fmla="*/ 298824 h 420659"/>
                <a:gd name="connsiteX419" fmla="*/ 1121505 w 3817880"/>
                <a:gd name="connsiteY419" fmla="*/ 306811 h 420659"/>
                <a:gd name="connsiteX420" fmla="*/ 1141740 w 3817880"/>
                <a:gd name="connsiteY420" fmla="*/ 308941 h 420659"/>
                <a:gd name="connsiteX421" fmla="*/ 1141740 w 3817880"/>
                <a:gd name="connsiteY421" fmla="*/ 324915 h 420659"/>
                <a:gd name="connsiteX422" fmla="*/ 1045893 w 3817880"/>
                <a:gd name="connsiteY422" fmla="*/ 324915 h 420659"/>
                <a:gd name="connsiteX423" fmla="*/ 1045893 w 3817880"/>
                <a:gd name="connsiteY423" fmla="*/ 308941 h 420659"/>
                <a:gd name="connsiteX424" fmla="*/ 1069322 w 3817880"/>
                <a:gd name="connsiteY424" fmla="*/ 306811 h 420659"/>
                <a:gd name="connsiteX425" fmla="*/ 1076245 w 3817880"/>
                <a:gd name="connsiteY425" fmla="*/ 298824 h 420659"/>
                <a:gd name="connsiteX426" fmla="*/ 1076245 w 3817880"/>
                <a:gd name="connsiteY426" fmla="*/ 31519 h 420659"/>
                <a:gd name="connsiteX427" fmla="*/ 1042698 w 3817880"/>
                <a:gd name="connsiteY427" fmla="*/ 31519 h 420659"/>
                <a:gd name="connsiteX428" fmla="*/ 1042698 w 3817880"/>
                <a:gd name="connsiteY428" fmla="*/ 18207 h 420659"/>
                <a:gd name="connsiteX429" fmla="*/ 1096479 w 3817880"/>
                <a:gd name="connsiteY429" fmla="*/ 2233 h 420659"/>
                <a:gd name="connsiteX430" fmla="*/ 913306 w 3817880"/>
                <a:gd name="connsiteY430" fmla="*/ 110326 h 420659"/>
                <a:gd name="connsiteX431" fmla="*/ 913306 w 3817880"/>
                <a:gd name="connsiteY431" fmla="*/ 127365 h 420659"/>
                <a:gd name="connsiteX432" fmla="*/ 881889 w 3817880"/>
                <a:gd name="connsiteY432" fmla="*/ 141742 h 420659"/>
                <a:gd name="connsiteX433" fmla="*/ 870707 w 3817880"/>
                <a:gd name="connsiteY433" fmla="*/ 181146 h 420659"/>
                <a:gd name="connsiteX434" fmla="*/ 882954 w 3817880"/>
                <a:gd name="connsiteY434" fmla="*/ 219484 h 420659"/>
                <a:gd name="connsiteX435" fmla="*/ 913306 w 3817880"/>
                <a:gd name="connsiteY435" fmla="*/ 234394 h 420659"/>
                <a:gd name="connsiteX436" fmla="*/ 913306 w 3817880"/>
                <a:gd name="connsiteY436" fmla="*/ 252498 h 420659"/>
                <a:gd name="connsiteX437" fmla="*/ 910111 w 3817880"/>
                <a:gd name="connsiteY437" fmla="*/ 252498 h 420659"/>
                <a:gd name="connsiteX438" fmla="*/ 903189 w 3817880"/>
                <a:gd name="connsiteY438" fmla="*/ 252498 h 420659"/>
                <a:gd name="connsiteX439" fmla="*/ 898929 w 3817880"/>
                <a:gd name="connsiteY439" fmla="*/ 261550 h 420659"/>
                <a:gd name="connsiteX440" fmla="*/ 897864 w 3817880"/>
                <a:gd name="connsiteY440" fmla="*/ 271667 h 420659"/>
                <a:gd name="connsiteX441" fmla="*/ 898929 w 3817880"/>
                <a:gd name="connsiteY441" fmla="*/ 278590 h 420659"/>
                <a:gd name="connsiteX442" fmla="*/ 898929 w 3817880"/>
                <a:gd name="connsiteY442" fmla="*/ 281784 h 420659"/>
                <a:gd name="connsiteX443" fmla="*/ 913838 w 3817880"/>
                <a:gd name="connsiteY443" fmla="*/ 283914 h 420659"/>
                <a:gd name="connsiteX444" fmla="*/ 913838 w 3817880"/>
                <a:gd name="connsiteY444" fmla="*/ 315331 h 420659"/>
                <a:gd name="connsiteX445" fmla="*/ 896799 w 3817880"/>
                <a:gd name="connsiteY445" fmla="*/ 312136 h 420659"/>
                <a:gd name="connsiteX446" fmla="*/ 868577 w 3817880"/>
                <a:gd name="connsiteY446" fmla="*/ 329175 h 420659"/>
                <a:gd name="connsiteX447" fmla="*/ 858460 w 3817880"/>
                <a:gd name="connsiteY447" fmla="*/ 355267 h 420659"/>
                <a:gd name="connsiteX448" fmla="*/ 875500 w 3817880"/>
                <a:gd name="connsiteY448" fmla="*/ 387748 h 420659"/>
                <a:gd name="connsiteX449" fmla="*/ 913838 w 3817880"/>
                <a:gd name="connsiteY449" fmla="*/ 401060 h 420659"/>
                <a:gd name="connsiteX450" fmla="*/ 913838 w 3817880"/>
                <a:gd name="connsiteY450" fmla="*/ 420229 h 420659"/>
                <a:gd name="connsiteX451" fmla="*/ 902656 w 3817880"/>
                <a:gd name="connsiteY451" fmla="*/ 420229 h 420659"/>
                <a:gd name="connsiteX452" fmla="*/ 845148 w 3817880"/>
                <a:gd name="connsiteY452" fmla="*/ 405852 h 420659"/>
                <a:gd name="connsiteX453" fmla="*/ 823849 w 3817880"/>
                <a:gd name="connsiteY453" fmla="*/ 364319 h 420659"/>
                <a:gd name="connsiteX454" fmla="*/ 836096 w 3817880"/>
                <a:gd name="connsiteY454" fmla="*/ 329175 h 420659"/>
                <a:gd name="connsiteX455" fmla="*/ 871240 w 3817880"/>
                <a:gd name="connsiteY455" fmla="*/ 310006 h 420659"/>
                <a:gd name="connsiteX456" fmla="*/ 868045 w 3817880"/>
                <a:gd name="connsiteY456" fmla="*/ 299889 h 420659"/>
                <a:gd name="connsiteX457" fmla="*/ 866980 w 3817880"/>
                <a:gd name="connsiteY457" fmla="*/ 289772 h 420659"/>
                <a:gd name="connsiteX458" fmla="*/ 872837 w 3817880"/>
                <a:gd name="connsiteY458" fmla="*/ 271667 h 420659"/>
                <a:gd name="connsiteX459" fmla="*/ 888812 w 3817880"/>
                <a:gd name="connsiteY459" fmla="*/ 249303 h 420659"/>
                <a:gd name="connsiteX460" fmla="*/ 848343 w 3817880"/>
                <a:gd name="connsiteY460" fmla="*/ 225874 h 420659"/>
                <a:gd name="connsiteX461" fmla="*/ 833966 w 3817880"/>
                <a:gd name="connsiteY461" fmla="*/ 183276 h 420659"/>
                <a:gd name="connsiteX462" fmla="*/ 857395 w 3817880"/>
                <a:gd name="connsiteY462" fmla="*/ 130560 h 420659"/>
                <a:gd name="connsiteX463" fmla="*/ 913306 w 3817880"/>
                <a:gd name="connsiteY463" fmla="*/ 110326 h 420659"/>
                <a:gd name="connsiteX464" fmla="*/ 913306 w 3817880"/>
                <a:gd name="connsiteY464" fmla="*/ 110326 h 420659"/>
                <a:gd name="connsiteX465" fmla="*/ 569856 w 3817880"/>
                <a:gd name="connsiteY465" fmla="*/ 325448 h 420659"/>
                <a:gd name="connsiteX466" fmla="*/ 569856 w 3817880"/>
                <a:gd name="connsiteY466" fmla="*/ 309473 h 420659"/>
                <a:gd name="connsiteX467" fmla="*/ 593285 w 3817880"/>
                <a:gd name="connsiteY467" fmla="*/ 307343 h 420659"/>
                <a:gd name="connsiteX468" fmla="*/ 601272 w 3817880"/>
                <a:gd name="connsiteY468" fmla="*/ 299356 h 420659"/>
                <a:gd name="connsiteX469" fmla="*/ 601272 w 3817880"/>
                <a:gd name="connsiteY469" fmla="*/ 141742 h 420659"/>
                <a:gd name="connsiteX470" fmla="*/ 569856 w 3817880"/>
                <a:gd name="connsiteY470" fmla="*/ 141742 h 420659"/>
                <a:gd name="connsiteX471" fmla="*/ 569856 w 3817880"/>
                <a:gd name="connsiteY471" fmla="*/ 127365 h 420659"/>
                <a:gd name="connsiteX472" fmla="*/ 620442 w 3817880"/>
                <a:gd name="connsiteY472" fmla="*/ 112456 h 420659"/>
                <a:gd name="connsiteX473" fmla="*/ 637481 w 3817880"/>
                <a:gd name="connsiteY473" fmla="*/ 112456 h 420659"/>
                <a:gd name="connsiteX474" fmla="*/ 637481 w 3817880"/>
                <a:gd name="connsiteY474" fmla="*/ 135885 h 420659"/>
                <a:gd name="connsiteX475" fmla="*/ 680079 w 3817880"/>
                <a:gd name="connsiteY475" fmla="*/ 115651 h 420659"/>
                <a:gd name="connsiteX476" fmla="*/ 708301 w 3817880"/>
                <a:gd name="connsiteY476" fmla="*/ 108729 h 420659"/>
                <a:gd name="connsiteX477" fmla="*/ 751964 w 3817880"/>
                <a:gd name="connsiteY477" fmla="*/ 126833 h 420659"/>
                <a:gd name="connsiteX478" fmla="*/ 766341 w 3817880"/>
                <a:gd name="connsiteY478" fmla="*/ 176354 h 420659"/>
                <a:gd name="connsiteX479" fmla="*/ 766341 w 3817880"/>
                <a:gd name="connsiteY479" fmla="*/ 298824 h 420659"/>
                <a:gd name="connsiteX480" fmla="*/ 774328 w 3817880"/>
                <a:gd name="connsiteY480" fmla="*/ 306811 h 420659"/>
                <a:gd name="connsiteX481" fmla="*/ 797757 w 3817880"/>
                <a:gd name="connsiteY481" fmla="*/ 308941 h 420659"/>
                <a:gd name="connsiteX482" fmla="*/ 797757 w 3817880"/>
                <a:gd name="connsiteY482" fmla="*/ 324915 h 420659"/>
                <a:gd name="connsiteX483" fmla="*/ 700846 w 3817880"/>
                <a:gd name="connsiteY483" fmla="*/ 324915 h 420659"/>
                <a:gd name="connsiteX484" fmla="*/ 700846 w 3817880"/>
                <a:gd name="connsiteY484" fmla="*/ 308941 h 420659"/>
                <a:gd name="connsiteX485" fmla="*/ 722145 w 3817880"/>
                <a:gd name="connsiteY485" fmla="*/ 306811 h 420659"/>
                <a:gd name="connsiteX486" fmla="*/ 730133 w 3817880"/>
                <a:gd name="connsiteY486" fmla="*/ 298824 h 420659"/>
                <a:gd name="connsiteX487" fmla="*/ 730133 w 3817880"/>
                <a:gd name="connsiteY487" fmla="*/ 182743 h 420659"/>
                <a:gd name="connsiteX488" fmla="*/ 720015 w 3817880"/>
                <a:gd name="connsiteY488" fmla="*/ 147599 h 420659"/>
                <a:gd name="connsiteX489" fmla="*/ 684872 w 3817880"/>
                <a:gd name="connsiteY489" fmla="*/ 137482 h 420659"/>
                <a:gd name="connsiteX490" fmla="*/ 662508 w 3817880"/>
                <a:gd name="connsiteY490" fmla="*/ 140677 h 420659"/>
                <a:gd name="connsiteX491" fmla="*/ 636416 w 3817880"/>
                <a:gd name="connsiteY491" fmla="*/ 151859 h 420659"/>
                <a:gd name="connsiteX492" fmla="*/ 636416 w 3817880"/>
                <a:gd name="connsiteY492" fmla="*/ 298291 h 420659"/>
                <a:gd name="connsiteX493" fmla="*/ 644403 w 3817880"/>
                <a:gd name="connsiteY493" fmla="*/ 306279 h 420659"/>
                <a:gd name="connsiteX494" fmla="*/ 664637 w 3817880"/>
                <a:gd name="connsiteY494" fmla="*/ 308408 h 420659"/>
                <a:gd name="connsiteX495" fmla="*/ 664637 w 3817880"/>
                <a:gd name="connsiteY495" fmla="*/ 324383 h 420659"/>
                <a:gd name="connsiteX496" fmla="*/ 569856 w 3817880"/>
                <a:gd name="connsiteY496" fmla="*/ 324383 h 420659"/>
                <a:gd name="connsiteX497" fmla="*/ 569856 w 3817880"/>
                <a:gd name="connsiteY497" fmla="*/ 325448 h 420659"/>
                <a:gd name="connsiteX498" fmla="*/ 501166 w 3817880"/>
                <a:gd name="connsiteY498" fmla="*/ 15012 h 420659"/>
                <a:gd name="connsiteX499" fmla="*/ 519270 w 3817880"/>
                <a:gd name="connsiteY499" fmla="*/ 22999 h 420659"/>
                <a:gd name="connsiteX500" fmla="*/ 527258 w 3817880"/>
                <a:gd name="connsiteY500" fmla="*/ 41104 h 420659"/>
                <a:gd name="connsiteX501" fmla="*/ 519270 w 3817880"/>
                <a:gd name="connsiteY501" fmla="*/ 58143 h 420659"/>
                <a:gd name="connsiteX502" fmla="*/ 501166 w 3817880"/>
                <a:gd name="connsiteY502" fmla="*/ 66130 h 420659"/>
                <a:gd name="connsiteX503" fmla="*/ 484127 w 3817880"/>
                <a:gd name="connsiteY503" fmla="*/ 58143 h 420659"/>
                <a:gd name="connsiteX504" fmla="*/ 476140 w 3817880"/>
                <a:gd name="connsiteY504" fmla="*/ 41104 h 420659"/>
                <a:gd name="connsiteX505" fmla="*/ 484127 w 3817880"/>
                <a:gd name="connsiteY505" fmla="*/ 22999 h 420659"/>
                <a:gd name="connsiteX506" fmla="*/ 501166 w 3817880"/>
                <a:gd name="connsiteY506" fmla="*/ 15012 h 420659"/>
                <a:gd name="connsiteX507" fmla="*/ 501166 w 3817880"/>
                <a:gd name="connsiteY507" fmla="*/ 15012 h 420659"/>
                <a:gd name="connsiteX508" fmla="*/ 500101 w 3817880"/>
                <a:gd name="connsiteY508" fmla="*/ 112988 h 420659"/>
                <a:gd name="connsiteX509" fmla="*/ 517141 w 3817880"/>
                <a:gd name="connsiteY509" fmla="*/ 112988 h 420659"/>
                <a:gd name="connsiteX510" fmla="*/ 517141 w 3817880"/>
                <a:gd name="connsiteY510" fmla="*/ 299889 h 420659"/>
                <a:gd name="connsiteX511" fmla="*/ 525128 w 3817880"/>
                <a:gd name="connsiteY511" fmla="*/ 307876 h 420659"/>
                <a:gd name="connsiteX512" fmla="*/ 547492 w 3817880"/>
                <a:gd name="connsiteY512" fmla="*/ 310006 h 420659"/>
                <a:gd name="connsiteX513" fmla="*/ 547492 w 3817880"/>
                <a:gd name="connsiteY513" fmla="*/ 325980 h 420659"/>
                <a:gd name="connsiteX514" fmla="*/ 449516 w 3817880"/>
                <a:gd name="connsiteY514" fmla="*/ 325980 h 420659"/>
                <a:gd name="connsiteX515" fmla="*/ 449516 w 3817880"/>
                <a:gd name="connsiteY515" fmla="*/ 310006 h 420659"/>
                <a:gd name="connsiteX516" fmla="*/ 472945 w 3817880"/>
                <a:gd name="connsiteY516" fmla="*/ 307876 h 420659"/>
                <a:gd name="connsiteX517" fmla="*/ 479867 w 3817880"/>
                <a:gd name="connsiteY517" fmla="*/ 299889 h 420659"/>
                <a:gd name="connsiteX518" fmla="*/ 479867 w 3817880"/>
                <a:gd name="connsiteY518" fmla="*/ 142275 h 420659"/>
                <a:gd name="connsiteX519" fmla="*/ 449516 w 3817880"/>
                <a:gd name="connsiteY519" fmla="*/ 142275 h 420659"/>
                <a:gd name="connsiteX520" fmla="*/ 449516 w 3817880"/>
                <a:gd name="connsiteY520" fmla="*/ 127365 h 420659"/>
                <a:gd name="connsiteX521" fmla="*/ 500101 w 3817880"/>
                <a:gd name="connsiteY521" fmla="*/ 112988 h 420659"/>
                <a:gd name="connsiteX522" fmla="*/ 500101 w 3817880"/>
                <a:gd name="connsiteY522" fmla="*/ 112988 h 420659"/>
                <a:gd name="connsiteX523" fmla="*/ 410112 w 3817880"/>
                <a:gd name="connsiteY523" fmla="*/ 119378 h 420659"/>
                <a:gd name="connsiteX524" fmla="*/ 410112 w 3817880"/>
                <a:gd name="connsiteY524" fmla="*/ 168899 h 420659"/>
                <a:gd name="connsiteX525" fmla="*/ 388813 w 3817880"/>
                <a:gd name="connsiteY525" fmla="*/ 168899 h 420659"/>
                <a:gd name="connsiteX526" fmla="*/ 384553 w 3817880"/>
                <a:gd name="connsiteY526" fmla="*/ 138547 h 420659"/>
                <a:gd name="connsiteX527" fmla="*/ 368579 w 3817880"/>
                <a:gd name="connsiteY527" fmla="*/ 130560 h 420659"/>
                <a:gd name="connsiteX528" fmla="*/ 352604 w 3817880"/>
                <a:gd name="connsiteY528" fmla="*/ 128430 h 420659"/>
                <a:gd name="connsiteX529" fmla="*/ 325448 w 3817880"/>
                <a:gd name="connsiteY529" fmla="*/ 137482 h 420659"/>
                <a:gd name="connsiteX530" fmla="*/ 315331 w 3817880"/>
                <a:gd name="connsiteY530" fmla="*/ 159847 h 420659"/>
                <a:gd name="connsiteX531" fmla="*/ 323318 w 3817880"/>
                <a:gd name="connsiteY531" fmla="*/ 181146 h 420659"/>
                <a:gd name="connsiteX532" fmla="*/ 352604 w 3817880"/>
                <a:gd name="connsiteY532" fmla="*/ 200315 h 420659"/>
                <a:gd name="connsiteX533" fmla="*/ 363786 w 3817880"/>
                <a:gd name="connsiteY533" fmla="*/ 204575 h 420659"/>
                <a:gd name="connsiteX534" fmla="*/ 399995 w 3817880"/>
                <a:gd name="connsiteY534" fmla="*/ 224809 h 420659"/>
                <a:gd name="connsiteX535" fmla="*/ 412242 w 3817880"/>
                <a:gd name="connsiteY535" fmla="*/ 241848 h 420659"/>
                <a:gd name="connsiteX536" fmla="*/ 415437 w 3817880"/>
                <a:gd name="connsiteY536" fmla="*/ 263148 h 420659"/>
                <a:gd name="connsiteX537" fmla="*/ 394138 w 3817880"/>
                <a:gd name="connsiteY537" fmla="*/ 311603 h 420659"/>
                <a:gd name="connsiteX538" fmla="*/ 334500 w 3817880"/>
                <a:gd name="connsiteY538" fmla="*/ 328643 h 420659"/>
                <a:gd name="connsiteX539" fmla="*/ 304149 w 3817880"/>
                <a:gd name="connsiteY539" fmla="*/ 326513 h 420659"/>
                <a:gd name="connsiteX540" fmla="*/ 276992 w 3817880"/>
                <a:gd name="connsiteY540" fmla="*/ 319591 h 420659"/>
                <a:gd name="connsiteX541" fmla="*/ 276992 w 3817880"/>
                <a:gd name="connsiteY541" fmla="*/ 262083 h 420659"/>
                <a:gd name="connsiteX542" fmla="*/ 298291 w 3817880"/>
                <a:gd name="connsiteY542" fmla="*/ 262083 h 420659"/>
                <a:gd name="connsiteX543" fmla="*/ 302551 w 3817880"/>
                <a:gd name="connsiteY543" fmla="*/ 299356 h 420659"/>
                <a:gd name="connsiteX544" fmla="*/ 321720 w 3817880"/>
                <a:gd name="connsiteY544" fmla="*/ 307343 h 420659"/>
                <a:gd name="connsiteX545" fmla="*/ 340890 w 3817880"/>
                <a:gd name="connsiteY545" fmla="*/ 310538 h 420659"/>
                <a:gd name="connsiteX546" fmla="*/ 370176 w 3817880"/>
                <a:gd name="connsiteY546" fmla="*/ 300421 h 420659"/>
                <a:gd name="connsiteX547" fmla="*/ 381358 w 3817880"/>
                <a:gd name="connsiteY547" fmla="*/ 274330 h 420659"/>
                <a:gd name="connsiteX548" fmla="*/ 373371 w 3817880"/>
                <a:gd name="connsiteY548" fmla="*/ 253031 h 420659"/>
                <a:gd name="connsiteX549" fmla="*/ 336097 w 3817880"/>
                <a:gd name="connsiteY549" fmla="*/ 230666 h 420659"/>
                <a:gd name="connsiteX550" fmla="*/ 292434 w 3817880"/>
                <a:gd name="connsiteY550" fmla="*/ 203510 h 420659"/>
                <a:gd name="connsiteX551" fmla="*/ 280187 w 3817880"/>
                <a:gd name="connsiteY551" fmla="*/ 171029 h 420659"/>
                <a:gd name="connsiteX552" fmla="*/ 300421 w 3817880"/>
                <a:gd name="connsiteY552" fmla="*/ 125768 h 420659"/>
                <a:gd name="connsiteX553" fmla="*/ 357929 w 3817880"/>
                <a:gd name="connsiteY553" fmla="*/ 108729 h 420659"/>
                <a:gd name="connsiteX554" fmla="*/ 386150 w 3817880"/>
                <a:gd name="connsiteY554" fmla="*/ 111923 h 420659"/>
                <a:gd name="connsiteX555" fmla="*/ 410112 w 3817880"/>
                <a:gd name="connsiteY555" fmla="*/ 119378 h 420659"/>
                <a:gd name="connsiteX556" fmla="*/ 410112 w 3817880"/>
                <a:gd name="connsiteY556" fmla="*/ 119378 h 420659"/>
                <a:gd name="connsiteX557" fmla="*/ 3297 w 3817880"/>
                <a:gd name="connsiteY557" fmla="*/ 31519 h 420659"/>
                <a:gd name="connsiteX558" fmla="*/ 250901 w 3817880"/>
                <a:gd name="connsiteY558" fmla="*/ 31519 h 420659"/>
                <a:gd name="connsiteX559" fmla="*/ 250901 w 3817880"/>
                <a:gd name="connsiteY559" fmla="*/ 98079 h 420659"/>
                <a:gd name="connsiteX560" fmla="*/ 227471 w 3817880"/>
                <a:gd name="connsiteY560" fmla="*/ 98079 h 420659"/>
                <a:gd name="connsiteX561" fmla="*/ 221614 w 3817880"/>
                <a:gd name="connsiteY561" fmla="*/ 57610 h 420659"/>
                <a:gd name="connsiteX562" fmla="*/ 214692 w 3817880"/>
                <a:gd name="connsiteY562" fmla="*/ 50688 h 420659"/>
                <a:gd name="connsiteX563" fmla="*/ 148132 w 3817880"/>
                <a:gd name="connsiteY563" fmla="*/ 50688 h 420659"/>
                <a:gd name="connsiteX564" fmla="*/ 148132 w 3817880"/>
                <a:gd name="connsiteY564" fmla="*/ 298291 h 420659"/>
                <a:gd name="connsiteX565" fmla="*/ 155054 w 3817880"/>
                <a:gd name="connsiteY565" fmla="*/ 305214 h 420659"/>
                <a:gd name="connsiteX566" fmla="*/ 184341 w 3817880"/>
                <a:gd name="connsiteY566" fmla="*/ 307343 h 420659"/>
                <a:gd name="connsiteX567" fmla="*/ 184341 w 3817880"/>
                <a:gd name="connsiteY567" fmla="*/ 325448 h 420659"/>
                <a:gd name="connsiteX568" fmla="*/ 70390 w 3817880"/>
                <a:gd name="connsiteY568" fmla="*/ 325448 h 420659"/>
                <a:gd name="connsiteX569" fmla="*/ 70390 w 3817880"/>
                <a:gd name="connsiteY569" fmla="*/ 307343 h 420659"/>
                <a:gd name="connsiteX570" fmla="*/ 99676 w 3817880"/>
                <a:gd name="connsiteY570" fmla="*/ 305214 h 420659"/>
                <a:gd name="connsiteX571" fmla="*/ 106598 w 3817880"/>
                <a:gd name="connsiteY571" fmla="*/ 298291 h 420659"/>
                <a:gd name="connsiteX572" fmla="*/ 106598 w 3817880"/>
                <a:gd name="connsiteY572" fmla="*/ 50688 h 420659"/>
                <a:gd name="connsiteX573" fmla="*/ 40039 w 3817880"/>
                <a:gd name="connsiteY573" fmla="*/ 50688 h 420659"/>
                <a:gd name="connsiteX574" fmla="*/ 33116 w 3817880"/>
                <a:gd name="connsiteY574" fmla="*/ 57610 h 420659"/>
                <a:gd name="connsiteX575" fmla="*/ 27259 w 3817880"/>
                <a:gd name="connsiteY575" fmla="*/ 98079 h 420659"/>
                <a:gd name="connsiteX576" fmla="*/ 2233 w 3817880"/>
                <a:gd name="connsiteY576" fmla="*/ 98079 h 420659"/>
                <a:gd name="connsiteX577" fmla="*/ 2233 w 3817880"/>
                <a:gd name="connsiteY577" fmla="*/ 31519 h 4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Lst>
              <a:rect l="l" t="t" r="r" b="b"/>
              <a:pathLst>
                <a:path w="3817880" h="420659">
                  <a:moveTo>
                    <a:pt x="2873364" y="329175"/>
                  </a:moveTo>
                  <a:lnTo>
                    <a:pt x="2873364" y="302019"/>
                  </a:lnTo>
                  <a:cubicBezTo>
                    <a:pt x="2879221" y="303084"/>
                    <a:pt x="2885611" y="304149"/>
                    <a:pt x="2893598" y="304149"/>
                  </a:cubicBezTo>
                  <a:cubicBezTo>
                    <a:pt x="2903715" y="304149"/>
                    <a:pt x="2914898" y="302019"/>
                    <a:pt x="2926080" y="298291"/>
                  </a:cubicBezTo>
                  <a:cubicBezTo>
                    <a:pt x="2937262" y="294031"/>
                    <a:pt x="2949509" y="287109"/>
                    <a:pt x="2962288" y="278057"/>
                  </a:cubicBezTo>
                  <a:lnTo>
                    <a:pt x="2962288" y="303084"/>
                  </a:lnTo>
                  <a:cubicBezTo>
                    <a:pt x="2950041" y="312136"/>
                    <a:pt x="2936197" y="317993"/>
                    <a:pt x="2921820" y="322253"/>
                  </a:cubicBezTo>
                  <a:cubicBezTo>
                    <a:pt x="2908508" y="326513"/>
                    <a:pt x="2893598" y="329175"/>
                    <a:pt x="2880286" y="329175"/>
                  </a:cubicBezTo>
                  <a:cubicBezTo>
                    <a:pt x="2877624" y="329175"/>
                    <a:pt x="2875494" y="329175"/>
                    <a:pt x="2873364" y="329175"/>
                  </a:cubicBezTo>
                  <a:lnTo>
                    <a:pt x="2873364" y="329175"/>
                  </a:lnTo>
                  <a:close/>
                  <a:moveTo>
                    <a:pt x="2873364" y="209367"/>
                  </a:moveTo>
                  <a:lnTo>
                    <a:pt x="2873364" y="191263"/>
                  </a:lnTo>
                  <a:lnTo>
                    <a:pt x="2922885" y="191263"/>
                  </a:lnTo>
                  <a:lnTo>
                    <a:pt x="2922885" y="184341"/>
                  </a:lnTo>
                  <a:cubicBezTo>
                    <a:pt x="2922885" y="166236"/>
                    <a:pt x="2919690" y="152924"/>
                    <a:pt x="2911703" y="143872"/>
                  </a:cubicBezTo>
                  <a:cubicBezTo>
                    <a:pt x="2903715" y="133755"/>
                    <a:pt x="2892533" y="128963"/>
                    <a:pt x="2878156" y="128963"/>
                  </a:cubicBezTo>
                  <a:cubicBezTo>
                    <a:pt x="2876027" y="128963"/>
                    <a:pt x="2874962" y="128963"/>
                    <a:pt x="2873897" y="128963"/>
                  </a:cubicBezTo>
                  <a:lnTo>
                    <a:pt x="2873897" y="109794"/>
                  </a:lnTo>
                  <a:cubicBezTo>
                    <a:pt x="2877091" y="109794"/>
                    <a:pt x="2880819" y="108729"/>
                    <a:pt x="2884014" y="108729"/>
                  </a:cubicBezTo>
                  <a:cubicBezTo>
                    <a:pt x="2909040" y="108729"/>
                    <a:pt x="2927677" y="116716"/>
                    <a:pt x="2941522" y="132158"/>
                  </a:cubicBezTo>
                  <a:cubicBezTo>
                    <a:pt x="2956431" y="148132"/>
                    <a:pt x="2962821" y="169431"/>
                    <a:pt x="2962821" y="194990"/>
                  </a:cubicBezTo>
                  <a:cubicBezTo>
                    <a:pt x="2962821" y="198185"/>
                    <a:pt x="2962821" y="201912"/>
                    <a:pt x="2962821" y="202978"/>
                  </a:cubicBezTo>
                  <a:cubicBezTo>
                    <a:pt x="2962821" y="205107"/>
                    <a:pt x="2962821" y="207237"/>
                    <a:pt x="2962821" y="208835"/>
                  </a:cubicBezTo>
                  <a:lnTo>
                    <a:pt x="2873364" y="208835"/>
                  </a:lnTo>
                  <a:lnTo>
                    <a:pt x="2873364" y="209367"/>
                  </a:lnTo>
                  <a:close/>
                  <a:moveTo>
                    <a:pt x="2994770" y="325448"/>
                  </a:moveTo>
                  <a:lnTo>
                    <a:pt x="2994770" y="309473"/>
                  </a:lnTo>
                  <a:lnTo>
                    <a:pt x="3017134" y="307343"/>
                  </a:lnTo>
                  <a:lnTo>
                    <a:pt x="3025121" y="299356"/>
                  </a:lnTo>
                  <a:lnTo>
                    <a:pt x="3025121" y="141742"/>
                  </a:lnTo>
                  <a:lnTo>
                    <a:pt x="2994770" y="141742"/>
                  </a:lnTo>
                  <a:lnTo>
                    <a:pt x="2994770" y="127365"/>
                  </a:lnTo>
                  <a:lnTo>
                    <a:pt x="3045355" y="112456"/>
                  </a:lnTo>
                  <a:lnTo>
                    <a:pt x="3062395" y="112456"/>
                  </a:lnTo>
                  <a:lnTo>
                    <a:pt x="3062395" y="152924"/>
                  </a:lnTo>
                  <a:cubicBezTo>
                    <a:pt x="3069317" y="146002"/>
                    <a:pt x="3077304" y="138015"/>
                    <a:pt x="3083694" y="131625"/>
                  </a:cubicBezTo>
                  <a:cubicBezTo>
                    <a:pt x="3091681" y="124703"/>
                    <a:pt x="3100733" y="116716"/>
                    <a:pt x="3108720" y="110326"/>
                  </a:cubicBezTo>
                  <a:cubicBezTo>
                    <a:pt x="3109785" y="110326"/>
                    <a:pt x="3111915" y="110326"/>
                    <a:pt x="3112980" y="110326"/>
                  </a:cubicBezTo>
                  <a:cubicBezTo>
                    <a:pt x="3114045" y="110326"/>
                    <a:pt x="3116175" y="109261"/>
                    <a:pt x="3119902" y="109261"/>
                  </a:cubicBezTo>
                  <a:cubicBezTo>
                    <a:pt x="3124162" y="109261"/>
                    <a:pt x="3128955" y="110326"/>
                    <a:pt x="3132149" y="111391"/>
                  </a:cubicBezTo>
                  <a:cubicBezTo>
                    <a:pt x="3136409" y="112456"/>
                    <a:pt x="3141202" y="113521"/>
                    <a:pt x="3145461" y="115651"/>
                  </a:cubicBezTo>
                  <a:lnTo>
                    <a:pt x="3145461" y="152924"/>
                  </a:lnTo>
                  <a:lnTo>
                    <a:pt x="3132149" y="152924"/>
                  </a:lnTo>
                  <a:cubicBezTo>
                    <a:pt x="3128955" y="149730"/>
                    <a:pt x="3125227" y="147067"/>
                    <a:pt x="3122032" y="144937"/>
                  </a:cubicBezTo>
                  <a:cubicBezTo>
                    <a:pt x="3118837" y="143872"/>
                    <a:pt x="3114045" y="142807"/>
                    <a:pt x="3109785" y="142807"/>
                  </a:cubicBezTo>
                  <a:cubicBezTo>
                    <a:pt x="3102863" y="142807"/>
                    <a:pt x="3094876" y="144937"/>
                    <a:pt x="3087421" y="150794"/>
                  </a:cubicBezTo>
                  <a:cubicBezTo>
                    <a:pt x="3079434" y="155054"/>
                    <a:pt x="3071446" y="163042"/>
                    <a:pt x="3062395" y="174223"/>
                  </a:cubicBezTo>
                  <a:lnTo>
                    <a:pt x="3062395" y="299356"/>
                  </a:lnTo>
                  <a:lnTo>
                    <a:pt x="3069317" y="307343"/>
                  </a:lnTo>
                  <a:lnTo>
                    <a:pt x="3099668" y="309473"/>
                  </a:lnTo>
                  <a:lnTo>
                    <a:pt x="3099668" y="325448"/>
                  </a:lnTo>
                  <a:lnTo>
                    <a:pt x="2994770" y="325448"/>
                  </a:lnTo>
                  <a:lnTo>
                    <a:pt x="2994770" y="325448"/>
                  </a:lnTo>
                  <a:close/>
                  <a:moveTo>
                    <a:pt x="3299880" y="119378"/>
                  </a:moveTo>
                  <a:lnTo>
                    <a:pt x="3299880" y="168899"/>
                  </a:lnTo>
                  <a:lnTo>
                    <a:pt x="3277516" y="168899"/>
                  </a:lnTo>
                  <a:lnTo>
                    <a:pt x="3274322" y="138547"/>
                  </a:lnTo>
                  <a:cubicBezTo>
                    <a:pt x="3268464" y="135353"/>
                    <a:pt x="3263139" y="132690"/>
                    <a:pt x="3257282" y="130560"/>
                  </a:cubicBezTo>
                  <a:cubicBezTo>
                    <a:pt x="3253022" y="129495"/>
                    <a:pt x="3247165" y="128430"/>
                    <a:pt x="3241308" y="128430"/>
                  </a:cubicBezTo>
                  <a:cubicBezTo>
                    <a:pt x="3230126" y="128430"/>
                    <a:pt x="3221074" y="131625"/>
                    <a:pt x="3215216" y="137482"/>
                  </a:cubicBezTo>
                  <a:cubicBezTo>
                    <a:pt x="3208294" y="143340"/>
                    <a:pt x="3205099" y="149730"/>
                    <a:pt x="3205099" y="159847"/>
                  </a:cubicBezTo>
                  <a:cubicBezTo>
                    <a:pt x="3205099" y="168899"/>
                    <a:pt x="3207229" y="175821"/>
                    <a:pt x="3213086" y="181146"/>
                  </a:cubicBezTo>
                  <a:cubicBezTo>
                    <a:pt x="3218943" y="187003"/>
                    <a:pt x="3227463" y="192328"/>
                    <a:pt x="3242373" y="200315"/>
                  </a:cubicBezTo>
                  <a:cubicBezTo>
                    <a:pt x="3244502" y="201380"/>
                    <a:pt x="3248230" y="202445"/>
                    <a:pt x="3253555" y="204575"/>
                  </a:cubicBezTo>
                  <a:cubicBezTo>
                    <a:pt x="3269529" y="212562"/>
                    <a:pt x="3281776" y="218952"/>
                    <a:pt x="3288699" y="224809"/>
                  </a:cubicBezTo>
                  <a:cubicBezTo>
                    <a:pt x="3294556" y="229069"/>
                    <a:pt x="3298815" y="234926"/>
                    <a:pt x="3300946" y="241848"/>
                  </a:cubicBezTo>
                  <a:cubicBezTo>
                    <a:pt x="3304140" y="247706"/>
                    <a:pt x="3305205" y="255160"/>
                    <a:pt x="3305205" y="263148"/>
                  </a:cubicBezTo>
                  <a:cubicBezTo>
                    <a:pt x="3305205" y="283382"/>
                    <a:pt x="3298283" y="299356"/>
                    <a:pt x="3283906" y="311603"/>
                  </a:cubicBezTo>
                  <a:cubicBezTo>
                    <a:pt x="3269529" y="322785"/>
                    <a:pt x="3248763" y="328643"/>
                    <a:pt x="3223203" y="328643"/>
                  </a:cubicBezTo>
                  <a:cubicBezTo>
                    <a:pt x="3213086" y="328643"/>
                    <a:pt x="3202969" y="327578"/>
                    <a:pt x="3193917" y="326513"/>
                  </a:cubicBezTo>
                  <a:cubicBezTo>
                    <a:pt x="3183800" y="325448"/>
                    <a:pt x="3174748" y="323318"/>
                    <a:pt x="3166761" y="319591"/>
                  </a:cubicBezTo>
                  <a:lnTo>
                    <a:pt x="3166761" y="262083"/>
                  </a:lnTo>
                  <a:lnTo>
                    <a:pt x="3188060" y="262083"/>
                  </a:lnTo>
                  <a:lnTo>
                    <a:pt x="3192319" y="299356"/>
                  </a:lnTo>
                  <a:cubicBezTo>
                    <a:pt x="3199242" y="303616"/>
                    <a:pt x="3204566" y="306279"/>
                    <a:pt x="3211489" y="307343"/>
                  </a:cubicBezTo>
                  <a:cubicBezTo>
                    <a:pt x="3217346" y="309473"/>
                    <a:pt x="3223736" y="310538"/>
                    <a:pt x="3229593" y="310538"/>
                  </a:cubicBezTo>
                  <a:cubicBezTo>
                    <a:pt x="3241840" y="310538"/>
                    <a:pt x="3251957" y="307343"/>
                    <a:pt x="3259944" y="300421"/>
                  </a:cubicBezTo>
                  <a:cubicBezTo>
                    <a:pt x="3267932" y="293499"/>
                    <a:pt x="3271126" y="285512"/>
                    <a:pt x="3271126" y="274330"/>
                  </a:cubicBezTo>
                  <a:cubicBezTo>
                    <a:pt x="3271126" y="265278"/>
                    <a:pt x="3268997" y="258355"/>
                    <a:pt x="3263139" y="253031"/>
                  </a:cubicBezTo>
                  <a:cubicBezTo>
                    <a:pt x="3257282" y="247173"/>
                    <a:pt x="3246100" y="239719"/>
                    <a:pt x="3225866" y="230666"/>
                  </a:cubicBezTo>
                  <a:cubicBezTo>
                    <a:pt x="3204566" y="221614"/>
                    <a:pt x="3189657" y="211497"/>
                    <a:pt x="3182203" y="203510"/>
                  </a:cubicBezTo>
                  <a:cubicBezTo>
                    <a:pt x="3173150" y="194458"/>
                    <a:pt x="3169955" y="183276"/>
                    <a:pt x="3169955" y="171029"/>
                  </a:cubicBezTo>
                  <a:cubicBezTo>
                    <a:pt x="3169955" y="151859"/>
                    <a:pt x="3176878" y="135885"/>
                    <a:pt x="3190190" y="125768"/>
                  </a:cubicBezTo>
                  <a:cubicBezTo>
                    <a:pt x="3203502" y="114586"/>
                    <a:pt x="3222671" y="108729"/>
                    <a:pt x="3247698" y="108729"/>
                  </a:cubicBezTo>
                  <a:cubicBezTo>
                    <a:pt x="3257814" y="108729"/>
                    <a:pt x="3266867" y="109794"/>
                    <a:pt x="3274854" y="111923"/>
                  </a:cubicBezTo>
                  <a:cubicBezTo>
                    <a:pt x="3283906" y="114053"/>
                    <a:pt x="3291893" y="116183"/>
                    <a:pt x="3299880" y="119378"/>
                  </a:cubicBezTo>
                  <a:lnTo>
                    <a:pt x="3299880" y="119378"/>
                  </a:lnTo>
                  <a:close/>
                  <a:moveTo>
                    <a:pt x="3389870" y="112988"/>
                  </a:moveTo>
                  <a:lnTo>
                    <a:pt x="3406909" y="112988"/>
                  </a:lnTo>
                  <a:lnTo>
                    <a:pt x="3406909" y="299889"/>
                  </a:lnTo>
                  <a:lnTo>
                    <a:pt x="3413831" y="307876"/>
                  </a:lnTo>
                  <a:lnTo>
                    <a:pt x="3437261" y="310006"/>
                  </a:lnTo>
                  <a:lnTo>
                    <a:pt x="3437261" y="325980"/>
                  </a:lnTo>
                  <a:lnTo>
                    <a:pt x="3339284" y="325980"/>
                  </a:lnTo>
                  <a:lnTo>
                    <a:pt x="3339284" y="310006"/>
                  </a:lnTo>
                  <a:lnTo>
                    <a:pt x="3361648" y="307876"/>
                  </a:lnTo>
                  <a:lnTo>
                    <a:pt x="3369635" y="299889"/>
                  </a:lnTo>
                  <a:lnTo>
                    <a:pt x="3369635" y="142275"/>
                  </a:lnTo>
                  <a:lnTo>
                    <a:pt x="3339284" y="142275"/>
                  </a:lnTo>
                  <a:lnTo>
                    <a:pt x="3339284" y="127365"/>
                  </a:lnTo>
                  <a:lnTo>
                    <a:pt x="3389870" y="112988"/>
                  </a:lnTo>
                  <a:lnTo>
                    <a:pt x="3389870" y="112988"/>
                  </a:lnTo>
                  <a:close/>
                  <a:moveTo>
                    <a:pt x="3390934" y="15012"/>
                  </a:moveTo>
                  <a:cubicBezTo>
                    <a:pt x="3398922" y="15012"/>
                    <a:pt x="3404246" y="17142"/>
                    <a:pt x="3409039" y="22999"/>
                  </a:cubicBezTo>
                  <a:cubicBezTo>
                    <a:pt x="3414896" y="27259"/>
                    <a:pt x="3417026" y="33116"/>
                    <a:pt x="3417026" y="41104"/>
                  </a:cubicBezTo>
                  <a:cubicBezTo>
                    <a:pt x="3417026" y="48026"/>
                    <a:pt x="3414896" y="53351"/>
                    <a:pt x="3409039" y="58143"/>
                  </a:cubicBezTo>
                  <a:cubicBezTo>
                    <a:pt x="3404779" y="64000"/>
                    <a:pt x="3398922" y="66130"/>
                    <a:pt x="3390934" y="66130"/>
                  </a:cubicBezTo>
                  <a:cubicBezTo>
                    <a:pt x="3384013" y="66130"/>
                    <a:pt x="3378688" y="64000"/>
                    <a:pt x="3372830" y="58143"/>
                  </a:cubicBezTo>
                  <a:cubicBezTo>
                    <a:pt x="3368571" y="53883"/>
                    <a:pt x="3365908" y="48026"/>
                    <a:pt x="3365908" y="41104"/>
                  </a:cubicBezTo>
                  <a:cubicBezTo>
                    <a:pt x="3365908" y="33116"/>
                    <a:pt x="3368038" y="27792"/>
                    <a:pt x="3372830" y="22999"/>
                  </a:cubicBezTo>
                  <a:cubicBezTo>
                    <a:pt x="3378688" y="17142"/>
                    <a:pt x="3384545" y="15012"/>
                    <a:pt x="3390934" y="15012"/>
                  </a:cubicBezTo>
                  <a:lnTo>
                    <a:pt x="3390934" y="15012"/>
                  </a:lnTo>
                  <a:close/>
                  <a:moveTo>
                    <a:pt x="3484651" y="140677"/>
                  </a:moveTo>
                  <a:lnTo>
                    <a:pt x="3457494" y="140677"/>
                  </a:lnTo>
                  <a:lnTo>
                    <a:pt x="3457494" y="127365"/>
                  </a:lnTo>
                  <a:lnTo>
                    <a:pt x="3485716" y="114053"/>
                  </a:lnTo>
                  <a:lnTo>
                    <a:pt x="3504885" y="73585"/>
                  </a:lnTo>
                  <a:lnTo>
                    <a:pt x="3521924" y="73585"/>
                  </a:lnTo>
                  <a:lnTo>
                    <a:pt x="3521924" y="120975"/>
                  </a:lnTo>
                  <a:lnTo>
                    <a:pt x="3588484" y="120975"/>
                  </a:lnTo>
                  <a:lnTo>
                    <a:pt x="3588484" y="141210"/>
                  </a:lnTo>
                  <a:lnTo>
                    <a:pt x="3521924" y="141210"/>
                  </a:lnTo>
                  <a:lnTo>
                    <a:pt x="3521924" y="256225"/>
                  </a:lnTo>
                  <a:cubicBezTo>
                    <a:pt x="3521924" y="275395"/>
                    <a:pt x="3524054" y="288707"/>
                    <a:pt x="3529912" y="294564"/>
                  </a:cubicBezTo>
                  <a:cubicBezTo>
                    <a:pt x="3534172" y="301486"/>
                    <a:pt x="3544821" y="304681"/>
                    <a:pt x="3558133" y="304681"/>
                  </a:cubicBezTo>
                  <a:cubicBezTo>
                    <a:pt x="3562393" y="304681"/>
                    <a:pt x="3567185" y="304681"/>
                    <a:pt x="3573043" y="303616"/>
                  </a:cubicBezTo>
                  <a:cubicBezTo>
                    <a:pt x="3577302" y="303616"/>
                    <a:pt x="3583160" y="302551"/>
                    <a:pt x="3589017" y="301486"/>
                  </a:cubicBezTo>
                  <a:lnTo>
                    <a:pt x="3589017" y="317461"/>
                  </a:lnTo>
                  <a:cubicBezTo>
                    <a:pt x="3578900" y="320655"/>
                    <a:pt x="3568783" y="323318"/>
                    <a:pt x="3559731" y="325448"/>
                  </a:cubicBezTo>
                  <a:cubicBezTo>
                    <a:pt x="3549614" y="326513"/>
                    <a:pt x="3540561" y="327578"/>
                    <a:pt x="3531509" y="327578"/>
                  </a:cubicBezTo>
                  <a:cubicBezTo>
                    <a:pt x="3514470" y="327578"/>
                    <a:pt x="3502223" y="324383"/>
                    <a:pt x="3495300" y="317461"/>
                  </a:cubicBezTo>
                  <a:cubicBezTo>
                    <a:pt x="3488378" y="311603"/>
                    <a:pt x="3485184" y="299356"/>
                    <a:pt x="3485184" y="282317"/>
                  </a:cubicBezTo>
                  <a:lnTo>
                    <a:pt x="3485184" y="140677"/>
                  </a:lnTo>
                  <a:lnTo>
                    <a:pt x="3484651" y="140677"/>
                  </a:lnTo>
                  <a:close/>
                  <a:moveTo>
                    <a:pt x="3592744" y="114053"/>
                  </a:moveTo>
                  <a:lnTo>
                    <a:pt x="3687526" y="114053"/>
                  </a:lnTo>
                  <a:lnTo>
                    <a:pt x="3687526" y="131093"/>
                  </a:lnTo>
                  <a:lnTo>
                    <a:pt x="3665162" y="132158"/>
                  </a:lnTo>
                  <a:lnTo>
                    <a:pt x="3659304" y="140145"/>
                  </a:lnTo>
                  <a:lnTo>
                    <a:pt x="3712020" y="276460"/>
                  </a:lnTo>
                  <a:lnTo>
                    <a:pt x="3765800" y="140145"/>
                  </a:lnTo>
                  <a:lnTo>
                    <a:pt x="3762606" y="132158"/>
                  </a:lnTo>
                  <a:lnTo>
                    <a:pt x="3739176" y="131093"/>
                  </a:lnTo>
                  <a:lnTo>
                    <a:pt x="3739176" y="114053"/>
                  </a:lnTo>
                  <a:lnTo>
                    <a:pt x="3817984" y="114053"/>
                  </a:lnTo>
                  <a:lnTo>
                    <a:pt x="3817984" y="131093"/>
                  </a:lnTo>
                  <a:lnTo>
                    <a:pt x="3791892" y="134287"/>
                  </a:lnTo>
                  <a:lnTo>
                    <a:pt x="3704033" y="347279"/>
                  </a:lnTo>
                  <a:cubicBezTo>
                    <a:pt x="3692851" y="373371"/>
                    <a:pt x="3682734" y="392540"/>
                    <a:pt x="3671552" y="403722"/>
                  </a:cubicBezTo>
                  <a:cubicBezTo>
                    <a:pt x="3660369" y="414904"/>
                    <a:pt x="3648122" y="420762"/>
                    <a:pt x="3634278" y="420762"/>
                  </a:cubicBezTo>
                  <a:cubicBezTo>
                    <a:pt x="3625226" y="420762"/>
                    <a:pt x="3617238" y="418632"/>
                    <a:pt x="3611914" y="413839"/>
                  </a:cubicBezTo>
                  <a:cubicBezTo>
                    <a:pt x="3606056" y="409580"/>
                    <a:pt x="3603926" y="403722"/>
                    <a:pt x="3603926" y="396800"/>
                  </a:cubicBezTo>
                  <a:cubicBezTo>
                    <a:pt x="3603926" y="392540"/>
                    <a:pt x="3604992" y="387748"/>
                    <a:pt x="3606056" y="384553"/>
                  </a:cubicBezTo>
                  <a:cubicBezTo>
                    <a:pt x="3608186" y="380293"/>
                    <a:pt x="3611914" y="376566"/>
                    <a:pt x="3615108" y="373371"/>
                  </a:cubicBezTo>
                  <a:lnTo>
                    <a:pt x="3656642" y="389345"/>
                  </a:lnTo>
                  <a:cubicBezTo>
                    <a:pt x="3663564" y="382423"/>
                    <a:pt x="3669954" y="373371"/>
                    <a:pt x="3675811" y="362189"/>
                  </a:cubicBezTo>
                  <a:cubicBezTo>
                    <a:pt x="3681668" y="351007"/>
                    <a:pt x="3686993" y="338760"/>
                    <a:pt x="3692851" y="323850"/>
                  </a:cubicBezTo>
                  <a:lnTo>
                    <a:pt x="3618304" y="133755"/>
                  </a:lnTo>
                  <a:lnTo>
                    <a:pt x="3592212" y="131625"/>
                  </a:lnTo>
                  <a:lnTo>
                    <a:pt x="3592212" y="114053"/>
                  </a:lnTo>
                  <a:close/>
                  <a:moveTo>
                    <a:pt x="2548019" y="114053"/>
                  </a:moveTo>
                  <a:lnTo>
                    <a:pt x="2643865" y="114053"/>
                  </a:lnTo>
                  <a:lnTo>
                    <a:pt x="2643865" y="131093"/>
                  </a:lnTo>
                  <a:lnTo>
                    <a:pt x="2620436" y="132158"/>
                  </a:lnTo>
                  <a:lnTo>
                    <a:pt x="2616176" y="140145"/>
                  </a:lnTo>
                  <a:lnTo>
                    <a:pt x="2666762" y="283382"/>
                  </a:lnTo>
                  <a:lnTo>
                    <a:pt x="2723205" y="140145"/>
                  </a:lnTo>
                  <a:lnTo>
                    <a:pt x="2720010" y="132158"/>
                  </a:lnTo>
                  <a:lnTo>
                    <a:pt x="2696581" y="131093"/>
                  </a:lnTo>
                  <a:lnTo>
                    <a:pt x="2696581" y="114053"/>
                  </a:lnTo>
                  <a:lnTo>
                    <a:pt x="2773258" y="114053"/>
                  </a:lnTo>
                  <a:lnTo>
                    <a:pt x="2773258" y="131093"/>
                  </a:lnTo>
                  <a:lnTo>
                    <a:pt x="2748231" y="134287"/>
                  </a:lnTo>
                  <a:lnTo>
                    <a:pt x="2671554" y="325448"/>
                  </a:lnTo>
                  <a:lnTo>
                    <a:pt x="2646528" y="325448"/>
                  </a:lnTo>
                  <a:lnTo>
                    <a:pt x="2575708" y="132690"/>
                  </a:lnTo>
                  <a:lnTo>
                    <a:pt x="2548552" y="130560"/>
                  </a:lnTo>
                  <a:lnTo>
                    <a:pt x="2548552" y="114053"/>
                  </a:lnTo>
                  <a:lnTo>
                    <a:pt x="2548019" y="114053"/>
                  </a:lnTo>
                  <a:close/>
                  <a:moveTo>
                    <a:pt x="2873364" y="110326"/>
                  </a:moveTo>
                  <a:lnTo>
                    <a:pt x="2873364" y="129495"/>
                  </a:lnTo>
                  <a:cubicBezTo>
                    <a:pt x="2860052" y="130560"/>
                    <a:pt x="2849935" y="137482"/>
                    <a:pt x="2839818" y="147599"/>
                  </a:cubicBezTo>
                  <a:cubicBezTo>
                    <a:pt x="2829701" y="158782"/>
                    <a:pt x="2823843" y="173691"/>
                    <a:pt x="2822779" y="191263"/>
                  </a:cubicBezTo>
                  <a:lnTo>
                    <a:pt x="2873364" y="191263"/>
                  </a:lnTo>
                  <a:lnTo>
                    <a:pt x="2873364" y="209367"/>
                  </a:lnTo>
                  <a:lnTo>
                    <a:pt x="2820649" y="209367"/>
                  </a:lnTo>
                  <a:lnTo>
                    <a:pt x="2820649" y="215224"/>
                  </a:lnTo>
                  <a:cubicBezTo>
                    <a:pt x="2820649" y="242381"/>
                    <a:pt x="2827571" y="263680"/>
                    <a:pt x="2839818" y="280719"/>
                  </a:cubicBezTo>
                  <a:cubicBezTo>
                    <a:pt x="2848870" y="290837"/>
                    <a:pt x="2860052" y="298824"/>
                    <a:pt x="2873364" y="302019"/>
                  </a:cubicBezTo>
                  <a:lnTo>
                    <a:pt x="2873364" y="329175"/>
                  </a:lnTo>
                  <a:cubicBezTo>
                    <a:pt x="2847273" y="328110"/>
                    <a:pt x="2825973" y="317993"/>
                    <a:pt x="2808934" y="299889"/>
                  </a:cubicBezTo>
                  <a:cubicBezTo>
                    <a:pt x="2790830" y="279655"/>
                    <a:pt x="2781778" y="253563"/>
                    <a:pt x="2781778" y="221082"/>
                  </a:cubicBezTo>
                  <a:cubicBezTo>
                    <a:pt x="2781778" y="188600"/>
                    <a:pt x="2791895" y="162509"/>
                    <a:pt x="2809999" y="141210"/>
                  </a:cubicBezTo>
                  <a:cubicBezTo>
                    <a:pt x="2827038" y="123106"/>
                    <a:pt x="2847273" y="112988"/>
                    <a:pt x="2873364" y="110326"/>
                  </a:cubicBezTo>
                  <a:lnTo>
                    <a:pt x="2873364" y="110326"/>
                  </a:lnTo>
                  <a:close/>
                  <a:moveTo>
                    <a:pt x="1632686" y="323318"/>
                  </a:moveTo>
                  <a:lnTo>
                    <a:pt x="1632686" y="304149"/>
                  </a:lnTo>
                  <a:cubicBezTo>
                    <a:pt x="1636946" y="303084"/>
                    <a:pt x="1641738" y="302019"/>
                    <a:pt x="1647063" y="299889"/>
                  </a:cubicBezTo>
                  <a:cubicBezTo>
                    <a:pt x="1656115" y="296694"/>
                    <a:pt x="1666232" y="291902"/>
                    <a:pt x="1677414" y="285512"/>
                  </a:cubicBezTo>
                  <a:lnTo>
                    <a:pt x="1677414" y="207237"/>
                  </a:lnTo>
                  <a:cubicBezTo>
                    <a:pt x="1659310" y="213095"/>
                    <a:pt x="1644933" y="217354"/>
                    <a:pt x="1632153" y="222147"/>
                  </a:cubicBezTo>
                  <a:lnTo>
                    <a:pt x="1632153" y="204042"/>
                  </a:lnTo>
                  <a:cubicBezTo>
                    <a:pt x="1645465" y="200847"/>
                    <a:pt x="1660375" y="196055"/>
                    <a:pt x="1677414" y="192860"/>
                  </a:cubicBezTo>
                  <a:lnTo>
                    <a:pt x="1677414" y="178483"/>
                  </a:lnTo>
                  <a:cubicBezTo>
                    <a:pt x="1677414" y="160379"/>
                    <a:pt x="1674219" y="148132"/>
                    <a:pt x="1668362" y="140145"/>
                  </a:cubicBezTo>
                  <a:cubicBezTo>
                    <a:pt x="1662505" y="133223"/>
                    <a:pt x="1651323" y="130028"/>
                    <a:pt x="1636946" y="130028"/>
                  </a:cubicBezTo>
                  <a:cubicBezTo>
                    <a:pt x="1635881" y="130028"/>
                    <a:pt x="1633751" y="130028"/>
                    <a:pt x="1632686" y="130028"/>
                  </a:cubicBezTo>
                  <a:lnTo>
                    <a:pt x="1632686" y="110858"/>
                  </a:lnTo>
                  <a:cubicBezTo>
                    <a:pt x="1638543" y="110858"/>
                    <a:pt x="1642803" y="109794"/>
                    <a:pt x="1648660" y="109794"/>
                  </a:cubicBezTo>
                  <a:cubicBezTo>
                    <a:pt x="1672089" y="109794"/>
                    <a:pt x="1688064" y="115651"/>
                    <a:pt x="1699246" y="125768"/>
                  </a:cubicBezTo>
                  <a:cubicBezTo>
                    <a:pt x="1709363" y="135885"/>
                    <a:pt x="1715220" y="151859"/>
                    <a:pt x="1715220" y="174223"/>
                  </a:cubicBezTo>
                  <a:lnTo>
                    <a:pt x="1715220" y="300421"/>
                  </a:lnTo>
                  <a:lnTo>
                    <a:pt x="1722143" y="308408"/>
                  </a:lnTo>
                  <a:lnTo>
                    <a:pt x="1745572" y="310538"/>
                  </a:lnTo>
                  <a:lnTo>
                    <a:pt x="1745572" y="326513"/>
                  </a:lnTo>
                  <a:lnTo>
                    <a:pt x="1683804" y="326513"/>
                  </a:lnTo>
                  <a:lnTo>
                    <a:pt x="1677947" y="300421"/>
                  </a:lnTo>
                  <a:cubicBezTo>
                    <a:pt x="1663570" y="310538"/>
                    <a:pt x="1650790" y="317461"/>
                    <a:pt x="1638543" y="321720"/>
                  </a:cubicBezTo>
                  <a:cubicBezTo>
                    <a:pt x="1636946" y="322253"/>
                    <a:pt x="1634816" y="322253"/>
                    <a:pt x="1632686" y="323318"/>
                  </a:cubicBezTo>
                  <a:lnTo>
                    <a:pt x="1632686" y="323318"/>
                  </a:lnTo>
                  <a:close/>
                  <a:moveTo>
                    <a:pt x="2494771" y="15012"/>
                  </a:moveTo>
                  <a:cubicBezTo>
                    <a:pt x="2502758" y="15012"/>
                    <a:pt x="2508083" y="17142"/>
                    <a:pt x="2512875" y="22999"/>
                  </a:cubicBezTo>
                  <a:cubicBezTo>
                    <a:pt x="2518732" y="27259"/>
                    <a:pt x="2520862" y="33116"/>
                    <a:pt x="2520862" y="41104"/>
                  </a:cubicBezTo>
                  <a:cubicBezTo>
                    <a:pt x="2520862" y="48026"/>
                    <a:pt x="2518732" y="53351"/>
                    <a:pt x="2512875" y="58143"/>
                  </a:cubicBezTo>
                  <a:cubicBezTo>
                    <a:pt x="2508616" y="64000"/>
                    <a:pt x="2502758" y="66130"/>
                    <a:pt x="2494771" y="66130"/>
                  </a:cubicBezTo>
                  <a:cubicBezTo>
                    <a:pt x="2487849" y="66130"/>
                    <a:pt x="2482524" y="64000"/>
                    <a:pt x="2477731" y="58143"/>
                  </a:cubicBezTo>
                  <a:cubicBezTo>
                    <a:pt x="2471874" y="53883"/>
                    <a:pt x="2469744" y="48026"/>
                    <a:pt x="2469744" y="41104"/>
                  </a:cubicBezTo>
                  <a:cubicBezTo>
                    <a:pt x="2469744" y="33116"/>
                    <a:pt x="2471874" y="27792"/>
                    <a:pt x="2477731" y="22999"/>
                  </a:cubicBezTo>
                  <a:cubicBezTo>
                    <a:pt x="2482524" y="17142"/>
                    <a:pt x="2488381" y="15012"/>
                    <a:pt x="2494771" y="15012"/>
                  </a:cubicBezTo>
                  <a:lnTo>
                    <a:pt x="2494771" y="15012"/>
                  </a:lnTo>
                  <a:close/>
                  <a:moveTo>
                    <a:pt x="2493706" y="112988"/>
                  </a:moveTo>
                  <a:lnTo>
                    <a:pt x="2510745" y="112988"/>
                  </a:lnTo>
                  <a:lnTo>
                    <a:pt x="2510745" y="299889"/>
                  </a:lnTo>
                  <a:lnTo>
                    <a:pt x="2518732" y="307876"/>
                  </a:lnTo>
                  <a:lnTo>
                    <a:pt x="2542162" y="310006"/>
                  </a:lnTo>
                  <a:lnTo>
                    <a:pt x="2542162" y="325980"/>
                  </a:lnTo>
                  <a:lnTo>
                    <a:pt x="2443120" y="325980"/>
                  </a:lnTo>
                  <a:lnTo>
                    <a:pt x="2443120" y="310006"/>
                  </a:lnTo>
                  <a:lnTo>
                    <a:pt x="2466549" y="307876"/>
                  </a:lnTo>
                  <a:lnTo>
                    <a:pt x="2473472" y="299889"/>
                  </a:lnTo>
                  <a:lnTo>
                    <a:pt x="2473472" y="142275"/>
                  </a:lnTo>
                  <a:lnTo>
                    <a:pt x="2443120" y="142275"/>
                  </a:lnTo>
                  <a:lnTo>
                    <a:pt x="2443120" y="127365"/>
                  </a:lnTo>
                  <a:lnTo>
                    <a:pt x="2493706" y="112988"/>
                  </a:lnTo>
                  <a:lnTo>
                    <a:pt x="2493706" y="112988"/>
                  </a:lnTo>
                  <a:close/>
                  <a:moveTo>
                    <a:pt x="2191790" y="325448"/>
                  </a:moveTo>
                  <a:lnTo>
                    <a:pt x="2191790" y="309473"/>
                  </a:lnTo>
                  <a:lnTo>
                    <a:pt x="2215219" y="307343"/>
                  </a:lnTo>
                  <a:lnTo>
                    <a:pt x="2223206" y="299356"/>
                  </a:lnTo>
                  <a:lnTo>
                    <a:pt x="2223206" y="141742"/>
                  </a:lnTo>
                  <a:lnTo>
                    <a:pt x="2191790" y="141742"/>
                  </a:lnTo>
                  <a:lnTo>
                    <a:pt x="2191790" y="127365"/>
                  </a:lnTo>
                  <a:lnTo>
                    <a:pt x="2242376" y="112456"/>
                  </a:lnTo>
                  <a:lnTo>
                    <a:pt x="2259415" y="112456"/>
                  </a:lnTo>
                  <a:lnTo>
                    <a:pt x="2259415" y="135885"/>
                  </a:lnTo>
                  <a:cubicBezTo>
                    <a:pt x="2277519" y="125768"/>
                    <a:pt x="2290831" y="118846"/>
                    <a:pt x="2302013" y="115651"/>
                  </a:cubicBezTo>
                  <a:cubicBezTo>
                    <a:pt x="2312130" y="111391"/>
                    <a:pt x="2321183" y="108729"/>
                    <a:pt x="2330235" y="108729"/>
                  </a:cubicBezTo>
                  <a:cubicBezTo>
                    <a:pt x="2349404" y="108729"/>
                    <a:pt x="2363781" y="115651"/>
                    <a:pt x="2373898" y="126833"/>
                  </a:cubicBezTo>
                  <a:cubicBezTo>
                    <a:pt x="2384015" y="138015"/>
                    <a:pt x="2388275" y="155054"/>
                    <a:pt x="2388275" y="176354"/>
                  </a:cubicBezTo>
                  <a:lnTo>
                    <a:pt x="2388275" y="298824"/>
                  </a:lnTo>
                  <a:lnTo>
                    <a:pt x="2396262" y="306811"/>
                  </a:lnTo>
                  <a:lnTo>
                    <a:pt x="2419691" y="308941"/>
                  </a:lnTo>
                  <a:lnTo>
                    <a:pt x="2419691" y="324915"/>
                  </a:lnTo>
                  <a:lnTo>
                    <a:pt x="2323845" y="324915"/>
                  </a:lnTo>
                  <a:lnTo>
                    <a:pt x="2323845" y="308941"/>
                  </a:lnTo>
                  <a:lnTo>
                    <a:pt x="2344079" y="306811"/>
                  </a:lnTo>
                  <a:lnTo>
                    <a:pt x="2352066" y="298824"/>
                  </a:lnTo>
                  <a:lnTo>
                    <a:pt x="2352066" y="182743"/>
                  </a:lnTo>
                  <a:cubicBezTo>
                    <a:pt x="2352066" y="166769"/>
                    <a:pt x="2348872" y="155587"/>
                    <a:pt x="2341949" y="147599"/>
                  </a:cubicBezTo>
                  <a:cubicBezTo>
                    <a:pt x="2335027" y="140677"/>
                    <a:pt x="2323845" y="137482"/>
                    <a:pt x="2308403" y="137482"/>
                  </a:cubicBezTo>
                  <a:cubicBezTo>
                    <a:pt x="2300416" y="137482"/>
                    <a:pt x="2294026" y="138547"/>
                    <a:pt x="2284974" y="140677"/>
                  </a:cubicBezTo>
                  <a:cubicBezTo>
                    <a:pt x="2276987" y="143872"/>
                    <a:pt x="2267935" y="147599"/>
                    <a:pt x="2258882" y="151859"/>
                  </a:cubicBezTo>
                  <a:lnTo>
                    <a:pt x="2258882" y="298291"/>
                  </a:lnTo>
                  <a:lnTo>
                    <a:pt x="2266870" y="306279"/>
                  </a:lnTo>
                  <a:lnTo>
                    <a:pt x="2287104" y="308408"/>
                  </a:lnTo>
                  <a:lnTo>
                    <a:pt x="2287104" y="324383"/>
                  </a:lnTo>
                  <a:lnTo>
                    <a:pt x="2191790" y="324383"/>
                  </a:lnTo>
                  <a:lnTo>
                    <a:pt x="2191790" y="325448"/>
                  </a:lnTo>
                  <a:close/>
                  <a:moveTo>
                    <a:pt x="1885614" y="31519"/>
                  </a:moveTo>
                  <a:lnTo>
                    <a:pt x="1992642" y="31519"/>
                  </a:lnTo>
                  <a:lnTo>
                    <a:pt x="1992642" y="48558"/>
                  </a:lnTo>
                  <a:lnTo>
                    <a:pt x="1965486" y="50688"/>
                  </a:lnTo>
                  <a:lnTo>
                    <a:pt x="1958563" y="57610"/>
                  </a:lnTo>
                  <a:lnTo>
                    <a:pt x="1958563" y="216289"/>
                  </a:lnTo>
                  <a:cubicBezTo>
                    <a:pt x="1958563" y="246641"/>
                    <a:pt x="1964421" y="269005"/>
                    <a:pt x="1976668" y="282849"/>
                  </a:cubicBezTo>
                  <a:cubicBezTo>
                    <a:pt x="1988915" y="296161"/>
                    <a:pt x="2009149" y="303084"/>
                    <a:pt x="2036306" y="303084"/>
                  </a:cubicBezTo>
                  <a:cubicBezTo>
                    <a:pt x="2063462" y="303084"/>
                    <a:pt x="2083696" y="296161"/>
                    <a:pt x="2095944" y="282849"/>
                  </a:cubicBezTo>
                  <a:cubicBezTo>
                    <a:pt x="2108191" y="268472"/>
                    <a:pt x="2114048" y="246641"/>
                    <a:pt x="2114048" y="216289"/>
                  </a:cubicBezTo>
                  <a:lnTo>
                    <a:pt x="2114048" y="60805"/>
                  </a:lnTo>
                  <a:lnTo>
                    <a:pt x="2106061" y="52818"/>
                  </a:lnTo>
                  <a:lnTo>
                    <a:pt x="2078904" y="48558"/>
                  </a:lnTo>
                  <a:lnTo>
                    <a:pt x="2078904" y="31519"/>
                  </a:lnTo>
                  <a:lnTo>
                    <a:pt x="2172088" y="31519"/>
                  </a:lnTo>
                  <a:lnTo>
                    <a:pt x="2172088" y="48558"/>
                  </a:lnTo>
                  <a:lnTo>
                    <a:pt x="2144932" y="52818"/>
                  </a:lnTo>
                  <a:lnTo>
                    <a:pt x="2136944" y="60805"/>
                  </a:lnTo>
                  <a:lnTo>
                    <a:pt x="2136944" y="219484"/>
                  </a:lnTo>
                  <a:cubicBezTo>
                    <a:pt x="2136944" y="240783"/>
                    <a:pt x="2135880" y="256758"/>
                    <a:pt x="2132685" y="267940"/>
                  </a:cubicBezTo>
                  <a:cubicBezTo>
                    <a:pt x="2130555" y="279122"/>
                    <a:pt x="2124697" y="288174"/>
                    <a:pt x="2118308" y="297226"/>
                  </a:cubicBezTo>
                  <a:cubicBezTo>
                    <a:pt x="2109256" y="307343"/>
                    <a:pt x="2098073" y="315331"/>
                    <a:pt x="2081034" y="320655"/>
                  </a:cubicBezTo>
                  <a:cubicBezTo>
                    <a:pt x="2065059" y="327578"/>
                    <a:pt x="2047488" y="329708"/>
                    <a:pt x="2028319" y="329708"/>
                  </a:cubicBezTo>
                  <a:cubicBezTo>
                    <a:pt x="2008084" y="329708"/>
                    <a:pt x="1989980" y="327578"/>
                    <a:pt x="1974538" y="320655"/>
                  </a:cubicBezTo>
                  <a:cubicBezTo>
                    <a:pt x="1958563" y="314798"/>
                    <a:pt x="1946317" y="307343"/>
                    <a:pt x="1937264" y="297226"/>
                  </a:cubicBezTo>
                  <a:cubicBezTo>
                    <a:pt x="1930342" y="288174"/>
                    <a:pt x="1925017" y="279122"/>
                    <a:pt x="1922888" y="267940"/>
                  </a:cubicBezTo>
                  <a:cubicBezTo>
                    <a:pt x="1919693" y="256758"/>
                    <a:pt x="1918627" y="240783"/>
                    <a:pt x="1918627" y="219484"/>
                  </a:cubicBezTo>
                  <a:lnTo>
                    <a:pt x="1918627" y="57610"/>
                  </a:lnTo>
                  <a:lnTo>
                    <a:pt x="1910640" y="50688"/>
                  </a:lnTo>
                  <a:lnTo>
                    <a:pt x="1885614" y="48558"/>
                  </a:lnTo>
                  <a:lnTo>
                    <a:pt x="1885614" y="31519"/>
                  </a:lnTo>
                  <a:close/>
                  <a:moveTo>
                    <a:pt x="1632686" y="110326"/>
                  </a:moveTo>
                  <a:lnTo>
                    <a:pt x="1632686" y="129495"/>
                  </a:lnTo>
                  <a:cubicBezTo>
                    <a:pt x="1629491" y="129495"/>
                    <a:pt x="1624699" y="130560"/>
                    <a:pt x="1621504" y="130560"/>
                  </a:cubicBezTo>
                  <a:cubicBezTo>
                    <a:pt x="1615647" y="131625"/>
                    <a:pt x="1610322" y="133755"/>
                    <a:pt x="1604464" y="136418"/>
                  </a:cubicBezTo>
                  <a:lnTo>
                    <a:pt x="1604464" y="173691"/>
                  </a:lnTo>
                  <a:lnTo>
                    <a:pt x="1574113" y="173691"/>
                  </a:lnTo>
                  <a:cubicBezTo>
                    <a:pt x="1568256" y="173691"/>
                    <a:pt x="1565061" y="172626"/>
                    <a:pt x="1562931" y="170496"/>
                  </a:cubicBezTo>
                  <a:cubicBezTo>
                    <a:pt x="1560801" y="168366"/>
                    <a:pt x="1560801" y="164639"/>
                    <a:pt x="1560801" y="160379"/>
                  </a:cubicBezTo>
                  <a:cubicBezTo>
                    <a:pt x="1560801" y="145470"/>
                    <a:pt x="1568788" y="133223"/>
                    <a:pt x="1584230" y="124170"/>
                  </a:cubicBezTo>
                  <a:cubicBezTo>
                    <a:pt x="1597542" y="116183"/>
                    <a:pt x="1613517" y="111923"/>
                    <a:pt x="1632686" y="110326"/>
                  </a:cubicBezTo>
                  <a:lnTo>
                    <a:pt x="1632686" y="110326"/>
                  </a:lnTo>
                  <a:close/>
                  <a:moveTo>
                    <a:pt x="1632686" y="204042"/>
                  </a:moveTo>
                  <a:lnTo>
                    <a:pt x="1632686" y="222147"/>
                  </a:lnTo>
                  <a:cubicBezTo>
                    <a:pt x="1620439" y="226407"/>
                    <a:pt x="1611387" y="231199"/>
                    <a:pt x="1605529" y="235459"/>
                  </a:cubicBezTo>
                  <a:cubicBezTo>
                    <a:pt x="1594347" y="244511"/>
                    <a:pt x="1587425" y="254628"/>
                    <a:pt x="1587425" y="269005"/>
                  </a:cubicBezTo>
                  <a:cubicBezTo>
                    <a:pt x="1587425" y="279122"/>
                    <a:pt x="1590620" y="288174"/>
                    <a:pt x="1597542" y="295096"/>
                  </a:cubicBezTo>
                  <a:cubicBezTo>
                    <a:pt x="1603400" y="302019"/>
                    <a:pt x="1611919" y="304149"/>
                    <a:pt x="1623634" y="304149"/>
                  </a:cubicBezTo>
                  <a:cubicBezTo>
                    <a:pt x="1625764" y="304149"/>
                    <a:pt x="1629491" y="304149"/>
                    <a:pt x="1632686" y="304149"/>
                  </a:cubicBezTo>
                  <a:lnTo>
                    <a:pt x="1632686" y="323318"/>
                  </a:lnTo>
                  <a:cubicBezTo>
                    <a:pt x="1623634" y="326513"/>
                    <a:pt x="1614582" y="327578"/>
                    <a:pt x="1605529" y="327578"/>
                  </a:cubicBezTo>
                  <a:cubicBezTo>
                    <a:pt x="1588490" y="327578"/>
                    <a:pt x="1575178" y="323318"/>
                    <a:pt x="1565061" y="313201"/>
                  </a:cubicBezTo>
                  <a:cubicBezTo>
                    <a:pt x="1554944" y="303084"/>
                    <a:pt x="1549087" y="288174"/>
                    <a:pt x="1549087" y="272732"/>
                  </a:cubicBezTo>
                  <a:cubicBezTo>
                    <a:pt x="1549087" y="253563"/>
                    <a:pt x="1557074" y="239186"/>
                    <a:pt x="1572516" y="227471"/>
                  </a:cubicBezTo>
                  <a:cubicBezTo>
                    <a:pt x="1583165" y="221082"/>
                    <a:pt x="1603400" y="213095"/>
                    <a:pt x="1632686" y="204042"/>
                  </a:cubicBezTo>
                  <a:lnTo>
                    <a:pt x="1632686" y="204042"/>
                  </a:lnTo>
                  <a:close/>
                  <a:moveTo>
                    <a:pt x="913306" y="420229"/>
                  </a:moveTo>
                  <a:lnTo>
                    <a:pt x="913306" y="401060"/>
                  </a:lnTo>
                  <a:cubicBezTo>
                    <a:pt x="914371" y="401060"/>
                    <a:pt x="916501" y="401060"/>
                    <a:pt x="917565" y="401060"/>
                  </a:cubicBezTo>
                  <a:cubicBezTo>
                    <a:pt x="936735" y="401060"/>
                    <a:pt x="951112" y="396800"/>
                    <a:pt x="963891" y="387748"/>
                  </a:cubicBezTo>
                  <a:cubicBezTo>
                    <a:pt x="976138" y="378696"/>
                    <a:pt x="983061" y="367514"/>
                    <a:pt x="983061" y="354202"/>
                  </a:cubicBezTo>
                  <a:cubicBezTo>
                    <a:pt x="983061" y="345150"/>
                    <a:pt x="980931" y="337162"/>
                    <a:pt x="975073" y="332903"/>
                  </a:cubicBezTo>
                  <a:cubicBezTo>
                    <a:pt x="969216" y="328643"/>
                    <a:pt x="956969" y="323850"/>
                    <a:pt x="937800" y="320655"/>
                  </a:cubicBezTo>
                  <a:lnTo>
                    <a:pt x="912773" y="316396"/>
                  </a:lnTo>
                  <a:lnTo>
                    <a:pt x="912773" y="284979"/>
                  </a:lnTo>
                  <a:lnTo>
                    <a:pt x="940995" y="289239"/>
                  </a:lnTo>
                  <a:cubicBezTo>
                    <a:pt x="968151" y="293499"/>
                    <a:pt x="987320" y="300421"/>
                    <a:pt x="998502" y="308408"/>
                  </a:cubicBezTo>
                  <a:cubicBezTo>
                    <a:pt x="1009685" y="316396"/>
                    <a:pt x="1015542" y="328643"/>
                    <a:pt x="1015542" y="343552"/>
                  </a:cubicBezTo>
                  <a:cubicBezTo>
                    <a:pt x="1015542" y="352604"/>
                    <a:pt x="1013412" y="360591"/>
                    <a:pt x="1008620" y="369644"/>
                  </a:cubicBezTo>
                  <a:cubicBezTo>
                    <a:pt x="1002762" y="378696"/>
                    <a:pt x="997437" y="386683"/>
                    <a:pt x="988385" y="393073"/>
                  </a:cubicBezTo>
                  <a:cubicBezTo>
                    <a:pt x="977203" y="402125"/>
                    <a:pt x="963359" y="409047"/>
                    <a:pt x="948982" y="414372"/>
                  </a:cubicBezTo>
                  <a:cubicBezTo>
                    <a:pt x="937800" y="416502"/>
                    <a:pt x="925552" y="419164"/>
                    <a:pt x="913306" y="420229"/>
                  </a:cubicBezTo>
                  <a:lnTo>
                    <a:pt x="913306" y="420229"/>
                  </a:lnTo>
                  <a:close/>
                  <a:moveTo>
                    <a:pt x="913306" y="252498"/>
                  </a:moveTo>
                  <a:lnTo>
                    <a:pt x="913306" y="234394"/>
                  </a:lnTo>
                  <a:lnTo>
                    <a:pt x="913306" y="234394"/>
                  </a:lnTo>
                  <a:cubicBezTo>
                    <a:pt x="925552" y="234394"/>
                    <a:pt x="936735" y="230134"/>
                    <a:pt x="944722" y="219484"/>
                  </a:cubicBezTo>
                  <a:cubicBezTo>
                    <a:pt x="952709" y="210432"/>
                    <a:pt x="955904" y="197120"/>
                    <a:pt x="955904" y="181146"/>
                  </a:cubicBezTo>
                  <a:cubicBezTo>
                    <a:pt x="955904" y="164106"/>
                    <a:pt x="952709" y="151859"/>
                    <a:pt x="944722" y="141742"/>
                  </a:cubicBezTo>
                  <a:cubicBezTo>
                    <a:pt x="936735" y="131625"/>
                    <a:pt x="926618" y="127365"/>
                    <a:pt x="913306" y="127365"/>
                  </a:cubicBezTo>
                  <a:lnTo>
                    <a:pt x="913306" y="127365"/>
                  </a:lnTo>
                  <a:lnTo>
                    <a:pt x="913306" y="110326"/>
                  </a:lnTo>
                  <a:cubicBezTo>
                    <a:pt x="914371" y="109261"/>
                    <a:pt x="916501" y="109261"/>
                    <a:pt x="917565" y="109261"/>
                  </a:cubicBezTo>
                  <a:cubicBezTo>
                    <a:pt x="925552" y="109261"/>
                    <a:pt x="934605" y="110326"/>
                    <a:pt x="942592" y="112456"/>
                  </a:cubicBezTo>
                  <a:cubicBezTo>
                    <a:pt x="950579" y="114586"/>
                    <a:pt x="959631" y="118313"/>
                    <a:pt x="967619" y="122573"/>
                  </a:cubicBezTo>
                  <a:lnTo>
                    <a:pt x="1030451" y="122573"/>
                  </a:lnTo>
                  <a:lnTo>
                    <a:pt x="1030451" y="142807"/>
                  </a:lnTo>
                  <a:lnTo>
                    <a:pt x="981996" y="142807"/>
                  </a:lnTo>
                  <a:cubicBezTo>
                    <a:pt x="986255" y="148665"/>
                    <a:pt x="988918" y="155054"/>
                    <a:pt x="991048" y="161976"/>
                  </a:cubicBezTo>
                  <a:cubicBezTo>
                    <a:pt x="993178" y="168899"/>
                    <a:pt x="994243" y="175288"/>
                    <a:pt x="994243" y="183276"/>
                  </a:cubicBezTo>
                  <a:cubicBezTo>
                    <a:pt x="994243" y="203510"/>
                    <a:pt x="986255" y="219484"/>
                    <a:pt x="970813" y="232796"/>
                  </a:cubicBezTo>
                  <a:cubicBezTo>
                    <a:pt x="955904" y="245576"/>
                    <a:pt x="936735" y="251433"/>
                    <a:pt x="913306" y="252498"/>
                  </a:cubicBezTo>
                  <a:lnTo>
                    <a:pt x="913306" y="252498"/>
                  </a:lnTo>
                  <a:close/>
                  <a:moveTo>
                    <a:pt x="1344082" y="109261"/>
                  </a:moveTo>
                  <a:lnTo>
                    <a:pt x="1361121" y="109261"/>
                  </a:lnTo>
                  <a:lnTo>
                    <a:pt x="1361121" y="254628"/>
                  </a:lnTo>
                  <a:cubicBezTo>
                    <a:pt x="1361121" y="271667"/>
                    <a:pt x="1364316" y="282849"/>
                    <a:pt x="1371238" y="290837"/>
                  </a:cubicBezTo>
                  <a:cubicBezTo>
                    <a:pt x="1378160" y="297759"/>
                    <a:pt x="1388278" y="302019"/>
                    <a:pt x="1402655" y="302019"/>
                  </a:cubicBezTo>
                  <a:cubicBezTo>
                    <a:pt x="1410642" y="302019"/>
                    <a:pt x="1419694" y="300954"/>
                    <a:pt x="1427681" y="298824"/>
                  </a:cubicBezTo>
                  <a:cubicBezTo>
                    <a:pt x="1436733" y="296694"/>
                    <a:pt x="1444720" y="292967"/>
                    <a:pt x="1453773" y="288707"/>
                  </a:cubicBezTo>
                  <a:lnTo>
                    <a:pt x="1453773" y="140145"/>
                  </a:lnTo>
                  <a:lnTo>
                    <a:pt x="1422889" y="140145"/>
                  </a:lnTo>
                  <a:lnTo>
                    <a:pt x="1422889" y="126833"/>
                  </a:lnTo>
                  <a:lnTo>
                    <a:pt x="1473474" y="109794"/>
                  </a:lnTo>
                  <a:lnTo>
                    <a:pt x="1490514" y="109794"/>
                  </a:lnTo>
                  <a:lnTo>
                    <a:pt x="1490514" y="299889"/>
                  </a:lnTo>
                  <a:lnTo>
                    <a:pt x="1498501" y="307876"/>
                  </a:lnTo>
                  <a:lnTo>
                    <a:pt x="1518735" y="310006"/>
                  </a:lnTo>
                  <a:lnTo>
                    <a:pt x="1518735" y="325980"/>
                  </a:lnTo>
                  <a:lnTo>
                    <a:pt x="1453240" y="325980"/>
                  </a:lnTo>
                  <a:lnTo>
                    <a:pt x="1453240" y="300954"/>
                  </a:lnTo>
                  <a:cubicBezTo>
                    <a:pt x="1439928" y="311071"/>
                    <a:pt x="1427149" y="317993"/>
                    <a:pt x="1415967" y="322253"/>
                  </a:cubicBezTo>
                  <a:cubicBezTo>
                    <a:pt x="1403720" y="326513"/>
                    <a:pt x="1393602" y="329175"/>
                    <a:pt x="1382421" y="329175"/>
                  </a:cubicBezTo>
                  <a:cubicBezTo>
                    <a:pt x="1363251" y="329175"/>
                    <a:pt x="1349939" y="323318"/>
                    <a:pt x="1339822" y="312136"/>
                  </a:cubicBezTo>
                  <a:cubicBezTo>
                    <a:pt x="1329705" y="300954"/>
                    <a:pt x="1323848" y="283914"/>
                    <a:pt x="1323848" y="262615"/>
                  </a:cubicBezTo>
                  <a:lnTo>
                    <a:pt x="1323848" y="140145"/>
                  </a:lnTo>
                  <a:lnTo>
                    <a:pt x="1292431" y="140145"/>
                  </a:lnTo>
                  <a:lnTo>
                    <a:pt x="1292431" y="126833"/>
                  </a:lnTo>
                  <a:lnTo>
                    <a:pt x="1344082" y="109261"/>
                  </a:lnTo>
                  <a:lnTo>
                    <a:pt x="1344082" y="109261"/>
                  </a:lnTo>
                  <a:close/>
                  <a:moveTo>
                    <a:pt x="1096479" y="2233"/>
                  </a:moveTo>
                  <a:lnTo>
                    <a:pt x="1113518" y="2233"/>
                  </a:lnTo>
                  <a:lnTo>
                    <a:pt x="1113518" y="136418"/>
                  </a:lnTo>
                  <a:cubicBezTo>
                    <a:pt x="1130557" y="126300"/>
                    <a:pt x="1143869" y="119378"/>
                    <a:pt x="1155052" y="116183"/>
                  </a:cubicBezTo>
                  <a:cubicBezTo>
                    <a:pt x="1166233" y="111923"/>
                    <a:pt x="1175286" y="109261"/>
                    <a:pt x="1184338" y="109261"/>
                  </a:cubicBezTo>
                  <a:cubicBezTo>
                    <a:pt x="1203507" y="109261"/>
                    <a:pt x="1217884" y="116183"/>
                    <a:pt x="1228001" y="127365"/>
                  </a:cubicBezTo>
                  <a:cubicBezTo>
                    <a:pt x="1238118" y="138547"/>
                    <a:pt x="1242911" y="155587"/>
                    <a:pt x="1242911" y="176886"/>
                  </a:cubicBezTo>
                  <a:lnTo>
                    <a:pt x="1242911" y="299356"/>
                  </a:lnTo>
                  <a:lnTo>
                    <a:pt x="1250898" y="307343"/>
                  </a:lnTo>
                  <a:lnTo>
                    <a:pt x="1273262" y="309473"/>
                  </a:lnTo>
                  <a:lnTo>
                    <a:pt x="1273262" y="325448"/>
                  </a:lnTo>
                  <a:lnTo>
                    <a:pt x="1178480" y="325448"/>
                  </a:lnTo>
                  <a:lnTo>
                    <a:pt x="1178480" y="309473"/>
                  </a:lnTo>
                  <a:lnTo>
                    <a:pt x="1198715" y="307343"/>
                  </a:lnTo>
                  <a:lnTo>
                    <a:pt x="1205637" y="299356"/>
                  </a:lnTo>
                  <a:lnTo>
                    <a:pt x="1205637" y="183276"/>
                  </a:lnTo>
                  <a:cubicBezTo>
                    <a:pt x="1205637" y="167301"/>
                    <a:pt x="1202442" y="155054"/>
                    <a:pt x="1195520" y="148132"/>
                  </a:cubicBezTo>
                  <a:cubicBezTo>
                    <a:pt x="1188598" y="141210"/>
                    <a:pt x="1177416" y="138015"/>
                    <a:pt x="1161974" y="138015"/>
                  </a:cubicBezTo>
                  <a:cubicBezTo>
                    <a:pt x="1155052" y="138015"/>
                    <a:pt x="1147597" y="139080"/>
                    <a:pt x="1139610" y="141210"/>
                  </a:cubicBezTo>
                  <a:cubicBezTo>
                    <a:pt x="1131622" y="144405"/>
                    <a:pt x="1122570" y="148132"/>
                    <a:pt x="1113518" y="152392"/>
                  </a:cubicBezTo>
                  <a:lnTo>
                    <a:pt x="1113518" y="298824"/>
                  </a:lnTo>
                  <a:lnTo>
                    <a:pt x="1121505" y="306811"/>
                  </a:lnTo>
                  <a:lnTo>
                    <a:pt x="1141740" y="308941"/>
                  </a:lnTo>
                  <a:lnTo>
                    <a:pt x="1141740" y="324915"/>
                  </a:lnTo>
                  <a:lnTo>
                    <a:pt x="1045893" y="324915"/>
                  </a:lnTo>
                  <a:lnTo>
                    <a:pt x="1045893" y="308941"/>
                  </a:lnTo>
                  <a:lnTo>
                    <a:pt x="1069322" y="306811"/>
                  </a:lnTo>
                  <a:lnTo>
                    <a:pt x="1076245" y="298824"/>
                  </a:lnTo>
                  <a:lnTo>
                    <a:pt x="1076245" y="31519"/>
                  </a:lnTo>
                  <a:lnTo>
                    <a:pt x="1042698" y="31519"/>
                  </a:lnTo>
                  <a:lnTo>
                    <a:pt x="1042698" y="18207"/>
                  </a:lnTo>
                  <a:lnTo>
                    <a:pt x="1096479" y="2233"/>
                  </a:lnTo>
                  <a:close/>
                  <a:moveTo>
                    <a:pt x="913306" y="110326"/>
                  </a:moveTo>
                  <a:lnTo>
                    <a:pt x="913306" y="127365"/>
                  </a:lnTo>
                  <a:cubicBezTo>
                    <a:pt x="899994" y="127365"/>
                    <a:pt x="889877" y="131625"/>
                    <a:pt x="881889" y="141742"/>
                  </a:cubicBezTo>
                  <a:cubicBezTo>
                    <a:pt x="873902" y="150794"/>
                    <a:pt x="870707" y="164106"/>
                    <a:pt x="870707" y="181146"/>
                  </a:cubicBezTo>
                  <a:cubicBezTo>
                    <a:pt x="870707" y="197120"/>
                    <a:pt x="873902" y="210432"/>
                    <a:pt x="882954" y="219484"/>
                  </a:cubicBezTo>
                  <a:cubicBezTo>
                    <a:pt x="890941" y="229601"/>
                    <a:pt x="901059" y="234394"/>
                    <a:pt x="913306" y="234394"/>
                  </a:cubicBezTo>
                  <a:lnTo>
                    <a:pt x="913306" y="252498"/>
                  </a:lnTo>
                  <a:cubicBezTo>
                    <a:pt x="912240" y="252498"/>
                    <a:pt x="911176" y="252498"/>
                    <a:pt x="910111" y="252498"/>
                  </a:cubicBezTo>
                  <a:lnTo>
                    <a:pt x="903189" y="252498"/>
                  </a:lnTo>
                  <a:cubicBezTo>
                    <a:pt x="901059" y="255693"/>
                    <a:pt x="899994" y="258355"/>
                    <a:pt x="898929" y="261550"/>
                  </a:cubicBezTo>
                  <a:cubicBezTo>
                    <a:pt x="898929" y="264745"/>
                    <a:pt x="897864" y="268472"/>
                    <a:pt x="897864" y="271667"/>
                  </a:cubicBezTo>
                  <a:cubicBezTo>
                    <a:pt x="897864" y="272732"/>
                    <a:pt x="898929" y="274862"/>
                    <a:pt x="898929" y="278590"/>
                  </a:cubicBezTo>
                  <a:cubicBezTo>
                    <a:pt x="898929" y="280719"/>
                    <a:pt x="898929" y="281784"/>
                    <a:pt x="898929" y="281784"/>
                  </a:cubicBezTo>
                  <a:lnTo>
                    <a:pt x="913838" y="283914"/>
                  </a:lnTo>
                  <a:lnTo>
                    <a:pt x="913838" y="315331"/>
                  </a:lnTo>
                  <a:lnTo>
                    <a:pt x="896799" y="312136"/>
                  </a:lnTo>
                  <a:cubicBezTo>
                    <a:pt x="884552" y="315331"/>
                    <a:pt x="875500" y="321188"/>
                    <a:pt x="868577" y="329175"/>
                  </a:cubicBezTo>
                  <a:cubicBezTo>
                    <a:pt x="861655" y="337162"/>
                    <a:pt x="858460" y="345150"/>
                    <a:pt x="858460" y="355267"/>
                  </a:cubicBezTo>
                  <a:cubicBezTo>
                    <a:pt x="858460" y="368579"/>
                    <a:pt x="864317" y="378696"/>
                    <a:pt x="875500" y="387748"/>
                  </a:cubicBezTo>
                  <a:cubicBezTo>
                    <a:pt x="885617" y="395735"/>
                    <a:pt x="897864" y="399995"/>
                    <a:pt x="913838" y="401060"/>
                  </a:cubicBezTo>
                  <a:lnTo>
                    <a:pt x="913838" y="420229"/>
                  </a:lnTo>
                  <a:cubicBezTo>
                    <a:pt x="910643" y="420229"/>
                    <a:pt x="906916" y="420229"/>
                    <a:pt x="902656" y="420229"/>
                  </a:cubicBezTo>
                  <a:cubicBezTo>
                    <a:pt x="877629" y="420229"/>
                    <a:pt x="858993" y="415969"/>
                    <a:pt x="845148" y="405852"/>
                  </a:cubicBezTo>
                  <a:cubicBezTo>
                    <a:pt x="830771" y="395735"/>
                    <a:pt x="823849" y="382423"/>
                    <a:pt x="823849" y="364319"/>
                  </a:cubicBezTo>
                  <a:cubicBezTo>
                    <a:pt x="823849" y="351007"/>
                    <a:pt x="828109" y="338227"/>
                    <a:pt x="836096" y="329175"/>
                  </a:cubicBezTo>
                  <a:cubicBezTo>
                    <a:pt x="845148" y="319058"/>
                    <a:pt x="856330" y="312136"/>
                    <a:pt x="871240" y="310006"/>
                  </a:cubicBezTo>
                  <a:cubicBezTo>
                    <a:pt x="870175" y="306811"/>
                    <a:pt x="869110" y="303084"/>
                    <a:pt x="868045" y="299889"/>
                  </a:cubicBezTo>
                  <a:cubicBezTo>
                    <a:pt x="866980" y="296694"/>
                    <a:pt x="866980" y="292967"/>
                    <a:pt x="866980" y="289772"/>
                  </a:cubicBezTo>
                  <a:cubicBezTo>
                    <a:pt x="866980" y="285512"/>
                    <a:pt x="869110" y="278590"/>
                    <a:pt x="872837" y="271667"/>
                  </a:cubicBezTo>
                  <a:cubicBezTo>
                    <a:pt x="876032" y="264745"/>
                    <a:pt x="880824" y="257290"/>
                    <a:pt x="888812" y="249303"/>
                  </a:cubicBezTo>
                  <a:cubicBezTo>
                    <a:pt x="871772" y="245043"/>
                    <a:pt x="858460" y="237056"/>
                    <a:pt x="848343" y="225874"/>
                  </a:cubicBezTo>
                  <a:cubicBezTo>
                    <a:pt x="839291" y="213627"/>
                    <a:pt x="833966" y="199783"/>
                    <a:pt x="833966" y="183276"/>
                  </a:cubicBezTo>
                  <a:cubicBezTo>
                    <a:pt x="833966" y="161976"/>
                    <a:pt x="841953" y="143872"/>
                    <a:pt x="857395" y="130560"/>
                  </a:cubicBezTo>
                  <a:cubicBezTo>
                    <a:pt x="870175" y="117248"/>
                    <a:pt x="889344" y="110326"/>
                    <a:pt x="913306" y="110326"/>
                  </a:cubicBezTo>
                  <a:lnTo>
                    <a:pt x="913306" y="110326"/>
                  </a:lnTo>
                  <a:close/>
                  <a:moveTo>
                    <a:pt x="569856" y="325448"/>
                  </a:moveTo>
                  <a:lnTo>
                    <a:pt x="569856" y="309473"/>
                  </a:lnTo>
                  <a:lnTo>
                    <a:pt x="593285" y="307343"/>
                  </a:lnTo>
                  <a:lnTo>
                    <a:pt x="601272" y="299356"/>
                  </a:lnTo>
                  <a:lnTo>
                    <a:pt x="601272" y="141742"/>
                  </a:lnTo>
                  <a:lnTo>
                    <a:pt x="569856" y="141742"/>
                  </a:lnTo>
                  <a:lnTo>
                    <a:pt x="569856" y="127365"/>
                  </a:lnTo>
                  <a:lnTo>
                    <a:pt x="620442" y="112456"/>
                  </a:lnTo>
                  <a:lnTo>
                    <a:pt x="637481" y="112456"/>
                  </a:lnTo>
                  <a:lnTo>
                    <a:pt x="637481" y="135885"/>
                  </a:lnTo>
                  <a:cubicBezTo>
                    <a:pt x="654520" y="125768"/>
                    <a:pt x="668897" y="118846"/>
                    <a:pt x="680079" y="115651"/>
                  </a:cubicBezTo>
                  <a:cubicBezTo>
                    <a:pt x="690197" y="111391"/>
                    <a:pt x="699249" y="108729"/>
                    <a:pt x="708301" y="108729"/>
                  </a:cubicBezTo>
                  <a:cubicBezTo>
                    <a:pt x="727470" y="108729"/>
                    <a:pt x="741847" y="115651"/>
                    <a:pt x="751964" y="126833"/>
                  </a:cubicBezTo>
                  <a:cubicBezTo>
                    <a:pt x="762081" y="138015"/>
                    <a:pt x="766341" y="155054"/>
                    <a:pt x="766341" y="176354"/>
                  </a:cubicBezTo>
                  <a:lnTo>
                    <a:pt x="766341" y="298824"/>
                  </a:lnTo>
                  <a:lnTo>
                    <a:pt x="774328" y="306811"/>
                  </a:lnTo>
                  <a:lnTo>
                    <a:pt x="797757" y="308941"/>
                  </a:lnTo>
                  <a:lnTo>
                    <a:pt x="797757" y="324915"/>
                  </a:lnTo>
                  <a:lnTo>
                    <a:pt x="700846" y="324915"/>
                  </a:lnTo>
                  <a:lnTo>
                    <a:pt x="700846" y="308941"/>
                  </a:lnTo>
                  <a:lnTo>
                    <a:pt x="722145" y="306811"/>
                  </a:lnTo>
                  <a:lnTo>
                    <a:pt x="730133" y="298824"/>
                  </a:lnTo>
                  <a:lnTo>
                    <a:pt x="730133" y="182743"/>
                  </a:lnTo>
                  <a:cubicBezTo>
                    <a:pt x="730133" y="166769"/>
                    <a:pt x="726938" y="155587"/>
                    <a:pt x="720015" y="147599"/>
                  </a:cubicBezTo>
                  <a:cubicBezTo>
                    <a:pt x="713093" y="140677"/>
                    <a:pt x="701911" y="137482"/>
                    <a:pt x="684872" y="137482"/>
                  </a:cubicBezTo>
                  <a:cubicBezTo>
                    <a:pt x="677949" y="137482"/>
                    <a:pt x="671560" y="138547"/>
                    <a:pt x="662508" y="140677"/>
                  </a:cubicBezTo>
                  <a:cubicBezTo>
                    <a:pt x="654520" y="143872"/>
                    <a:pt x="645468" y="147599"/>
                    <a:pt x="636416" y="151859"/>
                  </a:cubicBezTo>
                  <a:lnTo>
                    <a:pt x="636416" y="298291"/>
                  </a:lnTo>
                  <a:lnTo>
                    <a:pt x="644403" y="306279"/>
                  </a:lnTo>
                  <a:lnTo>
                    <a:pt x="664637" y="308408"/>
                  </a:lnTo>
                  <a:lnTo>
                    <a:pt x="664637" y="324383"/>
                  </a:lnTo>
                  <a:lnTo>
                    <a:pt x="569856" y="324383"/>
                  </a:lnTo>
                  <a:lnTo>
                    <a:pt x="569856" y="325448"/>
                  </a:lnTo>
                  <a:close/>
                  <a:moveTo>
                    <a:pt x="501166" y="15012"/>
                  </a:moveTo>
                  <a:cubicBezTo>
                    <a:pt x="509153" y="15012"/>
                    <a:pt x="514478" y="17142"/>
                    <a:pt x="519270" y="22999"/>
                  </a:cubicBezTo>
                  <a:cubicBezTo>
                    <a:pt x="525128" y="27259"/>
                    <a:pt x="527258" y="33116"/>
                    <a:pt x="527258" y="41104"/>
                  </a:cubicBezTo>
                  <a:cubicBezTo>
                    <a:pt x="527258" y="48026"/>
                    <a:pt x="525128" y="53351"/>
                    <a:pt x="519270" y="58143"/>
                  </a:cubicBezTo>
                  <a:cubicBezTo>
                    <a:pt x="515011" y="64000"/>
                    <a:pt x="509153" y="66130"/>
                    <a:pt x="501166" y="66130"/>
                  </a:cubicBezTo>
                  <a:cubicBezTo>
                    <a:pt x="494244" y="66130"/>
                    <a:pt x="488919" y="64000"/>
                    <a:pt x="484127" y="58143"/>
                  </a:cubicBezTo>
                  <a:cubicBezTo>
                    <a:pt x="478270" y="53883"/>
                    <a:pt x="476140" y="48026"/>
                    <a:pt x="476140" y="41104"/>
                  </a:cubicBezTo>
                  <a:cubicBezTo>
                    <a:pt x="476140" y="33116"/>
                    <a:pt x="478270" y="27792"/>
                    <a:pt x="484127" y="22999"/>
                  </a:cubicBezTo>
                  <a:cubicBezTo>
                    <a:pt x="488919" y="17142"/>
                    <a:pt x="494244" y="15012"/>
                    <a:pt x="501166" y="15012"/>
                  </a:cubicBezTo>
                  <a:lnTo>
                    <a:pt x="501166" y="15012"/>
                  </a:lnTo>
                  <a:close/>
                  <a:moveTo>
                    <a:pt x="500101" y="112988"/>
                  </a:moveTo>
                  <a:lnTo>
                    <a:pt x="517141" y="112988"/>
                  </a:lnTo>
                  <a:lnTo>
                    <a:pt x="517141" y="299889"/>
                  </a:lnTo>
                  <a:lnTo>
                    <a:pt x="525128" y="307876"/>
                  </a:lnTo>
                  <a:lnTo>
                    <a:pt x="547492" y="310006"/>
                  </a:lnTo>
                  <a:lnTo>
                    <a:pt x="547492" y="325980"/>
                  </a:lnTo>
                  <a:lnTo>
                    <a:pt x="449516" y="325980"/>
                  </a:lnTo>
                  <a:lnTo>
                    <a:pt x="449516" y="310006"/>
                  </a:lnTo>
                  <a:lnTo>
                    <a:pt x="472945" y="307876"/>
                  </a:lnTo>
                  <a:lnTo>
                    <a:pt x="479867" y="299889"/>
                  </a:lnTo>
                  <a:lnTo>
                    <a:pt x="479867" y="142275"/>
                  </a:lnTo>
                  <a:lnTo>
                    <a:pt x="449516" y="142275"/>
                  </a:lnTo>
                  <a:lnTo>
                    <a:pt x="449516" y="127365"/>
                  </a:lnTo>
                  <a:lnTo>
                    <a:pt x="500101" y="112988"/>
                  </a:lnTo>
                  <a:lnTo>
                    <a:pt x="500101" y="112988"/>
                  </a:lnTo>
                  <a:close/>
                  <a:moveTo>
                    <a:pt x="410112" y="119378"/>
                  </a:moveTo>
                  <a:lnTo>
                    <a:pt x="410112" y="168899"/>
                  </a:lnTo>
                  <a:lnTo>
                    <a:pt x="388813" y="168899"/>
                  </a:lnTo>
                  <a:lnTo>
                    <a:pt x="384553" y="138547"/>
                  </a:lnTo>
                  <a:cubicBezTo>
                    <a:pt x="378696" y="135353"/>
                    <a:pt x="373371" y="132690"/>
                    <a:pt x="368579" y="130560"/>
                  </a:cubicBezTo>
                  <a:cubicBezTo>
                    <a:pt x="362721" y="129495"/>
                    <a:pt x="357397" y="128430"/>
                    <a:pt x="352604" y="128430"/>
                  </a:cubicBezTo>
                  <a:cubicBezTo>
                    <a:pt x="340357" y="128430"/>
                    <a:pt x="332370" y="131625"/>
                    <a:pt x="325448" y="137482"/>
                  </a:cubicBezTo>
                  <a:cubicBezTo>
                    <a:pt x="318526" y="143340"/>
                    <a:pt x="315331" y="149730"/>
                    <a:pt x="315331" y="159847"/>
                  </a:cubicBezTo>
                  <a:cubicBezTo>
                    <a:pt x="315331" y="168899"/>
                    <a:pt x="318526" y="175821"/>
                    <a:pt x="323318" y="181146"/>
                  </a:cubicBezTo>
                  <a:cubicBezTo>
                    <a:pt x="329175" y="187003"/>
                    <a:pt x="337695" y="192328"/>
                    <a:pt x="352604" y="200315"/>
                  </a:cubicBezTo>
                  <a:cubicBezTo>
                    <a:pt x="354734" y="201380"/>
                    <a:pt x="358462" y="202445"/>
                    <a:pt x="363786" y="204575"/>
                  </a:cubicBezTo>
                  <a:cubicBezTo>
                    <a:pt x="379761" y="212562"/>
                    <a:pt x="392008" y="218952"/>
                    <a:pt x="399995" y="224809"/>
                  </a:cubicBezTo>
                  <a:cubicBezTo>
                    <a:pt x="404255" y="229069"/>
                    <a:pt x="409047" y="234926"/>
                    <a:pt x="412242" y="241848"/>
                  </a:cubicBezTo>
                  <a:cubicBezTo>
                    <a:pt x="414372" y="247706"/>
                    <a:pt x="415437" y="255160"/>
                    <a:pt x="415437" y="263148"/>
                  </a:cubicBezTo>
                  <a:cubicBezTo>
                    <a:pt x="415437" y="283382"/>
                    <a:pt x="408515" y="299356"/>
                    <a:pt x="394138" y="311603"/>
                  </a:cubicBezTo>
                  <a:cubicBezTo>
                    <a:pt x="379761" y="322785"/>
                    <a:pt x="358994" y="328643"/>
                    <a:pt x="334500" y="328643"/>
                  </a:cubicBezTo>
                  <a:cubicBezTo>
                    <a:pt x="323318" y="328643"/>
                    <a:pt x="313201" y="327578"/>
                    <a:pt x="304149" y="326513"/>
                  </a:cubicBezTo>
                  <a:cubicBezTo>
                    <a:pt x="294031" y="325448"/>
                    <a:pt x="284979" y="323318"/>
                    <a:pt x="276992" y="319591"/>
                  </a:cubicBezTo>
                  <a:lnTo>
                    <a:pt x="276992" y="262083"/>
                  </a:lnTo>
                  <a:lnTo>
                    <a:pt x="298291" y="262083"/>
                  </a:lnTo>
                  <a:lnTo>
                    <a:pt x="302551" y="299356"/>
                  </a:lnTo>
                  <a:cubicBezTo>
                    <a:pt x="309473" y="303616"/>
                    <a:pt x="314798" y="306279"/>
                    <a:pt x="321720" y="307343"/>
                  </a:cubicBezTo>
                  <a:cubicBezTo>
                    <a:pt x="327578" y="309473"/>
                    <a:pt x="333967" y="310538"/>
                    <a:pt x="340890" y="310538"/>
                  </a:cubicBezTo>
                  <a:cubicBezTo>
                    <a:pt x="353137" y="310538"/>
                    <a:pt x="362189" y="307343"/>
                    <a:pt x="370176" y="300421"/>
                  </a:cubicBezTo>
                  <a:cubicBezTo>
                    <a:pt x="378163" y="293499"/>
                    <a:pt x="381358" y="285512"/>
                    <a:pt x="381358" y="274330"/>
                  </a:cubicBezTo>
                  <a:cubicBezTo>
                    <a:pt x="381358" y="265278"/>
                    <a:pt x="379228" y="258355"/>
                    <a:pt x="373371" y="253031"/>
                  </a:cubicBezTo>
                  <a:cubicBezTo>
                    <a:pt x="369111" y="247173"/>
                    <a:pt x="356332" y="239719"/>
                    <a:pt x="336097" y="230666"/>
                  </a:cubicBezTo>
                  <a:cubicBezTo>
                    <a:pt x="314798" y="221614"/>
                    <a:pt x="299889" y="211497"/>
                    <a:pt x="292434" y="203510"/>
                  </a:cubicBezTo>
                  <a:cubicBezTo>
                    <a:pt x="284447" y="194458"/>
                    <a:pt x="280187" y="183276"/>
                    <a:pt x="280187" y="171029"/>
                  </a:cubicBezTo>
                  <a:cubicBezTo>
                    <a:pt x="280187" y="151859"/>
                    <a:pt x="287109" y="135885"/>
                    <a:pt x="300421" y="125768"/>
                  </a:cubicBezTo>
                  <a:cubicBezTo>
                    <a:pt x="313733" y="114586"/>
                    <a:pt x="332902" y="108729"/>
                    <a:pt x="357929" y="108729"/>
                  </a:cubicBezTo>
                  <a:cubicBezTo>
                    <a:pt x="368046" y="108729"/>
                    <a:pt x="377098" y="109794"/>
                    <a:pt x="386150" y="111923"/>
                  </a:cubicBezTo>
                  <a:cubicBezTo>
                    <a:pt x="394138" y="114053"/>
                    <a:pt x="402125" y="116183"/>
                    <a:pt x="410112" y="119378"/>
                  </a:cubicBezTo>
                  <a:lnTo>
                    <a:pt x="410112" y="119378"/>
                  </a:lnTo>
                  <a:close/>
                  <a:moveTo>
                    <a:pt x="3297" y="31519"/>
                  </a:moveTo>
                  <a:lnTo>
                    <a:pt x="250901" y="31519"/>
                  </a:lnTo>
                  <a:lnTo>
                    <a:pt x="250901" y="98079"/>
                  </a:lnTo>
                  <a:lnTo>
                    <a:pt x="227471" y="98079"/>
                  </a:lnTo>
                  <a:lnTo>
                    <a:pt x="221614" y="57610"/>
                  </a:lnTo>
                  <a:lnTo>
                    <a:pt x="214692" y="50688"/>
                  </a:lnTo>
                  <a:lnTo>
                    <a:pt x="148132" y="50688"/>
                  </a:lnTo>
                  <a:lnTo>
                    <a:pt x="148132" y="298291"/>
                  </a:lnTo>
                  <a:lnTo>
                    <a:pt x="155054" y="305214"/>
                  </a:lnTo>
                  <a:lnTo>
                    <a:pt x="184341" y="307343"/>
                  </a:lnTo>
                  <a:lnTo>
                    <a:pt x="184341" y="325448"/>
                  </a:lnTo>
                  <a:lnTo>
                    <a:pt x="70390" y="325448"/>
                  </a:lnTo>
                  <a:lnTo>
                    <a:pt x="70390" y="307343"/>
                  </a:lnTo>
                  <a:lnTo>
                    <a:pt x="99676" y="305214"/>
                  </a:lnTo>
                  <a:lnTo>
                    <a:pt x="106598" y="298291"/>
                  </a:lnTo>
                  <a:lnTo>
                    <a:pt x="106598" y="50688"/>
                  </a:lnTo>
                  <a:lnTo>
                    <a:pt x="40039" y="50688"/>
                  </a:lnTo>
                  <a:lnTo>
                    <a:pt x="33116" y="57610"/>
                  </a:lnTo>
                  <a:lnTo>
                    <a:pt x="27259" y="98079"/>
                  </a:lnTo>
                  <a:lnTo>
                    <a:pt x="2233" y="98079"/>
                  </a:lnTo>
                  <a:lnTo>
                    <a:pt x="2233" y="31519"/>
                  </a:lnTo>
                  <a:close/>
                </a:path>
              </a:pathLst>
            </a:custGeom>
            <a:solidFill>
              <a:srgbClr val="81308C"/>
            </a:solidFill>
            <a:ln w="5325" cap="flat">
              <a:noFill/>
              <a:prstDash val="solid"/>
              <a:miter/>
            </a:ln>
          </p:spPr>
          <p:txBody>
            <a:bodyPr rtlCol="0" anchor="ctr"/>
            <a:lstStyle/>
            <a:p>
              <a:endParaRPr lang="zh-CN" altLang="en-US" dirty="0"/>
            </a:p>
          </p:txBody>
        </p:sp>
        <p:pic>
          <p:nvPicPr>
            <p:cNvPr id="48" name="图片 4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85028" y="2913592"/>
              <a:ext cx="1584000" cy="1584000"/>
            </a:xfrm>
            <a:prstGeom prst="rect">
              <a:avLst/>
            </a:prstGeom>
          </p:spPr>
        </p:pic>
      </p:grpSp>
      <p:sp>
        <p:nvSpPr>
          <p:cNvPr id="2" name="AutoShape 4" descr="手机游戏应用商店_软件商店app下载-小米应用商店"/>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MO" altLang="en-US"/>
          </a:p>
        </p:txBody>
      </p:sp>
      <p:sp>
        <p:nvSpPr>
          <p:cNvPr id="16" name="文本框 36"/>
          <p:cNvSpPr txBox="1"/>
          <p:nvPr/>
        </p:nvSpPr>
        <p:spPr>
          <a:xfrm>
            <a:off x="165543" y="1165564"/>
            <a:ext cx="2405182" cy="584775"/>
          </a:xfrm>
          <a:prstGeom prst="rect">
            <a:avLst/>
          </a:prstGeom>
          <a:noFill/>
        </p:spPr>
        <p:txBody>
          <a:bodyPr wrap="square" rtlCol="0">
            <a:spAutoFit/>
            <a:scene3d>
              <a:camera prst="orthographicFront"/>
              <a:lightRig rig="threePt" dir="t"/>
            </a:scene3d>
            <a:sp3d contourW="12700"/>
          </a:bodyPr>
          <a:lstStyle/>
          <a:p>
            <a:pPr algn="ctr"/>
            <a:r>
              <a:rPr lang="zh-TW" altLang="en-US" sz="3200" b="1" u="sng"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苏联内部</a:t>
            </a:r>
            <a:endParaRPr lang="zh-CN" altLang="en-US" sz="3200" b="1" u="sng"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endParaRPr>
          </a:p>
        </p:txBody>
      </p:sp>
      <p:pic>
        <p:nvPicPr>
          <p:cNvPr id="1026" name="Picture 2" descr="警铃响起，上周五古蔺这里发生了什么？_演练">
            <a:extLst>
              <a:ext uri="{FF2B5EF4-FFF2-40B4-BE49-F238E27FC236}">
                <a16:creationId xmlns:a16="http://schemas.microsoft.com/office/drawing/2014/main" id="{EBA09D7C-19DE-9E6C-6902-8F70E17837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35486" y="1346625"/>
            <a:ext cx="1826641" cy="1826641"/>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36">
            <a:extLst>
              <a:ext uri="{FF2B5EF4-FFF2-40B4-BE49-F238E27FC236}">
                <a16:creationId xmlns:a16="http://schemas.microsoft.com/office/drawing/2014/main" id="{2D6B3B0F-1E3C-8750-BD7F-1338859FB766}"/>
              </a:ext>
            </a:extLst>
          </p:cNvPr>
          <p:cNvSpPr txBox="1"/>
          <p:nvPr/>
        </p:nvSpPr>
        <p:spPr>
          <a:xfrm>
            <a:off x="175222" y="3897438"/>
            <a:ext cx="2405182" cy="584775"/>
          </a:xfrm>
          <a:prstGeom prst="rect">
            <a:avLst/>
          </a:prstGeom>
          <a:noFill/>
        </p:spPr>
        <p:txBody>
          <a:bodyPr wrap="square" rtlCol="0">
            <a:spAutoFit/>
            <a:scene3d>
              <a:camera prst="orthographicFront"/>
              <a:lightRig rig="threePt" dir="t"/>
            </a:scene3d>
            <a:sp3d contourW="12700"/>
          </a:bodyPr>
          <a:lstStyle/>
          <a:p>
            <a:pPr algn="ctr"/>
            <a:r>
              <a:rPr lang="zh-TW" altLang="en-US" sz="3200" b="1" u="sng"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人民群众</a:t>
            </a:r>
            <a:endParaRPr lang="zh-CN" altLang="en-US" sz="3200" b="1" u="sng"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endParaRPr>
          </a:p>
        </p:txBody>
      </p:sp>
      <p:sp>
        <p:nvSpPr>
          <p:cNvPr id="10" name="文本框 112">
            <a:extLst>
              <a:ext uri="{FF2B5EF4-FFF2-40B4-BE49-F238E27FC236}">
                <a16:creationId xmlns:a16="http://schemas.microsoft.com/office/drawing/2014/main" id="{7B197C33-28CB-7F6A-C32F-8D77D6AE21A3}"/>
              </a:ext>
            </a:extLst>
          </p:cNvPr>
          <p:cNvSpPr txBox="1"/>
          <p:nvPr/>
        </p:nvSpPr>
        <p:spPr>
          <a:xfrm>
            <a:off x="456290" y="4734857"/>
            <a:ext cx="5686760" cy="646331"/>
          </a:xfrm>
          <a:prstGeom prst="rect">
            <a:avLst/>
          </a:prstGeom>
          <a:noFill/>
        </p:spPr>
        <p:txBody>
          <a:bodyPr wrap="square" rtlCol="0">
            <a:spAutoFit/>
          </a:bodyPr>
          <a:lstStyle/>
          <a:p>
            <a:r>
              <a:rPr lang="zh-CN" altLang="en-US" b="1" dirty="0">
                <a:solidFill>
                  <a:srgbClr val="703881"/>
                </a:solidFill>
                <a:latin typeface="思源宋体 Heavy" panose="02020900000000000000" pitchFamily="18" charset="-122"/>
                <a:ea typeface="思源宋体 Heavy" panose="02020900000000000000" pitchFamily="18" charset="-122"/>
                <a:cs typeface="+mn-ea"/>
                <a:sym typeface="+mn-lt"/>
              </a:rPr>
              <a:t>在事故后</a:t>
            </a:r>
            <a:r>
              <a:rPr lang="en-US" altLang="zh-CN" b="1" dirty="0">
                <a:solidFill>
                  <a:srgbClr val="FF0000"/>
                </a:solidFill>
                <a:latin typeface="思源宋体 Heavy" panose="02020900000000000000" pitchFamily="18" charset="-122"/>
                <a:ea typeface="思源宋体 Heavy" panose="02020900000000000000" pitchFamily="18" charset="-122"/>
                <a:cs typeface="+mn-ea"/>
                <a:sym typeface="+mn-lt"/>
              </a:rPr>
              <a:t>34</a:t>
            </a:r>
            <a:r>
              <a:rPr lang="zh-CN" altLang="en-US" b="1" dirty="0">
                <a:solidFill>
                  <a:srgbClr val="FF0000"/>
                </a:solidFill>
                <a:latin typeface="思源宋体 Heavy" panose="02020900000000000000" pitchFamily="18" charset="-122"/>
                <a:ea typeface="思源宋体 Heavy" panose="02020900000000000000" pitchFamily="18" charset="-122"/>
                <a:cs typeface="+mn-ea"/>
                <a:sym typeface="+mn-lt"/>
              </a:rPr>
              <a:t>小时</a:t>
            </a:r>
            <a:r>
              <a:rPr lang="zh-CN" altLang="en-US" b="1" dirty="0">
                <a:solidFill>
                  <a:srgbClr val="703881"/>
                </a:solidFill>
                <a:latin typeface="思源宋体 Heavy" panose="02020900000000000000" pitchFamily="18" charset="-122"/>
                <a:ea typeface="思源宋体 Heavy" panose="02020900000000000000" pitchFamily="18" charset="-122"/>
                <a:cs typeface="+mn-ea"/>
                <a:sym typeface="+mn-lt"/>
              </a:rPr>
              <a:t>，一些距离核电站很近的村庄才开始疏散，在普里皮亚季</a:t>
            </a:r>
            <a:r>
              <a:rPr lang="zh-TW" altLang="en-US" b="1" dirty="0">
                <a:solidFill>
                  <a:srgbClr val="703881"/>
                </a:solidFill>
                <a:latin typeface="思源宋体 Heavy" panose="02020900000000000000" pitchFamily="18" charset="-122"/>
                <a:ea typeface="思源宋体 Heavy" panose="02020900000000000000" pitchFamily="18" charset="-122"/>
                <a:cs typeface="+mn-ea"/>
                <a:sym typeface="+mn-lt"/>
              </a:rPr>
              <a:t>的居民</a:t>
            </a:r>
            <a:r>
              <a:rPr lang="zh-CN" altLang="en-US" b="1" dirty="0">
                <a:solidFill>
                  <a:srgbClr val="703881"/>
                </a:solidFill>
                <a:latin typeface="思源宋体 Heavy" panose="02020900000000000000" pitchFamily="18" charset="-122"/>
                <a:ea typeface="思源宋体 Heavy" panose="02020900000000000000" pitchFamily="18" charset="-122"/>
                <a:cs typeface="+mn-ea"/>
                <a:sym typeface="+mn-lt"/>
              </a:rPr>
              <a:t>还大张旗鼓地庆祝五一节。</a:t>
            </a:r>
            <a:endParaRPr lang="en-US" altLang="zh-CN" b="1" dirty="0">
              <a:solidFill>
                <a:srgbClr val="703881"/>
              </a:solidFill>
              <a:latin typeface="思源宋体 Heavy" panose="02020900000000000000" pitchFamily="18" charset="-122"/>
              <a:ea typeface="思源宋体 Heavy" panose="02020900000000000000" pitchFamily="18" charset="-122"/>
              <a:cs typeface="+mn-ea"/>
              <a:sym typeface="+mn-lt"/>
            </a:endParaRPr>
          </a:p>
        </p:txBody>
      </p:sp>
      <p:sp>
        <p:nvSpPr>
          <p:cNvPr id="18" name="文本框 36">
            <a:extLst>
              <a:ext uri="{FF2B5EF4-FFF2-40B4-BE49-F238E27FC236}">
                <a16:creationId xmlns:a16="http://schemas.microsoft.com/office/drawing/2014/main" id="{9E310D9D-A42F-AD57-425A-8516408C0FF6}"/>
              </a:ext>
            </a:extLst>
          </p:cNvPr>
          <p:cNvSpPr txBox="1"/>
          <p:nvPr/>
        </p:nvSpPr>
        <p:spPr>
          <a:xfrm>
            <a:off x="3486898" y="1233609"/>
            <a:ext cx="5891046" cy="461665"/>
          </a:xfrm>
          <a:prstGeom prst="rect">
            <a:avLst/>
          </a:prstGeom>
          <a:noFill/>
          <a:ln>
            <a:solidFill>
              <a:srgbClr val="814195"/>
            </a:solidFill>
          </a:ln>
        </p:spPr>
        <p:txBody>
          <a:bodyPr wrap="square" rtlCol="0">
            <a:spAutoFit/>
            <a:scene3d>
              <a:camera prst="orthographicFront"/>
              <a:lightRig rig="threePt" dir="t"/>
            </a:scene3d>
            <a:sp3d contourW="12700"/>
          </a:bodyPr>
          <a:lstStyle/>
          <a:p>
            <a:pPr algn="ct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1986 </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年 </a:t>
            </a: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4 </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月 </a:t>
            </a: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26 </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日凌晨 </a:t>
            </a: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1 </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时 </a:t>
            </a: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23 </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分 </a:t>
            </a: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47 </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秒</a:t>
            </a:r>
          </a:p>
        </p:txBody>
      </p:sp>
      <p:sp>
        <p:nvSpPr>
          <p:cNvPr id="23" name="文本框 26">
            <a:extLst>
              <a:ext uri="{FF2B5EF4-FFF2-40B4-BE49-F238E27FC236}">
                <a16:creationId xmlns:a16="http://schemas.microsoft.com/office/drawing/2014/main" id="{4229F7C9-ED3C-2BD7-568F-F74410BD7BF8}"/>
              </a:ext>
            </a:extLst>
          </p:cNvPr>
          <p:cNvSpPr txBox="1"/>
          <p:nvPr/>
        </p:nvSpPr>
        <p:spPr>
          <a:xfrm rot="481856">
            <a:off x="4632432" y="4213699"/>
            <a:ext cx="7436465" cy="769441"/>
          </a:xfrm>
          <a:prstGeom prst="rect">
            <a:avLst/>
          </a:prstGeom>
          <a:noFill/>
        </p:spPr>
        <p:txBody>
          <a:bodyPr wrap="square" rtlCol="0">
            <a:spAutoFit/>
          </a:bodyPr>
          <a:lstStyle/>
          <a:p>
            <a:r>
              <a:rPr lang="zh-CN" altLang="en-US" sz="4400" b="1" i="1" dirty="0"/>
              <a:t>信息的传递十分</a:t>
            </a:r>
            <a:r>
              <a:rPr lang="zh-TW" altLang="en-US" sz="4400" b="1" i="1" dirty="0"/>
              <a:t>模糊且迟缓</a:t>
            </a:r>
            <a:r>
              <a:rPr lang="en-US" altLang="zh-CN" sz="4400" b="1" i="1" dirty="0"/>
              <a:t>!!!</a:t>
            </a:r>
            <a:endParaRPr lang="zh-CN" altLang="en-US" sz="3600" b="1" i="1" dirty="0"/>
          </a:p>
        </p:txBody>
      </p:sp>
    </p:spTree>
    <p:custDataLst>
      <p:tags r:id="rId1"/>
    </p:custDataLst>
    <p:extLst>
      <p:ext uri="{BB962C8B-B14F-4D97-AF65-F5344CB8AC3E}">
        <p14:creationId xmlns:p14="http://schemas.microsoft.com/office/powerpoint/2010/main" val="1593845469"/>
      </p:ext>
    </p:extLst>
  </p:cSld>
  <p:clrMapOvr>
    <a:masterClrMapping/>
  </p:clrMapOvr>
  <mc:AlternateContent xmlns:mc="http://schemas.openxmlformats.org/markup-compatibility/2006" xmlns:p14="http://schemas.microsoft.com/office/powerpoint/2010/main">
    <mc:Choice Requires="p14">
      <p:transition p14:dur="0" advTm="18347"/>
    </mc:Choice>
    <mc:Fallback xmlns="">
      <p:transition advTm="183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750"/>
                                        <p:tgtEl>
                                          <p:spTgt spid="18"/>
                                        </p:tgtEl>
                                      </p:cBhvr>
                                    </p:animEffect>
                                    <p:anim calcmode="lin" valueType="num">
                                      <p:cBhvr>
                                        <p:cTn id="8" dur="750" fill="hold"/>
                                        <p:tgtEl>
                                          <p:spTgt spid="18"/>
                                        </p:tgtEl>
                                        <p:attrNameLst>
                                          <p:attrName>ppt_x</p:attrName>
                                        </p:attrNameLst>
                                      </p:cBhvr>
                                      <p:tavLst>
                                        <p:tav tm="0">
                                          <p:val>
                                            <p:strVal val="#ppt_x"/>
                                          </p:val>
                                        </p:tav>
                                        <p:tav tm="100000">
                                          <p:val>
                                            <p:strVal val="#ppt_x"/>
                                          </p:val>
                                        </p:tav>
                                      </p:tavLst>
                                    </p:anim>
                                    <p:anim calcmode="lin" valueType="num">
                                      <p:cBhvr>
                                        <p:cTn id="9" dur="75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900" decel="100000" fill="hold"/>
                                        <p:tgtEl>
                                          <p:spTgt spid="16"/>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6"/>
                                        </p:tgtEl>
                                        <p:attrNameLst>
                                          <p:attrName>ppt_y</p:attrName>
                                        </p:attrNameLst>
                                      </p:cBhvr>
                                      <p:tavLst>
                                        <p:tav tm="0">
                                          <p:val>
                                            <p:strVal val="#ppt_y-.03"/>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13"/>
                                        </p:tgtEl>
                                        <p:attrNameLst>
                                          <p:attrName>style.visibility</p:attrName>
                                        </p:attrNameLst>
                                      </p:cBhvr>
                                      <p:to>
                                        <p:strVal val="visible"/>
                                      </p:to>
                                    </p:set>
                                    <p:animEffect transition="in" filter="fade">
                                      <p:cBhvr>
                                        <p:cTn id="20" dur="1000"/>
                                        <p:tgtEl>
                                          <p:spTgt spid="113"/>
                                        </p:tgtEl>
                                      </p:cBhvr>
                                    </p:animEffect>
                                    <p:anim calcmode="lin" valueType="num">
                                      <p:cBhvr>
                                        <p:cTn id="21" dur="1000" fill="hold"/>
                                        <p:tgtEl>
                                          <p:spTgt spid="113"/>
                                        </p:tgtEl>
                                        <p:attrNameLst>
                                          <p:attrName>ppt_x</p:attrName>
                                        </p:attrNameLst>
                                      </p:cBhvr>
                                      <p:tavLst>
                                        <p:tav tm="0">
                                          <p:val>
                                            <p:strVal val="#ppt_x"/>
                                          </p:val>
                                        </p:tav>
                                        <p:tav tm="100000">
                                          <p:val>
                                            <p:strVal val="#ppt_x"/>
                                          </p:val>
                                        </p:tav>
                                      </p:tavLst>
                                    </p:anim>
                                    <p:anim calcmode="lin" valueType="num">
                                      <p:cBhvr>
                                        <p:cTn id="22" dur="1000" fill="hold"/>
                                        <p:tgtEl>
                                          <p:spTgt spid="1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7"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900" decel="100000" fill="hold"/>
                                        <p:tgtEl>
                                          <p:spTgt spid="9"/>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6" grpId="0"/>
      <p:bldP spid="9" grpId="0"/>
      <p:bldP spid="10" grpId="0"/>
      <p:bldP spid="18" grpId="0" animBg="1"/>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881"/>
        </a:solidFill>
        <a:effectLst/>
      </p:bgPr>
    </p:bg>
    <p:spTree>
      <p:nvGrpSpPr>
        <p:cNvPr id="1" name=""/>
        <p:cNvGrpSpPr/>
        <p:nvPr/>
      </p:nvGrpSpPr>
      <p:grpSpPr>
        <a:xfrm>
          <a:off x="0" y="0"/>
          <a:ext cx="0" cy="0"/>
          <a:chOff x="0" y="0"/>
          <a:chExt cx="0" cy="0"/>
        </a:xfrm>
      </p:grpSpPr>
      <p:pic>
        <p:nvPicPr>
          <p:cNvPr id="1026" name="Picture 2" descr="切爾諾貝爾：傷心的兒童》（Chernobyl）他們知道你們知道他們在說謊，但他們仍然說謊| by 程思傳|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l="15136" r="7121"/>
          <a:stretch/>
        </p:blipFill>
        <p:spPr bwMode="auto">
          <a:xfrm>
            <a:off x="612858" y="2127739"/>
            <a:ext cx="5448051" cy="350385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060910" y="467591"/>
            <a:ext cx="5348310" cy="5922818"/>
          </a:xfrm>
          <a:prstGeom prst="rect">
            <a:avLst/>
          </a:prstGeom>
          <a:solidFill>
            <a:schemeClr val="bg1"/>
          </a:solidFill>
          <a:ln>
            <a:noFill/>
          </a:ln>
          <a:effectLst>
            <a:outerShdw blurRad="228600" dist="635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 name="组合 8"/>
          <p:cNvGrpSpPr/>
          <p:nvPr/>
        </p:nvGrpSpPr>
        <p:grpSpPr>
          <a:xfrm>
            <a:off x="949035" y="1143000"/>
            <a:ext cx="1414556" cy="818195"/>
            <a:chOff x="668068" y="202823"/>
            <a:chExt cx="1414556" cy="337529"/>
          </a:xfrm>
          <a:solidFill>
            <a:schemeClr val="bg1"/>
          </a:solidFill>
        </p:grpSpPr>
        <p:sp>
          <p:nvSpPr>
            <p:cNvPr id="10" name="箭头: V 形 9"/>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1" name="箭头: V 形 10"/>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2" name="箭头: V 形 11"/>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3" name="箭头: V 形 12"/>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grpSp>
      <p:sp>
        <p:nvSpPr>
          <p:cNvPr id="17" name="文本框 16"/>
          <p:cNvSpPr txBox="1"/>
          <p:nvPr/>
        </p:nvSpPr>
        <p:spPr>
          <a:xfrm>
            <a:off x="6727924" y="1633248"/>
            <a:ext cx="3697319" cy="2646878"/>
          </a:xfrm>
          <a:prstGeom prst="rect">
            <a:avLst/>
          </a:prstGeom>
          <a:noFill/>
        </p:spPr>
        <p:txBody>
          <a:bodyPr wrap="square" rtlCol="0">
            <a:spAutoFit/>
          </a:bodyPr>
          <a:lstStyle/>
          <a:p>
            <a:pPr algn="ctr"/>
            <a:r>
              <a:rPr lang="en-US" altLang="zh-CN" sz="16600" b="1" i="1" dirty="0">
                <a:ln>
                  <a:solidFill>
                    <a:srgbClr val="703881"/>
                  </a:solidFill>
                </a:ln>
                <a:noFill/>
                <a:latin typeface="思源宋体 Heavy" panose="02020900000000000000" pitchFamily="18" charset="-122"/>
                <a:ea typeface="思源宋体 Heavy" panose="02020900000000000000" pitchFamily="18" charset="-122"/>
                <a:cs typeface="+mn-ea"/>
                <a:sym typeface="+mn-lt"/>
              </a:rPr>
              <a:t>02</a:t>
            </a:r>
            <a:endParaRPr lang="zh-CN" altLang="en-US" sz="16600" b="1" i="1" dirty="0">
              <a:ln>
                <a:solidFill>
                  <a:srgbClr val="703881"/>
                </a:solidFill>
              </a:ln>
              <a:noFill/>
              <a:latin typeface="思源宋体 Heavy" panose="02020900000000000000" pitchFamily="18" charset="-122"/>
              <a:ea typeface="思源宋体 Heavy" panose="02020900000000000000" pitchFamily="18" charset="-122"/>
              <a:cs typeface="+mn-ea"/>
              <a:sym typeface="+mn-lt"/>
            </a:endParaRPr>
          </a:p>
        </p:txBody>
      </p:sp>
      <p:sp>
        <p:nvSpPr>
          <p:cNvPr id="18" name="文本框 17"/>
          <p:cNvSpPr txBox="1"/>
          <p:nvPr/>
        </p:nvSpPr>
        <p:spPr>
          <a:xfrm>
            <a:off x="6544118" y="4376964"/>
            <a:ext cx="4381893" cy="1200329"/>
          </a:xfrm>
          <a:prstGeom prst="rect">
            <a:avLst/>
          </a:prstGeom>
          <a:noFill/>
        </p:spPr>
        <p:txBody>
          <a:bodyPr wrap="square" rtlCol="0">
            <a:spAutoFit/>
          </a:bodyPr>
          <a:lstStyle/>
          <a:p>
            <a:pPr algn="ctr"/>
            <a:r>
              <a:rPr lang="zh-CN" altLang="en-US" sz="3600" b="1" dirty="0">
                <a:solidFill>
                  <a:srgbClr val="703881"/>
                </a:solidFill>
                <a:latin typeface="思源宋体 Heavy" panose="02020900000000000000" pitchFamily="18" charset="-122"/>
                <a:ea typeface="思源宋体 Heavy" panose="02020900000000000000" pitchFamily="18" charset="-122"/>
                <a:cs typeface="+mn-ea"/>
                <a:sym typeface="+mn-lt"/>
              </a:rPr>
              <a:t>突发公共事件</a:t>
            </a:r>
            <a:r>
              <a:rPr lang="zh-TW" altLang="en-US" sz="3600" b="1" dirty="0">
                <a:solidFill>
                  <a:srgbClr val="703881"/>
                </a:solidFill>
                <a:latin typeface="思源宋体 Heavy" panose="02020900000000000000" pitchFamily="18" charset="-122"/>
                <a:ea typeface="思源宋体 Heavy" panose="02020900000000000000" pitchFamily="18" charset="-122"/>
                <a:cs typeface="+mn-ea"/>
                <a:sym typeface="+mn-lt"/>
              </a:rPr>
              <a:t>中</a:t>
            </a:r>
            <a:r>
              <a:rPr lang="zh-CN" altLang="en-US" sz="3600" b="1" dirty="0">
                <a:solidFill>
                  <a:srgbClr val="703881"/>
                </a:solidFill>
                <a:latin typeface="思源宋体 Heavy" panose="02020900000000000000" pitchFamily="18" charset="-122"/>
                <a:ea typeface="思源宋体 Heavy" panose="02020900000000000000" pitchFamily="18" charset="-122"/>
                <a:cs typeface="+mn-ea"/>
                <a:sym typeface="+mn-lt"/>
              </a:rPr>
              <a:t>信息的定位</a:t>
            </a:r>
          </a:p>
        </p:txBody>
      </p:sp>
    </p:spTree>
    <p:extLst>
      <p:ext uri="{BB962C8B-B14F-4D97-AF65-F5344CB8AC3E}">
        <p14:creationId xmlns:p14="http://schemas.microsoft.com/office/powerpoint/2010/main" val="2216035869"/>
      </p:ext>
    </p:extLst>
  </p:cSld>
  <p:clrMapOvr>
    <a:masterClrMapping/>
  </p:clrMapOvr>
  <mc:AlternateContent xmlns:mc="http://schemas.openxmlformats.org/markup-compatibility/2006" xmlns:p14="http://schemas.microsoft.com/office/powerpoint/2010/main">
    <mc:Choice Requires="p14">
      <p:transition p14:dur="0" advTm="5138"/>
    </mc:Choice>
    <mc:Fallback xmlns="">
      <p:transition advTm="513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D5EE2BC-FC05-E269-07C7-EB68BAC7A657}"/>
              </a:ext>
            </a:extLst>
          </p:cNvPr>
          <p:cNvSpPr/>
          <p:nvPr/>
        </p:nvSpPr>
        <p:spPr>
          <a:xfrm>
            <a:off x="0" y="0"/>
            <a:ext cx="5486400"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7" name="矩形 16"/>
          <p:cNvSpPr/>
          <p:nvPr/>
        </p:nvSpPr>
        <p:spPr>
          <a:xfrm>
            <a:off x="39661" y="19329"/>
            <a:ext cx="5486400" cy="6858000"/>
          </a:xfrm>
          <a:prstGeom prst="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矩形: 圆角 27"/>
          <p:cNvSpPr/>
          <p:nvPr/>
        </p:nvSpPr>
        <p:spPr>
          <a:xfrm>
            <a:off x="4672093" y="815500"/>
            <a:ext cx="7072491" cy="5548744"/>
          </a:xfrm>
          <a:prstGeom prst="roundRect">
            <a:avLst>
              <a:gd name="adj" fmla="val 7678"/>
            </a:avLst>
          </a:prstGeom>
          <a:solidFill>
            <a:schemeClr val="bg1"/>
          </a:solidFill>
          <a:ln>
            <a:noFill/>
          </a:ln>
          <a:effectLst>
            <a:outerShdw blurRad="228600" dist="635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iconfont-1191-801540"/>
          <p:cNvSpPr>
            <a:spLocks noChangeAspect="1"/>
          </p:cNvSpPr>
          <p:nvPr/>
        </p:nvSpPr>
        <p:spPr bwMode="auto">
          <a:xfrm>
            <a:off x="4972994" y="3257631"/>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703881"/>
          </a:solidFill>
          <a:ln>
            <a:noFill/>
          </a:ln>
        </p:spPr>
        <p:txBody>
          <a:bodyPr/>
          <a:lstStyle/>
          <a:p>
            <a:endParaRPr lang="zh-CN" altLang="en-US" dirty="0">
              <a:cs typeface="+mn-ea"/>
              <a:sym typeface="+mn-lt"/>
            </a:endParaRPr>
          </a:p>
        </p:txBody>
      </p:sp>
      <p:sp>
        <p:nvSpPr>
          <p:cNvPr id="14" name="文本框 13"/>
          <p:cNvSpPr txBox="1"/>
          <p:nvPr/>
        </p:nvSpPr>
        <p:spPr>
          <a:xfrm>
            <a:off x="5757300" y="3325682"/>
            <a:ext cx="5246952" cy="461665"/>
          </a:xfrm>
          <a:prstGeom prst="rect">
            <a:avLst/>
          </a:prstGeom>
          <a:noFill/>
        </p:spPr>
        <p:txBody>
          <a:bodyPr wrap="square" rtlCol="0">
            <a:spAutoFit/>
          </a:bodyPr>
          <a:lstStyle/>
          <a:p>
            <a:r>
              <a:rPr lang="zh-CN" altLang="en-US" sz="2000" dirty="0"/>
              <a:t>政府部门需要立刻针对事件制定</a:t>
            </a:r>
            <a:r>
              <a:rPr lang="zh-CN" altLang="en-US" sz="2400" b="1" u="sng" dirty="0"/>
              <a:t>应急方案</a:t>
            </a:r>
            <a:r>
              <a:rPr lang="zh-CN" altLang="en-US" sz="2400" b="1" u="sng" dirty="0">
                <a:cs typeface="+mn-ea"/>
              </a:rPr>
              <a:t> </a:t>
            </a:r>
            <a:endParaRPr lang="zh-CN" altLang="en-US" sz="2000" b="1" u="sng" dirty="0">
              <a:cs typeface="+mn-ea"/>
            </a:endParaRPr>
          </a:p>
        </p:txBody>
      </p:sp>
      <p:sp>
        <p:nvSpPr>
          <p:cNvPr id="23" name="iconfont-1191-801540"/>
          <p:cNvSpPr>
            <a:spLocks noChangeAspect="1"/>
          </p:cNvSpPr>
          <p:nvPr/>
        </p:nvSpPr>
        <p:spPr bwMode="auto">
          <a:xfrm>
            <a:off x="4973603" y="4355201"/>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703881"/>
          </a:solidFill>
          <a:ln>
            <a:noFill/>
          </a:ln>
        </p:spPr>
        <p:txBody>
          <a:bodyPr/>
          <a:lstStyle/>
          <a:p>
            <a:endParaRPr lang="zh-CN" altLang="en-US" dirty="0">
              <a:cs typeface="+mn-ea"/>
              <a:sym typeface="+mn-lt"/>
            </a:endParaRPr>
          </a:p>
        </p:txBody>
      </p:sp>
      <p:sp>
        <p:nvSpPr>
          <p:cNvPr id="24" name="文本框 23"/>
          <p:cNvSpPr txBox="1"/>
          <p:nvPr/>
        </p:nvSpPr>
        <p:spPr>
          <a:xfrm>
            <a:off x="5757300" y="4419269"/>
            <a:ext cx="5246952" cy="461665"/>
          </a:xfrm>
          <a:prstGeom prst="rect">
            <a:avLst/>
          </a:prstGeom>
          <a:noFill/>
        </p:spPr>
        <p:txBody>
          <a:bodyPr wrap="square" rtlCol="0">
            <a:spAutoFit/>
          </a:bodyPr>
          <a:lstStyle/>
          <a:p>
            <a:r>
              <a:rPr lang="zh-CN" altLang="en-US" sz="2000" dirty="0"/>
              <a:t>时刻掌握准确无误的前线</a:t>
            </a:r>
            <a:r>
              <a:rPr lang="zh-CN" altLang="en-US" sz="2400" b="1" u="sng" dirty="0"/>
              <a:t>信息是关键</a:t>
            </a:r>
            <a:endParaRPr lang="zh-CN" altLang="en-US" sz="2000" b="1" u="sng" dirty="0">
              <a:cs typeface="+mn-ea"/>
            </a:endParaRPr>
          </a:p>
        </p:txBody>
      </p:sp>
      <p:sp>
        <p:nvSpPr>
          <p:cNvPr id="16" name="文本框 15"/>
          <p:cNvSpPr txBox="1"/>
          <p:nvPr/>
        </p:nvSpPr>
        <p:spPr>
          <a:xfrm>
            <a:off x="4923899" y="2285464"/>
            <a:ext cx="3004457" cy="584775"/>
          </a:xfrm>
          <a:prstGeom prst="rect">
            <a:avLst/>
          </a:prstGeom>
          <a:noFill/>
        </p:spPr>
        <p:txBody>
          <a:bodyPr wrap="square" rtlCol="0">
            <a:spAutoFit/>
          </a:bodyPr>
          <a:lstStyle/>
          <a:p>
            <a:r>
              <a:rPr lang="zh-TW" altLang="en-US" sz="3200" b="1" dirty="0">
                <a:solidFill>
                  <a:srgbClr val="703881"/>
                </a:solidFill>
                <a:cs typeface="+mn-ea"/>
                <a:sym typeface="+mn-lt"/>
              </a:rPr>
              <a:t>作用</a:t>
            </a:r>
            <a:r>
              <a:rPr lang="en-US" altLang="zh-TW" sz="3200" b="1" dirty="0">
                <a:solidFill>
                  <a:srgbClr val="703881"/>
                </a:solidFill>
                <a:cs typeface="+mn-ea"/>
                <a:sym typeface="+mn-lt"/>
              </a:rPr>
              <a:t>&amp;</a:t>
            </a:r>
            <a:r>
              <a:rPr lang="zh-TW" altLang="en-US" sz="3200" b="1" dirty="0">
                <a:solidFill>
                  <a:srgbClr val="703881"/>
                </a:solidFill>
                <a:cs typeface="+mn-ea"/>
                <a:sym typeface="+mn-lt"/>
              </a:rPr>
              <a:t>特点</a:t>
            </a:r>
            <a:endParaRPr lang="zh-CN" altLang="en-US" sz="3200" b="1" dirty="0">
              <a:solidFill>
                <a:srgbClr val="703881"/>
              </a:solidFill>
              <a:cs typeface="+mn-ea"/>
              <a:sym typeface="+mn-lt"/>
            </a:endParaRPr>
          </a:p>
        </p:txBody>
      </p:sp>
      <p:cxnSp>
        <p:nvCxnSpPr>
          <p:cNvPr id="29" name="直接连接符 28"/>
          <p:cNvCxnSpPr>
            <a:cxnSpLocks/>
          </p:cNvCxnSpPr>
          <p:nvPr/>
        </p:nvCxnSpPr>
        <p:spPr>
          <a:xfrm>
            <a:off x="4984470" y="2893812"/>
            <a:ext cx="3286244" cy="0"/>
          </a:xfrm>
          <a:prstGeom prst="line">
            <a:avLst/>
          </a:prstGeom>
          <a:ln w="57150">
            <a:solidFill>
              <a:srgbClr val="703881"/>
            </a:soli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492313" y="1030922"/>
            <a:ext cx="3686807" cy="2800767"/>
          </a:xfrm>
          <a:prstGeom prst="rect">
            <a:avLst/>
          </a:prstGeom>
          <a:noFill/>
        </p:spPr>
        <p:txBody>
          <a:bodyPr wrap="square" rtlCol="0">
            <a:spAutoFit/>
          </a:bodyPr>
          <a:lstStyle/>
          <a:p>
            <a:pPr algn="ctr"/>
            <a:r>
              <a:rPr lang="zh-CN" altLang="en-US" sz="3600" b="1" dirty="0">
                <a:solidFill>
                  <a:schemeClr val="bg1"/>
                </a:solidFill>
                <a:latin typeface="思源宋体 Heavy" panose="02020900000000000000" pitchFamily="18" charset="-122"/>
                <a:ea typeface="思源宋体 Heavy" panose="02020900000000000000" pitchFamily="18" charset="-122"/>
                <a:cs typeface="+mn-ea"/>
                <a:sym typeface="+mn-lt"/>
              </a:rPr>
              <a:t>突发公共事件</a:t>
            </a:r>
            <a:r>
              <a:rPr lang="zh-TW" altLang="en-US" sz="3600" b="1" dirty="0">
                <a:solidFill>
                  <a:schemeClr val="bg1"/>
                </a:solidFill>
                <a:latin typeface="思源宋体 Heavy" panose="02020900000000000000" pitchFamily="18" charset="-122"/>
                <a:ea typeface="思源宋体 Heavy" panose="02020900000000000000" pitchFamily="18" charset="-122"/>
                <a:cs typeface="+mn-ea"/>
                <a:sym typeface="+mn-lt"/>
              </a:rPr>
              <a:t>中</a:t>
            </a:r>
            <a:r>
              <a:rPr lang="zh-CN" altLang="en-US" sz="3600" b="1" dirty="0">
                <a:solidFill>
                  <a:schemeClr val="bg1"/>
                </a:solidFill>
                <a:latin typeface="思源宋体 Heavy" panose="02020900000000000000" pitchFamily="18" charset="-122"/>
                <a:ea typeface="思源宋体 Heavy" panose="02020900000000000000" pitchFamily="18" charset="-122"/>
                <a:cs typeface="+mn-ea"/>
                <a:sym typeface="+mn-lt"/>
              </a:rPr>
              <a:t>信息的定位</a:t>
            </a:r>
            <a:endParaRPr lang="en-US" altLang="zh-CN" sz="3600" b="1" dirty="0">
              <a:solidFill>
                <a:schemeClr val="bg1"/>
              </a:solidFill>
              <a:latin typeface="思源宋体 Heavy" panose="02020900000000000000" pitchFamily="18" charset="-122"/>
              <a:ea typeface="思源宋体 Heavy" panose="02020900000000000000" pitchFamily="18" charset="-122"/>
              <a:cs typeface="+mn-ea"/>
              <a:sym typeface="+mn-lt"/>
            </a:endParaRPr>
          </a:p>
          <a:p>
            <a:pPr algn="ctr"/>
            <a:endParaRPr lang="en-US" altLang="zh-CN" sz="3600" b="1" dirty="0">
              <a:solidFill>
                <a:schemeClr val="bg1"/>
              </a:solidFill>
              <a:latin typeface="思源宋体 Heavy" panose="02020900000000000000" pitchFamily="18" charset="-122"/>
              <a:ea typeface="思源宋体 Heavy" panose="02020900000000000000" pitchFamily="18" charset="-122"/>
              <a:cs typeface="+mn-ea"/>
              <a:sym typeface="+mn-lt"/>
            </a:endParaRPr>
          </a:p>
          <a:p>
            <a:pPr marL="457200" indent="-457200">
              <a:buFont typeface="Arial" panose="020B0604020202020204" pitchFamily="34" charset="0"/>
              <a:buChar char="•"/>
            </a:pPr>
            <a:r>
              <a:rPr lang="zh-TW" altLang="en-US" sz="3200" b="1" dirty="0">
                <a:solidFill>
                  <a:schemeClr val="bg1"/>
                </a:solidFill>
                <a:latin typeface="思源宋体 Heavy" panose="02020900000000000000" pitchFamily="18" charset="-122"/>
                <a:ea typeface="思源宋体 Heavy" panose="02020900000000000000" pitchFamily="18" charset="-122"/>
                <a:cs typeface="+mn-ea"/>
                <a:sym typeface="+mn-lt"/>
              </a:rPr>
              <a:t>对政府官方而言</a:t>
            </a:r>
            <a:endParaRPr lang="en-US" altLang="zh-CN" sz="3200" b="1" dirty="0">
              <a:solidFill>
                <a:schemeClr val="bg1"/>
              </a:solidFill>
              <a:latin typeface="思源宋体 Heavy" panose="02020900000000000000" pitchFamily="18" charset="-122"/>
              <a:ea typeface="思源宋体 Heavy" panose="02020900000000000000" pitchFamily="18" charset="-122"/>
              <a:cs typeface="+mn-ea"/>
              <a:sym typeface="+mn-lt"/>
            </a:endParaRPr>
          </a:p>
          <a:p>
            <a:pPr algn="ctr"/>
            <a:endParaRPr lang="zh-CN" altLang="en-US" sz="3600" b="1" dirty="0">
              <a:solidFill>
                <a:schemeClr val="bg1"/>
              </a:solidFill>
              <a:latin typeface="思源宋体 Heavy" panose="02020900000000000000" pitchFamily="18" charset="-122"/>
              <a:ea typeface="思源宋体 Heavy" panose="02020900000000000000" pitchFamily="18" charset="-122"/>
              <a:cs typeface="+mn-ea"/>
              <a:sym typeface="+mn-lt"/>
            </a:endParaRPr>
          </a:p>
        </p:txBody>
      </p:sp>
      <p:grpSp>
        <p:nvGrpSpPr>
          <p:cNvPr id="25" name="组合 24"/>
          <p:cNvGrpSpPr>
            <a:grpSpLocks noChangeAspect="1"/>
          </p:cNvGrpSpPr>
          <p:nvPr/>
        </p:nvGrpSpPr>
        <p:grpSpPr>
          <a:xfrm>
            <a:off x="9440690" y="941327"/>
            <a:ext cx="1891573" cy="569248"/>
            <a:chOff x="2685028" y="2876682"/>
            <a:chExt cx="5502784" cy="1656004"/>
          </a:xfrm>
        </p:grpSpPr>
        <p:sp>
          <p:nvSpPr>
            <p:cNvPr id="26" name="i$ľïdê"/>
            <p:cNvSpPr/>
            <p:nvPr userDrawn="1"/>
          </p:nvSpPr>
          <p:spPr>
            <a:xfrm>
              <a:off x="4486927" y="2876682"/>
              <a:ext cx="3699559" cy="1174043"/>
            </a:xfrm>
            <a:custGeom>
              <a:avLst/>
              <a:gdLst>
                <a:gd name="connsiteX0" fmla="*/ 3528743 w 3812022"/>
                <a:gd name="connsiteY0" fmla="*/ 1166183 h 1325394"/>
                <a:gd name="connsiteX1" fmla="*/ 3537795 w 3812022"/>
                <a:gd name="connsiteY1" fmla="*/ 1178430 h 1325394"/>
                <a:gd name="connsiteX2" fmla="*/ 3528743 w 3812022"/>
                <a:gd name="connsiteY2" fmla="*/ 1258302 h 1325394"/>
                <a:gd name="connsiteX3" fmla="*/ 3234282 w 3812022"/>
                <a:gd name="connsiteY3" fmla="*/ 1082322 h 1325394"/>
                <a:gd name="connsiteX4" fmla="*/ 3234282 w 3812022"/>
                <a:gd name="connsiteY4" fmla="*/ 1163814 h 1325394"/>
                <a:gd name="connsiteX5" fmla="*/ 3194545 w 3812022"/>
                <a:gd name="connsiteY5" fmla="*/ 1145948 h 1325394"/>
                <a:gd name="connsiteX6" fmla="*/ 3179436 w 3812022"/>
                <a:gd name="connsiteY6" fmla="*/ 1110272 h 1325394"/>
                <a:gd name="connsiteX7" fmla="*/ 3429169 w 3812022"/>
                <a:gd name="connsiteY7" fmla="*/ 1002179 h 1325394"/>
                <a:gd name="connsiteX8" fmla="*/ 3528210 w 3812022"/>
                <a:gd name="connsiteY8" fmla="*/ 1004309 h 1325394"/>
                <a:gd name="connsiteX9" fmla="*/ 3528210 w 3812022"/>
                <a:gd name="connsiteY9" fmla="*/ 1113467 h 1325394"/>
                <a:gd name="connsiteX10" fmla="*/ 3528210 w 3812022"/>
                <a:gd name="connsiteY10" fmla="*/ 1166183 h 1325394"/>
                <a:gd name="connsiteX11" fmla="*/ 3528210 w 3812022"/>
                <a:gd name="connsiteY11" fmla="*/ 1258302 h 1325394"/>
                <a:gd name="connsiteX12" fmla="*/ 3467508 w 3812022"/>
                <a:gd name="connsiteY12" fmla="*/ 1325394 h 1325394"/>
                <a:gd name="connsiteX13" fmla="*/ 3260373 w 3812022"/>
                <a:gd name="connsiteY13" fmla="*/ 1211443 h 1325394"/>
                <a:gd name="connsiteX14" fmla="*/ 3440351 w 3812022"/>
                <a:gd name="connsiteY14" fmla="*/ 1243925 h 1325394"/>
                <a:gd name="connsiteX15" fmla="*/ 3440351 w 3812022"/>
                <a:gd name="connsiteY15" fmla="*/ 1117727 h 1325394"/>
                <a:gd name="connsiteX16" fmla="*/ 3310959 w 3812022"/>
                <a:gd name="connsiteY16" fmla="*/ 1173105 h 1325394"/>
                <a:gd name="connsiteX17" fmla="*/ 3234282 w 3812022"/>
                <a:gd name="connsiteY17" fmla="*/ 1164053 h 1325394"/>
                <a:gd name="connsiteX18" fmla="*/ 3234282 w 3812022"/>
                <a:gd name="connsiteY18" fmla="*/ 1163814 h 1325394"/>
                <a:gd name="connsiteX19" fmla="*/ 3234814 w 3812022"/>
                <a:gd name="connsiteY19" fmla="*/ 1164053 h 1325394"/>
                <a:gd name="connsiteX20" fmla="*/ 3234814 w 3812022"/>
                <a:gd name="connsiteY20" fmla="*/ 1082051 h 1325394"/>
                <a:gd name="connsiteX21" fmla="*/ 3234282 w 3812022"/>
                <a:gd name="connsiteY21" fmla="*/ 1082322 h 1325394"/>
                <a:gd name="connsiteX22" fmla="*/ 3234282 w 3812022"/>
                <a:gd name="connsiteY22" fmla="*/ 1082051 h 1325394"/>
                <a:gd name="connsiteX23" fmla="*/ 3391896 w 3812022"/>
                <a:gd name="connsiteY23" fmla="*/ 1031465 h 1325394"/>
                <a:gd name="connsiteX24" fmla="*/ 3429169 w 3812022"/>
                <a:gd name="connsiteY24" fmla="*/ 1002179 h 1325394"/>
                <a:gd name="connsiteX25" fmla="*/ 3580394 w 3812022"/>
                <a:gd name="connsiteY25" fmla="*/ 994192 h 1325394"/>
                <a:gd name="connsiteX26" fmla="*/ 3644824 w 3812022"/>
                <a:gd name="connsiteY26" fmla="*/ 1024543 h 1325394"/>
                <a:gd name="connsiteX27" fmla="*/ 3528743 w 3812022"/>
                <a:gd name="connsiteY27" fmla="*/ 1113467 h 1325394"/>
                <a:gd name="connsiteX28" fmla="*/ 3528743 w 3812022"/>
                <a:gd name="connsiteY28" fmla="*/ 1004309 h 1325394"/>
                <a:gd name="connsiteX29" fmla="*/ 3580394 w 3812022"/>
                <a:gd name="connsiteY29" fmla="*/ 994192 h 1325394"/>
                <a:gd name="connsiteX30" fmla="*/ 2529346 w 3812022"/>
                <a:gd name="connsiteY30" fmla="*/ 901606 h 1325394"/>
                <a:gd name="connsiteX31" fmla="*/ 2547916 w 3812022"/>
                <a:gd name="connsiteY31" fmla="*/ 909528 h 1325394"/>
                <a:gd name="connsiteX32" fmla="*/ 2608619 w 3812022"/>
                <a:gd name="connsiteY32" fmla="*/ 977152 h 1325394"/>
                <a:gd name="connsiteX33" fmla="*/ 2718842 w 3812022"/>
                <a:gd name="connsiteY33" fmla="*/ 1051700 h 1325394"/>
                <a:gd name="connsiteX34" fmla="*/ 2803506 w 3812022"/>
                <a:gd name="connsiteY34" fmla="*/ 1057557 h 1325394"/>
                <a:gd name="connsiteX35" fmla="*/ 2668256 w 3812022"/>
                <a:gd name="connsiteY35" fmla="*/ 1154468 h 1325394"/>
                <a:gd name="connsiteX36" fmla="*/ 2629918 w 3812022"/>
                <a:gd name="connsiteY36" fmla="*/ 1145416 h 1325394"/>
                <a:gd name="connsiteX37" fmla="*/ 2608619 w 3812022"/>
                <a:gd name="connsiteY37" fmla="*/ 1124649 h 1325394"/>
                <a:gd name="connsiteX38" fmla="*/ 2518629 w 3812022"/>
                <a:gd name="connsiteY38" fmla="*/ 951061 h 1325394"/>
                <a:gd name="connsiteX39" fmla="*/ 2517565 w 3812022"/>
                <a:gd name="connsiteY39" fmla="*/ 903670 h 1325394"/>
                <a:gd name="connsiteX40" fmla="*/ 2529346 w 3812022"/>
                <a:gd name="connsiteY40" fmla="*/ 901606 h 1325394"/>
                <a:gd name="connsiteX41" fmla="*/ 1595483 w 3812022"/>
                <a:gd name="connsiteY41" fmla="*/ 881273 h 1325394"/>
                <a:gd name="connsiteX42" fmla="*/ 1578801 w 3812022"/>
                <a:gd name="connsiteY42" fmla="*/ 881839 h 1325394"/>
                <a:gd name="connsiteX43" fmla="*/ 1563892 w 3812022"/>
                <a:gd name="connsiteY43" fmla="*/ 881839 h 1325394"/>
                <a:gd name="connsiteX44" fmla="*/ 1552710 w 3812022"/>
                <a:gd name="connsiteY44" fmla="*/ 890358 h 1325394"/>
                <a:gd name="connsiteX45" fmla="*/ 1529281 w 3812022"/>
                <a:gd name="connsiteY45" fmla="*/ 1001647 h 1325394"/>
                <a:gd name="connsiteX46" fmla="*/ 1552710 w 3812022"/>
                <a:gd name="connsiteY46" fmla="*/ 992595 h 1325394"/>
                <a:gd name="connsiteX47" fmla="*/ 1578801 w 3812022"/>
                <a:gd name="connsiteY47" fmla="*/ 977685 h 1325394"/>
                <a:gd name="connsiteX48" fmla="*/ 1630452 w 3812022"/>
                <a:gd name="connsiteY48" fmla="*/ 922307 h 1325394"/>
                <a:gd name="connsiteX49" fmla="*/ 1595483 w 3812022"/>
                <a:gd name="connsiteY49" fmla="*/ 881273 h 1325394"/>
                <a:gd name="connsiteX50" fmla="*/ 578273 w 3812022"/>
                <a:gd name="connsiteY50" fmla="*/ 855746 h 1325394"/>
                <a:gd name="connsiteX51" fmla="*/ 576143 w 3812022"/>
                <a:gd name="connsiteY51" fmla="*/ 870122 h 1325394"/>
                <a:gd name="connsiteX52" fmla="*/ 577208 w 3812022"/>
                <a:gd name="connsiteY52" fmla="*/ 885032 h 1325394"/>
                <a:gd name="connsiteX53" fmla="*/ 577208 w 3812022"/>
                <a:gd name="connsiteY53" fmla="*/ 899409 h 1325394"/>
                <a:gd name="connsiteX54" fmla="*/ 583065 w 3812022"/>
                <a:gd name="connsiteY54" fmla="*/ 911656 h 1325394"/>
                <a:gd name="connsiteX55" fmla="*/ 609157 w 3812022"/>
                <a:gd name="connsiteY55" fmla="*/ 921773 h 1325394"/>
                <a:gd name="connsiteX56" fmla="*/ 610222 w 3812022"/>
                <a:gd name="connsiteY56" fmla="*/ 922838 h 1325394"/>
                <a:gd name="connsiteX57" fmla="*/ 610222 w 3812022"/>
                <a:gd name="connsiteY57" fmla="*/ 869058 h 1325394"/>
                <a:gd name="connsiteX58" fmla="*/ 609157 w 3812022"/>
                <a:gd name="connsiteY58" fmla="*/ 866928 h 1325394"/>
                <a:gd name="connsiteX59" fmla="*/ 578273 w 3812022"/>
                <a:gd name="connsiteY59" fmla="*/ 855746 h 1325394"/>
                <a:gd name="connsiteX60" fmla="*/ 3589446 w 3812022"/>
                <a:gd name="connsiteY60" fmla="*/ 757771 h 1325394"/>
                <a:gd name="connsiteX61" fmla="*/ 3566017 w 3812022"/>
                <a:gd name="connsiteY61" fmla="*/ 760965 h 1325394"/>
                <a:gd name="connsiteX62" fmla="*/ 3528743 w 3812022"/>
                <a:gd name="connsiteY62" fmla="*/ 790252 h 1325394"/>
                <a:gd name="connsiteX63" fmla="*/ 3528743 w 3812022"/>
                <a:gd name="connsiteY63" fmla="*/ 790784 h 1325394"/>
                <a:gd name="connsiteX64" fmla="*/ 3469105 w 3812022"/>
                <a:gd name="connsiteY64" fmla="*/ 863734 h 1325394"/>
                <a:gd name="connsiteX65" fmla="*/ 3528743 w 3812022"/>
                <a:gd name="connsiteY65" fmla="*/ 824331 h 1325394"/>
                <a:gd name="connsiteX66" fmla="*/ 3589446 w 3812022"/>
                <a:gd name="connsiteY66" fmla="*/ 757771 h 1325394"/>
                <a:gd name="connsiteX67" fmla="*/ 600104 w 3812022"/>
                <a:gd name="connsiteY67" fmla="*/ 741795 h 1325394"/>
                <a:gd name="connsiteX68" fmla="*/ 601169 w 3812022"/>
                <a:gd name="connsiteY68" fmla="*/ 782796 h 1325394"/>
                <a:gd name="connsiteX69" fmla="*/ 609157 w 3812022"/>
                <a:gd name="connsiteY69" fmla="*/ 785991 h 1325394"/>
                <a:gd name="connsiteX70" fmla="*/ 616079 w 3812022"/>
                <a:gd name="connsiteY70" fmla="*/ 790250 h 1325394"/>
                <a:gd name="connsiteX71" fmla="*/ 620339 w 3812022"/>
                <a:gd name="connsiteY71" fmla="*/ 749782 h 1325394"/>
                <a:gd name="connsiteX72" fmla="*/ 609157 w 3812022"/>
                <a:gd name="connsiteY72" fmla="*/ 742860 h 1325394"/>
                <a:gd name="connsiteX73" fmla="*/ 600104 w 3812022"/>
                <a:gd name="connsiteY73" fmla="*/ 741795 h 1325394"/>
                <a:gd name="connsiteX74" fmla="*/ 3661538 w 3812022"/>
                <a:gd name="connsiteY74" fmla="*/ 687708 h 1325394"/>
                <a:gd name="connsiteX75" fmla="*/ 3722566 w 3812022"/>
                <a:gd name="connsiteY75" fmla="*/ 730614 h 1325394"/>
                <a:gd name="connsiteX76" fmla="*/ 3618732 w 3812022"/>
                <a:gd name="connsiteY76" fmla="*/ 834448 h 1325394"/>
                <a:gd name="connsiteX77" fmla="*/ 3528743 w 3812022"/>
                <a:gd name="connsiteY77" fmla="*/ 887163 h 1325394"/>
                <a:gd name="connsiteX78" fmla="*/ 3402545 w 3812022"/>
                <a:gd name="connsiteY78" fmla="*/ 978217 h 1325394"/>
                <a:gd name="connsiteX79" fmla="*/ 3385506 w 3812022"/>
                <a:gd name="connsiteY79" fmla="*/ 977152 h 1325394"/>
                <a:gd name="connsiteX80" fmla="*/ 3460053 w 3812022"/>
                <a:gd name="connsiteY80" fmla="*/ 875981 h 1325394"/>
                <a:gd name="connsiteX81" fmla="*/ 3455793 w 3812022"/>
                <a:gd name="connsiteY81" fmla="*/ 867994 h 1325394"/>
                <a:gd name="connsiteX82" fmla="*/ 3356752 w 3812022"/>
                <a:gd name="connsiteY82" fmla="*/ 919644 h 1325394"/>
                <a:gd name="connsiteX83" fmla="*/ 3263568 w 3812022"/>
                <a:gd name="connsiteY83" fmla="*/ 925502 h 1325394"/>
                <a:gd name="connsiteX84" fmla="*/ 3238542 w 3812022"/>
                <a:gd name="connsiteY84" fmla="*/ 916450 h 1325394"/>
                <a:gd name="connsiteX85" fmla="*/ 3249724 w 3812022"/>
                <a:gd name="connsiteY85" fmla="*/ 890358 h 1325394"/>
                <a:gd name="connsiteX86" fmla="*/ 3509574 w 3812022"/>
                <a:gd name="connsiteY86" fmla="*/ 757771 h 1325394"/>
                <a:gd name="connsiteX87" fmla="*/ 3528743 w 3812022"/>
                <a:gd name="connsiteY87" fmla="*/ 746588 h 1325394"/>
                <a:gd name="connsiteX88" fmla="*/ 3634706 w 3812022"/>
                <a:gd name="connsiteY88" fmla="*/ 690146 h 1325394"/>
                <a:gd name="connsiteX89" fmla="*/ 3661538 w 3812022"/>
                <a:gd name="connsiteY89" fmla="*/ 687708 h 1325394"/>
                <a:gd name="connsiteX90" fmla="*/ 3106487 w 3812022"/>
                <a:gd name="connsiteY90" fmla="*/ 648612 h 1325394"/>
                <a:gd name="connsiteX91" fmla="*/ 3233749 w 3812022"/>
                <a:gd name="connsiteY91" fmla="*/ 667781 h 1325394"/>
                <a:gd name="connsiteX92" fmla="*/ 3234814 w 3812022"/>
                <a:gd name="connsiteY92" fmla="*/ 665652 h 1325394"/>
                <a:gd name="connsiteX93" fmla="*/ 3234814 w 3812022"/>
                <a:gd name="connsiteY93" fmla="*/ 750848 h 1325394"/>
                <a:gd name="connsiteX94" fmla="*/ 3225762 w 3812022"/>
                <a:gd name="connsiteY94" fmla="*/ 789187 h 1325394"/>
                <a:gd name="connsiteX95" fmla="*/ 3208723 w 3812022"/>
                <a:gd name="connsiteY95" fmla="*/ 792382 h 1325394"/>
                <a:gd name="connsiteX96" fmla="*/ 3106487 w 3812022"/>
                <a:gd name="connsiteY96" fmla="*/ 661924 h 1325394"/>
                <a:gd name="connsiteX97" fmla="*/ 3106487 w 3812022"/>
                <a:gd name="connsiteY97" fmla="*/ 651807 h 1325394"/>
                <a:gd name="connsiteX98" fmla="*/ 3106487 w 3812022"/>
                <a:gd name="connsiteY98" fmla="*/ 648612 h 1325394"/>
                <a:gd name="connsiteX99" fmla="*/ 1575074 w 3812022"/>
                <a:gd name="connsiteY99" fmla="*/ 608144 h 1325394"/>
                <a:gd name="connsiteX100" fmla="*/ 1552710 w 3812022"/>
                <a:gd name="connsiteY100" fmla="*/ 616131 h 1325394"/>
                <a:gd name="connsiteX101" fmla="*/ 1527684 w 3812022"/>
                <a:gd name="connsiteY101" fmla="*/ 671509 h 1325394"/>
                <a:gd name="connsiteX102" fmla="*/ 1552710 w 3812022"/>
                <a:gd name="connsiteY102" fmla="*/ 655535 h 1325394"/>
                <a:gd name="connsiteX103" fmla="*/ 1575074 w 3812022"/>
                <a:gd name="connsiteY103" fmla="*/ 608144 h 1325394"/>
                <a:gd name="connsiteX104" fmla="*/ 2635775 w 3812022"/>
                <a:gd name="connsiteY104" fmla="*/ 472893 h 1325394"/>
                <a:gd name="connsiteX105" fmla="*/ 2689556 w 3812022"/>
                <a:gd name="connsiteY105" fmla="*/ 508037 h 1325394"/>
                <a:gd name="connsiteX106" fmla="*/ 2608619 w 3812022"/>
                <a:gd name="connsiteY106" fmla="*/ 661392 h 1325394"/>
                <a:gd name="connsiteX107" fmla="*/ 2608619 w 3812022"/>
                <a:gd name="connsiteY107" fmla="*/ 553830 h 1325394"/>
                <a:gd name="connsiteX108" fmla="*/ 2635775 w 3812022"/>
                <a:gd name="connsiteY108" fmla="*/ 472893 h 1325394"/>
                <a:gd name="connsiteX109" fmla="*/ 1655479 w 3812022"/>
                <a:gd name="connsiteY109" fmla="*/ 448932 h 1325394"/>
                <a:gd name="connsiteX110" fmla="*/ 1578801 w 3812022"/>
                <a:gd name="connsiteY110" fmla="*/ 495257 h 1325394"/>
                <a:gd name="connsiteX111" fmla="*/ 1552710 w 3812022"/>
                <a:gd name="connsiteY111" fmla="*/ 523480 h 1325394"/>
                <a:gd name="connsiteX112" fmla="*/ 1542061 w 3812022"/>
                <a:gd name="connsiteY112" fmla="*/ 562351 h 1325394"/>
                <a:gd name="connsiteX113" fmla="*/ 1552177 w 3812022"/>
                <a:gd name="connsiteY113" fmla="*/ 558091 h 1325394"/>
                <a:gd name="connsiteX114" fmla="*/ 1578269 w 3812022"/>
                <a:gd name="connsiteY114" fmla="*/ 545844 h 1325394"/>
                <a:gd name="connsiteX115" fmla="*/ 1642699 w 3812022"/>
                <a:gd name="connsiteY115" fmla="*/ 481413 h 1325394"/>
                <a:gd name="connsiteX116" fmla="*/ 1667726 w 3812022"/>
                <a:gd name="connsiteY116" fmla="*/ 461179 h 1325394"/>
                <a:gd name="connsiteX117" fmla="*/ 1666661 w 3812022"/>
                <a:gd name="connsiteY117" fmla="*/ 449997 h 1325394"/>
                <a:gd name="connsiteX118" fmla="*/ 1655479 w 3812022"/>
                <a:gd name="connsiteY118" fmla="*/ 448932 h 1325394"/>
                <a:gd name="connsiteX119" fmla="*/ 3171982 w 3812022"/>
                <a:gd name="connsiteY119" fmla="*/ 389826 h 1325394"/>
                <a:gd name="connsiteX120" fmla="*/ 3189021 w 3812022"/>
                <a:gd name="connsiteY120" fmla="*/ 403138 h 1325394"/>
                <a:gd name="connsiteX121" fmla="*/ 3234814 w 3812022"/>
                <a:gd name="connsiteY121" fmla="*/ 454789 h 1325394"/>
                <a:gd name="connsiteX122" fmla="*/ 3313621 w 3812022"/>
                <a:gd name="connsiteY122" fmla="*/ 520285 h 1325394"/>
                <a:gd name="connsiteX123" fmla="*/ 3234814 w 3812022"/>
                <a:gd name="connsiteY123" fmla="*/ 600156 h 1325394"/>
                <a:gd name="connsiteX124" fmla="*/ 3233749 w 3812022"/>
                <a:gd name="connsiteY124" fmla="*/ 600156 h 1325394"/>
                <a:gd name="connsiteX125" fmla="*/ 3230554 w 3812022"/>
                <a:gd name="connsiteY125" fmla="*/ 538389 h 1325394"/>
                <a:gd name="connsiteX126" fmla="*/ 3171982 w 3812022"/>
                <a:gd name="connsiteY126" fmla="*/ 389826 h 1325394"/>
                <a:gd name="connsiteX127" fmla="*/ 2558565 w 3812022"/>
                <a:gd name="connsiteY127" fmla="*/ 235940 h 1325394"/>
                <a:gd name="connsiteX128" fmla="*/ 2599034 w 3812022"/>
                <a:gd name="connsiteY128" fmla="*/ 279603 h 1325394"/>
                <a:gd name="connsiteX129" fmla="*/ 2550578 w 3812022"/>
                <a:gd name="connsiteY129" fmla="*/ 565545 h 1325394"/>
                <a:gd name="connsiteX130" fmla="*/ 2551643 w 3812022"/>
                <a:gd name="connsiteY130" fmla="*/ 586845 h 1325394"/>
                <a:gd name="connsiteX131" fmla="*/ 2608086 w 3812022"/>
                <a:gd name="connsiteY131" fmla="*/ 553298 h 1325394"/>
                <a:gd name="connsiteX132" fmla="*/ 2608086 w 3812022"/>
                <a:gd name="connsiteY132" fmla="*/ 660327 h 1325394"/>
                <a:gd name="connsiteX133" fmla="*/ 2497863 w 3812022"/>
                <a:gd name="connsiteY133" fmla="*/ 743394 h 1325394"/>
                <a:gd name="connsiteX134" fmla="*/ 2447277 w 3812022"/>
                <a:gd name="connsiteY134" fmla="*/ 890891 h 1325394"/>
                <a:gd name="connsiteX135" fmla="*/ 2113411 w 3812022"/>
                <a:gd name="connsiteY135" fmla="*/ 1193339 h 1325394"/>
                <a:gd name="connsiteX136" fmla="*/ 2110217 w 3812022"/>
                <a:gd name="connsiteY136" fmla="*/ 1183222 h 1325394"/>
                <a:gd name="connsiteX137" fmla="*/ 2114476 w 3812022"/>
                <a:gd name="connsiteY137" fmla="*/ 1174170 h 1325394"/>
                <a:gd name="connsiteX138" fmla="*/ 2394562 w 3812022"/>
                <a:gd name="connsiteY138" fmla="*/ 811551 h 1325394"/>
                <a:gd name="connsiteX139" fmla="*/ 2393497 w 3812022"/>
                <a:gd name="connsiteY139" fmla="*/ 801434 h 1325394"/>
                <a:gd name="connsiteX140" fmla="*/ 2250259 w 3812022"/>
                <a:gd name="connsiteY140" fmla="*/ 827526 h 1325394"/>
                <a:gd name="connsiteX141" fmla="*/ 2286467 w 3812022"/>
                <a:gd name="connsiteY141" fmla="*/ 748719 h 1325394"/>
                <a:gd name="connsiteX142" fmla="*/ 2433965 w 3812022"/>
                <a:gd name="connsiteY142" fmla="*/ 653937 h 1325394"/>
                <a:gd name="connsiteX143" fmla="*/ 2525019 w 3812022"/>
                <a:gd name="connsiteY143" fmla="*/ 300370 h 1325394"/>
                <a:gd name="connsiteX144" fmla="*/ 2558565 w 3812022"/>
                <a:gd name="connsiteY144" fmla="*/ 235940 h 1325394"/>
                <a:gd name="connsiteX145" fmla="*/ 3528210 w 3812022"/>
                <a:gd name="connsiteY145" fmla="*/ 194459 h 1325394"/>
                <a:gd name="connsiteX146" fmla="*/ 3528210 w 3812022"/>
                <a:gd name="connsiteY146" fmla="*/ 484076 h 1325394"/>
                <a:gd name="connsiteX147" fmla="*/ 3528743 w 3812022"/>
                <a:gd name="connsiteY147" fmla="*/ 483543 h 1325394"/>
                <a:gd name="connsiteX148" fmla="*/ 3528743 w 3812022"/>
                <a:gd name="connsiteY148" fmla="*/ 484076 h 1325394"/>
                <a:gd name="connsiteX149" fmla="*/ 3495197 w 3812022"/>
                <a:gd name="connsiteY149" fmla="*/ 562883 h 1325394"/>
                <a:gd name="connsiteX150" fmla="*/ 3517161 w 3812022"/>
                <a:gd name="connsiteY150" fmla="*/ 553165 h 1325394"/>
                <a:gd name="connsiteX151" fmla="*/ 3528210 w 3812022"/>
                <a:gd name="connsiteY151" fmla="*/ 540085 h 1325394"/>
                <a:gd name="connsiteX152" fmla="*/ 3528210 w 3812022"/>
                <a:gd name="connsiteY152" fmla="*/ 656599 h 1325394"/>
                <a:gd name="connsiteX153" fmla="*/ 3528743 w 3812022"/>
                <a:gd name="connsiteY153" fmla="*/ 656327 h 1325394"/>
                <a:gd name="connsiteX154" fmla="*/ 3528743 w 3812022"/>
                <a:gd name="connsiteY154" fmla="*/ 656599 h 1325394"/>
                <a:gd name="connsiteX155" fmla="*/ 3406273 w 3812022"/>
                <a:gd name="connsiteY155" fmla="*/ 719432 h 1325394"/>
                <a:gd name="connsiteX156" fmla="*/ 3403078 w 3812022"/>
                <a:gd name="connsiteY156" fmla="*/ 707185 h 1325394"/>
                <a:gd name="connsiteX157" fmla="*/ 3496262 w 3812022"/>
                <a:gd name="connsiteY157" fmla="*/ 620391 h 1325394"/>
                <a:gd name="connsiteX158" fmla="*/ 3394026 w 3812022"/>
                <a:gd name="connsiteY158" fmla="*/ 629443 h 1325394"/>
                <a:gd name="connsiteX159" fmla="*/ 3246529 w 3812022"/>
                <a:gd name="connsiteY159" fmla="*/ 710380 h 1325394"/>
                <a:gd name="connsiteX160" fmla="*/ 3235347 w 3812022"/>
                <a:gd name="connsiteY160" fmla="*/ 750848 h 1325394"/>
                <a:gd name="connsiteX161" fmla="*/ 3235347 w 3812022"/>
                <a:gd name="connsiteY161" fmla="*/ 665652 h 1325394"/>
                <a:gd name="connsiteX162" fmla="*/ 3367934 w 3812022"/>
                <a:gd name="connsiteY162" fmla="*/ 560753 h 1325394"/>
                <a:gd name="connsiteX163" fmla="*/ 3370064 w 3812022"/>
                <a:gd name="connsiteY163" fmla="*/ 524544 h 1325394"/>
                <a:gd name="connsiteX164" fmla="*/ 3419585 w 3812022"/>
                <a:gd name="connsiteY164" fmla="*/ 520285 h 1325394"/>
                <a:gd name="connsiteX165" fmla="*/ 3511704 w 3812022"/>
                <a:gd name="connsiteY165" fmla="*/ 329123 h 1325394"/>
                <a:gd name="connsiteX166" fmla="*/ 3411598 w 3812022"/>
                <a:gd name="connsiteY166" fmla="*/ 341370 h 1325394"/>
                <a:gd name="connsiteX167" fmla="*/ 3447806 w 3812022"/>
                <a:gd name="connsiteY167" fmla="*/ 282798 h 1325394"/>
                <a:gd name="connsiteX168" fmla="*/ 52315 w 3812022"/>
                <a:gd name="connsiteY168" fmla="*/ 184090 h 1325394"/>
                <a:gd name="connsiteX169" fmla="*/ 88391 w 3812022"/>
                <a:gd name="connsiteY169" fmla="*/ 188017 h 1325394"/>
                <a:gd name="connsiteX170" fmla="*/ 158146 w 3812022"/>
                <a:gd name="connsiteY170" fmla="*/ 272682 h 1325394"/>
                <a:gd name="connsiteX171" fmla="*/ 137912 w 3812022"/>
                <a:gd name="connsiteY171" fmla="*/ 296111 h 1325394"/>
                <a:gd name="connsiteX172" fmla="*/ 102768 w 3812022"/>
                <a:gd name="connsiteY172" fmla="*/ 308358 h 1325394"/>
                <a:gd name="connsiteX173" fmla="*/ 88391 w 3812022"/>
                <a:gd name="connsiteY173" fmla="*/ 309423 h 1325394"/>
                <a:gd name="connsiteX174" fmla="*/ 81469 w 3812022"/>
                <a:gd name="connsiteY174" fmla="*/ 309423 h 1325394"/>
                <a:gd name="connsiteX175" fmla="*/ 65494 w 3812022"/>
                <a:gd name="connsiteY175" fmla="*/ 299306 h 1325394"/>
                <a:gd name="connsiteX176" fmla="*/ 18636 w 3812022"/>
                <a:gd name="connsiteY176" fmla="*/ 186952 h 1325394"/>
                <a:gd name="connsiteX177" fmla="*/ 52315 w 3812022"/>
                <a:gd name="connsiteY177" fmla="*/ 184090 h 1325394"/>
                <a:gd name="connsiteX178" fmla="*/ 697548 w 3812022"/>
                <a:gd name="connsiteY178" fmla="*/ 95897 h 1325394"/>
                <a:gd name="connsiteX179" fmla="*/ 698613 w 3812022"/>
                <a:gd name="connsiteY179" fmla="*/ 166717 h 1325394"/>
                <a:gd name="connsiteX180" fmla="*/ 712990 w 3812022"/>
                <a:gd name="connsiteY180" fmla="*/ 157665 h 1325394"/>
                <a:gd name="connsiteX181" fmla="*/ 727367 w 3812022"/>
                <a:gd name="connsiteY181" fmla="*/ 144353 h 1325394"/>
                <a:gd name="connsiteX182" fmla="*/ 712990 w 3812022"/>
                <a:gd name="connsiteY182" fmla="*/ 99092 h 1325394"/>
                <a:gd name="connsiteX183" fmla="*/ 697548 w 3812022"/>
                <a:gd name="connsiteY183" fmla="*/ 95897 h 1325394"/>
                <a:gd name="connsiteX184" fmla="*/ 1785205 w 3812022"/>
                <a:gd name="connsiteY184" fmla="*/ 42774 h 1325394"/>
                <a:gd name="connsiteX185" fmla="*/ 1825341 w 3812022"/>
                <a:gd name="connsiteY185" fmla="*/ 84183 h 1325394"/>
                <a:gd name="connsiteX186" fmla="*/ 1779015 w 3812022"/>
                <a:gd name="connsiteY186" fmla="*/ 158730 h 1325394"/>
                <a:gd name="connsiteX187" fmla="*/ 1835458 w 3812022"/>
                <a:gd name="connsiteY187" fmla="*/ 118262 h 1325394"/>
                <a:gd name="connsiteX188" fmla="*/ 1895628 w 3812022"/>
                <a:gd name="connsiteY188" fmla="*/ 150211 h 1325394"/>
                <a:gd name="connsiteX189" fmla="*/ 1895628 w 3812022"/>
                <a:gd name="connsiteY189" fmla="*/ 158198 h 1325394"/>
                <a:gd name="connsiteX190" fmla="*/ 1873264 w 3812022"/>
                <a:gd name="connsiteY190" fmla="*/ 191744 h 1325394"/>
                <a:gd name="connsiteX191" fmla="*/ 1646959 w 3812022"/>
                <a:gd name="connsiteY191" fmla="*/ 304097 h 1325394"/>
                <a:gd name="connsiteX192" fmla="*/ 1578269 w 3812022"/>
                <a:gd name="connsiteY192" fmla="*/ 388761 h 1325394"/>
                <a:gd name="connsiteX193" fmla="*/ 1552177 w 3812022"/>
                <a:gd name="connsiteY193" fmla="*/ 408996 h 1325394"/>
                <a:gd name="connsiteX194" fmla="*/ 1536203 w 3812022"/>
                <a:gd name="connsiteY194" fmla="*/ 450529 h 1325394"/>
                <a:gd name="connsiteX195" fmla="*/ 1552177 w 3812022"/>
                <a:gd name="connsiteY195" fmla="*/ 446269 h 1325394"/>
                <a:gd name="connsiteX196" fmla="*/ 1578269 w 3812022"/>
                <a:gd name="connsiteY196" fmla="*/ 432957 h 1325394"/>
                <a:gd name="connsiteX197" fmla="*/ 1765170 w 3812022"/>
                <a:gd name="connsiteY197" fmla="*/ 431892 h 1325394"/>
                <a:gd name="connsiteX198" fmla="*/ 1742807 w 3812022"/>
                <a:gd name="connsiteY198" fmla="*/ 521882 h 1325394"/>
                <a:gd name="connsiteX199" fmla="*/ 1578269 w 3812022"/>
                <a:gd name="connsiteY199" fmla="*/ 711978 h 1325394"/>
                <a:gd name="connsiteX200" fmla="*/ 1552177 w 3812022"/>
                <a:gd name="connsiteY200" fmla="*/ 732212 h 1325394"/>
                <a:gd name="connsiteX201" fmla="*/ 1552177 w 3812022"/>
                <a:gd name="connsiteY201" fmla="*/ 744459 h 1325394"/>
                <a:gd name="connsiteX202" fmla="*/ 1578269 w 3812022"/>
                <a:gd name="connsiteY202" fmla="*/ 737537 h 1325394"/>
                <a:gd name="connsiteX203" fmla="*/ 1734819 w 3812022"/>
                <a:gd name="connsiteY203" fmla="*/ 654470 h 1325394"/>
                <a:gd name="connsiteX204" fmla="*/ 1767300 w 3812022"/>
                <a:gd name="connsiteY204" fmla="*/ 708250 h 1325394"/>
                <a:gd name="connsiteX205" fmla="*/ 1648024 w 3812022"/>
                <a:gd name="connsiteY205" fmla="*/ 823266 h 1325394"/>
                <a:gd name="connsiteX206" fmla="*/ 1726832 w 3812022"/>
                <a:gd name="connsiteY206" fmla="*/ 893021 h 1325394"/>
                <a:gd name="connsiteX207" fmla="*/ 1578269 w 3812022"/>
                <a:gd name="connsiteY207" fmla="*/ 1037323 h 1325394"/>
                <a:gd name="connsiteX208" fmla="*/ 1552177 w 3812022"/>
                <a:gd name="connsiteY208" fmla="*/ 1054362 h 1325394"/>
                <a:gd name="connsiteX209" fmla="*/ 1528749 w 3812022"/>
                <a:gd name="connsiteY209" fmla="*/ 1070337 h 1325394"/>
                <a:gd name="connsiteX210" fmla="*/ 1518631 w 3812022"/>
                <a:gd name="connsiteY210" fmla="*/ 1185352 h 1325394"/>
                <a:gd name="connsiteX211" fmla="*/ 1521826 w 3812022"/>
                <a:gd name="connsiteY211" fmla="*/ 1284393 h 1325394"/>
                <a:gd name="connsiteX212" fmla="*/ 1499462 w 3812022"/>
                <a:gd name="connsiteY212" fmla="*/ 1313680 h 1325394"/>
                <a:gd name="connsiteX213" fmla="*/ 1437694 w 3812022"/>
                <a:gd name="connsiteY213" fmla="*/ 1117727 h 1325394"/>
                <a:gd name="connsiteX214" fmla="*/ 1380187 w 3812022"/>
                <a:gd name="connsiteY214" fmla="*/ 1071402 h 1325394"/>
                <a:gd name="connsiteX215" fmla="*/ 1437694 w 3812022"/>
                <a:gd name="connsiteY215" fmla="*/ 1051167 h 1325394"/>
                <a:gd name="connsiteX216" fmla="*/ 1434500 w 3812022"/>
                <a:gd name="connsiteY216" fmla="*/ 916982 h 1325394"/>
                <a:gd name="connsiteX217" fmla="*/ 1285938 w 3812022"/>
                <a:gd name="connsiteY217" fmla="*/ 1011764 h 1325394"/>
                <a:gd name="connsiteX218" fmla="*/ 1167727 w 3812022"/>
                <a:gd name="connsiteY218" fmla="*/ 1035193 h 1325394"/>
                <a:gd name="connsiteX219" fmla="*/ 1169857 w 3812022"/>
                <a:gd name="connsiteY219" fmla="*/ 1024011 h 1325394"/>
                <a:gd name="connsiteX220" fmla="*/ 1422253 w 3812022"/>
                <a:gd name="connsiteY220" fmla="*/ 824863 h 1325394"/>
                <a:gd name="connsiteX221" fmla="*/ 1397226 w 3812022"/>
                <a:gd name="connsiteY221" fmla="*/ 814746 h 1325394"/>
                <a:gd name="connsiteX222" fmla="*/ 1397226 w 3812022"/>
                <a:gd name="connsiteY222" fmla="*/ 802499 h 1325394"/>
                <a:gd name="connsiteX223" fmla="*/ 1427577 w 3812022"/>
                <a:gd name="connsiteY223" fmla="*/ 779070 h 1325394"/>
                <a:gd name="connsiteX224" fmla="*/ 1435565 w 3812022"/>
                <a:gd name="connsiteY224" fmla="*/ 692276 h 1325394"/>
                <a:gd name="connsiteX225" fmla="*/ 1289133 w 3812022"/>
                <a:gd name="connsiteY225" fmla="*/ 782265 h 1325394"/>
                <a:gd name="connsiteX226" fmla="*/ 1153883 w 3812022"/>
                <a:gd name="connsiteY226" fmla="*/ 833916 h 1325394"/>
                <a:gd name="connsiteX227" fmla="*/ 1156013 w 3812022"/>
                <a:gd name="connsiteY227" fmla="*/ 808889 h 1325394"/>
                <a:gd name="connsiteX228" fmla="*/ 1263041 w 3812022"/>
                <a:gd name="connsiteY228" fmla="*/ 748186 h 1325394"/>
                <a:gd name="connsiteX229" fmla="*/ 1306704 w 3812022"/>
                <a:gd name="connsiteY229" fmla="*/ 656067 h 1325394"/>
                <a:gd name="connsiteX230" fmla="*/ 1323744 w 3812022"/>
                <a:gd name="connsiteY230" fmla="*/ 676302 h 1325394"/>
                <a:gd name="connsiteX231" fmla="*/ 1440889 w 3812022"/>
                <a:gd name="connsiteY231" fmla="*/ 435620 h 1325394"/>
                <a:gd name="connsiteX232" fmla="*/ 1523956 w 3812022"/>
                <a:gd name="connsiteY232" fmla="*/ 343501 h 1325394"/>
                <a:gd name="connsiteX233" fmla="*/ 1376459 w 3812022"/>
                <a:gd name="connsiteY233" fmla="*/ 458516 h 1325394"/>
                <a:gd name="connsiteX234" fmla="*/ 1348238 w 3812022"/>
                <a:gd name="connsiteY234" fmla="*/ 446269 h 1325394"/>
                <a:gd name="connsiteX235" fmla="*/ 1161337 w 3812022"/>
                <a:gd name="connsiteY235" fmla="*/ 469698 h 1325394"/>
                <a:gd name="connsiteX236" fmla="*/ 1161337 w 3812022"/>
                <a:gd name="connsiteY236" fmla="*/ 459581 h 1325394"/>
                <a:gd name="connsiteX237" fmla="*/ 1337056 w 3812022"/>
                <a:gd name="connsiteY237" fmla="*/ 376514 h 1325394"/>
                <a:gd name="connsiteX238" fmla="*/ 1363147 w 3812022"/>
                <a:gd name="connsiteY238" fmla="*/ 194406 h 1325394"/>
                <a:gd name="connsiteX239" fmla="*/ 1453136 w 3812022"/>
                <a:gd name="connsiteY239" fmla="*/ 312617 h 1325394"/>
                <a:gd name="connsiteX240" fmla="*/ 1552177 w 3812022"/>
                <a:gd name="connsiteY240" fmla="*/ 273213 h 1325394"/>
                <a:gd name="connsiteX241" fmla="*/ 1578269 w 3812022"/>
                <a:gd name="connsiteY241" fmla="*/ 263096 h 1325394"/>
                <a:gd name="connsiteX242" fmla="*/ 1596374 w 3812022"/>
                <a:gd name="connsiteY242" fmla="*/ 256174 h 1325394"/>
                <a:gd name="connsiteX243" fmla="*/ 1760911 w 3812022"/>
                <a:gd name="connsiteY243" fmla="*/ 45844 h 1325394"/>
                <a:gd name="connsiteX244" fmla="*/ 1785205 w 3812022"/>
                <a:gd name="connsiteY244" fmla="*/ 42774 h 1325394"/>
                <a:gd name="connsiteX245" fmla="*/ 677122 w 3812022"/>
                <a:gd name="connsiteY245" fmla="*/ 5334 h 1325394"/>
                <a:gd name="connsiteX246" fmla="*/ 708198 w 3812022"/>
                <a:gd name="connsiteY246" fmla="*/ 55428 h 1325394"/>
                <a:gd name="connsiteX247" fmla="*/ 712458 w 3812022"/>
                <a:gd name="connsiteY247" fmla="*/ 55428 h 1325394"/>
                <a:gd name="connsiteX248" fmla="*/ 836526 w 3812022"/>
                <a:gd name="connsiteY248" fmla="*/ 143288 h 1325394"/>
                <a:gd name="connsiteX249" fmla="*/ 712458 w 3812022"/>
                <a:gd name="connsiteY249" fmla="*/ 269485 h 1325394"/>
                <a:gd name="connsiteX250" fmla="*/ 690094 w 3812022"/>
                <a:gd name="connsiteY250" fmla="*/ 280667 h 1325394"/>
                <a:gd name="connsiteX251" fmla="*/ 668794 w 3812022"/>
                <a:gd name="connsiteY251" fmla="*/ 420177 h 1325394"/>
                <a:gd name="connsiteX252" fmla="*/ 666664 w 3812022"/>
                <a:gd name="connsiteY252" fmla="*/ 435086 h 1325394"/>
                <a:gd name="connsiteX253" fmla="*/ 662405 w 3812022"/>
                <a:gd name="connsiteY253" fmla="*/ 440944 h 1325394"/>
                <a:gd name="connsiteX254" fmla="*/ 608624 w 3812022"/>
                <a:gd name="connsiteY254" fmla="*/ 524011 h 1325394"/>
                <a:gd name="connsiteX255" fmla="*/ 579338 w 3812022"/>
                <a:gd name="connsiteY255" fmla="*/ 591636 h 1325394"/>
                <a:gd name="connsiteX256" fmla="*/ 608624 w 3812022"/>
                <a:gd name="connsiteY256" fmla="*/ 570336 h 1325394"/>
                <a:gd name="connsiteX257" fmla="*/ 712458 w 3812022"/>
                <a:gd name="connsiteY257" fmla="*/ 512829 h 1325394"/>
                <a:gd name="connsiteX258" fmla="*/ 716718 w 3812022"/>
                <a:gd name="connsiteY258" fmla="*/ 511764 h 1325394"/>
                <a:gd name="connsiteX259" fmla="*/ 712458 w 3812022"/>
                <a:gd name="connsiteY259" fmla="*/ 579389 h 1325394"/>
                <a:gd name="connsiteX260" fmla="*/ 660807 w 3812022"/>
                <a:gd name="connsiteY260" fmla="*/ 645949 h 1325394"/>
                <a:gd name="connsiteX261" fmla="*/ 704471 w 3812022"/>
                <a:gd name="connsiteY261" fmla="*/ 713573 h 1325394"/>
                <a:gd name="connsiteX262" fmla="*/ 710328 w 3812022"/>
                <a:gd name="connsiteY262" fmla="*/ 1175233 h 1325394"/>
                <a:gd name="connsiteX263" fmla="*/ 625663 w 3812022"/>
                <a:gd name="connsiteY263" fmla="*/ 1217832 h 1325394"/>
                <a:gd name="connsiteX264" fmla="*/ 608624 w 3812022"/>
                <a:gd name="connsiteY264" fmla="*/ 1200792 h 1325394"/>
                <a:gd name="connsiteX265" fmla="*/ 561233 w 3812022"/>
                <a:gd name="connsiteY265" fmla="*/ 1090569 h 1325394"/>
                <a:gd name="connsiteX266" fmla="*/ 608624 w 3812022"/>
                <a:gd name="connsiteY266" fmla="*/ 1105479 h 1325394"/>
                <a:gd name="connsiteX267" fmla="*/ 610754 w 3812022"/>
                <a:gd name="connsiteY267" fmla="*/ 1105479 h 1325394"/>
                <a:gd name="connsiteX268" fmla="*/ 608624 w 3812022"/>
                <a:gd name="connsiteY268" fmla="*/ 1008567 h 1325394"/>
                <a:gd name="connsiteX269" fmla="*/ 606494 w 3812022"/>
                <a:gd name="connsiteY269" fmla="*/ 1005372 h 1325394"/>
                <a:gd name="connsiteX270" fmla="*/ 555909 w 3812022"/>
                <a:gd name="connsiteY270" fmla="*/ 972891 h 1325394"/>
                <a:gd name="connsiteX271" fmla="*/ 543662 w 3812022"/>
                <a:gd name="connsiteY271" fmla="*/ 973956 h 1325394"/>
                <a:gd name="connsiteX272" fmla="*/ 518635 w 3812022"/>
                <a:gd name="connsiteY272" fmla="*/ 1072997 h 1325394"/>
                <a:gd name="connsiteX273" fmla="*/ 449945 w 3812022"/>
                <a:gd name="connsiteY273" fmla="*/ 1246586 h 1325394"/>
                <a:gd name="connsiteX274" fmla="*/ 419594 w 3812022"/>
                <a:gd name="connsiteY274" fmla="*/ 1188013 h 1325394"/>
                <a:gd name="connsiteX275" fmla="*/ 500531 w 3812022"/>
                <a:gd name="connsiteY275" fmla="*/ 866928 h 1325394"/>
                <a:gd name="connsiteX276" fmla="*/ 542064 w 3812022"/>
                <a:gd name="connsiteY276" fmla="*/ 734340 h 1325394"/>
                <a:gd name="connsiteX277" fmla="*/ 438230 w 3812022"/>
                <a:gd name="connsiteY277" fmla="*/ 730080 h 1325394"/>
                <a:gd name="connsiteX278" fmla="*/ 439296 w 3812022"/>
                <a:gd name="connsiteY278" fmla="*/ 709846 h 1325394"/>
                <a:gd name="connsiteX279" fmla="*/ 487751 w 3812022"/>
                <a:gd name="connsiteY279" fmla="*/ 504841 h 1325394"/>
                <a:gd name="connsiteX280" fmla="*/ 494673 w 3812022"/>
                <a:gd name="connsiteY280" fmla="*/ 487802 h 1325394"/>
                <a:gd name="connsiteX281" fmla="*/ 520765 w 3812022"/>
                <a:gd name="connsiteY281" fmla="*/ 410060 h 1325394"/>
                <a:gd name="connsiteX282" fmla="*/ 410542 w 3812022"/>
                <a:gd name="connsiteY282" fmla="*/ 492062 h 1325394"/>
                <a:gd name="connsiteX283" fmla="*/ 317358 w 3812022"/>
                <a:gd name="connsiteY283" fmla="*/ 562882 h 1325394"/>
                <a:gd name="connsiteX284" fmla="*/ 217251 w 3812022"/>
                <a:gd name="connsiteY284" fmla="*/ 666715 h 1325394"/>
                <a:gd name="connsiteX285" fmla="*/ 155484 w 3812022"/>
                <a:gd name="connsiteY285" fmla="*/ 1054893 h 1325394"/>
                <a:gd name="connsiteX286" fmla="*/ 136314 w 3812022"/>
                <a:gd name="connsiteY286" fmla="*/ 1180026 h 1325394"/>
                <a:gd name="connsiteX287" fmla="*/ 100106 w 3812022"/>
                <a:gd name="connsiteY287" fmla="*/ 1312613 h 1325394"/>
                <a:gd name="connsiteX288" fmla="*/ 87859 w 3812022"/>
                <a:gd name="connsiteY288" fmla="*/ 1305691 h 1325394"/>
                <a:gd name="connsiteX289" fmla="*/ 21299 w 3812022"/>
                <a:gd name="connsiteY289" fmla="*/ 1256170 h 1325394"/>
                <a:gd name="connsiteX290" fmla="*/ 1064 w 3812022"/>
                <a:gd name="connsiteY290" fmla="*/ 1121985 h 1325394"/>
                <a:gd name="connsiteX291" fmla="*/ 2129 w 3812022"/>
                <a:gd name="connsiteY291" fmla="*/ 1009632 h 1325394"/>
                <a:gd name="connsiteX292" fmla="*/ 6389 w 3812022"/>
                <a:gd name="connsiteY292" fmla="*/ 796640 h 1325394"/>
                <a:gd name="connsiteX293" fmla="*/ 4259 w 3812022"/>
                <a:gd name="connsiteY293" fmla="*/ 718898 h 1325394"/>
                <a:gd name="connsiteX294" fmla="*/ 0 w 3812022"/>
                <a:gd name="connsiteY294" fmla="*/ 639026 h 1325394"/>
                <a:gd name="connsiteX295" fmla="*/ 0 w 3812022"/>
                <a:gd name="connsiteY295" fmla="*/ 632104 h 1325394"/>
                <a:gd name="connsiteX296" fmla="*/ 65495 w 3812022"/>
                <a:gd name="connsiteY296" fmla="*/ 504841 h 1325394"/>
                <a:gd name="connsiteX297" fmla="*/ 87859 w 3812022"/>
                <a:gd name="connsiteY297" fmla="*/ 536258 h 1325394"/>
                <a:gd name="connsiteX298" fmla="*/ 116080 w 3812022"/>
                <a:gd name="connsiteY298" fmla="*/ 617195 h 1325394"/>
                <a:gd name="connsiteX299" fmla="*/ 144302 w 3812022"/>
                <a:gd name="connsiteY299" fmla="*/ 775874 h 1325394"/>
                <a:gd name="connsiteX300" fmla="*/ 165601 w 3812022"/>
                <a:gd name="connsiteY300" fmla="*/ 702924 h 1325394"/>
                <a:gd name="connsiteX301" fmla="*/ 223109 w 3812022"/>
                <a:gd name="connsiteY301" fmla="*/ 498984 h 1325394"/>
                <a:gd name="connsiteX302" fmla="*/ 339189 w 3812022"/>
                <a:gd name="connsiteY302" fmla="*/ 424437 h 1325394"/>
                <a:gd name="connsiteX303" fmla="*/ 536207 w 3812022"/>
                <a:gd name="connsiteY303" fmla="*/ 310486 h 1325394"/>
                <a:gd name="connsiteX304" fmla="*/ 609157 w 3812022"/>
                <a:gd name="connsiteY304" fmla="*/ 91105 h 1325394"/>
                <a:gd name="connsiteX305" fmla="*/ 656547 w 3812022"/>
                <a:gd name="connsiteY305" fmla="*/ 8038 h 1325394"/>
                <a:gd name="connsiteX306" fmla="*/ 677122 w 3812022"/>
                <a:gd name="connsiteY306" fmla="*/ 5334 h 1325394"/>
                <a:gd name="connsiteX307" fmla="*/ 3645157 w 3812022"/>
                <a:gd name="connsiteY307" fmla="*/ 983 h 1325394"/>
                <a:gd name="connsiteX308" fmla="*/ 3704994 w 3812022"/>
                <a:gd name="connsiteY308" fmla="*/ 31467 h 1325394"/>
                <a:gd name="connsiteX309" fmla="*/ 3640564 w 3812022"/>
                <a:gd name="connsiteY309" fmla="*/ 159795 h 1325394"/>
                <a:gd name="connsiteX310" fmla="*/ 3543652 w 3812022"/>
                <a:gd name="connsiteY310" fmla="*/ 268953 h 1325394"/>
                <a:gd name="connsiteX311" fmla="*/ 3544718 w 3812022"/>
                <a:gd name="connsiteY311" fmla="*/ 279070 h 1325394"/>
                <a:gd name="connsiteX312" fmla="*/ 3621394 w 3812022"/>
                <a:gd name="connsiteY312" fmla="*/ 334448 h 1325394"/>
                <a:gd name="connsiteX313" fmla="*/ 3587849 w 3812022"/>
                <a:gd name="connsiteY313" fmla="*/ 419112 h 1325394"/>
                <a:gd name="connsiteX314" fmla="*/ 3812022 w 3812022"/>
                <a:gd name="connsiteY314" fmla="*/ 414853 h 1325394"/>
                <a:gd name="connsiteX315" fmla="*/ 3812022 w 3812022"/>
                <a:gd name="connsiteY315" fmla="*/ 421242 h 1325394"/>
                <a:gd name="connsiteX316" fmla="*/ 3812022 w 3812022"/>
                <a:gd name="connsiteY316" fmla="*/ 443606 h 1325394"/>
                <a:gd name="connsiteX317" fmla="*/ 3680500 w 3812022"/>
                <a:gd name="connsiteY317" fmla="*/ 594299 h 1325394"/>
                <a:gd name="connsiteX318" fmla="*/ 3654409 w 3812022"/>
                <a:gd name="connsiteY318" fmla="*/ 611339 h 1325394"/>
                <a:gd name="connsiteX319" fmla="*/ 3588713 w 3812022"/>
                <a:gd name="connsiteY319" fmla="*/ 625782 h 1325394"/>
                <a:gd name="connsiteX320" fmla="*/ 3528743 w 3812022"/>
                <a:gd name="connsiteY320" fmla="*/ 656327 h 1325394"/>
                <a:gd name="connsiteX321" fmla="*/ 3528743 w 3812022"/>
                <a:gd name="connsiteY321" fmla="*/ 539454 h 1325394"/>
                <a:gd name="connsiteX322" fmla="*/ 3528210 w 3812022"/>
                <a:gd name="connsiteY322" fmla="*/ 540085 h 1325394"/>
                <a:gd name="connsiteX323" fmla="*/ 3528210 w 3812022"/>
                <a:gd name="connsiteY323" fmla="*/ 539454 h 1325394"/>
                <a:gd name="connsiteX324" fmla="*/ 3607018 w 3812022"/>
                <a:gd name="connsiteY324" fmla="*/ 543714 h 1325394"/>
                <a:gd name="connsiteX325" fmla="*/ 3715111 w 3812022"/>
                <a:gd name="connsiteY325" fmla="*/ 446801 h 1325394"/>
                <a:gd name="connsiteX326" fmla="*/ 3537263 w 3812022"/>
                <a:gd name="connsiteY326" fmla="*/ 475024 h 1325394"/>
                <a:gd name="connsiteX327" fmla="*/ 3528743 w 3812022"/>
                <a:gd name="connsiteY327" fmla="*/ 483543 h 1325394"/>
                <a:gd name="connsiteX328" fmla="*/ 3528743 w 3812022"/>
                <a:gd name="connsiteY328" fmla="*/ 193873 h 1325394"/>
                <a:gd name="connsiteX329" fmla="*/ 3528210 w 3812022"/>
                <a:gd name="connsiteY329" fmla="*/ 194459 h 1325394"/>
                <a:gd name="connsiteX330" fmla="*/ 3528210 w 3812022"/>
                <a:gd name="connsiteY330" fmla="*/ 193873 h 1325394"/>
                <a:gd name="connsiteX331" fmla="*/ 3608082 w 3812022"/>
                <a:gd name="connsiteY331" fmla="*/ 30402 h 1325394"/>
                <a:gd name="connsiteX332" fmla="*/ 3645157 w 3812022"/>
                <a:gd name="connsiteY332" fmla="*/ 983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3812022" h="1325394">
                  <a:moveTo>
                    <a:pt x="3528743" y="1166183"/>
                  </a:moveTo>
                  <a:cubicBezTo>
                    <a:pt x="3531938" y="1169377"/>
                    <a:pt x="3534601" y="1174170"/>
                    <a:pt x="3537795" y="1178430"/>
                  </a:cubicBezTo>
                  <a:cubicBezTo>
                    <a:pt x="3538860" y="1199729"/>
                    <a:pt x="3537795" y="1230080"/>
                    <a:pt x="3528743" y="1258302"/>
                  </a:cubicBezTo>
                  <a:close/>
                  <a:moveTo>
                    <a:pt x="3234282" y="1082322"/>
                  </a:moveTo>
                  <a:lnTo>
                    <a:pt x="3234282" y="1163814"/>
                  </a:lnTo>
                  <a:lnTo>
                    <a:pt x="3194545" y="1145948"/>
                  </a:lnTo>
                  <a:cubicBezTo>
                    <a:pt x="3184361" y="1137428"/>
                    <a:pt x="3178371" y="1125980"/>
                    <a:pt x="3179436" y="1110272"/>
                  </a:cubicBezTo>
                  <a:close/>
                  <a:moveTo>
                    <a:pt x="3429169" y="1002179"/>
                  </a:moveTo>
                  <a:cubicBezTo>
                    <a:pt x="3447274" y="1016556"/>
                    <a:pt x="3489872" y="1011231"/>
                    <a:pt x="3528210" y="1004309"/>
                  </a:cubicBezTo>
                  <a:lnTo>
                    <a:pt x="3528210" y="1113467"/>
                  </a:lnTo>
                  <a:cubicBezTo>
                    <a:pt x="3515964" y="1125714"/>
                    <a:pt x="3513834" y="1141688"/>
                    <a:pt x="3528210" y="1166183"/>
                  </a:cubicBezTo>
                  <a:lnTo>
                    <a:pt x="3528210" y="1258302"/>
                  </a:lnTo>
                  <a:cubicBezTo>
                    <a:pt x="3519691" y="1290250"/>
                    <a:pt x="3500522" y="1318472"/>
                    <a:pt x="3467508" y="1325394"/>
                  </a:cubicBezTo>
                  <a:cubicBezTo>
                    <a:pt x="3423844" y="1313147"/>
                    <a:pt x="3233217" y="1258834"/>
                    <a:pt x="3260373" y="1211443"/>
                  </a:cubicBezTo>
                  <a:cubicBezTo>
                    <a:pt x="3304036" y="1210378"/>
                    <a:pt x="3374324" y="1252977"/>
                    <a:pt x="3440351" y="1243925"/>
                  </a:cubicBezTo>
                  <a:cubicBezTo>
                    <a:pt x="3461650" y="1213573"/>
                    <a:pt x="3451534" y="1144883"/>
                    <a:pt x="3440351" y="1117727"/>
                  </a:cubicBezTo>
                  <a:cubicBezTo>
                    <a:pt x="3378584" y="1119857"/>
                    <a:pt x="3357284" y="1157130"/>
                    <a:pt x="3310959" y="1173105"/>
                  </a:cubicBezTo>
                  <a:cubicBezTo>
                    <a:pt x="3288595" y="1170975"/>
                    <a:pt x="3259308" y="1169910"/>
                    <a:pt x="3234282" y="1164053"/>
                  </a:cubicBezTo>
                  <a:lnTo>
                    <a:pt x="3234282" y="1163814"/>
                  </a:lnTo>
                  <a:lnTo>
                    <a:pt x="3234814" y="1164053"/>
                  </a:lnTo>
                  <a:lnTo>
                    <a:pt x="3234814" y="1082051"/>
                  </a:lnTo>
                  <a:lnTo>
                    <a:pt x="3234282" y="1082322"/>
                  </a:lnTo>
                  <a:lnTo>
                    <a:pt x="3234282" y="1082051"/>
                  </a:lnTo>
                  <a:cubicBezTo>
                    <a:pt x="3283802" y="1061816"/>
                    <a:pt x="3340245" y="1046907"/>
                    <a:pt x="3391896" y="1031465"/>
                  </a:cubicBezTo>
                  <a:cubicBezTo>
                    <a:pt x="3415325" y="1013361"/>
                    <a:pt x="3380714" y="997919"/>
                    <a:pt x="3429169" y="1002179"/>
                  </a:cubicBezTo>
                  <a:close/>
                  <a:moveTo>
                    <a:pt x="3580394" y="994192"/>
                  </a:moveTo>
                  <a:cubicBezTo>
                    <a:pt x="3600628" y="1000049"/>
                    <a:pt x="3616603" y="1004309"/>
                    <a:pt x="3644824" y="1024543"/>
                  </a:cubicBezTo>
                  <a:cubicBezTo>
                    <a:pt x="3645889" y="1077258"/>
                    <a:pt x="3560159" y="1084181"/>
                    <a:pt x="3528743" y="1113467"/>
                  </a:cubicBezTo>
                  <a:lnTo>
                    <a:pt x="3528743" y="1004309"/>
                  </a:lnTo>
                  <a:cubicBezTo>
                    <a:pt x="3547913" y="1001114"/>
                    <a:pt x="3567082" y="996321"/>
                    <a:pt x="3580394" y="994192"/>
                  </a:cubicBezTo>
                  <a:close/>
                  <a:moveTo>
                    <a:pt x="2529346" y="901606"/>
                  </a:moveTo>
                  <a:cubicBezTo>
                    <a:pt x="2533006" y="901673"/>
                    <a:pt x="2537799" y="903404"/>
                    <a:pt x="2547916" y="909528"/>
                  </a:cubicBezTo>
                  <a:cubicBezTo>
                    <a:pt x="2555903" y="927632"/>
                    <a:pt x="2579332" y="953723"/>
                    <a:pt x="2608619" y="977152"/>
                  </a:cubicBezTo>
                  <a:cubicBezTo>
                    <a:pt x="2644827" y="1008569"/>
                    <a:pt x="2689556" y="1038920"/>
                    <a:pt x="2718842" y="1051700"/>
                  </a:cubicBezTo>
                  <a:cubicBezTo>
                    <a:pt x="2747063" y="1053829"/>
                    <a:pt x="2775285" y="1055959"/>
                    <a:pt x="2803506" y="1057557"/>
                  </a:cubicBezTo>
                  <a:cubicBezTo>
                    <a:pt x="2804571" y="1095895"/>
                    <a:pt x="2702335" y="1149676"/>
                    <a:pt x="2668256" y="1154468"/>
                  </a:cubicBezTo>
                  <a:cubicBezTo>
                    <a:pt x="2656009" y="1151273"/>
                    <a:pt x="2642165" y="1147546"/>
                    <a:pt x="2629918" y="1145416"/>
                  </a:cubicBezTo>
                  <a:cubicBezTo>
                    <a:pt x="2622463" y="1139559"/>
                    <a:pt x="2615541" y="1132637"/>
                    <a:pt x="2608619" y="1124649"/>
                  </a:cubicBezTo>
                  <a:cubicBezTo>
                    <a:pt x="2568150" y="1077259"/>
                    <a:pt x="2533539" y="993659"/>
                    <a:pt x="2518629" y="951061"/>
                  </a:cubicBezTo>
                  <a:cubicBezTo>
                    <a:pt x="2517565" y="935087"/>
                    <a:pt x="2517565" y="919645"/>
                    <a:pt x="2517565" y="903670"/>
                  </a:cubicBezTo>
                  <a:cubicBezTo>
                    <a:pt x="2523156" y="903137"/>
                    <a:pt x="2525685" y="901540"/>
                    <a:pt x="2529346" y="901606"/>
                  </a:cubicBezTo>
                  <a:close/>
                  <a:moveTo>
                    <a:pt x="1595483" y="881273"/>
                  </a:moveTo>
                  <a:cubicBezTo>
                    <a:pt x="1591148" y="880907"/>
                    <a:pt x="1585857" y="881306"/>
                    <a:pt x="1578801" y="881839"/>
                  </a:cubicBezTo>
                  <a:cubicBezTo>
                    <a:pt x="1575074" y="881839"/>
                    <a:pt x="1569750" y="881839"/>
                    <a:pt x="1563892" y="881839"/>
                  </a:cubicBezTo>
                  <a:cubicBezTo>
                    <a:pt x="1559632" y="883969"/>
                    <a:pt x="1555905" y="887164"/>
                    <a:pt x="1552710" y="890358"/>
                  </a:cubicBezTo>
                  <a:cubicBezTo>
                    <a:pt x="1518099" y="915917"/>
                    <a:pt x="1528216" y="955321"/>
                    <a:pt x="1529281" y="1001647"/>
                  </a:cubicBezTo>
                  <a:cubicBezTo>
                    <a:pt x="1535671" y="999517"/>
                    <a:pt x="1543658" y="996854"/>
                    <a:pt x="1552710" y="992595"/>
                  </a:cubicBezTo>
                  <a:cubicBezTo>
                    <a:pt x="1560697" y="987802"/>
                    <a:pt x="1569750" y="983542"/>
                    <a:pt x="1578801" y="977685"/>
                  </a:cubicBezTo>
                  <a:cubicBezTo>
                    <a:pt x="1602231" y="962776"/>
                    <a:pt x="1624595" y="943606"/>
                    <a:pt x="1630452" y="922307"/>
                  </a:cubicBezTo>
                  <a:cubicBezTo>
                    <a:pt x="1612881" y="890358"/>
                    <a:pt x="1608488" y="882371"/>
                    <a:pt x="1595483" y="881273"/>
                  </a:cubicBezTo>
                  <a:close/>
                  <a:moveTo>
                    <a:pt x="578273" y="855746"/>
                  </a:moveTo>
                  <a:lnTo>
                    <a:pt x="576143" y="870122"/>
                  </a:lnTo>
                  <a:lnTo>
                    <a:pt x="577208" y="885032"/>
                  </a:lnTo>
                  <a:lnTo>
                    <a:pt x="577208" y="899409"/>
                  </a:lnTo>
                  <a:lnTo>
                    <a:pt x="583065" y="911656"/>
                  </a:lnTo>
                  <a:lnTo>
                    <a:pt x="609157" y="921773"/>
                  </a:lnTo>
                  <a:lnTo>
                    <a:pt x="610222" y="922838"/>
                  </a:lnTo>
                  <a:cubicBezTo>
                    <a:pt x="609157" y="905266"/>
                    <a:pt x="609157" y="887162"/>
                    <a:pt x="610222" y="869058"/>
                  </a:cubicBezTo>
                  <a:cubicBezTo>
                    <a:pt x="610222" y="867993"/>
                    <a:pt x="609157" y="867993"/>
                    <a:pt x="609157" y="866928"/>
                  </a:cubicBezTo>
                  <a:cubicBezTo>
                    <a:pt x="601169" y="862668"/>
                    <a:pt x="585727" y="855746"/>
                    <a:pt x="578273" y="855746"/>
                  </a:cubicBezTo>
                  <a:close/>
                  <a:moveTo>
                    <a:pt x="3589446" y="757771"/>
                  </a:moveTo>
                  <a:cubicBezTo>
                    <a:pt x="3581458" y="757771"/>
                    <a:pt x="3573471" y="759900"/>
                    <a:pt x="3566017" y="760965"/>
                  </a:cubicBezTo>
                  <a:cubicBezTo>
                    <a:pt x="3558030" y="766823"/>
                    <a:pt x="3544718" y="778005"/>
                    <a:pt x="3528743" y="790252"/>
                  </a:cubicBezTo>
                  <a:lnTo>
                    <a:pt x="3528743" y="790784"/>
                  </a:lnTo>
                  <a:cubicBezTo>
                    <a:pt x="3500522" y="815278"/>
                    <a:pt x="3468041" y="846695"/>
                    <a:pt x="3469105" y="863734"/>
                  </a:cubicBezTo>
                  <a:cubicBezTo>
                    <a:pt x="3482417" y="853617"/>
                    <a:pt x="3506379" y="840305"/>
                    <a:pt x="3528743" y="824331"/>
                  </a:cubicBezTo>
                  <a:cubicBezTo>
                    <a:pt x="3560159" y="803031"/>
                    <a:pt x="3590511" y="779070"/>
                    <a:pt x="3589446" y="757771"/>
                  </a:cubicBezTo>
                  <a:close/>
                  <a:moveTo>
                    <a:pt x="600104" y="741795"/>
                  </a:moveTo>
                  <a:cubicBezTo>
                    <a:pt x="595845" y="756704"/>
                    <a:pt x="592650" y="779068"/>
                    <a:pt x="601169" y="782796"/>
                  </a:cubicBezTo>
                  <a:cubicBezTo>
                    <a:pt x="602234" y="782796"/>
                    <a:pt x="605962" y="783861"/>
                    <a:pt x="609157" y="785991"/>
                  </a:cubicBezTo>
                  <a:cubicBezTo>
                    <a:pt x="611819" y="788121"/>
                    <a:pt x="615014" y="790250"/>
                    <a:pt x="616079" y="790250"/>
                  </a:cubicBezTo>
                  <a:cubicBezTo>
                    <a:pt x="617144" y="785991"/>
                    <a:pt x="622469" y="755639"/>
                    <a:pt x="620339" y="749782"/>
                  </a:cubicBezTo>
                  <a:cubicBezTo>
                    <a:pt x="619274" y="748717"/>
                    <a:pt x="613416" y="744990"/>
                    <a:pt x="609157" y="742860"/>
                  </a:cubicBezTo>
                  <a:cubicBezTo>
                    <a:pt x="604364" y="741795"/>
                    <a:pt x="602234" y="740730"/>
                    <a:pt x="600104" y="741795"/>
                  </a:cubicBezTo>
                  <a:close/>
                  <a:moveTo>
                    <a:pt x="3661538" y="687708"/>
                  </a:moveTo>
                  <a:cubicBezTo>
                    <a:pt x="3691615" y="686285"/>
                    <a:pt x="3726559" y="691077"/>
                    <a:pt x="3722566" y="730614"/>
                  </a:cubicBezTo>
                  <a:cubicBezTo>
                    <a:pt x="3692214" y="743926"/>
                    <a:pt x="3640564" y="808356"/>
                    <a:pt x="3618732" y="834448"/>
                  </a:cubicBezTo>
                  <a:cubicBezTo>
                    <a:pt x="3587316" y="850954"/>
                    <a:pt x="3558030" y="869059"/>
                    <a:pt x="3528743" y="887163"/>
                  </a:cubicBezTo>
                  <a:cubicBezTo>
                    <a:pt x="3484547" y="915385"/>
                    <a:pt x="3443014" y="945736"/>
                    <a:pt x="3402545" y="978217"/>
                  </a:cubicBezTo>
                  <a:cubicBezTo>
                    <a:pt x="3396688" y="977152"/>
                    <a:pt x="3391363" y="977152"/>
                    <a:pt x="3385506" y="977152"/>
                  </a:cubicBezTo>
                  <a:cubicBezTo>
                    <a:pt x="3384441" y="944671"/>
                    <a:pt x="3435026" y="899410"/>
                    <a:pt x="3460053" y="875981"/>
                  </a:cubicBezTo>
                  <a:cubicBezTo>
                    <a:pt x="3464846" y="871189"/>
                    <a:pt x="3462716" y="864799"/>
                    <a:pt x="3455793" y="867994"/>
                  </a:cubicBezTo>
                  <a:cubicBezTo>
                    <a:pt x="3422247" y="884501"/>
                    <a:pt x="3398286" y="922839"/>
                    <a:pt x="3356752" y="919644"/>
                  </a:cubicBezTo>
                  <a:cubicBezTo>
                    <a:pt x="3325336" y="921242"/>
                    <a:pt x="3293920" y="923372"/>
                    <a:pt x="3263568" y="925502"/>
                  </a:cubicBezTo>
                  <a:cubicBezTo>
                    <a:pt x="3251854" y="924437"/>
                    <a:pt x="3251854" y="924437"/>
                    <a:pt x="3238542" y="916450"/>
                  </a:cubicBezTo>
                  <a:cubicBezTo>
                    <a:pt x="3237476" y="898345"/>
                    <a:pt x="3238542" y="900475"/>
                    <a:pt x="3249724" y="890358"/>
                  </a:cubicBezTo>
                  <a:cubicBezTo>
                    <a:pt x="3333855" y="850954"/>
                    <a:pt x="3421714" y="797174"/>
                    <a:pt x="3509574" y="757771"/>
                  </a:cubicBezTo>
                  <a:cubicBezTo>
                    <a:pt x="3516496" y="754576"/>
                    <a:pt x="3522886" y="749783"/>
                    <a:pt x="3528743" y="746588"/>
                  </a:cubicBezTo>
                  <a:cubicBezTo>
                    <a:pt x="3563887" y="727419"/>
                    <a:pt x="3598498" y="709315"/>
                    <a:pt x="3634706" y="690146"/>
                  </a:cubicBezTo>
                  <a:cubicBezTo>
                    <a:pt x="3642028" y="689347"/>
                    <a:pt x="3651513" y="688182"/>
                    <a:pt x="3661538" y="687708"/>
                  </a:cubicBezTo>
                  <a:close/>
                  <a:moveTo>
                    <a:pt x="3106487" y="648612"/>
                  </a:moveTo>
                  <a:cubicBezTo>
                    <a:pt x="3152812" y="647547"/>
                    <a:pt x="3159202" y="700263"/>
                    <a:pt x="3233749" y="667781"/>
                  </a:cubicBezTo>
                  <a:cubicBezTo>
                    <a:pt x="3233749" y="666716"/>
                    <a:pt x="3234814" y="665652"/>
                    <a:pt x="3234814" y="665652"/>
                  </a:cubicBezTo>
                  <a:lnTo>
                    <a:pt x="3234814" y="750848"/>
                  </a:lnTo>
                  <a:cubicBezTo>
                    <a:pt x="3232684" y="765758"/>
                    <a:pt x="3228957" y="780135"/>
                    <a:pt x="3225762" y="789187"/>
                  </a:cubicBezTo>
                  <a:cubicBezTo>
                    <a:pt x="3219905" y="790252"/>
                    <a:pt x="3214580" y="791317"/>
                    <a:pt x="3208723" y="792382"/>
                  </a:cubicBezTo>
                  <a:cubicBezTo>
                    <a:pt x="3145890" y="762030"/>
                    <a:pt x="3108617" y="714640"/>
                    <a:pt x="3106487" y="661924"/>
                  </a:cubicBezTo>
                  <a:lnTo>
                    <a:pt x="3106487" y="651807"/>
                  </a:lnTo>
                  <a:cubicBezTo>
                    <a:pt x="3106487" y="650742"/>
                    <a:pt x="3106487" y="649677"/>
                    <a:pt x="3106487" y="648612"/>
                  </a:cubicBezTo>
                  <a:close/>
                  <a:moveTo>
                    <a:pt x="1575074" y="608144"/>
                  </a:moveTo>
                  <a:cubicBezTo>
                    <a:pt x="1566022" y="610274"/>
                    <a:pt x="1558567" y="612936"/>
                    <a:pt x="1552710" y="616131"/>
                  </a:cubicBezTo>
                  <a:cubicBezTo>
                    <a:pt x="1533541" y="625184"/>
                    <a:pt x="1526618" y="640625"/>
                    <a:pt x="1527684" y="671509"/>
                  </a:cubicBezTo>
                  <a:cubicBezTo>
                    <a:pt x="1533541" y="670444"/>
                    <a:pt x="1543658" y="663522"/>
                    <a:pt x="1552710" y="655535"/>
                  </a:cubicBezTo>
                  <a:cubicBezTo>
                    <a:pt x="1567087" y="640625"/>
                    <a:pt x="1581997" y="621456"/>
                    <a:pt x="1575074" y="608144"/>
                  </a:cubicBezTo>
                  <a:close/>
                  <a:moveTo>
                    <a:pt x="2635775" y="472893"/>
                  </a:moveTo>
                  <a:cubicBezTo>
                    <a:pt x="2661867" y="492062"/>
                    <a:pt x="2661867" y="492062"/>
                    <a:pt x="2689556" y="508037"/>
                  </a:cubicBezTo>
                  <a:cubicBezTo>
                    <a:pt x="2720972" y="548505"/>
                    <a:pt x="2667191" y="610274"/>
                    <a:pt x="2608619" y="661392"/>
                  </a:cubicBezTo>
                  <a:lnTo>
                    <a:pt x="2608619" y="553830"/>
                  </a:lnTo>
                  <a:cubicBezTo>
                    <a:pt x="2619801" y="526674"/>
                    <a:pt x="2619801" y="490997"/>
                    <a:pt x="2635775" y="472893"/>
                  </a:cubicBezTo>
                  <a:close/>
                  <a:moveTo>
                    <a:pt x="1655479" y="448932"/>
                  </a:moveTo>
                  <a:cubicBezTo>
                    <a:pt x="1629387" y="465971"/>
                    <a:pt x="1601166" y="478218"/>
                    <a:pt x="1578801" y="495257"/>
                  </a:cubicBezTo>
                  <a:cubicBezTo>
                    <a:pt x="1568685" y="503246"/>
                    <a:pt x="1558567" y="512298"/>
                    <a:pt x="1552710" y="523480"/>
                  </a:cubicBezTo>
                  <a:cubicBezTo>
                    <a:pt x="1545788" y="534662"/>
                    <a:pt x="1542593" y="547441"/>
                    <a:pt x="1542061" y="562351"/>
                  </a:cubicBezTo>
                  <a:cubicBezTo>
                    <a:pt x="1545255" y="561286"/>
                    <a:pt x="1548983" y="560221"/>
                    <a:pt x="1552177" y="558091"/>
                  </a:cubicBezTo>
                  <a:cubicBezTo>
                    <a:pt x="1561230" y="554896"/>
                    <a:pt x="1570282" y="550104"/>
                    <a:pt x="1578269" y="545844"/>
                  </a:cubicBezTo>
                  <a:cubicBezTo>
                    <a:pt x="1604361" y="532000"/>
                    <a:pt x="1626725" y="514960"/>
                    <a:pt x="1642699" y="481413"/>
                  </a:cubicBezTo>
                  <a:cubicBezTo>
                    <a:pt x="1656544" y="473426"/>
                    <a:pt x="1656544" y="473426"/>
                    <a:pt x="1667726" y="461179"/>
                  </a:cubicBezTo>
                  <a:cubicBezTo>
                    <a:pt x="1666661" y="456919"/>
                    <a:pt x="1666661" y="452127"/>
                    <a:pt x="1666661" y="449997"/>
                  </a:cubicBezTo>
                  <a:cubicBezTo>
                    <a:pt x="1662401" y="448932"/>
                    <a:pt x="1658673" y="448932"/>
                    <a:pt x="1655479" y="448932"/>
                  </a:cubicBezTo>
                  <a:close/>
                  <a:moveTo>
                    <a:pt x="3171982" y="389826"/>
                  </a:moveTo>
                  <a:cubicBezTo>
                    <a:pt x="3177839" y="394086"/>
                    <a:pt x="3183164" y="398878"/>
                    <a:pt x="3189021" y="403138"/>
                  </a:cubicBezTo>
                  <a:cubicBezTo>
                    <a:pt x="3195411" y="419112"/>
                    <a:pt x="3213515" y="436684"/>
                    <a:pt x="3234814" y="454789"/>
                  </a:cubicBezTo>
                  <a:cubicBezTo>
                    <a:pt x="3261971" y="478751"/>
                    <a:pt x="3292322" y="501115"/>
                    <a:pt x="3313621" y="520285"/>
                  </a:cubicBezTo>
                  <a:cubicBezTo>
                    <a:pt x="3315751" y="575130"/>
                    <a:pt x="3283270" y="591104"/>
                    <a:pt x="3234814" y="600156"/>
                  </a:cubicBezTo>
                  <a:lnTo>
                    <a:pt x="3233749" y="600156"/>
                  </a:lnTo>
                  <a:cubicBezTo>
                    <a:pt x="3231619" y="578857"/>
                    <a:pt x="3231619" y="558623"/>
                    <a:pt x="3230554" y="538389"/>
                  </a:cubicBezTo>
                  <a:cubicBezTo>
                    <a:pt x="3204463" y="506973"/>
                    <a:pt x="3123526" y="421242"/>
                    <a:pt x="3171982" y="389826"/>
                  </a:cubicBezTo>
                  <a:close/>
                  <a:moveTo>
                    <a:pt x="2558565" y="235940"/>
                  </a:moveTo>
                  <a:cubicBezTo>
                    <a:pt x="2573475" y="244992"/>
                    <a:pt x="2588917" y="248187"/>
                    <a:pt x="2599034" y="279603"/>
                  </a:cubicBezTo>
                  <a:cubicBezTo>
                    <a:pt x="2586787" y="368527"/>
                    <a:pt x="2575605" y="468633"/>
                    <a:pt x="2550578" y="565545"/>
                  </a:cubicBezTo>
                  <a:cubicBezTo>
                    <a:pt x="2550578" y="572467"/>
                    <a:pt x="2550578" y="578858"/>
                    <a:pt x="2551643" y="586845"/>
                  </a:cubicBezTo>
                  <a:cubicBezTo>
                    <a:pt x="2584125" y="586845"/>
                    <a:pt x="2599034" y="571934"/>
                    <a:pt x="2608086" y="553298"/>
                  </a:cubicBezTo>
                  <a:lnTo>
                    <a:pt x="2608086" y="660327"/>
                  </a:lnTo>
                  <a:cubicBezTo>
                    <a:pt x="2562825" y="698665"/>
                    <a:pt x="2513305" y="731147"/>
                    <a:pt x="2497863" y="743394"/>
                  </a:cubicBezTo>
                  <a:cubicBezTo>
                    <a:pt x="2480823" y="791849"/>
                    <a:pt x="2464317" y="841370"/>
                    <a:pt x="2447277" y="890891"/>
                  </a:cubicBezTo>
                  <a:cubicBezTo>
                    <a:pt x="2350898" y="1040517"/>
                    <a:pt x="2280077" y="1158728"/>
                    <a:pt x="2113411" y="1193339"/>
                  </a:cubicBezTo>
                  <a:cubicBezTo>
                    <a:pt x="2112346" y="1190144"/>
                    <a:pt x="2111281" y="1186417"/>
                    <a:pt x="2110217" y="1183222"/>
                  </a:cubicBezTo>
                  <a:cubicBezTo>
                    <a:pt x="2111281" y="1180027"/>
                    <a:pt x="2112346" y="1176300"/>
                    <a:pt x="2114476" y="1174170"/>
                  </a:cubicBezTo>
                  <a:cubicBezTo>
                    <a:pt x="2253986" y="1123584"/>
                    <a:pt x="2366873" y="964905"/>
                    <a:pt x="2394562" y="811551"/>
                  </a:cubicBezTo>
                  <a:cubicBezTo>
                    <a:pt x="2393497" y="808356"/>
                    <a:pt x="2393497" y="804629"/>
                    <a:pt x="2393497" y="801434"/>
                  </a:cubicBezTo>
                  <a:cubicBezTo>
                    <a:pt x="2341846" y="808356"/>
                    <a:pt x="2295520" y="826461"/>
                    <a:pt x="2250259" y="827526"/>
                  </a:cubicBezTo>
                  <a:cubicBezTo>
                    <a:pt x="2159204" y="774810"/>
                    <a:pt x="2212985" y="762031"/>
                    <a:pt x="2286467" y="748719"/>
                  </a:cubicBezTo>
                  <a:cubicBezTo>
                    <a:pt x="2337054" y="723692"/>
                    <a:pt x="2387639" y="694938"/>
                    <a:pt x="2433965" y="653937"/>
                  </a:cubicBezTo>
                  <a:cubicBezTo>
                    <a:pt x="2470174" y="535726"/>
                    <a:pt x="2509577" y="416450"/>
                    <a:pt x="2525019" y="300370"/>
                  </a:cubicBezTo>
                  <a:cubicBezTo>
                    <a:pt x="2546318" y="276941"/>
                    <a:pt x="2513837" y="252979"/>
                    <a:pt x="2558565" y="235940"/>
                  </a:cubicBezTo>
                  <a:close/>
                  <a:moveTo>
                    <a:pt x="3528210" y="194459"/>
                  </a:moveTo>
                  <a:lnTo>
                    <a:pt x="3528210" y="484076"/>
                  </a:lnTo>
                  <a:lnTo>
                    <a:pt x="3528743" y="483543"/>
                  </a:lnTo>
                  <a:lnTo>
                    <a:pt x="3528743" y="484076"/>
                  </a:lnTo>
                  <a:cubicBezTo>
                    <a:pt x="3508509" y="505375"/>
                    <a:pt x="3468041" y="540519"/>
                    <a:pt x="3495197" y="562883"/>
                  </a:cubicBezTo>
                  <a:cubicBezTo>
                    <a:pt x="3505314" y="561285"/>
                    <a:pt x="3512103" y="557558"/>
                    <a:pt x="3517161" y="553165"/>
                  </a:cubicBezTo>
                  <a:lnTo>
                    <a:pt x="3528210" y="540085"/>
                  </a:lnTo>
                  <a:lnTo>
                    <a:pt x="3528210" y="656599"/>
                  </a:lnTo>
                  <a:lnTo>
                    <a:pt x="3528743" y="656327"/>
                  </a:lnTo>
                  <a:lnTo>
                    <a:pt x="3528743" y="656599"/>
                  </a:lnTo>
                  <a:cubicBezTo>
                    <a:pt x="3488274" y="681626"/>
                    <a:pt x="3448871" y="708250"/>
                    <a:pt x="3406273" y="719432"/>
                  </a:cubicBezTo>
                  <a:cubicBezTo>
                    <a:pt x="3405208" y="715172"/>
                    <a:pt x="3403078" y="711445"/>
                    <a:pt x="3403078" y="707185"/>
                  </a:cubicBezTo>
                  <a:cubicBezTo>
                    <a:pt x="3430235" y="686951"/>
                    <a:pt x="3492002" y="651807"/>
                    <a:pt x="3496262" y="620391"/>
                  </a:cubicBezTo>
                  <a:cubicBezTo>
                    <a:pt x="3436624" y="593234"/>
                    <a:pt x="3443547" y="596962"/>
                    <a:pt x="3394026" y="629443"/>
                  </a:cubicBezTo>
                  <a:cubicBezTo>
                    <a:pt x="3321076" y="652872"/>
                    <a:pt x="3292855" y="661924"/>
                    <a:pt x="3246529" y="710380"/>
                  </a:cubicBezTo>
                  <a:cubicBezTo>
                    <a:pt x="3242269" y="722627"/>
                    <a:pt x="3238542" y="737536"/>
                    <a:pt x="3235347" y="750848"/>
                  </a:cubicBezTo>
                  <a:lnTo>
                    <a:pt x="3235347" y="665652"/>
                  </a:lnTo>
                  <a:cubicBezTo>
                    <a:pt x="3275815" y="624118"/>
                    <a:pt x="3325336" y="599092"/>
                    <a:pt x="3367934" y="560753"/>
                  </a:cubicBezTo>
                  <a:cubicBezTo>
                    <a:pt x="3368999" y="548506"/>
                    <a:pt x="3368999" y="535726"/>
                    <a:pt x="3370064" y="524544"/>
                  </a:cubicBezTo>
                  <a:cubicBezTo>
                    <a:pt x="3386039" y="523479"/>
                    <a:pt x="3402545" y="522414"/>
                    <a:pt x="3419585" y="520285"/>
                  </a:cubicBezTo>
                  <a:cubicBezTo>
                    <a:pt x="3457923" y="476621"/>
                    <a:pt x="3518626" y="380774"/>
                    <a:pt x="3511704" y="329123"/>
                  </a:cubicBezTo>
                  <a:cubicBezTo>
                    <a:pt x="3474430" y="329123"/>
                    <a:pt x="3438754" y="354150"/>
                    <a:pt x="3411598" y="341370"/>
                  </a:cubicBezTo>
                  <a:cubicBezTo>
                    <a:pt x="3410532" y="301967"/>
                    <a:pt x="3417455" y="305162"/>
                    <a:pt x="3447806" y="282798"/>
                  </a:cubicBezTo>
                  <a:close/>
                  <a:moveTo>
                    <a:pt x="52315" y="184090"/>
                  </a:moveTo>
                  <a:cubicBezTo>
                    <a:pt x="64296" y="184023"/>
                    <a:pt x="76676" y="185088"/>
                    <a:pt x="88391" y="188017"/>
                  </a:cubicBezTo>
                  <a:cubicBezTo>
                    <a:pt x="129925" y="196004"/>
                    <a:pt x="167198" y="221030"/>
                    <a:pt x="158146" y="272682"/>
                  </a:cubicBezTo>
                  <a:cubicBezTo>
                    <a:pt x="156016" y="288124"/>
                    <a:pt x="149094" y="290254"/>
                    <a:pt x="137912" y="296111"/>
                  </a:cubicBezTo>
                  <a:cubicBezTo>
                    <a:pt x="125132" y="301436"/>
                    <a:pt x="113950" y="306228"/>
                    <a:pt x="102768" y="308358"/>
                  </a:cubicBezTo>
                  <a:cubicBezTo>
                    <a:pt x="98508" y="309423"/>
                    <a:pt x="92651" y="309423"/>
                    <a:pt x="88391" y="309423"/>
                  </a:cubicBezTo>
                  <a:cubicBezTo>
                    <a:pt x="85729" y="309423"/>
                    <a:pt x="83599" y="309423"/>
                    <a:pt x="81469" y="309423"/>
                  </a:cubicBezTo>
                  <a:cubicBezTo>
                    <a:pt x="75612" y="306228"/>
                    <a:pt x="69754" y="303566"/>
                    <a:pt x="65494" y="299306"/>
                  </a:cubicBezTo>
                  <a:cubicBezTo>
                    <a:pt x="29286" y="271617"/>
                    <a:pt x="10117" y="229550"/>
                    <a:pt x="18636" y="186952"/>
                  </a:cubicBezTo>
                  <a:cubicBezTo>
                    <a:pt x="28753" y="185354"/>
                    <a:pt x="40334" y="184156"/>
                    <a:pt x="52315" y="184090"/>
                  </a:cubicBezTo>
                  <a:close/>
                  <a:moveTo>
                    <a:pt x="697548" y="95897"/>
                  </a:moveTo>
                  <a:cubicBezTo>
                    <a:pt x="698613" y="118261"/>
                    <a:pt x="698613" y="141690"/>
                    <a:pt x="698613" y="166717"/>
                  </a:cubicBezTo>
                  <a:cubicBezTo>
                    <a:pt x="703938" y="163522"/>
                    <a:pt x="708730" y="160859"/>
                    <a:pt x="712990" y="157665"/>
                  </a:cubicBezTo>
                  <a:cubicBezTo>
                    <a:pt x="717250" y="154470"/>
                    <a:pt x="721510" y="150210"/>
                    <a:pt x="727367" y="144353"/>
                  </a:cubicBezTo>
                  <a:cubicBezTo>
                    <a:pt x="727367" y="122521"/>
                    <a:pt x="723107" y="107079"/>
                    <a:pt x="712990" y="99092"/>
                  </a:cubicBezTo>
                  <a:cubicBezTo>
                    <a:pt x="708198" y="96962"/>
                    <a:pt x="703938" y="95897"/>
                    <a:pt x="697548" y="95897"/>
                  </a:cubicBezTo>
                  <a:close/>
                  <a:moveTo>
                    <a:pt x="1785205" y="42774"/>
                  </a:moveTo>
                  <a:cubicBezTo>
                    <a:pt x="1804873" y="40852"/>
                    <a:pt x="1812561" y="45445"/>
                    <a:pt x="1825341" y="84183"/>
                  </a:cubicBezTo>
                  <a:cubicBezTo>
                    <a:pt x="1816289" y="113469"/>
                    <a:pt x="1785937" y="129444"/>
                    <a:pt x="1779015" y="158730"/>
                  </a:cubicBezTo>
                  <a:cubicBezTo>
                    <a:pt x="1800314" y="148613"/>
                    <a:pt x="1820548" y="141691"/>
                    <a:pt x="1835458" y="118262"/>
                  </a:cubicBezTo>
                  <a:cubicBezTo>
                    <a:pt x="1858887" y="111339"/>
                    <a:pt x="1892966" y="127314"/>
                    <a:pt x="1895628" y="150211"/>
                  </a:cubicBezTo>
                  <a:lnTo>
                    <a:pt x="1895628" y="158198"/>
                  </a:lnTo>
                  <a:cubicBezTo>
                    <a:pt x="1893498" y="168315"/>
                    <a:pt x="1887641" y="179497"/>
                    <a:pt x="1873264" y="191744"/>
                  </a:cubicBezTo>
                  <a:cubicBezTo>
                    <a:pt x="1795522" y="219433"/>
                    <a:pt x="1708728" y="253512"/>
                    <a:pt x="1646959" y="304097"/>
                  </a:cubicBezTo>
                  <a:cubicBezTo>
                    <a:pt x="1623530" y="332319"/>
                    <a:pt x="1600633" y="360540"/>
                    <a:pt x="1578269" y="388761"/>
                  </a:cubicBezTo>
                  <a:cubicBezTo>
                    <a:pt x="1564425" y="398879"/>
                    <a:pt x="1556438" y="404736"/>
                    <a:pt x="1552177" y="408996"/>
                  </a:cubicBezTo>
                  <a:cubicBezTo>
                    <a:pt x="1544190" y="418048"/>
                    <a:pt x="1543126" y="424438"/>
                    <a:pt x="1536203" y="450529"/>
                  </a:cubicBezTo>
                  <a:cubicBezTo>
                    <a:pt x="1540996" y="449464"/>
                    <a:pt x="1546320" y="448399"/>
                    <a:pt x="1552177" y="446269"/>
                  </a:cubicBezTo>
                  <a:cubicBezTo>
                    <a:pt x="1560165" y="443074"/>
                    <a:pt x="1569217" y="438815"/>
                    <a:pt x="1578269" y="432957"/>
                  </a:cubicBezTo>
                  <a:cubicBezTo>
                    <a:pt x="1645894" y="395684"/>
                    <a:pt x="1747066" y="322734"/>
                    <a:pt x="1765170" y="431892"/>
                  </a:cubicBezTo>
                  <a:cubicBezTo>
                    <a:pt x="1802444" y="468101"/>
                    <a:pt x="1780080" y="479283"/>
                    <a:pt x="1742807" y="521882"/>
                  </a:cubicBezTo>
                  <a:cubicBezTo>
                    <a:pt x="1680505" y="573533"/>
                    <a:pt x="1641102" y="655535"/>
                    <a:pt x="1578269" y="711978"/>
                  </a:cubicBezTo>
                  <a:cubicBezTo>
                    <a:pt x="1570282" y="719965"/>
                    <a:pt x="1561230" y="726355"/>
                    <a:pt x="1552177" y="732212"/>
                  </a:cubicBezTo>
                  <a:cubicBezTo>
                    <a:pt x="1552177" y="735407"/>
                    <a:pt x="1552177" y="740199"/>
                    <a:pt x="1552177" y="744459"/>
                  </a:cubicBezTo>
                  <a:cubicBezTo>
                    <a:pt x="1559100" y="744459"/>
                    <a:pt x="1568152" y="741797"/>
                    <a:pt x="1578269" y="737537"/>
                  </a:cubicBezTo>
                  <a:cubicBezTo>
                    <a:pt x="1624595" y="718900"/>
                    <a:pt x="1705533" y="668847"/>
                    <a:pt x="1734819" y="654470"/>
                  </a:cubicBezTo>
                  <a:cubicBezTo>
                    <a:pt x="1760378" y="662990"/>
                    <a:pt x="1767300" y="669912"/>
                    <a:pt x="1767300" y="708250"/>
                  </a:cubicBezTo>
                  <a:cubicBezTo>
                    <a:pt x="1722572" y="744459"/>
                    <a:pt x="1679440" y="774810"/>
                    <a:pt x="1648024" y="823266"/>
                  </a:cubicBezTo>
                  <a:cubicBezTo>
                    <a:pt x="1648024" y="866929"/>
                    <a:pt x="1683168" y="866929"/>
                    <a:pt x="1726832" y="893021"/>
                  </a:cubicBezTo>
                  <a:cubicBezTo>
                    <a:pt x="1753988" y="933489"/>
                    <a:pt x="1649089" y="994724"/>
                    <a:pt x="1578269" y="1037323"/>
                  </a:cubicBezTo>
                  <a:cubicBezTo>
                    <a:pt x="1569217" y="1043180"/>
                    <a:pt x="1560165" y="1048505"/>
                    <a:pt x="1552177" y="1054362"/>
                  </a:cubicBezTo>
                  <a:cubicBezTo>
                    <a:pt x="1542061" y="1060219"/>
                    <a:pt x="1534606" y="1066077"/>
                    <a:pt x="1528749" y="1070337"/>
                  </a:cubicBezTo>
                  <a:cubicBezTo>
                    <a:pt x="1524489" y="1079389"/>
                    <a:pt x="1524489" y="1079389"/>
                    <a:pt x="1518631" y="1185352"/>
                  </a:cubicBezTo>
                  <a:cubicBezTo>
                    <a:pt x="1518631" y="1217833"/>
                    <a:pt x="1520761" y="1250847"/>
                    <a:pt x="1521826" y="1284393"/>
                  </a:cubicBezTo>
                  <a:cubicBezTo>
                    <a:pt x="1521826" y="1296641"/>
                    <a:pt x="1512774" y="1310485"/>
                    <a:pt x="1499462" y="1313680"/>
                  </a:cubicBezTo>
                  <a:cubicBezTo>
                    <a:pt x="1444617" y="1265224"/>
                    <a:pt x="1447812" y="1175235"/>
                    <a:pt x="1437694" y="1117727"/>
                  </a:cubicBezTo>
                  <a:cubicBezTo>
                    <a:pt x="1387109" y="1109740"/>
                    <a:pt x="1384446" y="1111870"/>
                    <a:pt x="1380187" y="1071402"/>
                  </a:cubicBezTo>
                  <a:cubicBezTo>
                    <a:pt x="1410538" y="1064479"/>
                    <a:pt x="1410538" y="1064479"/>
                    <a:pt x="1437694" y="1051167"/>
                  </a:cubicBezTo>
                  <a:cubicBezTo>
                    <a:pt x="1451539" y="1021881"/>
                    <a:pt x="1442487" y="936152"/>
                    <a:pt x="1434500" y="916982"/>
                  </a:cubicBezTo>
                  <a:cubicBezTo>
                    <a:pt x="1383914" y="918047"/>
                    <a:pt x="1327471" y="990465"/>
                    <a:pt x="1285938" y="1011764"/>
                  </a:cubicBezTo>
                  <a:cubicBezTo>
                    <a:pt x="1239612" y="1064479"/>
                    <a:pt x="1219378" y="1061284"/>
                    <a:pt x="1167727" y="1035193"/>
                  </a:cubicBezTo>
                  <a:cubicBezTo>
                    <a:pt x="1168792" y="1030933"/>
                    <a:pt x="1169857" y="1027206"/>
                    <a:pt x="1169857" y="1024011"/>
                  </a:cubicBezTo>
                  <a:cubicBezTo>
                    <a:pt x="1220975" y="1004842"/>
                    <a:pt x="1411070" y="886631"/>
                    <a:pt x="1422253" y="824863"/>
                  </a:cubicBezTo>
                  <a:cubicBezTo>
                    <a:pt x="1408408" y="822733"/>
                    <a:pt x="1408408" y="822733"/>
                    <a:pt x="1397226" y="814746"/>
                  </a:cubicBezTo>
                  <a:cubicBezTo>
                    <a:pt x="1397226" y="810486"/>
                    <a:pt x="1397226" y="805694"/>
                    <a:pt x="1397226" y="802499"/>
                  </a:cubicBezTo>
                  <a:cubicBezTo>
                    <a:pt x="1406278" y="795045"/>
                    <a:pt x="1417460" y="787057"/>
                    <a:pt x="1427577" y="779070"/>
                  </a:cubicBezTo>
                  <a:cubicBezTo>
                    <a:pt x="1435565" y="760966"/>
                    <a:pt x="1443552" y="703458"/>
                    <a:pt x="1435565" y="692276"/>
                  </a:cubicBezTo>
                  <a:cubicBezTo>
                    <a:pt x="1378057" y="692276"/>
                    <a:pt x="1354628" y="803564"/>
                    <a:pt x="1289133" y="782265"/>
                  </a:cubicBezTo>
                  <a:cubicBezTo>
                    <a:pt x="1253989" y="803564"/>
                    <a:pt x="1192221" y="854150"/>
                    <a:pt x="1153883" y="833916"/>
                  </a:cubicBezTo>
                  <a:cubicBezTo>
                    <a:pt x="1153883" y="824863"/>
                    <a:pt x="1154948" y="816876"/>
                    <a:pt x="1156013" y="808889"/>
                  </a:cubicBezTo>
                  <a:cubicBezTo>
                    <a:pt x="1188494" y="793447"/>
                    <a:pt x="1216715" y="771615"/>
                    <a:pt x="1263041" y="748186"/>
                  </a:cubicBezTo>
                  <a:cubicBezTo>
                    <a:pt x="1285405" y="708783"/>
                    <a:pt x="1263041" y="666184"/>
                    <a:pt x="1306704" y="656067"/>
                  </a:cubicBezTo>
                  <a:cubicBezTo>
                    <a:pt x="1312562" y="662990"/>
                    <a:pt x="1316822" y="669379"/>
                    <a:pt x="1323744" y="676302"/>
                  </a:cubicBezTo>
                  <a:cubicBezTo>
                    <a:pt x="1436630" y="675237"/>
                    <a:pt x="1438759" y="507505"/>
                    <a:pt x="1440889" y="435620"/>
                  </a:cubicBezTo>
                  <a:cubicBezTo>
                    <a:pt x="1463254" y="394086"/>
                    <a:pt x="1518099" y="401009"/>
                    <a:pt x="1523956" y="343501"/>
                  </a:cubicBezTo>
                  <a:cubicBezTo>
                    <a:pt x="1433967" y="356280"/>
                    <a:pt x="1443019" y="445204"/>
                    <a:pt x="1376459" y="458516"/>
                  </a:cubicBezTo>
                  <a:cubicBezTo>
                    <a:pt x="1366342" y="454256"/>
                    <a:pt x="1357290" y="450529"/>
                    <a:pt x="1348238" y="446269"/>
                  </a:cubicBezTo>
                  <a:cubicBezTo>
                    <a:pt x="1270496" y="446269"/>
                    <a:pt x="1234287" y="529337"/>
                    <a:pt x="1161337" y="469698"/>
                  </a:cubicBezTo>
                  <a:cubicBezTo>
                    <a:pt x="1161337" y="466503"/>
                    <a:pt x="1161337" y="462776"/>
                    <a:pt x="1161337" y="459581"/>
                  </a:cubicBezTo>
                  <a:cubicBezTo>
                    <a:pt x="1269431" y="405801"/>
                    <a:pt x="1269431" y="405801"/>
                    <a:pt x="1337056" y="376514"/>
                  </a:cubicBezTo>
                  <a:cubicBezTo>
                    <a:pt x="1385511" y="333916"/>
                    <a:pt x="1353030" y="247122"/>
                    <a:pt x="1363147" y="194406"/>
                  </a:cubicBezTo>
                  <a:cubicBezTo>
                    <a:pt x="1417993" y="193341"/>
                    <a:pt x="1415863" y="282265"/>
                    <a:pt x="1453136" y="312617"/>
                  </a:cubicBezTo>
                  <a:cubicBezTo>
                    <a:pt x="1485617" y="299305"/>
                    <a:pt x="1518631" y="285460"/>
                    <a:pt x="1552177" y="273213"/>
                  </a:cubicBezTo>
                  <a:cubicBezTo>
                    <a:pt x="1561230" y="270018"/>
                    <a:pt x="1569217" y="266291"/>
                    <a:pt x="1578269" y="263096"/>
                  </a:cubicBezTo>
                  <a:cubicBezTo>
                    <a:pt x="1584126" y="260434"/>
                    <a:pt x="1590516" y="258304"/>
                    <a:pt x="1596374" y="256174"/>
                  </a:cubicBezTo>
                  <a:cubicBezTo>
                    <a:pt x="1649622" y="190147"/>
                    <a:pt x="1705533" y="112404"/>
                    <a:pt x="1760911" y="45844"/>
                  </a:cubicBezTo>
                  <a:cubicBezTo>
                    <a:pt x="1770762" y="44779"/>
                    <a:pt x="1778649" y="43415"/>
                    <a:pt x="1785205" y="42774"/>
                  </a:cubicBezTo>
                  <a:close/>
                  <a:moveTo>
                    <a:pt x="677122" y="5334"/>
                  </a:moveTo>
                  <a:cubicBezTo>
                    <a:pt x="695418" y="7505"/>
                    <a:pt x="706600" y="24278"/>
                    <a:pt x="708198" y="55428"/>
                  </a:cubicBezTo>
                  <a:cubicBezTo>
                    <a:pt x="710328" y="55428"/>
                    <a:pt x="711393" y="55428"/>
                    <a:pt x="712458" y="55428"/>
                  </a:cubicBezTo>
                  <a:cubicBezTo>
                    <a:pt x="749731" y="57558"/>
                    <a:pt x="810434" y="104949"/>
                    <a:pt x="836526" y="143288"/>
                  </a:cubicBezTo>
                  <a:cubicBezTo>
                    <a:pt x="831733" y="191743"/>
                    <a:pt x="761978" y="242329"/>
                    <a:pt x="712458" y="269485"/>
                  </a:cubicBezTo>
                  <a:cubicBezTo>
                    <a:pt x="703406" y="273745"/>
                    <a:pt x="697016" y="277472"/>
                    <a:pt x="690094" y="280667"/>
                  </a:cubicBezTo>
                  <a:cubicBezTo>
                    <a:pt x="638443" y="327526"/>
                    <a:pt x="659742" y="366929"/>
                    <a:pt x="668794" y="420177"/>
                  </a:cubicBezTo>
                  <a:cubicBezTo>
                    <a:pt x="670924" y="428164"/>
                    <a:pt x="670924" y="429229"/>
                    <a:pt x="666664" y="435086"/>
                  </a:cubicBezTo>
                  <a:cubicBezTo>
                    <a:pt x="665599" y="437749"/>
                    <a:pt x="663470" y="439879"/>
                    <a:pt x="662405" y="440944"/>
                  </a:cubicBezTo>
                  <a:cubicBezTo>
                    <a:pt x="645898" y="465438"/>
                    <a:pt x="624599" y="494724"/>
                    <a:pt x="608624" y="524011"/>
                  </a:cubicBezTo>
                  <a:cubicBezTo>
                    <a:pt x="596377" y="546375"/>
                    <a:pt x="585195" y="569271"/>
                    <a:pt x="579338" y="591636"/>
                  </a:cubicBezTo>
                  <a:cubicBezTo>
                    <a:pt x="589455" y="584713"/>
                    <a:pt x="598507" y="577259"/>
                    <a:pt x="608624" y="570336"/>
                  </a:cubicBezTo>
                  <a:cubicBezTo>
                    <a:pt x="640573" y="545310"/>
                    <a:pt x="674119" y="521881"/>
                    <a:pt x="712458" y="512829"/>
                  </a:cubicBezTo>
                  <a:cubicBezTo>
                    <a:pt x="713523" y="511764"/>
                    <a:pt x="714588" y="511764"/>
                    <a:pt x="716718" y="511764"/>
                  </a:cubicBezTo>
                  <a:cubicBezTo>
                    <a:pt x="743874" y="531998"/>
                    <a:pt x="731627" y="555959"/>
                    <a:pt x="712458" y="579389"/>
                  </a:cubicBezTo>
                  <a:cubicBezTo>
                    <a:pt x="693288" y="603350"/>
                    <a:pt x="666664" y="626779"/>
                    <a:pt x="660807" y="645949"/>
                  </a:cubicBezTo>
                  <a:cubicBezTo>
                    <a:pt x="666132" y="664053"/>
                    <a:pt x="697548" y="660858"/>
                    <a:pt x="704471" y="713573"/>
                  </a:cubicBezTo>
                  <a:cubicBezTo>
                    <a:pt x="667729" y="863200"/>
                    <a:pt x="684236" y="1013360"/>
                    <a:pt x="710328" y="1175233"/>
                  </a:cubicBezTo>
                  <a:cubicBezTo>
                    <a:pt x="702341" y="1210910"/>
                    <a:pt x="652820" y="1217832"/>
                    <a:pt x="625663" y="1217832"/>
                  </a:cubicBezTo>
                  <a:cubicBezTo>
                    <a:pt x="619806" y="1213040"/>
                    <a:pt x="614481" y="1207715"/>
                    <a:pt x="608624" y="1200792"/>
                  </a:cubicBezTo>
                  <a:cubicBezTo>
                    <a:pt x="581468" y="1169376"/>
                    <a:pt x="558038" y="1116661"/>
                    <a:pt x="561233" y="1090569"/>
                  </a:cubicBezTo>
                  <a:cubicBezTo>
                    <a:pt x="592650" y="1103349"/>
                    <a:pt x="594247" y="1104414"/>
                    <a:pt x="608624" y="1105479"/>
                  </a:cubicBezTo>
                  <a:cubicBezTo>
                    <a:pt x="608624" y="1105479"/>
                    <a:pt x="609689" y="1105479"/>
                    <a:pt x="610754" y="1105479"/>
                  </a:cubicBezTo>
                  <a:cubicBezTo>
                    <a:pt x="620871" y="1076192"/>
                    <a:pt x="617676" y="1029866"/>
                    <a:pt x="608624" y="1008567"/>
                  </a:cubicBezTo>
                  <a:cubicBezTo>
                    <a:pt x="607559" y="1007502"/>
                    <a:pt x="606494" y="1006437"/>
                    <a:pt x="606494" y="1005372"/>
                  </a:cubicBezTo>
                  <a:cubicBezTo>
                    <a:pt x="572948" y="994190"/>
                    <a:pt x="567091" y="994190"/>
                    <a:pt x="555909" y="972891"/>
                  </a:cubicBezTo>
                  <a:cubicBezTo>
                    <a:pt x="551649" y="972891"/>
                    <a:pt x="546856" y="972891"/>
                    <a:pt x="543662" y="973956"/>
                  </a:cubicBezTo>
                  <a:cubicBezTo>
                    <a:pt x="534609" y="995255"/>
                    <a:pt x="531947" y="1026672"/>
                    <a:pt x="518635" y="1072997"/>
                  </a:cubicBezTo>
                  <a:cubicBezTo>
                    <a:pt x="514375" y="1104946"/>
                    <a:pt x="518635" y="1256703"/>
                    <a:pt x="449945" y="1246586"/>
                  </a:cubicBezTo>
                  <a:cubicBezTo>
                    <a:pt x="417464" y="1219429"/>
                    <a:pt x="420659" y="1221559"/>
                    <a:pt x="419594" y="1188013"/>
                  </a:cubicBezTo>
                  <a:cubicBezTo>
                    <a:pt x="441958" y="1074062"/>
                    <a:pt x="465387" y="975021"/>
                    <a:pt x="500531" y="866928"/>
                  </a:cubicBezTo>
                  <a:cubicBezTo>
                    <a:pt x="503726" y="815277"/>
                    <a:pt x="529817" y="776939"/>
                    <a:pt x="542064" y="734340"/>
                  </a:cubicBezTo>
                  <a:cubicBezTo>
                    <a:pt x="499998" y="734340"/>
                    <a:pt x="463257" y="778536"/>
                    <a:pt x="438230" y="730080"/>
                  </a:cubicBezTo>
                  <a:cubicBezTo>
                    <a:pt x="438230" y="723158"/>
                    <a:pt x="438230" y="716768"/>
                    <a:pt x="439296" y="709846"/>
                  </a:cubicBezTo>
                  <a:cubicBezTo>
                    <a:pt x="497868" y="644351"/>
                    <a:pt x="505855" y="583648"/>
                    <a:pt x="487751" y="504841"/>
                  </a:cubicBezTo>
                  <a:cubicBezTo>
                    <a:pt x="486686" y="498984"/>
                    <a:pt x="492543" y="492062"/>
                    <a:pt x="494673" y="487802"/>
                  </a:cubicBezTo>
                  <a:cubicBezTo>
                    <a:pt x="508518" y="462775"/>
                    <a:pt x="528752" y="433489"/>
                    <a:pt x="520765" y="410060"/>
                  </a:cubicBezTo>
                  <a:cubicBezTo>
                    <a:pt x="481361" y="410060"/>
                    <a:pt x="436633" y="468633"/>
                    <a:pt x="410542" y="492062"/>
                  </a:cubicBezTo>
                  <a:cubicBezTo>
                    <a:pt x="350904" y="535725"/>
                    <a:pt x="344514" y="545842"/>
                    <a:pt x="317358" y="562882"/>
                  </a:cubicBezTo>
                  <a:cubicBezTo>
                    <a:pt x="230563" y="587908"/>
                    <a:pt x="229498" y="586843"/>
                    <a:pt x="217251" y="666715"/>
                  </a:cubicBezTo>
                  <a:cubicBezTo>
                    <a:pt x="223109" y="787056"/>
                    <a:pt x="199147" y="934553"/>
                    <a:pt x="155484" y="1054893"/>
                  </a:cubicBezTo>
                  <a:cubicBezTo>
                    <a:pt x="148561" y="1096959"/>
                    <a:pt x="143237" y="1138492"/>
                    <a:pt x="136314" y="1180026"/>
                  </a:cubicBezTo>
                  <a:cubicBezTo>
                    <a:pt x="136314" y="1218897"/>
                    <a:pt x="147496" y="1292379"/>
                    <a:pt x="100106" y="1312613"/>
                  </a:cubicBezTo>
                  <a:cubicBezTo>
                    <a:pt x="95846" y="1309951"/>
                    <a:pt x="91054" y="1307821"/>
                    <a:pt x="87859" y="1305691"/>
                  </a:cubicBezTo>
                  <a:cubicBezTo>
                    <a:pt x="58572" y="1289717"/>
                    <a:pt x="38338" y="1276405"/>
                    <a:pt x="21299" y="1256170"/>
                  </a:cubicBezTo>
                  <a:cubicBezTo>
                    <a:pt x="9052" y="1192805"/>
                    <a:pt x="9052" y="1192805"/>
                    <a:pt x="1064" y="1121985"/>
                  </a:cubicBezTo>
                  <a:cubicBezTo>
                    <a:pt x="1064" y="1084179"/>
                    <a:pt x="2129" y="1045841"/>
                    <a:pt x="2129" y="1009632"/>
                  </a:cubicBezTo>
                  <a:cubicBezTo>
                    <a:pt x="4259" y="937215"/>
                    <a:pt x="5324" y="866395"/>
                    <a:pt x="6389" y="796640"/>
                  </a:cubicBezTo>
                  <a:cubicBezTo>
                    <a:pt x="5324" y="770549"/>
                    <a:pt x="5324" y="744990"/>
                    <a:pt x="4259" y="718898"/>
                  </a:cubicBezTo>
                  <a:cubicBezTo>
                    <a:pt x="2129" y="692807"/>
                    <a:pt x="0" y="666183"/>
                    <a:pt x="0" y="639026"/>
                  </a:cubicBezTo>
                  <a:lnTo>
                    <a:pt x="0" y="632104"/>
                  </a:lnTo>
                  <a:cubicBezTo>
                    <a:pt x="0" y="576726"/>
                    <a:pt x="12779" y="526141"/>
                    <a:pt x="65495" y="504841"/>
                  </a:cubicBezTo>
                  <a:cubicBezTo>
                    <a:pt x="76677" y="510166"/>
                    <a:pt x="82001" y="521881"/>
                    <a:pt x="87859" y="536258"/>
                  </a:cubicBezTo>
                  <a:cubicBezTo>
                    <a:pt x="95846" y="559687"/>
                    <a:pt x="100106" y="590038"/>
                    <a:pt x="116080" y="617195"/>
                  </a:cubicBezTo>
                  <a:cubicBezTo>
                    <a:pt x="177848" y="637429"/>
                    <a:pt x="144302" y="715171"/>
                    <a:pt x="144302" y="775874"/>
                  </a:cubicBezTo>
                  <a:cubicBezTo>
                    <a:pt x="157614" y="754574"/>
                    <a:pt x="162406" y="724223"/>
                    <a:pt x="165601" y="702924"/>
                  </a:cubicBezTo>
                  <a:cubicBezTo>
                    <a:pt x="173588" y="601220"/>
                    <a:pt x="165601" y="565544"/>
                    <a:pt x="223109" y="498984"/>
                  </a:cubicBezTo>
                  <a:cubicBezTo>
                    <a:pt x="258252" y="476087"/>
                    <a:pt x="313098" y="445736"/>
                    <a:pt x="339189" y="424437"/>
                  </a:cubicBezTo>
                  <a:cubicBezTo>
                    <a:pt x="521830" y="322733"/>
                    <a:pt x="521830" y="322733"/>
                    <a:pt x="536207" y="310486"/>
                  </a:cubicBezTo>
                  <a:cubicBezTo>
                    <a:pt x="577740" y="245524"/>
                    <a:pt x="584130" y="161924"/>
                    <a:pt x="609157" y="91105"/>
                  </a:cubicBezTo>
                  <a:cubicBezTo>
                    <a:pt x="619274" y="60753"/>
                    <a:pt x="634183" y="31467"/>
                    <a:pt x="656547" y="8038"/>
                  </a:cubicBezTo>
                  <a:cubicBezTo>
                    <a:pt x="664135" y="5509"/>
                    <a:pt x="671024" y="4610"/>
                    <a:pt x="677122" y="5334"/>
                  </a:cubicBezTo>
                  <a:close/>
                  <a:moveTo>
                    <a:pt x="3645157" y="983"/>
                  </a:moveTo>
                  <a:cubicBezTo>
                    <a:pt x="3663860" y="4710"/>
                    <a:pt x="3686358" y="18421"/>
                    <a:pt x="3704994" y="31467"/>
                  </a:cubicBezTo>
                  <a:cubicBezTo>
                    <a:pt x="3740138" y="88975"/>
                    <a:pt x="3691682" y="112404"/>
                    <a:pt x="3640564" y="159795"/>
                  </a:cubicBezTo>
                  <a:cubicBezTo>
                    <a:pt x="3611278" y="197068"/>
                    <a:pt x="3580926" y="237537"/>
                    <a:pt x="3543652" y="268953"/>
                  </a:cubicBezTo>
                  <a:cubicBezTo>
                    <a:pt x="3543652" y="271083"/>
                    <a:pt x="3544718" y="275875"/>
                    <a:pt x="3544718" y="279070"/>
                  </a:cubicBezTo>
                  <a:cubicBezTo>
                    <a:pt x="3595303" y="289187"/>
                    <a:pt x="3619265" y="274810"/>
                    <a:pt x="3621394" y="334448"/>
                  </a:cubicBezTo>
                  <a:cubicBezTo>
                    <a:pt x="3606485" y="359475"/>
                    <a:pt x="3580926" y="382904"/>
                    <a:pt x="3587849" y="419112"/>
                  </a:cubicBezTo>
                  <a:cubicBezTo>
                    <a:pt x="3663460" y="393021"/>
                    <a:pt x="3731086" y="354682"/>
                    <a:pt x="3812022" y="414853"/>
                  </a:cubicBezTo>
                  <a:cubicBezTo>
                    <a:pt x="3812022" y="416450"/>
                    <a:pt x="3812022" y="419112"/>
                    <a:pt x="3812022" y="421242"/>
                  </a:cubicBezTo>
                  <a:lnTo>
                    <a:pt x="3812022" y="443606"/>
                  </a:lnTo>
                  <a:cubicBezTo>
                    <a:pt x="3804035" y="511232"/>
                    <a:pt x="3718306" y="538389"/>
                    <a:pt x="3680500" y="594299"/>
                  </a:cubicBezTo>
                  <a:cubicBezTo>
                    <a:pt x="3671448" y="598559"/>
                    <a:pt x="3662396" y="604416"/>
                    <a:pt x="3654409" y="611339"/>
                  </a:cubicBezTo>
                  <a:cubicBezTo>
                    <a:pt x="3631245" y="611871"/>
                    <a:pt x="3609547" y="617462"/>
                    <a:pt x="3588713" y="625782"/>
                  </a:cubicBezTo>
                  <a:lnTo>
                    <a:pt x="3528743" y="656327"/>
                  </a:lnTo>
                  <a:lnTo>
                    <a:pt x="3528743" y="539454"/>
                  </a:lnTo>
                  <a:lnTo>
                    <a:pt x="3528210" y="540085"/>
                  </a:lnTo>
                  <a:lnTo>
                    <a:pt x="3528210" y="539454"/>
                  </a:lnTo>
                  <a:cubicBezTo>
                    <a:pt x="3539393" y="525077"/>
                    <a:pt x="3549510" y="514427"/>
                    <a:pt x="3607018" y="543714"/>
                  </a:cubicBezTo>
                  <a:cubicBezTo>
                    <a:pt x="3662396" y="536791"/>
                    <a:pt x="3687954" y="488336"/>
                    <a:pt x="3715111" y="446801"/>
                  </a:cubicBezTo>
                  <a:cubicBezTo>
                    <a:pt x="3702864" y="404203"/>
                    <a:pt x="3566549" y="469165"/>
                    <a:pt x="3537263" y="475024"/>
                  </a:cubicBezTo>
                  <a:lnTo>
                    <a:pt x="3528743" y="483543"/>
                  </a:lnTo>
                  <a:lnTo>
                    <a:pt x="3528743" y="193873"/>
                  </a:lnTo>
                  <a:lnTo>
                    <a:pt x="3528210" y="194459"/>
                  </a:lnTo>
                  <a:lnTo>
                    <a:pt x="3528210" y="193873"/>
                  </a:lnTo>
                  <a:cubicBezTo>
                    <a:pt x="3574537" y="146483"/>
                    <a:pt x="3615005" y="96962"/>
                    <a:pt x="3608082" y="30402"/>
                  </a:cubicBezTo>
                  <a:cubicBezTo>
                    <a:pt x="3611543" y="3512"/>
                    <a:pt x="3626453" y="-2745"/>
                    <a:pt x="3645157" y="983"/>
                  </a:cubicBezTo>
                  <a:close/>
                </a:path>
              </a:pathLst>
            </a:custGeom>
            <a:solidFill>
              <a:srgbClr val="81308C"/>
            </a:solidFill>
            <a:ln w="5325" cap="flat">
              <a:noFill/>
              <a:prstDash val="solid"/>
              <a:miter/>
            </a:ln>
          </p:spPr>
          <p:txBody>
            <a:bodyPr rtlCol="0" anchor="ctr"/>
            <a:lstStyle/>
            <a:p>
              <a:endParaRPr lang="zh-CN" altLang="en-US"/>
            </a:p>
          </p:txBody>
        </p:sp>
        <p:sp>
          <p:nvSpPr>
            <p:cNvPr id="30" name="îṥlîḋê"/>
            <p:cNvSpPr/>
            <p:nvPr userDrawn="1"/>
          </p:nvSpPr>
          <p:spPr>
            <a:xfrm>
              <a:off x="4486927" y="4159426"/>
              <a:ext cx="3700885" cy="373260"/>
            </a:xfrm>
            <a:custGeom>
              <a:avLst/>
              <a:gdLst>
                <a:gd name="connsiteX0" fmla="*/ 2873364 w 3817880"/>
                <a:gd name="connsiteY0" fmla="*/ 329175 h 420659"/>
                <a:gd name="connsiteX1" fmla="*/ 2873364 w 3817880"/>
                <a:gd name="connsiteY1" fmla="*/ 302019 h 420659"/>
                <a:gd name="connsiteX2" fmla="*/ 2893598 w 3817880"/>
                <a:gd name="connsiteY2" fmla="*/ 304149 h 420659"/>
                <a:gd name="connsiteX3" fmla="*/ 2926080 w 3817880"/>
                <a:gd name="connsiteY3" fmla="*/ 298291 h 420659"/>
                <a:gd name="connsiteX4" fmla="*/ 2962288 w 3817880"/>
                <a:gd name="connsiteY4" fmla="*/ 278057 h 420659"/>
                <a:gd name="connsiteX5" fmla="*/ 2962288 w 3817880"/>
                <a:gd name="connsiteY5" fmla="*/ 303084 h 420659"/>
                <a:gd name="connsiteX6" fmla="*/ 2921820 w 3817880"/>
                <a:gd name="connsiteY6" fmla="*/ 322253 h 420659"/>
                <a:gd name="connsiteX7" fmla="*/ 2880286 w 3817880"/>
                <a:gd name="connsiteY7" fmla="*/ 329175 h 420659"/>
                <a:gd name="connsiteX8" fmla="*/ 2873364 w 3817880"/>
                <a:gd name="connsiteY8" fmla="*/ 329175 h 420659"/>
                <a:gd name="connsiteX9" fmla="*/ 2873364 w 3817880"/>
                <a:gd name="connsiteY9" fmla="*/ 329175 h 420659"/>
                <a:gd name="connsiteX10" fmla="*/ 2873364 w 3817880"/>
                <a:gd name="connsiteY10" fmla="*/ 209367 h 420659"/>
                <a:gd name="connsiteX11" fmla="*/ 2873364 w 3817880"/>
                <a:gd name="connsiteY11" fmla="*/ 191263 h 420659"/>
                <a:gd name="connsiteX12" fmla="*/ 2922885 w 3817880"/>
                <a:gd name="connsiteY12" fmla="*/ 191263 h 420659"/>
                <a:gd name="connsiteX13" fmla="*/ 2922885 w 3817880"/>
                <a:gd name="connsiteY13" fmla="*/ 184341 h 420659"/>
                <a:gd name="connsiteX14" fmla="*/ 2911703 w 3817880"/>
                <a:gd name="connsiteY14" fmla="*/ 143872 h 420659"/>
                <a:gd name="connsiteX15" fmla="*/ 2878156 w 3817880"/>
                <a:gd name="connsiteY15" fmla="*/ 128963 h 420659"/>
                <a:gd name="connsiteX16" fmla="*/ 2873897 w 3817880"/>
                <a:gd name="connsiteY16" fmla="*/ 128963 h 420659"/>
                <a:gd name="connsiteX17" fmla="*/ 2873897 w 3817880"/>
                <a:gd name="connsiteY17" fmla="*/ 109794 h 420659"/>
                <a:gd name="connsiteX18" fmla="*/ 2884014 w 3817880"/>
                <a:gd name="connsiteY18" fmla="*/ 108729 h 420659"/>
                <a:gd name="connsiteX19" fmla="*/ 2941522 w 3817880"/>
                <a:gd name="connsiteY19" fmla="*/ 132158 h 420659"/>
                <a:gd name="connsiteX20" fmla="*/ 2962821 w 3817880"/>
                <a:gd name="connsiteY20" fmla="*/ 194990 h 420659"/>
                <a:gd name="connsiteX21" fmla="*/ 2962821 w 3817880"/>
                <a:gd name="connsiteY21" fmla="*/ 202978 h 420659"/>
                <a:gd name="connsiteX22" fmla="*/ 2962821 w 3817880"/>
                <a:gd name="connsiteY22" fmla="*/ 208835 h 420659"/>
                <a:gd name="connsiteX23" fmla="*/ 2873364 w 3817880"/>
                <a:gd name="connsiteY23" fmla="*/ 208835 h 420659"/>
                <a:gd name="connsiteX24" fmla="*/ 2873364 w 3817880"/>
                <a:gd name="connsiteY24" fmla="*/ 209367 h 420659"/>
                <a:gd name="connsiteX25" fmla="*/ 2994770 w 3817880"/>
                <a:gd name="connsiteY25" fmla="*/ 325448 h 420659"/>
                <a:gd name="connsiteX26" fmla="*/ 2994770 w 3817880"/>
                <a:gd name="connsiteY26" fmla="*/ 309473 h 420659"/>
                <a:gd name="connsiteX27" fmla="*/ 3017134 w 3817880"/>
                <a:gd name="connsiteY27" fmla="*/ 307343 h 420659"/>
                <a:gd name="connsiteX28" fmla="*/ 3025121 w 3817880"/>
                <a:gd name="connsiteY28" fmla="*/ 299356 h 420659"/>
                <a:gd name="connsiteX29" fmla="*/ 3025121 w 3817880"/>
                <a:gd name="connsiteY29" fmla="*/ 141742 h 420659"/>
                <a:gd name="connsiteX30" fmla="*/ 2994770 w 3817880"/>
                <a:gd name="connsiteY30" fmla="*/ 141742 h 420659"/>
                <a:gd name="connsiteX31" fmla="*/ 2994770 w 3817880"/>
                <a:gd name="connsiteY31" fmla="*/ 127365 h 420659"/>
                <a:gd name="connsiteX32" fmla="*/ 3045355 w 3817880"/>
                <a:gd name="connsiteY32" fmla="*/ 112456 h 420659"/>
                <a:gd name="connsiteX33" fmla="*/ 3062395 w 3817880"/>
                <a:gd name="connsiteY33" fmla="*/ 112456 h 420659"/>
                <a:gd name="connsiteX34" fmla="*/ 3062395 w 3817880"/>
                <a:gd name="connsiteY34" fmla="*/ 152924 h 420659"/>
                <a:gd name="connsiteX35" fmla="*/ 3083694 w 3817880"/>
                <a:gd name="connsiteY35" fmla="*/ 131625 h 420659"/>
                <a:gd name="connsiteX36" fmla="*/ 3108720 w 3817880"/>
                <a:gd name="connsiteY36" fmla="*/ 110326 h 420659"/>
                <a:gd name="connsiteX37" fmla="*/ 3112980 w 3817880"/>
                <a:gd name="connsiteY37" fmla="*/ 110326 h 420659"/>
                <a:gd name="connsiteX38" fmla="*/ 3119902 w 3817880"/>
                <a:gd name="connsiteY38" fmla="*/ 109261 h 420659"/>
                <a:gd name="connsiteX39" fmla="*/ 3132149 w 3817880"/>
                <a:gd name="connsiteY39" fmla="*/ 111391 h 420659"/>
                <a:gd name="connsiteX40" fmla="*/ 3145461 w 3817880"/>
                <a:gd name="connsiteY40" fmla="*/ 115651 h 420659"/>
                <a:gd name="connsiteX41" fmla="*/ 3145461 w 3817880"/>
                <a:gd name="connsiteY41" fmla="*/ 152924 h 420659"/>
                <a:gd name="connsiteX42" fmla="*/ 3132149 w 3817880"/>
                <a:gd name="connsiteY42" fmla="*/ 152924 h 420659"/>
                <a:gd name="connsiteX43" fmla="*/ 3122032 w 3817880"/>
                <a:gd name="connsiteY43" fmla="*/ 144937 h 420659"/>
                <a:gd name="connsiteX44" fmla="*/ 3109785 w 3817880"/>
                <a:gd name="connsiteY44" fmla="*/ 142807 h 420659"/>
                <a:gd name="connsiteX45" fmla="*/ 3087421 w 3817880"/>
                <a:gd name="connsiteY45" fmla="*/ 150794 h 420659"/>
                <a:gd name="connsiteX46" fmla="*/ 3062395 w 3817880"/>
                <a:gd name="connsiteY46" fmla="*/ 174223 h 420659"/>
                <a:gd name="connsiteX47" fmla="*/ 3062395 w 3817880"/>
                <a:gd name="connsiteY47" fmla="*/ 299356 h 420659"/>
                <a:gd name="connsiteX48" fmla="*/ 3069317 w 3817880"/>
                <a:gd name="connsiteY48" fmla="*/ 307343 h 420659"/>
                <a:gd name="connsiteX49" fmla="*/ 3099668 w 3817880"/>
                <a:gd name="connsiteY49" fmla="*/ 309473 h 420659"/>
                <a:gd name="connsiteX50" fmla="*/ 3099668 w 3817880"/>
                <a:gd name="connsiteY50" fmla="*/ 325448 h 420659"/>
                <a:gd name="connsiteX51" fmla="*/ 2994770 w 3817880"/>
                <a:gd name="connsiteY51" fmla="*/ 325448 h 420659"/>
                <a:gd name="connsiteX52" fmla="*/ 2994770 w 3817880"/>
                <a:gd name="connsiteY52" fmla="*/ 325448 h 420659"/>
                <a:gd name="connsiteX53" fmla="*/ 3299880 w 3817880"/>
                <a:gd name="connsiteY53" fmla="*/ 119378 h 420659"/>
                <a:gd name="connsiteX54" fmla="*/ 3299880 w 3817880"/>
                <a:gd name="connsiteY54" fmla="*/ 168899 h 420659"/>
                <a:gd name="connsiteX55" fmla="*/ 3277516 w 3817880"/>
                <a:gd name="connsiteY55" fmla="*/ 168899 h 420659"/>
                <a:gd name="connsiteX56" fmla="*/ 3274322 w 3817880"/>
                <a:gd name="connsiteY56" fmla="*/ 138547 h 420659"/>
                <a:gd name="connsiteX57" fmla="*/ 3257282 w 3817880"/>
                <a:gd name="connsiteY57" fmla="*/ 130560 h 420659"/>
                <a:gd name="connsiteX58" fmla="*/ 3241308 w 3817880"/>
                <a:gd name="connsiteY58" fmla="*/ 128430 h 420659"/>
                <a:gd name="connsiteX59" fmla="*/ 3215216 w 3817880"/>
                <a:gd name="connsiteY59" fmla="*/ 137482 h 420659"/>
                <a:gd name="connsiteX60" fmla="*/ 3205099 w 3817880"/>
                <a:gd name="connsiteY60" fmla="*/ 159847 h 420659"/>
                <a:gd name="connsiteX61" fmla="*/ 3213086 w 3817880"/>
                <a:gd name="connsiteY61" fmla="*/ 181146 h 420659"/>
                <a:gd name="connsiteX62" fmla="*/ 3242373 w 3817880"/>
                <a:gd name="connsiteY62" fmla="*/ 200315 h 420659"/>
                <a:gd name="connsiteX63" fmla="*/ 3253555 w 3817880"/>
                <a:gd name="connsiteY63" fmla="*/ 204575 h 420659"/>
                <a:gd name="connsiteX64" fmla="*/ 3288699 w 3817880"/>
                <a:gd name="connsiteY64" fmla="*/ 224809 h 420659"/>
                <a:gd name="connsiteX65" fmla="*/ 3300946 w 3817880"/>
                <a:gd name="connsiteY65" fmla="*/ 241848 h 420659"/>
                <a:gd name="connsiteX66" fmla="*/ 3305205 w 3817880"/>
                <a:gd name="connsiteY66" fmla="*/ 263148 h 420659"/>
                <a:gd name="connsiteX67" fmla="*/ 3283906 w 3817880"/>
                <a:gd name="connsiteY67" fmla="*/ 311603 h 420659"/>
                <a:gd name="connsiteX68" fmla="*/ 3223203 w 3817880"/>
                <a:gd name="connsiteY68" fmla="*/ 328643 h 420659"/>
                <a:gd name="connsiteX69" fmla="*/ 3193917 w 3817880"/>
                <a:gd name="connsiteY69" fmla="*/ 326513 h 420659"/>
                <a:gd name="connsiteX70" fmla="*/ 3166761 w 3817880"/>
                <a:gd name="connsiteY70" fmla="*/ 319591 h 420659"/>
                <a:gd name="connsiteX71" fmla="*/ 3166761 w 3817880"/>
                <a:gd name="connsiteY71" fmla="*/ 262083 h 420659"/>
                <a:gd name="connsiteX72" fmla="*/ 3188060 w 3817880"/>
                <a:gd name="connsiteY72" fmla="*/ 262083 h 420659"/>
                <a:gd name="connsiteX73" fmla="*/ 3192319 w 3817880"/>
                <a:gd name="connsiteY73" fmla="*/ 299356 h 420659"/>
                <a:gd name="connsiteX74" fmla="*/ 3211489 w 3817880"/>
                <a:gd name="connsiteY74" fmla="*/ 307343 h 420659"/>
                <a:gd name="connsiteX75" fmla="*/ 3229593 w 3817880"/>
                <a:gd name="connsiteY75" fmla="*/ 310538 h 420659"/>
                <a:gd name="connsiteX76" fmla="*/ 3259944 w 3817880"/>
                <a:gd name="connsiteY76" fmla="*/ 300421 h 420659"/>
                <a:gd name="connsiteX77" fmla="*/ 3271126 w 3817880"/>
                <a:gd name="connsiteY77" fmla="*/ 274330 h 420659"/>
                <a:gd name="connsiteX78" fmla="*/ 3263139 w 3817880"/>
                <a:gd name="connsiteY78" fmla="*/ 253031 h 420659"/>
                <a:gd name="connsiteX79" fmla="*/ 3225866 w 3817880"/>
                <a:gd name="connsiteY79" fmla="*/ 230666 h 420659"/>
                <a:gd name="connsiteX80" fmla="*/ 3182203 w 3817880"/>
                <a:gd name="connsiteY80" fmla="*/ 203510 h 420659"/>
                <a:gd name="connsiteX81" fmla="*/ 3169955 w 3817880"/>
                <a:gd name="connsiteY81" fmla="*/ 171029 h 420659"/>
                <a:gd name="connsiteX82" fmla="*/ 3190190 w 3817880"/>
                <a:gd name="connsiteY82" fmla="*/ 125768 h 420659"/>
                <a:gd name="connsiteX83" fmla="*/ 3247698 w 3817880"/>
                <a:gd name="connsiteY83" fmla="*/ 108729 h 420659"/>
                <a:gd name="connsiteX84" fmla="*/ 3274854 w 3817880"/>
                <a:gd name="connsiteY84" fmla="*/ 111923 h 420659"/>
                <a:gd name="connsiteX85" fmla="*/ 3299880 w 3817880"/>
                <a:gd name="connsiteY85" fmla="*/ 119378 h 420659"/>
                <a:gd name="connsiteX86" fmla="*/ 3299880 w 3817880"/>
                <a:gd name="connsiteY86" fmla="*/ 119378 h 420659"/>
                <a:gd name="connsiteX87" fmla="*/ 3389870 w 3817880"/>
                <a:gd name="connsiteY87" fmla="*/ 112988 h 420659"/>
                <a:gd name="connsiteX88" fmla="*/ 3406909 w 3817880"/>
                <a:gd name="connsiteY88" fmla="*/ 112988 h 420659"/>
                <a:gd name="connsiteX89" fmla="*/ 3406909 w 3817880"/>
                <a:gd name="connsiteY89" fmla="*/ 299889 h 420659"/>
                <a:gd name="connsiteX90" fmla="*/ 3413831 w 3817880"/>
                <a:gd name="connsiteY90" fmla="*/ 307876 h 420659"/>
                <a:gd name="connsiteX91" fmla="*/ 3437261 w 3817880"/>
                <a:gd name="connsiteY91" fmla="*/ 310006 h 420659"/>
                <a:gd name="connsiteX92" fmla="*/ 3437261 w 3817880"/>
                <a:gd name="connsiteY92" fmla="*/ 325980 h 420659"/>
                <a:gd name="connsiteX93" fmla="*/ 3339284 w 3817880"/>
                <a:gd name="connsiteY93" fmla="*/ 325980 h 420659"/>
                <a:gd name="connsiteX94" fmla="*/ 3339284 w 3817880"/>
                <a:gd name="connsiteY94" fmla="*/ 310006 h 420659"/>
                <a:gd name="connsiteX95" fmla="*/ 3361648 w 3817880"/>
                <a:gd name="connsiteY95" fmla="*/ 307876 h 420659"/>
                <a:gd name="connsiteX96" fmla="*/ 3369635 w 3817880"/>
                <a:gd name="connsiteY96" fmla="*/ 299889 h 420659"/>
                <a:gd name="connsiteX97" fmla="*/ 3369635 w 3817880"/>
                <a:gd name="connsiteY97" fmla="*/ 142275 h 420659"/>
                <a:gd name="connsiteX98" fmla="*/ 3339284 w 3817880"/>
                <a:gd name="connsiteY98" fmla="*/ 142275 h 420659"/>
                <a:gd name="connsiteX99" fmla="*/ 3339284 w 3817880"/>
                <a:gd name="connsiteY99" fmla="*/ 127365 h 420659"/>
                <a:gd name="connsiteX100" fmla="*/ 3389870 w 3817880"/>
                <a:gd name="connsiteY100" fmla="*/ 112988 h 420659"/>
                <a:gd name="connsiteX101" fmla="*/ 3389870 w 3817880"/>
                <a:gd name="connsiteY101" fmla="*/ 112988 h 420659"/>
                <a:gd name="connsiteX102" fmla="*/ 3390934 w 3817880"/>
                <a:gd name="connsiteY102" fmla="*/ 15012 h 420659"/>
                <a:gd name="connsiteX103" fmla="*/ 3409039 w 3817880"/>
                <a:gd name="connsiteY103" fmla="*/ 22999 h 420659"/>
                <a:gd name="connsiteX104" fmla="*/ 3417026 w 3817880"/>
                <a:gd name="connsiteY104" fmla="*/ 41104 h 420659"/>
                <a:gd name="connsiteX105" fmla="*/ 3409039 w 3817880"/>
                <a:gd name="connsiteY105" fmla="*/ 58143 h 420659"/>
                <a:gd name="connsiteX106" fmla="*/ 3390934 w 3817880"/>
                <a:gd name="connsiteY106" fmla="*/ 66130 h 420659"/>
                <a:gd name="connsiteX107" fmla="*/ 3372830 w 3817880"/>
                <a:gd name="connsiteY107" fmla="*/ 58143 h 420659"/>
                <a:gd name="connsiteX108" fmla="*/ 3365908 w 3817880"/>
                <a:gd name="connsiteY108" fmla="*/ 41104 h 420659"/>
                <a:gd name="connsiteX109" fmla="*/ 3372830 w 3817880"/>
                <a:gd name="connsiteY109" fmla="*/ 22999 h 420659"/>
                <a:gd name="connsiteX110" fmla="*/ 3390934 w 3817880"/>
                <a:gd name="connsiteY110" fmla="*/ 15012 h 420659"/>
                <a:gd name="connsiteX111" fmla="*/ 3390934 w 3817880"/>
                <a:gd name="connsiteY111" fmla="*/ 15012 h 420659"/>
                <a:gd name="connsiteX112" fmla="*/ 3484651 w 3817880"/>
                <a:gd name="connsiteY112" fmla="*/ 140677 h 420659"/>
                <a:gd name="connsiteX113" fmla="*/ 3457494 w 3817880"/>
                <a:gd name="connsiteY113" fmla="*/ 140677 h 420659"/>
                <a:gd name="connsiteX114" fmla="*/ 3457494 w 3817880"/>
                <a:gd name="connsiteY114" fmla="*/ 127365 h 420659"/>
                <a:gd name="connsiteX115" fmla="*/ 3485716 w 3817880"/>
                <a:gd name="connsiteY115" fmla="*/ 114053 h 420659"/>
                <a:gd name="connsiteX116" fmla="*/ 3504885 w 3817880"/>
                <a:gd name="connsiteY116" fmla="*/ 73585 h 420659"/>
                <a:gd name="connsiteX117" fmla="*/ 3521924 w 3817880"/>
                <a:gd name="connsiteY117" fmla="*/ 73585 h 420659"/>
                <a:gd name="connsiteX118" fmla="*/ 3521924 w 3817880"/>
                <a:gd name="connsiteY118" fmla="*/ 120975 h 420659"/>
                <a:gd name="connsiteX119" fmla="*/ 3588484 w 3817880"/>
                <a:gd name="connsiteY119" fmla="*/ 120975 h 420659"/>
                <a:gd name="connsiteX120" fmla="*/ 3588484 w 3817880"/>
                <a:gd name="connsiteY120" fmla="*/ 141210 h 420659"/>
                <a:gd name="connsiteX121" fmla="*/ 3521924 w 3817880"/>
                <a:gd name="connsiteY121" fmla="*/ 141210 h 420659"/>
                <a:gd name="connsiteX122" fmla="*/ 3521924 w 3817880"/>
                <a:gd name="connsiteY122" fmla="*/ 256225 h 420659"/>
                <a:gd name="connsiteX123" fmla="*/ 3529912 w 3817880"/>
                <a:gd name="connsiteY123" fmla="*/ 294564 h 420659"/>
                <a:gd name="connsiteX124" fmla="*/ 3558133 w 3817880"/>
                <a:gd name="connsiteY124" fmla="*/ 304681 h 420659"/>
                <a:gd name="connsiteX125" fmla="*/ 3573043 w 3817880"/>
                <a:gd name="connsiteY125" fmla="*/ 303616 h 420659"/>
                <a:gd name="connsiteX126" fmla="*/ 3589017 w 3817880"/>
                <a:gd name="connsiteY126" fmla="*/ 301486 h 420659"/>
                <a:gd name="connsiteX127" fmla="*/ 3589017 w 3817880"/>
                <a:gd name="connsiteY127" fmla="*/ 317461 h 420659"/>
                <a:gd name="connsiteX128" fmla="*/ 3559731 w 3817880"/>
                <a:gd name="connsiteY128" fmla="*/ 325448 h 420659"/>
                <a:gd name="connsiteX129" fmla="*/ 3531509 w 3817880"/>
                <a:gd name="connsiteY129" fmla="*/ 327578 h 420659"/>
                <a:gd name="connsiteX130" fmla="*/ 3495300 w 3817880"/>
                <a:gd name="connsiteY130" fmla="*/ 317461 h 420659"/>
                <a:gd name="connsiteX131" fmla="*/ 3485184 w 3817880"/>
                <a:gd name="connsiteY131" fmla="*/ 282317 h 420659"/>
                <a:gd name="connsiteX132" fmla="*/ 3485184 w 3817880"/>
                <a:gd name="connsiteY132" fmla="*/ 140677 h 420659"/>
                <a:gd name="connsiteX133" fmla="*/ 3484651 w 3817880"/>
                <a:gd name="connsiteY133" fmla="*/ 140677 h 420659"/>
                <a:gd name="connsiteX134" fmla="*/ 3592744 w 3817880"/>
                <a:gd name="connsiteY134" fmla="*/ 114053 h 420659"/>
                <a:gd name="connsiteX135" fmla="*/ 3687526 w 3817880"/>
                <a:gd name="connsiteY135" fmla="*/ 114053 h 420659"/>
                <a:gd name="connsiteX136" fmla="*/ 3687526 w 3817880"/>
                <a:gd name="connsiteY136" fmla="*/ 131093 h 420659"/>
                <a:gd name="connsiteX137" fmla="*/ 3665162 w 3817880"/>
                <a:gd name="connsiteY137" fmla="*/ 132158 h 420659"/>
                <a:gd name="connsiteX138" fmla="*/ 3659304 w 3817880"/>
                <a:gd name="connsiteY138" fmla="*/ 140145 h 420659"/>
                <a:gd name="connsiteX139" fmla="*/ 3712020 w 3817880"/>
                <a:gd name="connsiteY139" fmla="*/ 276460 h 420659"/>
                <a:gd name="connsiteX140" fmla="*/ 3765800 w 3817880"/>
                <a:gd name="connsiteY140" fmla="*/ 140145 h 420659"/>
                <a:gd name="connsiteX141" fmla="*/ 3762606 w 3817880"/>
                <a:gd name="connsiteY141" fmla="*/ 132158 h 420659"/>
                <a:gd name="connsiteX142" fmla="*/ 3739176 w 3817880"/>
                <a:gd name="connsiteY142" fmla="*/ 131093 h 420659"/>
                <a:gd name="connsiteX143" fmla="*/ 3739176 w 3817880"/>
                <a:gd name="connsiteY143" fmla="*/ 114053 h 420659"/>
                <a:gd name="connsiteX144" fmla="*/ 3817984 w 3817880"/>
                <a:gd name="connsiteY144" fmla="*/ 114053 h 420659"/>
                <a:gd name="connsiteX145" fmla="*/ 3817984 w 3817880"/>
                <a:gd name="connsiteY145" fmla="*/ 131093 h 420659"/>
                <a:gd name="connsiteX146" fmla="*/ 3791892 w 3817880"/>
                <a:gd name="connsiteY146" fmla="*/ 134287 h 420659"/>
                <a:gd name="connsiteX147" fmla="*/ 3704033 w 3817880"/>
                <a:gd name="connsiteY147" fmla="*/ 347279 h 420659"/>
                <a:gd name="connsiteX148" fmla="*/ 3671552 w 3817880"/>
                <a:gd name="connsiteY148" fmla="*/ 403722 h 420659"/>
                <a:gd name="connsiteX149" fmla="*/ 3634278 w 3817880"/>
                <a:gd name="connsiteY149" fmla="*/ 420762 h 420659"/>
                <a:gd name="connsiteX150" fmla="*/ 3611914 w 3817880"/>
                <a:gd name="connsiteY150" fmla="*/ 413839 h 420659"/>
                <a:gd name="connsiteX151" fmla="*/ 3603926 w 3817880"/>
                <a:gd name="connsiteY151" fmla="*/ 396800 h 420659"/>
                <a:gd name="connsiteX152" fmla="*/ 3606056 w 3817880"/>
                <a:gd name="connsiteY152" fmla="*/ 384553 h 420659"/>
                <a:gd name="connsiteX153" fmla="*/ 3615108 w 3817880"/>
                <a:gd name="connsiteY153" fmla="*/ 373371 h 420659"/>
                <a:gd name="connsiteX154" fmla="*/ 3656642 w 3817880"/>
                <a:gd name="connsiteY154" fmla="*/ 389345 h 420659"/>
                <a:gd name="connsiteX155" fmla="*/ 3675811 w 3817880"/>
                <a:gd name="connsiteY155" fmla="*/ 362189 h 420659"/>
                <a:gd name="connsiteX156" fmla="*/ 3692851 w 3817880"/>
                <a:gd name="connsiteY156" fmla="*/ 323850 h 420659"/>
                <a:gd name="connsiteX157" fmla="*/ 3618304 w 3817880"/>
                <a:gd name="connsiteY157" fmla="*/ 133755 h 420659"/>
                <a:gd name="connsiteX158" fmla="*/ 3592212 w 3817880"/>
                <a:gd name="connsiteY158" fmla="*/ 131625 h 420659"/>
                <a:gd name="connsiteX159" fmla="*/ 3592212 w 3817880"/>
                <a:gd name="connsiteY159" fmla="*/ 114053 h 420659"/>
                <a:gd name="connsiteX160" fmla="*/ 2548019 w 3817880"/>
                <a:gd name="connsiteY160" fmla="*/ 114053 h 420659"/>
                <a:gd name="connsiteX161" fmla="*/ 2643865 w 3817880"/>
                <a:gd name="connsiteY161" fmla="*/ 114053 h 420659"/>
                <a:gd name="connsiteX162" fmla="*/ 2643865 w 3817880"/>
                <a:gd name="connsiteY162" fmla="*/ 131093 h 420659"/>
                <a:gd name="connsiteX163" fmla="*/ 2620436 w 3817880"/>
                <a:gd name="connsiteY163" fmla="*/ 132158 h 420659"/>
                <a:gd name="connsiteX164" fmla="*/ 2616176 w 3817880"/>
                <a:gd name="connsiteY164" fmla="*/ 140145 h 420659"/>
                <a:gd name="connsiteX165" fmla="*/ 2666762 w 3817880"/>
                <a:gd name="connsiteY165" fmla="*/ 283382 h 420659"/>
                <a:gd name="connsiteX166" fmla="*/ 2723205 w 3817880"/>
                <a:gd name="connsiteY166" fmla="*/ 140145 h 420659"/>
                <a:gd name="connsiteX167" fmla="*/ 2720010 w 3817880"/>
                <a:gd name="connsiteY167" fmla="*/ 132158 h 420659"/>
                <a:gd name="connsiteX168" fmla="*/ 2696581 w 3817880"/>
                <a:gd name="connsiteY168" fmla="*/ 131093 h 420659"/>
                <a:gd name="connsiteX169" fmla="*/ 2696581 w 3817880"/>
                <a:gd name="connsiteY169" fmla="*/ 114053 h 420659"/>
                <a:gd name="connsiteX170" fmla="*/ 2773258 w 3817880"/>
                <a:gd name="connsiteY170" fmla="*/ 114053 h 420659"/>
                <a:gd name="connsiteX171" fmla="*/ 2773258 w 3817880"/>
                <a:gd name="connsiteY171" fmla="*/ 131093 h 420659"/>
                <a:gd name="connsiteX172" fmla="*/ 2748231 w 3817880"/>
                <a:gd name="connsiteY172" fmla="*/ 134287 h 420659"/>
                <a:gd name="connsiteX173" fmla="*/ 2671554 w 3817880"/>
                <a:gd name="connsiteY173" fmla="*/ 325448 h 420659"/>
                <a:gd name="connsiteX174" fmla="*/ 2646528 w 3817880"/>
                <a:gd name="connsiteY174" fmla="*/ 325448 h 420659"/>
                <a:gd name="connsiteX175" fmla="*/ 2575708 w 3817880"/>
                <a:gd name="connsiteY175" fmla="*/ 132690 h 420659"/>
                <a:gd name="connsiteX176" fmla="*/ 2548552 w 3817880"/>
                <a:gd name="connsiteY176" fmla="*/ 130560 h 420659"/>
                <a:gd name="connsiteX177" fmla="*/ 2548552 w 3817880"/>
                <a:gd name="connsiteY177" fmla="*/ 114053 h 420659"/>
                <a:gd name="connsiteX178" fmla="*/ 2548019 w 3817880"/>
                <a:gd name="connsiteY178" fmla="*/ 114053 h 420659"/>
                <a:gd name="connsiteX179" fmla="*/ 2873364 w 3817880"/>
                <a:gd name="connsiteY179" fmla="*/ 110326 h 420659"/>
                <a:gd name="connsiteX180" fmla="*/ 2873364 w 3817880"/>
                <a:gd name="connsiteY180" fmla="*/ 129495 h 420659"/>
                <a:gd name="connsiteX181" fmla="*/ 2839818 w 3817880"/>
                <a:gd name="connsiteY181" fmla="*/ 147599 h 420659"/>
                <a:gd name="connsiteX182" fmla="*/ 2822779 w 3817880"/>
                <a:gd name="connsiteY182" fmla="*/ 191263 h 420659"/>
                <a:gd name="connsiteX183" fmla="*/ 2873364 w 3817880"/>
                <a:gd name="connsiteY183" fmla="*/ 191263 h 420659"/>
                <a:gd name="connsiteX184" fmla="*/ 2873364 w 3817880"/>
                <a:gd name="connsiteY184" fmla="*/ 209367 h 420659"/>
                <a:gd name="connsiteX185" fmla="*/ 2820649 w 3817880"/>
                <a:gd name="connsiteY185" fmla="*/ 209367 h 420659"/>
                <a:gd name="connsiteX186" fmla="*/ 2820649 w 3817880"/>
                <a:gd name="connsiteY186" fmla="*/ 215224 h 420659"/>
                <a:gd name="connsiteX187" fmla="*/ 2839818 w 3817880"/>
                <a:gd name="connsiteY187" fmla="*/ 280719 h 420659"/>
                <a:gd name="connsiteX188" fmla="*/ 2873364 w 3817880"/>
                <a:gd name="connsiteY188" fmla="*/ 302019 h 420659"/>
                <a:gd name="connsiteX189" fmla="*/ 2873364 w 3817880"/>
                <a:gd name="connsiteY189" fmla="*/ 329175 h 420659"/>
                <a:gd name="connsiteX190" fmla="*/ 2808934 w 3817880"/>
                <a:gd name="connsiteY190" fmla="*/ 299889 h 420659"/>
                <a:gd name="connsiteX191" fmla="*/ 2781778 w 3817880"/>
                <a:gd name="connsiteY191" fmla="*/ 221082 h 420659"/>
                <a:gd name="connsiteX192" fmla="*/ 2809999 w 3817880"/>
                <a:gd name="connsiteY192" fmla="*/ 141210 h 420659"/>
                <a:gd name="connsiteX193" fmla="*/ 2873364 w 3817880"/>
                <a:gd name="connsiteY193" fmla="*/ 110326 h 420659"/>
                <a:gd name="connsiteX194" fmla="*/ 2873364 w 3817880"/>
                <a:gd name="connsiteY194" fmla="*/ 110326 h 420659"/>
                <a:gd name="connsiteX195" fmla="*/ 1632686 w 3817880"/>
                <a:gd name="connsiteY195" fmla="*/ 323318 h 420659"/>
                <a:gd name="connsiteX196" fmla="*/ 1632686 w 3817880"/>
                <a:gd name="connsiteY196" fmla="*/ 304149 h 420659"/>
                <a:gd name="connsiteX197" fmla="*/ 1647063 w 3817880"/>
                <a:gd name="connsiteY197" fmla="*/ 299889 h 420659"/>
                <a:gd name="connsiteX198" fmla="*/ 1677414 w 3817880"/>
                <a:gd name="connsiteY198" fmla="*/ 285512 h 420659"/>
                <a:gd name="connsiteX199" fmla="*/ 1677414 w 3817880"/>
                <a:gd name="connsiteY199" fmla="*/ 207237 h 420659"/>
                <a:gd name="connsiteX200" fmla="*/ 1632153 w 3817880"/>
                <a:gd name="connsiteY200" fmla="*/ 222147 h 420659"/>
                <a:gd name="connsiteX201" fmla="*/ 1632153 w 3817880"/>
                <a:gd name="connsiteY201" fmla="*/ 204042 h 420659"/>
                <a:gd name="connsiteX202" fmla="*/ 1677414 w 3817880"/>
                <a:gd name="connsiteY202" fmla="*/ 192860 h 420659"/>
                <a:gd name="connsiteX203" fmla="*/ 1677414 w 3817880"/>
                <a:gd name="connsiteY203" fmla="*/ 178483 h 420659"/>
                <a:gd name="connsiteX204" fmla="*/ 1668362 w 3817880"/>
                <a:gd name="connsiteY204" fmla="*/ 140145 h 420659"/>
                <a:gd name="connsiteX205" fmla="*/ 1636946 w 3817880"/>
                <a:gd name="connsiteY205" fmla="*/ 130028 h 420659"/>
                <a:gd name="connsiteX206" fmla="*/ 1632686 w 3817880"/>
                <a:gd name="connsiteY206" fmla="*/ 130028 h 420659"/>
                <a:gd name="connsiteX207" fmla="*/ 1632686 w 3817880"/>
                <a:gd name="connsiteY207" fmla="*/ 110858 h 420659"/>
                <a:gd name="connsiteX208" fmla="*/ 1648660 w 3817880"/>
                <a:gd name="connsiteY208" fmla="*/ 109794 h 420659"/>
                <a:gd name="connsiteX209" fmla="*/ 1699246 w 3817880"/>
                <a:gd name="connsiteY209" fmla="*/ 125768 h 420659"/>
                <a:gd name="connsiteX210" fmla="*/ 1715220 w 3817880"/>
                <a:gd name="connsiteY210" fmla="*/ 174223 h 420659"/>
                <a:gd name="connsiteX211" fmla="*/ 1715220 w 3817880"/>
                <a:gd name="connsiteY211" fmla="*/ 300421 h 420659"/>
                <a:gd name="connsiteX212" fmla="*/ 1722143 w 3817880"/>
                <a:gd name="connsiteY212" fmla="*/ 308408 h 420659"/>
                <a:gd name="connsiteX213" fmla="*/ 1745572 w 3817880"/>
                <a:gd name="connsiteY213" fmla="*/ 310538 h 420659"/>
                <a:gd name="connsiteX214" fmla="*/ 1745572 w 3817880"/>
                <a:gd name="connsiteY214" fmla="*/ 326513 h 420659"/>
                <a:gd name="connsiteX215" fmla="*/ 1683804 w 3817880"/>
                <a:gd name="connsiteY215" fmla="*/ 326513 h 420659"/>
                <a:gd name="connsiteX216" fmla="*/ 1677947 w 3817880"/>
                <a:gd name="connsiteY216" fmla="*/ 300421 h 420659"/>
                <a:gd name="connsiteX217" fmla="*/ 1638543 w 3817880"/>
                <a:gd name="connsiteY217" fmla="*/ 321720 h 420659"/>
                <a:gd name="connsiteX218" fmla="*/ 1632686 w 3817880"/>
                <a:gd name="connsiteY218" fmla="*/ 323318 h 420659"/>
                <a:gd name="connsiteX219" fmla="*/ 1632686 w 3817880"/>
                <a:gd name="connsiteY219" fmla="*/ 323318 h 420659"/>
                <a:gd name="connsiteX220" fmla="*/ 2494771 w 3817880"/>
                <a:gd name="connsiteY220" fmla="*/ 15012 h 420659"/>
                <a:gd name="connsiteX221" fmla="*/ 2512875 w 3817880"/>
                <a:gd name="connsiteY221" fmla="*/ 22999 h 420659"/>
                <a:gd name="connsiteX222" fmla="*/ 2520862 w 3817880"/>
                <a:gd name="connsiteY222" fmla="*/ 41104 h 420659"/>
                <a:gd name="connsiteX223" fmla="*/ 2512875 w 3817880"/>
                <a:gd name="connsiteY223" fmla="*/ 58143 h 420659"/>
                <a:gd name="connsiteX224" fmla="*/ 2494771 w 3817880"/>
                <a:gd name="connsiteY224" fmla="*/ 66130 h 420659"/>
                <a:gd name="connsiteX225" fmla="*/ 2477731 w 3817880"/>
                <a:gd name="connsiteY225" fmla="*/ 58143 h 420659"/>
                <a:gd name="connsiteX226" fmla="*/ 2469744 w 3817880"/>
                <a:gd name="connsiteY226" fmla="*/ 41104 h 420659"/>
                <a:gd name="connsiteX227" fmla="*/ 2477731 w 3817880"/>
                <a:gd name="connsiteY227" fmla="*/ 22999 h 420659"/>
                <a:gd name="connsiteX228" fmla="*/ 2494771 w 3817880"/>
                <a:gd name="connsiteY228" fmla="*/ 15012 h 420659"/>
                <a:gd name="connsiteX229" fmla="*/ 2494771 w 3817880"/>
                <a:gd name="connsiteY229" fmla="*/ 15012 h 420659"/>
                <a:gd name="connsiteX230" fmla="*/ 2493706 w 3817880"/>
                <a:gd name="connsiteY230" fmla="*/ 112988 h 420659"/>
                <a:gd name="connsiteX231" fmla="*/ 2510745 w 3817880"/>
                <a:gd name="connsiteY231" fmla="*/ 112988 h 420659"/>
                <a:gd name="connsiteX232" fmla="*/ 2510745 w 3817880"/>
                <a:gd name="connsiteY232" fmla="*/ 299889 h 420659"/>
                <a:gd name="connsiteX233" fmla="*/ 2518732 w 3817880"/>
                <a:gd name="connsiteY233" fmla="*/ 307876 h 420659"/>
                <a:gd name="connsiteX234" fmla="*/ 2542162 w 3817880"/>
                <a:gd name="connsiteY234" fmla="*/ 310006 h 420659"/>
                <a:gd name="connsiteX235" fmla="*/ 2542162 w 3817880"/>
                <a:gd name="connsiteY235" fmla="*/ 325980 h 420659"/>
                <a:gd name="connsiteX236" fmla="*/ 2443120 w 3817880"/>
                <a:gd name="connsiteY236" fmla="*/ 325980 h 420659"/>
                <a:gd name="connsiteX237" fmla="*/ 2443120 w 3817880"/>
                <a:gd name="connsiteY237" fmla="*/ 310006 h 420659"/>
                <a:gd name="connsiteX238" fmla="*/ 2466549 w 3817880"/>
                <a:gd name="connsiteY238" fmla="*/ 307876 h 420659"/>
                <a:gd name="connsiteX239" fmla="*/ 2473472 w 3817880"/>
                <a:gd name="connsiteY239" fmla="*/ 299889 h 420659"/>
                <a:gd name="connsiteX240" fmla="*/ 2473472 w 3817880"/>
                <a:gd name="connsiteY240" fmla="*/ 142275 h 420659"/>
                <a:gd name="connsiteX241" fmla="*/ 2443120 w 3817880"/>
                <a:gd name="connsiteY241" fmla="*/ 142275 h 420659"/>
                <a:gd name="connsiteX242" fmla="*/ 2443120 w 3817880"/>
                <a:gd name="connsiteY242" fmla="*/ 127365 h 420659"/>
                <a:gd name="connsiteX243" fmla="*/ 2493706 w 3817880"/>
                <a:gd name="connsiteY243" fmla="*/ 112988 h 420659"/>
                <a:gd name="connsiteX244" fmla="*/ 2493706 w 3817880"/>
                <a:gd name="connsiteY244" fmla="*/ 112988 h 420659"/>
                <a:gd name="connsiteX245" fmla="*/ 2191790 w 3817880"/>
                <a:gd name="connsiteY245" fmla="*/ 325448 h 420659"/>
                <a:gd name="connsiteX246" fmla="*/ 2191790 w 3817880"/>
                <a:gd name="connsiteY246" fmla="*/ 309473 h 420659"/>
                <a:gd name="connsiteX247" fmla="*/ 2215219 w 3817880"/>
                <a:gd name="connsiteY247" fmla="*/ 307343 h 420659"/>
                <a:gd name="connsiteX248" fmla="*/ 2223206 w 3817880"/>
                <a:gd name="connsiteY248" fmla="*/ 299356 h 420659"/>
                <a:gd name="connsiteX249" fmla="*/ 2223206 w 3817880"/>
                <a:gd name="connsiteY249" fmla="*/ 141742 h 420659"/>
                <a:gd name="connsiteX250" fmla="*/ 2191790 w 3817880"/>
                <a:gd name="connsiteY250" fmla="*/ 141742 h 420659"/>
                <a:gd name="connsiteX251" fmla="*/ 2191790 w 3817880"/>
                <a:gd name="connsiteY251" fmla="*/ 127365 h 420659"/>
                <a:gd name="connsiteX252" fmla="*/ 2242376 w 3817880"/>
                <a:gd name="connsiteY252" fmla="*/ 112456 h 420659"/>
                <a:gd name="connsiteX253" fmla="*/ 2259415 w 3817880"/>
                <a:gd name="connsiteY253" fmla="*/ 112456 h 420659"/>
                <a:gd name="connsiteX254" fmla="*/ 2259415 w 3817880"/>
                <a:gd name="connsiteY254" fmla="*/ 135885 h 420659"/>
                <a:gd name="connsiteX255" fmla="*/ 2302013 w 3817880"/>
                <a:gd name="connsiteY255" fmla="*/ 115651 h 420659"/>
                <a:gd name="connsiteX256" fmla="*/ 2330235 w 3817880"/>
                <a:gd name="connsiteY256" fmla="*/ 108729 h 420659"/>
                <a:gd name="connsiteX257" fmla="*/ 2373898 w 3817880"/>
                <a:gd name="connsiteY257" fmla="*/ 126833 h 420659"/>
                <a:gd name="connsiteX258" fmla="*/ 2388275 w 3817880"/>
                <a:gd name="connsiteY258" fmla="*/ 176354 h 420659"/>
                <a:gd name="connsiteX259" fmla="*/ 2388275 w 3817880"/>
                <a:gd name="connsiteY259" fmla="*/ 298824 h 420659"/>
                <a:gd name="connsiteX260" fmla="*/ 2396262 w 3817880"/>
                <a:gd name="connsiteY260" fmla="*/ 306811 h 420659"/>
                <a:gd name="connsiteX261" fmla="*/ 2419691 w 3817880"/>
                <a:gd name="connsiteY261" fmla="*/ 308941 h 420659"/>
                <a:gd name="connsiteX262" fmla="*/ 2419691 w 3817880"/>
                <a:gd name="connsiteY262" fmla="*/ 324915 h 420659"/>
                <a:gd name="connsiteX263" fmla="*/ 2323845 w 3817880"/>
                <a:gd name="connsiteY263" fmla="*/ 324915 h 420659"/>
                <a:gd name="connsiteX264" fmla="*/ 2323845 w 3817880"/>
                <a:gd name="connsiteY264" fmla="*/ 308941 h 420659"/>
                <a:gd name="connsiteX265" fmla="*/ 2344079 w 3817880"/>
                <a:gd name="connsiteY265" fmla="*/ 306811 h 420659"/>
                <a:gd name="connsiteX266" fmla="*/ 2352066 w 3817880"/>
                <a:gd name="connsiteY266" fmla="*/ 298824 h 420659"/>
                <a:gd name="connsiteX267" fmla="*/ 2352066 w 3817880"/>
                <a:gd name="connsiteY267" fmla="*/ 182743 h 420659"/>
                <a:gd name="connsiteX268" fmla="*/ 2341949 w 3817880"/>
                <a:gd name="connsiteY268" fmla="*/ 147599 h 420659"/>
                <a:gd name="connsiteX269" fmla="*/ 2308403 w 3817880"/>
                <a:gd name="connsiteY269" fmla="*/ 137482 h 420659"/>
                <a:gd name="connsiteX270" fmla="*/ 2284974 w 3817880"/>
                <a:gd name="connsiteY270" fmla="*/ 140677 h 420659"/>
                <a:gd name="connsiteX271" fmla="*/ 2258882 w 3817880"/>
                <a:gd name="connsiteY271" fmla="*/ 151859 h 420659"/>
                <a:gd name="connsiteX272" fmla="*/ 2258882 w 3817880"/>
                <a:gd name="connsiteY272" fmla="*/ 298291 h 420659"/>
                <a:gd name="connsiteX273" fmla="*/ 2266870 w 3817880"/>
                <a:gd name="connsiteY273" fmla="*/ 306279 h 420659"/>
                <a:gd name="connsiteX274" fmla="*/ 2287104 w 3817880"/>
                <a:gd name="connsiteY274" fmla="*/ 308408 h 420659"/>
                <a:gd name="connsiteX275" fmla="*/ 2287104 w 3817880"/>
                <a:gd name="connsiteY275" fmla="*/ 324383 h 420659"/>
                <a:gd name="connsiteX276" fmla="*/ 2191790 w 3817880"/>
                <a:gd name="connsiteY276" fmla="*/ 324383 h 420659"/>
                <a:gd name="connsiteX277" fmla="*/ 2191790 w 3817880"/>
                <a:gd name="connsiteY277" fmla="*/ 325448 h 420659"/>
                <a:gd name="connsiteX278" fmla="*/ 1885614 w 3817880"/>
                <a:gd name="connsiteY278" fmla="*/ 31519 h 420659"/>
                <a:gd name="connsiteX279" fmla="*/ 1992642 w 3817880"/>
                <a:gd name="connsiteY279" fmla="*/ 31519 h 420659"/>
                <a:gd name="connsiteX280" fmla="*/ 1992642 w 3817880"/>
                <a:gd name="connsiteY280" fmla="*/ 48558 h 420659"/>
                <a:gd name="connsiteX281" fmla="*/ 1965486 w 3817880"/>
                <a:gd name="connsiteY281" fmla="*/ 50688 h 420659"/>
                <a:gd name="connsiteX282" fmla="*/ 1958563 w 3817880"/>
                <a:gd name="connsiteY282" fmla="*/ 57610 h 420659"/>
                <a:gd name="connsiteX283" fmla="*/ 1958563 w 3817880"/>
                <a:gd name="connsiteY283" fmla="*/ 216289 h 420659"/>
                <a:gd name="connsiteX284" fmla="*/ 1976668 w 3817880"/>
                <a:gd name="connsiteY284" fmla="*/ 282849 h 420659"/>
                <a:gd name="connsiteX285" fmla="*/ 2036306 w 3817880"/>
                <a:gd name="connsiteY285" fmla="*/ 303084 h 420659"/>
                <a:gd name="connsiteX286" fmla="*/ 2095944 w 3817880"/>
                <a:gd name="connsiteY286" fmla="*/ 282849 h 420659"/>
                <a:gd name="connsiteX287" fmla="*/ 2114048 w 3817880"/>
                <a:gd name="connsiteY287" fmla="*/ 216289 h 420659"/>
                <a:gd name="connsiteX288" fmla="*/ 2114048 w 3817880"/>
                <a:gd name="connsiteY288" fmla="*/ 60805 h 420659"/>
                <a:gd name="connsiteX289" fmla="*/ 2106061 w 3817880"/>
                <a:gd name="connsiteY289" fmla="*/ 52818 h 420659"/>
                <a:gd name="connsiteX290" fmla="*/ 2078904 w 3817880"/>
                <a:gd name="connsiteY290" fmla="*/ 48558 h 420659"/>
                <a:gd name="connsiteX291" fmla="*/ 2078904 w 3817880"/>
                <a:gd name="connsiteY291" fmla="*/ 31519 h 420659"/>
                <a:gd name="connsiteX292" fmla="*/ 2172088 w 3817880"/>
                <a:gd name="connsiteY292" fmla="*/ 31519 h 420659"/>
                <a:gd name="connsiteX293" fmla="*/ 2172088 w 3817880"/>
                <a:gd name="connsiteY293" fmla="*/ 48558 h 420659"/>
                <a:gd name="connsiteX294" fmla="*/ 2144932 w 3817880"/>
                <a:gd name="connsiteY294" fmla="*/ 52818 h 420659"/>
                <a:gd name="connsiteX295" fmla="*/ 2136944 w 3817880"/>
                <a:gd name="connsiteY295" fmla="*/ 60805 h 420659"/>
                <a:gd name="connsiteX296" fmla="*/ 2136944 w 3817880"/>
                <a:gd name="connsiteY296" fmla="*/ 219484 h 420659"/>
                <a:gd name="connsiteX297" fmla="*/ 2132685 w 3817880"/>
                <a:gd name="connsiteY297" fmla="*/ 267940 h 420659"/>
                <a:gd name="connsiteX298" fmla="*/ 2118308 w 3817880"/>
                <a:gd name="connsiteY298" fmla="*/ 297226 h 420659"/>
                <a:gd name="connsiteX299" fmla="*/ 2081034 w 3817880"/>
                <a:gd name="connsiteY299" fmla="*/ 320655 h 420659"/>
                <a:gd name="connsiteX300" fmla="*/ 2028319 w 3817880"/>
                <a:gd name="connsiteY300" fmla="*/ 329708 h 420659"/>
                <a:gd name="connsiteX301" fmla="*/ 1974538 w 3817880"/>
                <a:gd name="connsiteY301" fmla="*/ 320655 h 420659"/>
                <a:gd name="connsiteX302" fmla="*/ 1937264 w 3817880"/>
                <a:gd name="connsiteY302" fmla="*/ 297226 h 420659"/>
                <a:gd name="connsiteX303" fmla="*/ 1922888 w 3817880"/>
                <a:gd name="connsiteY303" fmla="*/ 267940 h 420659"/>
                <a:gd name="connsiteX304" fmla="*/ 1918627 w 3817880"/>
                <a:gd name="connsiteY304" fmla="*/ 219484 h 420659"/>
                <a:gd name="connsiteX305" fmla="*/ 1918627 w 3817880"/>
                <a:gd name="connsiteY305" fmla="*/ 57610 h 420659"/>
                <a:gd name="connsiteX306" fmla="*/ 1910640 w 3817880"/>
                <a:gd name="connsiteY306" fmla="*/ 50688 h 420659"/>
                <a:gd name="connsiteX307" fmla="*/ 1885614 w 3817880"/>
                <a:gd name="connsiteY307" fmla="*/ 48558 h 420659"/>
                <a:gd name="connsiteX308" fmla="*/ 1885614 w 3817880"/>
                <a:gd name="connsiteY308" fmla="*/ 31519 h 420659"/>
                <a:gd name="connsiteX309" fmla="*/ 1632686 w 3817880"/>
                <a:gd name="connsiteY309" fmla="*/ 110326 h 420659"/>
                <a:gd name="connsiteX310" fmla="*/ 1632686 w 3817880"/>
                <a:gd name="connsiteY310" fmla="*/ 129495 h 420659"/>
                <a:gd name="connsiteX311" fmla="*/ 1621504 w 3817880"/>
                <a:gd name="connsiteY311" fmla="*/ 130560 h 420659"/>
                <a:gd name="connsiteX312" fmla="*/ 1604464 w 3817880"/>
                <a:gd name="connsiteY312" fmla="*/ 136418 h 420659"/>
                <a:gd name="connsiteX313" fmla="*/ 1604464 w 3817880"/>
                <a:gd name="connsiteY313" fmla="*/ 173691 h 420659"/>
                <a:gd name="connsiteX314" fmla="*/ 1574113 w 3817880"/>
                <a:gd name="connsiteY314" fmla="*/ 173691 h 420659"/>
                <a:gd name="connsiteX315" fmla="*/ 1562931 w 3817880"/>
                <a:gd name="connsiteY315" fmla="*/ 170496 h 420659"/>
                <a:gd name="connsiteX316" fmla="*/ 1560801 w 3817880"/>
                <a:gd name="connsiteY316" fmla="*/ 160379 h 420659"/>
                <a:gd name="connsiteX317" fmla="*/ 1584230 w 3817880"/>
                <a:gd name="connsiteY317" fmla="*/ 124170 h 420659"/>
                <a:gd name="connsiteX318" fmla="*/ 1632686 w 3817880"/>
                <a:gd name="connsiteY318" fmla="*/ 110326 h 420659"/>
                <a:gd name="connsiteX319" fmla="*/ 1632686 w 3817880"/>
                <a:gd name="connsiteY319" fmla="*/ 110326 h 420659"/>
                <a:gd name="connsiteX320" fmla="*/ 1632686 w 3817880"/>
                <a:gd name="connsiteY320" fmla="*/ 204042 h 420659"/>
                <a:gd name="connsiteX321" fmla="*/ 1632686 w 3817880"/>
                <a:gd name="connsiteY321" fmla="*/ 222147 h 420659"/>
                <a:gd name="connsiteX322" fmla="*/ 1605529 w 3817880"/>
                <a:gd name="connsiteY322" fmla="*/ 235459 h 420659"/>
                <a:gd name="connsiteX323" fmla="*/ 1587425 w 3817880"/>
                <a:gd name="connsiteY323" fmla="*/ 269005 h 420659"/>
                <a:gd name="connsiteX324" fmla="*/ 1597542 w 3817880"/>
                <a:gd name="connsiteY324" fmla="*/ 295096 h 420659"/>
                <a:gd name="connsiteX325" fmla="*/ 1623634 w 3817880"/>
                <a:gd name="connsiteY325" fmla="*/ 304149 h 420659"/>
                <a:gd name="connsiteX326" fmla="*/ 1632686 w 3817880"/>
                <a:gd name="connsiteY326" fmla="*/ 304149 h 420659"/>
                <a:gd name="connsiteX327" fmla="*/ 1632686 w 3817880"/>
                <a:gd name="connsiteY327" fmla="*/ 323318 h 420659"/>
                <a:gd name="connsiteX328" fmla="*/ 1605529 w 3817880"/>
                <a:gd name="connsiteY328" fmla="*/ 327578 h 420659"/>
                <a:gd name="connsiteX329" fmla="*/ 1565061 w 3817880"/>
                <a:gd name="connsiteY329" fmla="*/ 313201 h 420659"/>
                <a:gd name="connsiteX330" fmla="*/ 1549087 w 3817880"/>
                <a:gd name="connsiteY330" fmla="*/ 272732 h 420659"/>
                <a:gd name="connsiteX331" fmla="*/ 1572516 w 3817880"/>
                <a:gd name="connsiteY331" fmla="*/ 227471 h 420659"/>
                <a:gd name="connsiteX332" fmla="*/ 1632686 w 3817880"/>
                <a:gd name="connsiteY332" fmla="*/ 204042 h 420659"/>
                <a:gd name="connsiteX333" fmla="*/ 1632686 w 3817880"/>
                <a:gd name="connsiteY333" fmla="*/ 204042 h 420659"/>
                <a:gd name="connsiteX334" fmla="*/ 913306 w 3817880"/>
                <a:gd name="connsiteY334" fmla="*/ 420229 h 420659"/>
                <a:gd name="connsiteX335" fmla="*/ 913306 w 3817880"/>
                <a:gd name="connsiteY335" fmla="*/ 401060 h 420659"/>
                <a:gd name="connsiteX336" fmla="*/ 917565 w 3817880"/>
                <a:gd name="connsiteY336" fmla="*/ 401060 h 420659"/>
                <a:gd name="connsiteX337" fmla="*/ 963891 w 3817880"/>
                <a:gd name="connsiteY337" fmla="*/ 387748 h 420659"/>
                <a:gd name="connsiteX338" fmla="*/ 983061 w 3817880"/>
                <a:gd name="connsiteY338" fmla="*/ 354202 h 420659"/>
                <a:gd name="connsiteX339" fmla="*/ 975073 w 3817880"/>
                <a:gd name="connsiteY339" fmla="*/ 332903 h 420659"/>
                <a:gd name="connsiteX340" fmla="*/ 937800 w 3817880"/>
                <a:gd name="connsiteY340" fmla="*/ 320655 h 420659"/>
                <a:gd name="connsiteX341" fmla="*/ 912773 w 3817880"/>
                <a:gd name="connsiteY341" fmla="*/ 316396 h 420659"/>
                <a:gd name="connsiteX342" fmla="*/ 912773 w 3817880"/>
                <a:gd name="connsiteY342" fmla="*/ 284979 h 420659"/>
                <a:gd name="connsiteX343" fmla="*/ 940995 w 3817880"/>
                <a:gd name="connsiteY343" fmla="*/ 289239 h 420659"/>
                <a:gd name="connsiteX344" fmla="*/ 998502 w 3817880"/>
                <a:gd name="connsiteY344" fmla="*/ 308408 h 420659"/>
                <a:gd name="connsiteX345" fmla="*/ 1015542 w 3817880"/>
                <a:gd name="connsiteY345" fmla="*/ 343552 h 420659"/>
                <a:gd name="connsiteX346" fmla="*/ 1008620 w 3817880"/>
                <a:gd name="connsiteY346" fmla="*/ 369644 h 420659"/>
                <a:gd name="connsiteX347" fmla="*/ 988385 w 3817880"/>
                <a:gd name="connsiteY347" fmla="*/ 393073 h 420659"/>
                <a:gd name="connsiteX348" fmla="*/ 948982 w 3817880"/>
                <a:gd name="connsiteY348" fmla="*/ 414372 h 420659"/>
                <a:gd name="connsiteX349" fmla="*/ 913306 w 3817880"/>
                <a:gd name="connsiteY349" fmla="*/ 420229 h 420659"/>
                <a:gd name="connsiteX350" fmla="*/ 913306 w 3817880"/>
                <a:gd name="connsiteY350" fmla="*/ 420229 h 420659"/>
                <a:gd name="connsiteX351" fmla="*/ 913306 w 3817880"/>
                <a:gd name="connsiteY351" fmla="*/ 252498 h 420659"/>
                <a:gd name="connsiteX352" fmla="*/ 913306 w 3817880"/>
                <a:gd name="connsiteY352" fmla="*/ 234394 h 420659"/>
                <a:gd name="connsiteX353" fmla="*/ 913306 w 3817880"/>
                <a:gd name="connsiteY353" fmla="*/ 234394 h 420659"/>
                <a:gd name="connsiteX354" fmla="*/ 944722 w 3817880"/>
                <a:gd name="connsiteY354" fmla="*/ 219484 h 420659"/>
                <a:gd name="connsiteX355" fmla="*/ 955904 w 3817880"/>
                <a:gd name="connsiteY355" fmla="*/ 181146 h 420659"/>
                <a:gd name="connsiteX356" fmla="*/ 944722 w 3817880"/>
                <a:gd name="connsiteY356" fmla="*/ 141742 h 420659"/>
                <a:gd name="connsiteX357" fmla="*/ 913306 w 3817880"/>
                <a:gd name="connsiteY357" fmla="*/ 127365 h 420659"/>
                <a:gd name="connsiteX358" fmla="*/ 913306 w 3817880"/>
                <a:gd name="connsiteY358" fmla="*/ 127365 h 420659"/>
                <a:gd name="connsiteX359" fmla="*/ 913306 w 3817880"/>
                <a:gd name="connsiteY359" fmla="*/ 110326 h 420659"/>
                <a:gd name="connsiteX360" fmla="*/ 917565 w 3817880"/>
                <a:gd name="connsiteY360" fmla="*/ 109261 h 420659"/>
                <a:gd name="connsiteX361" fmla="*/ 942592 w 3817880"/>
                <a:gd name="connsiteY361" fmla="*/ 112456 h 420659"/>
                <a:gd name="connsiteX362" fmla="*/ 967619 w 3817880"/>
                <a:gd name="connsiteY362" fmla="*/ 122573 h 420659"/>
                <a:gd name="connsiteX363" fmla="*/ 1030451 w 3817880"/>
                <a:gd name="connsiteY363" fmla="*/ 122573 h 420659"/>
                <a:gd name="connsiteX364" fmla="*/ 1030451 w 3817880"/>
                <a:gd name="connsiteY364" fmla="*/ 142807 h 420659"/>
                <a:gd name="connsiteX365" fmla="*/ 981996 w 3817880"/>
                <a:gd name="connsiteY365" fmla="*/ 142807 h 420659"/>
                <a:gd name="connsiteX366" fmla="*/ 991048 w 3817880"/>
                <a:gd name="connsiteY366" fmla="*/ 161976 h 420659"/>
                <a:gd name="connsiteX367" fmla="*/ 994243 w 3817880"/>
                <a:gd name="connsiteY367" fmla="*/ 183276 h 420659"/>
                <a:gd name="connsiteX368" fmla="*/ 970813 w 3817880"/>
                <a:gd name="connsiteY368" fmla="*/ 232796 h 420659"/>
                <a:gd name="connsiteX369" fmla="*/ 913306 w 3817880"/>
                <a:gd name="connsiteY369" fmla="*/ 252498 h 420659"/>
                <a:gd name="connsiteX370" fmla="*/ 913306 w 3817880"/>
                <a:gd name="connsiteY370" fmla="*/ 252498 h 420659"/>
                <a:gd name="connsiteX371" fmla="*/ 1344082 w 3817880"/>
                <a:gd name="connsiteY371" fmla="*/ 109261 h 420659"/>
                <a:gd name="connsiteX372" fmla="*/ 1361121 w 3817880"/>
                <a:gd name="connsiteY372" fmla="*/ 109261 h 420659"/>
                <a:gd name="connsiteX373" fmla="*/ 1361121 w 3817880"/>
                <a:gd name="connsiteY373" fmla="*/ 254628 h 420659"/>
                <a:gd name="connsiteX374" fmla="*/ 1371238 w 3817880"/>
                <a:gd name="connsiteY374" fmla="*/ 290837 h 420659"/>
                <a:gd name="connsiteX375" fmla="*/ 1402655 w 3817880"/>
                <a:gd name="connsiteY375" fmla="*/ 302019 h 420659"/>
                <a:gd name="connsiteX376" fmla="*/ 1427681 w 3817880"/>
                <a:gd name="connsiteY376" fmla="*/ 298824 h 420659"/>
                <a:gd name="connsiteX377" fmla="*/ 1453773 w 3817880"/>
                <a:gd name="connsiteY377" fmla="*/ 288707 h 420659"/>
                <a:gd name="connsiteX378" fmla="*/ 1453773 w 3817880"/>
                <a:gd name="connsiteY378" fmla="*/ 140145 h 420659"/>
                <a:gd name="connsiteX379" fmla="*/ 1422889 w 3817880"/>
                <a:gd name="connsiteY379" fmla="*/ 140145 h 420659"/>
                <a:gd name="connsiteX380" fmla="*/ 1422889 w 3817880"/>
                <a:gd name="connsiteY380" fmla="*/ 126833 h 420659"/>
                <a:gd name="connsiteX381" fmla="*/ 1473474 w 3817880"/>
                <a:gd name="connsiteY381" fmla="*/ 109794 h 420659"/>
                <a:gd name="connsiteX382" fmla="*/ 1490514 w 3817880"/>
                <a:gd name="connsiteY382" fmla="*/ 109794 h 420659"/>
                <a:gd name="connsiteX383" fmla="*/ 1490514 w 3817880"/>
                <a:gd name="connsiteY383" fmla="*/ 299889 h 420659"/>
                <a:gd name="connsiteX384" fmla="*/ 1498501 w 3817880"/>
                <a:gd name="connsiteY384" fmla="*/ 307876 h 420659"/>
                <a:gd name="connsiteX385" fmla="*/ 1518735 w 3817880"/>
                <a:gd name="connsiteY385" fmla="*/ 310006 h 420659"/>
                <a:gd name="connsiteX386" fmla="*/ 1518735 w 3817880"/>
                <a:gd name="connsiteY386" fmla="*/ 325980 h 420659"/>
                <a:gd name="connsiteX387" fmla="*/ 1453240 w 3817880"/>
                <a:gd name="connsiteY387" fmla="*/ 325980 h 420659"/>
                <a:gd name="connsiteX388" fmla="*/ 1453240 w 3817880"/>
                <a:gd name="connsiteY388" fmla="*/ 300954 h 420659"/>
                <a:gd name="connsiteX389" fmla="*/ 1415967 w 3817880"/>
                <a:gd name="connsiteY389" fmla="*/ 322253 h 420659"/>
                <a:gd name="connsiteX390" fmla="*/ 1382421 w 3817880"/>
                <a:gd name="connsiteY390" fmla="*/ 329175 h 420659"/>
                <a:gd name="connsiteX391" fmla="*/ 1339822 w 3817880"/>
                <a:gd name="connsiteY391" fmla="*/ 312136 h 420659"/>
                <a:gd name="connsiteX392" fmla="*/ 1323848 w 3817880"/>
                <a:gd name="connsiteY392" fmla="*/ 262615 h 420659"/>
                <a:gd name="connsiteX393" fmla="*/ 1323848 w 3817880"/>
                <a:gd name="connsiteY393" fmla="*/ 140145 h 420659"/>
                <a:gd name="connsiteX394" fmla="*/ 1292431 w 3817880"/>
                <a:gd name="connsiteY394" fmla="*/ 140145 h 420659"/>
                <a:gd name="connsiteX395" fmla="*/ 1292431 w 3817880"/>
                <a:gd name="connsiteY395" fmla="*/ 126833 h 420659"/>
                <a:gd name="connsiteX396" fmla="*/ 1344082 w 3817880"/>
                <a:gd name="connsiteY396" fmla="*/ 109261 h 420659"/>
                <a:gd name="connsiteX397" fmla="*/ 1344082 w 3817880"/>
                <a:gd name="connsiteY397" fmla="*/ 109261 h 420659"/>
                <a:gd name="connsiteX398" fmla="*/ 1096479 w 3817880"/>
                <a:gd name="connsiteY398" fmla="*/ 2233 h 420659"/>
                <a:gd name="connsiteX399" fmla="*/ 1113518 w 3817880"/>
                <a:gd name="connsiteY399" fmla="*/ 2233 h 420659"/>
                <a:gd name="connsiteX400" fmla="*/ 1113518 w 3817880"/>
                <a:gd name="connsiteY400" fmla="*/ 136418 h 420659"/>
                <a:gd name="connsiteX401" fmla="*/ 1155052 w 3817880"/>
                <a:gd name="connsiteY401" fmla="*/ 116183 h 420659"/>
                <a:gd name="connsiteX402" fmla="*/ 1184338 w 3817880"/>
                <a:gd name="connsiteY402" fmla="*/ 109261 h 420659"/>
                <a:gd name="connsiteX403" fmla="*/ 1228001 w 3817880"/>
                <a:gd name="connsiteY403" fmla="*/ 127365 h 420659"/>
                <a:gd name="connsiteX404" fmla="*/ 1242911 w 3817880"/>
                <a:gd name="connsiteY404" fmla="*/ 176886 h 420659"/>
                <a:gd name="connsiteX405" fmla="*/ 1242911 w 3817880"/>
                <a:gd name="connsiteY405" fmla="*/ 299356 h 420659"/>
                <a:gd name="connsiteX406" fmla="*/ 1250898 w 3817880"/>
                <a:gd name="connsiteY406" fmla="*/ 307343 h 420659"/>
                <a:gd name="connsiteX407" fmla="*/ 1273262 w 3817880"/>
                <a:gd name="connsiteY407" fmla="*/ 309473 h 420659"/>
                <a:gd name="connsiteX408" fmla="*/ 1273262 w 3817880"/>
                <a:gd name="connsiteY408" fmla="*/ 325448 h 420659"/>
                <a:gd name="connsiteX409" fmla="*/ 1178480 w 3817880"/>
                <a:gd name="connsiteY409" fmla="*/ 325448 h 420659"/>
                <a:gd name="connsiteX410" fmla="*/ 1178480 w 3817880"/>
                <a:gd name="connsiteY410" fmla="*/ 309473 h 420659"/>
                <a:gd name="connsiteX411" fmla="*/ 1198715 w 3817880"/>
                <a:gd name="connsiteY411" fmla="*/ 307343 h 420659"/>
                <a:gd name="connsiteX412" fmla="*/ 1205637 w 3817880"/>
                <a:gd name="connsiteY412" fmla="*/ 299356 h 420659"/>
                <a:gd name="connsiteX413" fmla="*/ 1205637 w 3817880"/>
                <a:gd name="connsiteY413" fmla="*/ 183276 h 420659"/>
                <a:gd name="connsiteX414" fmla="*/ 1195520 w 3817880"/>
                <a:gd name="connsiteY414" fmla="*/ 148132 h 420659"/>
                <a:gd name="connsiteX415" fmla="*/ 1161974 w 3817880"/>
                <a:gd name="connsiteY415" fmla="*/ 138015 h 420659"/>
                <a:gd name="connsiteX416" fmla="*/ 1139610 w 3817880"/>
                <a:gd name="connsiteY416" fmla="*/ 141210 h 420659"/>
                <a:gd name="connsiteX417" fmla="*/ 1113518 w 3817880"/>
                <a:gd name="connsiteY417" fmla="*/ 152392 h 420659"/>
                <a:gd name="connsiteX418" fmla="*/ 1113518 w 3817880"/>
                <a:gd name="connsiteY418" fmla="*/ 298824 h 420659"/>
                <a:gd name="connsiteX419" fmla="*/ 1121505 w 3817880"/>
                <a:gd name="connsiteY419" fmla="*/ 306811 h 420659"/>
                <a:gd name="connsiteX420" fmla="*/ 1141740 w 3817880"/>
                <a:gd name="connsiteY420" fmla="*/ 308941 h 420659"/>
                <a:gd name="connsiteX421" fmla="*/ 1141740 w 3817880"/>
                <a:gd name="connsiteY421" fmla="*/ 324915 h 420659"/>
                <a:gd name="connsiteX422" fmla="*/ 1045893 w 3817880"/>
                <a:gd name="connsiteY422" fmla="*/ 324915 h 420659"/>
                <a:gd name="connsiteX423" fmla="*/ 1045893 w 3817880"/>
                <a:gd name="connsiteY423" fmla="*/ 308941 h 420659"/>
                <a:gd name="connsiteX424" fmla="*/ 1069322 w 3817880"/>
                <a:gd name="connsiteY424" fmla="*/ 306811 h 420659"/>
                <a:gd name="connsiteX425" fmla="*/ 1076245 w 3817880"/>
                <a:gd name="connsiteY425" fmla="*/ 298824 h 420659"/>
                <a:gd name="connsiteX426" fmla="*/ 1076245 w 3817880"/>
                <a:gd name="connsiteY426" fmla="*/ 31519 h 420659"/>
                <a:gd name="connsiteX427" fmla="*/ 1042698 w 3817880"/>
                <a:gd name="connsiteY427" fmla="*/ 31519 h 420659"/>
                <a:gd name="connsiteX428" fmla="*/ 1042698 w 3817880"/>
                <a:gd name="connsiteY428" fmla="*/ 18207 h 420659"/>
                <a:gd name="connsiteX429" fmla="*/ 1096479 w 3817880"/>
                <a:gd name="connsiteY429" fmla="*/ 2233 h 420659"/>
                <a:gd name="connsiteX430" fmla="*/ 913306 w 3817880"/>
                <a:gd name="connsiteY430" fmla="*/ 110326 h 420659"/>
                <a:gd name="connsiteX431" fmla="*/ 913306 w 3817880"/>
                <a:gd name="connsiteY431" fmla="*/ 127365 h 420659"/>
                <a:gd name="connsiteX432" fmla="*/ 881889 w 3817880"/>
                <a:gd name="connsiteY432" fmla="*/ 141742 h 420659"/>
                <a:gd name="connsiteX433" fmla="*/ 870707 w 3817880"/>
                <a:gd name="connsiteY433" fmla="*/ 181146 h 420659"/>
                <a:gd name="connsiteX434" fmla="*/ 882954 w 3817880"/>
                <a:gd name="connsiteY434" fmla="*/ 219484 h 420659"/>
                <a:gd name="connsiteX435" fmla="*/ 913306 w 3817880"/>
                <a:gd name="connsiteY435" fmla="*/ 234394 h 420659"/>
                <a:gd name="connsiteX436" fmla="*/ 913306 w 3817880"/>
                <a:gd name="connsiteY436" fmla="*/ 252498 h 420659"/>
                <a:gd name="connsiteX437" fmla="*/ 910111 w 3817880"/>
                <a:gd name="connsiteY437" fmla="*/ 252498 h 420659"/>
                <a:gd name="connsiteX438" fmla="*/ 903189 w 3817880"/>
                <a:gd name="connsiteY438" fmla="*/ 252498 h 420659"/>
                <a:gd name="connsiteX439" fmla="*/ 898929 w 3817880"/>
                <a:gd name="connsiteY439" fmla="*/ 261550 h 420659"/>
                <a:gd name="connsiteX440" fmla="*/ 897864 w 3817880"/>
                <a:gd name="connsiteY440" fmla="*/ 271667 h 420659"/>
                <a:gd name="connsiteX441" fmla="*/ 898929 w 3817880"/>
                <a:gd name="connsiteY441" fmla="*/ 278590 h 420659"/>
                <a:gd name="connsiteX442" fmla="*/ 898929 w 3817880"/>
                <a:gd name="connsiteY442" fmla="*/ 281784 h 420659"/>
                <a:gd name="connsiteX443" fmla="*/ 913838 w 3817880"/>
                <a:gd name="connsiteY443" fmla="*/ 283914 h 420659"/>
                <a:gd name="connsiteX444" fmla="*/ 913838 w 3817880"/>
                <a:gd name="connsiteY444" fmla="*/ 315331 h 420659"/>
                <a:gd name="connsiteX445" fmla="*/ 896799 w 3817880"/>
                <a:gd name="connsiteY445" fmla="*/ 312136 h 420659"/>
                <a:gd name="connsiteX446" fmla="*/ 868577 w 3817880"/>
                <a:gd name="connsiteY446" fmla="*/ 329175 h 420659"/>
                <a:gd name="connsiteX447" fmla="*/ 858460 w 3817880"/>
                <a:gd name="connsiteY447" fmla="*/ 355267 h 420659"/>
                <a:gd name="connsiteX448" fmla="*/ 875500 w 3817880"/>
                <a:gd name="connsiteY448" fmla="*/ 387748 h 420659"/>
                <a:gd name="connsiteX449" fmla="*/ 913838 w 3817880"/>
                <a:gd name="connsiteY449" fmla="*/ 401060 h 420659"/>
                <a:gd name="connsiteX450" fmla="*/ 913838 w 3817880"/>
                <a:gd name="connsiteY450" fmla="*/ 420229 h 420659"/>
                <a:gd name="connsiteX451" fmla="*/ 902656 w 3817880"/>
                <a:gd name="connsiteY451" fmla="*/ 420229 h 420659"/>
                <a:gd name="connsiteX452" fmla="*/ 845148 w 3817880"/>
                <a:gd name="connsiteY452" fmla="*/ 405852 h 420659"/>
                <a:gd name="connsiteX453" fmla="*/ 823849 w 3817880"/>
                <a:gd name="connsiteY453" fmla="*/ 364319 h 420659"/>
                <a:gd name="connsiteX454" fmla="*/ 836096 w 3817880"/>
                <a:gd name="connsiteY454" fmla="*/ 329175 h 420659"/>
                <a:gd name="connsiteX455" fmla="*/ 871240 w 3817880"/>
                <a:gd name="connsiteY455" fmla="*/ 310006 h 420659"/>
                <a:gd name="connsiteX456" fmla="*/ 868045 w 3817880"/>
                <a:gd name="connsiteY456" fmla="*/ 299889 h 420659"/>
                <a:gd name="connsiteX457" fmla="*/ 866980 w 3817880"/>
                <a:gd name="connsiteY457" fmla="*/ 289772 h 420659"/>
                <a:gd name="connsiteX458" fmla="*/ 872837 w 3817880"/>
                <a:gd name="connsiteY458" fmla="*/ 271667 h 420659"/>
                <a:gd name="connsiteX459" fmla="*/ 888812 w 3817880"/>
                <a:gd name="connsiteY459" fmla="*/ 249303 h 420659"/>
                <a:gd name="connsiteX460" fmla="*/ 848343 w 3817880"/>
                <a:gd name="connsiteY460" fmla="*/ 225874 h 420659"/>
                <a:gd name="connsiteX461" fmla="*/ 833966 w 3817880"/>
                <a:gd name="connsiteY461" fmla="*/ 183276 h 420659"/>
                <a:gd name="connsiteX462" fmla="*/ 857395 w 3817880"/>
                <a:gd name="connsiteY462" fmla="*/ 130560 h 420659"/>
                <a:gd name="connsiteX463" fmla="*/ 913306 w 3817880"/>
                <a:gd name="connsiteY463" fmla="*/ 110326 h 420659"/>
                <a:gd name="connsiteX464" fmla="*/ 913306 w 3817880"/>
                <a:gd name="connsiteY464" fmla="*/ 110326 h 420659"/>
                <a:gd name="connsiteX465" fmla="*/ 569856 w 3817880"/>
                <a:gd name="connsiteY465" fmla="*/ 325448 h 420659"/>
                <a:gd name="connsiteX466" fmla="*/ 569856 w 3817880"/>
                <a:gd name="connsiteY466" fmla="*/ 309473 h 420659"/>
                <a:gd name="connsiteX467" fmla="*/ 593285 w 3817880"/>
                <a:gd name="connsiteY467" fmla="*/ 307343 h 420659"/>
                <a:gd name="connsiteX468" fmla="*/ 601272 w 3817880"/>
                <a:gd name="connsiteY468" fmla="*/ 299356 h 420659"/>
                <a:gd name="connsiteX469" fmla="*/ 601272 w 3817880"/>
                <a:gd name="connsiteY469" fmla="*/ 141742 h 420659"/>
                <a:gd name="connsiteX470" fmla="*/ 569856 w 3817880"/>
                <a:gd name="connsiteY470" fmla="*/ 141742 h 420659"/>
                <a:gd name="connsiteX471" fmla="*/ 569856 w 3817880"/>
                <a:gd name="connsiteY471" fmla="*/ 127365 h 420659"/>
                <a:gd name="connsiteX472" fmla="*/ 620442 w 3817880"/>
                <a:gd name="connsiteY472" fmla="*/ 112456 h 420659"/>
                <a:gd name="connsiteX473" fmla="*/ 637481 w 3817880"/>
                <a:gd name="connsiteY473" fmla="*/ 112456 h 420659"/>
                <a:gd name="connsiteX474" fmla="*/ 637481 w 3817880"/>
                <a:gd name="connsiteY474" fmla="*/ 135885 h 420659"/>
                <a:gd name="connsiteX475" fmla="*/ 680079 w 3817880"/>
                <a:gd name="connsiteY475" fmla="*/ 115651 h 420659"/>
                <a:gd name="connsiteX476" fmla="*/ 708301 w 3817880"/>
                <a:gd name="connsiteY476" fmla="*/ 108729 h 420659"/>
                <a:gd name="connsiteX477" fmla="*/ 751964 w 3817880"/>
                <a:gd name="connsiteY477" fmla="*/ 126833 h 420659"/>
                <a:gd name="connsiteX478" fmla="*/ 766341 w 3817880"/>
                <a:gd name="connsiteY478" fmla="*/ 176354 h 420659"/>
                <a:gd name="connsiteX479" fmla="*/ 766341 w 3817880"/>
                <a:gd name="connsiteY479" fmla="*/ 298824 h 420659"/>
                <a:gd name="connsiteX480" fmla="*/ 774328 w 3817880"/>
                <a:gd name="connsiteY480" fmla="*/ 306811 h 420659"/>
                <a:gd name="connsiteX481" fmla="*/ 797757 w 3817880"/>
                <a:gd name="connsiteY481" fmla="*/ 308941 h 420659"/>
                <a:gd name="connsiteX482" fmla="*/ 797757 w 3817880"/>
                <a:gd name="connsiteY482" fmla="*/ 324915 h 420659"/>
                <a:gd name="connsiteX483" fmla="*/ 700846 w 3817880"/>
                <a:gd name="connsiteY483" fmla="*/ 324915 h 420659"/>
                <a:gd name="connsiteX484" fmla="*/ 700846 w 3817880"/>
                <a:gd name="connsiteY484" fmla="*/ 308941 h 420659"/>
                <a:gd name="connsiteX485" fmla="*/ 722145 w 3817880"/>
                <a:gd name="connsiteY485" fmla="*/ 306811 h 420659"/>
                <a:gd name="connsiteX486" fmla="*/ 730133 w 3817880"/>
                <a:gd name="connsiteY486" fmla="*/ 298824 h 420659"/>
                <a:gd name="connsiteX487" fmla="*/ 730133 w 3817880"/>
                <a:gd name="connsiteY487" fmla="*/ 182743 h 420659"/>
                <a:gd name="connsiteX488" fmla="*/ 720015 w 3817880"/>
                <a:gd name="connsiteY488" fmla="*/ 147599 h 420659"/>
                <a:gd name="connsiteX489" fmla="*/ 684872 w 3817880"/>
                <a:gd name="connsiteY489" fmla="*/ 137482 h 420659"/>
                <a:gd name="connsiteX490" fmla="*/ 662508 w 3817880"/>
                <a:gd name="connsiteY490" fmla="*/ 140677 h 420659"/>
                <a:gd name="connsiteX491" fmla="*/ 636416 w 3817880"/>
                <a:gd name="connsiteY491" fmla="*/ 151859 h 420659"/>
                <a:gd name="connsiteX492" fmla="*/ 636416 w 3817880"/>
                <a:gd name="connsiteY492" fmla="*/ 298291 h 420659"/>
                <a:gd name="connsiteX493" fmla="*/ 644403 w 3817880"/>
                <a:gd name="connsiteY493" fmla="*/ 306279 h 420659"/>
                <a:gd name="connsiteX494" fmla="*/ 664637 w 3817880"/>
                <a:gd name="connsiteY494" fmla="*/ 308408 h 420659"/>
                <a:gd name="connsiteX495" fmla="*/ 664637 w 3817880"/>
                <a:gd name="connsiteY495" fmla="*/ 324383 h 420659"/>
                <a:gd name="connsiteX496" fmla="*/ 569856 w 3817880"/>
                <a:gd name="connsiteY496" fmla="*/ 324383 h 420659"/>
                <a:gd name="connsiteX497" fmla="*/ 569856 w 3817880"/>
                <a:gd name="connsiteY497" fmla="*/ 325448 h 420659"/>
                <a:gd name="connsiteX498" fmla="*/ 501166 w 3817880"/>
                <a:gd name="connsiteY498" fmla="*/ 15012 h 420659"/>
                <a:gd name="connsiteX499" fmla="*/ 519270 w 3817880"/>
                <a:gd name="connsiteY499" fmla="*/ 22999 h 420659"/>
                <a:gd name="connsiteX500" fmla="*/ 527258 w 3817880"/>
                <a:gd name="connsiteY500" fmla="*/ 41104 h 420659"/>
                <a:gd name="connsiteX501" fmla="*/ 519270 w 3817880"/>
                <a:gd name="connsiteY501" fmla="*/ 58143 h 420659"/>
                <a:gd name="connsiteX502" fmla="*/ 501166 w 3817880"/>
                <a:gd name="connsiteY502" fmla="*/ 66130 h 420659"/>
                <a:gd name="connsiteX503" fmla="*/ 484127 w 3817880"/>
                <a:gd name="connsiteY503" fmla="*/ 58143 h 420659"/>
                <a:gd name="connsiteX504" fmla="*/ 476140 w 3817880"/>
                <a:gd name="connsiteY504" fmla="*/ 41104 h 420659"/>
                <a:gd name="connsiteX505" fmla="*/ 484127 w 3817880"/>
                <a:gd name="connsiteY505" fmla="*/ 22999 h 420659"/>
                <a:gd name="connsiteX506" fmla="*/ 501166 w 3817880"/>
                <a:gd name="connsiteY506" fmla="*/ 15012 h 420659"/>
                <a:gd name="connsiteX507" fmla="*/ 501166 w 3817880"/>
                <a:gd name="connsiteY507" fmla="*/ 15012 h 420659"/>
                <a:gd name="connsiteX508" fmla="*/ 500101 w 3817880"/>
                <a:gd name="connsiteY508" fmla="*/ 112988 h 420659"/>
                <a:gd name="connsiteX509" fmla="*/ 517141 w 3817880"/>
                <a:gd name="connsiteY509" fmla="*/ 112988 h 420659"/>
                <a:gd name="connsiteX510" fmla="*/ 517141 w 3817880"/>
                <a:gd name="connsiteY510" fmla="*/ 299889 h 420659"/>
                <a:gd name="connsiteX511" fmla="*/ 525128 w 3817880"/>
                <a:gd name="connsiteY511" fmla="*/ 307876 h 420659"/>
                <a:gd name="connsiteX512" fmla="*/ 547492 w 3817880"/>
                <a:gd name="connsiteY512" fmla="*/ 310006 h 420659"/>
                <a:gd name="connsiteX513" fmla="*/ 547492 w 3817880"/>
                <a:gd name="connsiteY513" fmla="*/ 325980 h 420659"/>
                <a:gd name="connsiteX514" fmla="*/ 449516 w 3817880"/>
                <a:gd name="connsiteY514" fmla="*/ 325980 h 420659"/>
                <a:gd name="connsiteX515" fmla="*/ 449516 w 3817880"/>
                <a:gd name="connsiteY515" fmla="*/ 310006 h 420659"/>
                <a:gd name="connsiteX516" fmla="*/ 472945 w 3817880"/>
                <a:gd name="connsiteY516" fmla="*/ 307876 h 420659"/>
                <a:gd name="connsiteX517" fmla="*/ 479867 w 3817880"/>
                <a:gd name="connsiteY517" fmla="*/ 299889 h 420659"/>
                <a:gd name="connsiteX518" fmla="*/ 479867 w 3817880"/>
                <a:gd name="connsiteY518" fmla="*/ 142275 h 420659"/>
                <a:gd name="connsiteX519" fmla="*/ 449516 w 3817880"/>
                <a:gd name="connsiteY519" fmla="*/ 142275 h 420659"/>
                <a:gd name="connsiteX520" fmla="*/ 449516 w 3817880"/>
                <a:gd name="connsiteY520" fmla="*/ 127365 h 420659"/>
                <a:gd name="connsiteX521" fmla="*/ 500101 w 3817880"/>
                <a:gd name="connsiteY521" fmla="*/ 112988 h 420659"/>
                <a:gd name="connsiteX522" fmla="*/ 500101 w 3817880"/>
                <a:gd name="connsiteY522" fmla="*/ 112988 h 420659"/>
                <a:gd name="connsiteX523" fmla="*/ 410112 w 3817880"/>
                <a:gd name="connsiteY523" fmla="*/ 119378 h 420659"/>
                <a:gd name="connsiteX524" fmla="*/ 410112 w 3817880"/>
                <a:gd name="connsiteY524" fmla="*/ 168899 h 420659"/>
                <a:gd name="connsiteX525" fmla="*/ 388813 w 3817880"/>
                <a:gd name="connsiteY525" fmla="*/ 168899 h 420659"/>
                <a:gd name="connsiteX526" fmla="*/ 384553 w 3817880"/>
                <a:gd name="connsiteY526" fmla="*/ 138547 h 420659"/>
                <a:gd name="connsiteX527" fmla="*/ 368579 w 3817880"/>
                <a:gd name="connsiteY527" fmla="*/ 130560 h 420659"/>
                <a:gd name="connsiteX528" fmla="*/ 352604 w 3817880"/>
                <a:gd name="connsiteY528" fmla="*/ 128430 h 420659"/>
                <a:gd name="connsiteX529" fmla="*/ 325448 w 3817880"/>
                <a:gd name="connsiteY529" fmla="*/ 137482 h 420659"/>
                <a:gd name="connsiteX530" fmla="*/ 315331 w 3817880"/>
                <a:gd name="connsiteY530" fmla="*/ 159847 h 420659"/>
                <a:gd name="connsiteX531" fmla="*/ 323318 w 3817880"/>
                <a:gd name="connsiteY531" fmla="*/ 181146 h 420659"/>
                <a:gd name="connsiteX532" fmla="*/ 352604 w 3817880"/>
                <a:gd name="connsiteY532" fmla="*/ 200315 h 420659"/>
                <a:gd name="connsiteX533" fmla="*/ 363786 w 3817880"/>
                <a:gd name="connsiteY533" fmla="*/ 204575 h 420659"/>
                <a:gd name="connsiteX534" fmla="*/ 399995 w 3817880"/>
                <a:gd name="connsiteY534" fmla="*/ 224809 h 420659"/>
                <a:gd name="connsiteX535" fmla="*/ 412242 w 3817880"/>
                <a:gd name="connsiteY535" fmla="*/ 241848 h 420659"/>
                <a:gd name="connsiteX536" fmla="*/ 415437 w 3817880"/>
                <a:gd name="connsiteY536" fmla="*/ 263148 h 420659"/>
                <a:gd name="connsiteX537" fmla="*/ 394138 w 3817880"/>
                <a:gd name="connsiteY537" fmla="*/ 311603 h 420659"/>
                <a:gd name="connsiteX538" fmla="*/ 334500 w 3817880"/>
                <a:gd name="connsiteY538" fmla="*/ 328643 h 420659"/>
                <a:gd name="connsiteX539" fmla="*/ 304149 w 3817880"/>
                <a:gd name="connsiteY539" fmla="*/ 326513 h 420659"/>
                <a:gd name="connsiteX540" fmla="*/ 276992 w 3817880"/>
                <a:gd name="connsiteY540" fmla="*/ 319591 h 420659"/>
                <a:gd name="connsiteX541" fmla="*/ 276992 w 3817880"/>
                <a:gd name="connsiteY541" fmla="*/ 262083 h 420659"/>
                <a:gd name="connsiteX542" fmla="*/ 298291 w 3817880"/>
                <a:gd name="connsiteY542" fmla="*/ 262083 h 420659"/>
                <a:gd name="connsiteX543" fmla="*/ 302551 w 3817880"/>
                <a:gd name="connsiteY543" fmla="*/ 299356 h 420659"/>
                <a:gd name="connsiteX544" fmla="*/ 321720 w 3817880"/>
                <a:gd name="connsiteY544" fmla="*/ 307343 h 420659"/>
                <a:gd name="connsiteX545" fmla="*/ 340890 w 3817880"/>
                <a:gd name="connsiteY545" fmla="*/ 310538 h 420659"/>
                <a:gd name="connsiteX546" fmla="*/ 370176 w 3817880"/>
                <a:gd name="connsiteY546" fmla="*/ 300421 h 420659"/>
                <a:gd name="connsiteX547" fmla="*/ 381358 w 3817880"/>
                <a:gd name="connsiteY547" fmla="*/ 274330 h 420659"/>
                <a:gd name="connsiteX548" fmla="*/ 373371 w 3817880"/>
                <a:gd name="connsiteY548" fmla="*/ 253031 h 420659"/>
                <a:gd name="connsiteX549" fmla="*/ 336097 w 3817880"/>
                <a:gd name="connsiteY549" fmla="*/ 230666 h 420659"/>
                <a:gd name="connsiteX550" fmla="*/ 292434 w 3817880"/>
                <a:gd name="connsiteY550" fmla="*/ 203510 h 420659"/>
                <a:gd name="connsiteX551" fmla="*/ 280187 w 3817880"/>
                <a:gd name="connsiteY551" fmla="*/ 171029 h 420659"/>
                <a:gd name="connsiteX552" fmla="*/ 300421 w 3817880"/>
                <a:gd name="connsiteY552" fmla="*/ 125768 h 420659"/>
                <a:gd name="connsiteX553" fmla="*/ 357929 w 3817880"/>
                <a:gd name="connsiteY553" fmla="*/ 108729 h 420659"/>
                <a:gd name="connsiteX554" fmla="*/ 386150 w 3817880"/>
                <a:gd name="connsiteY554" fmla="*/ 111923 h 420659"/>
                <a:gd name="connsiteX555" fmla="*/ 410112 w 3817880"/>
                <a:gd name="connsiteY555" fmla="*/ 119378 h 420659"/>
                <a:gd name="connsiteX556" fmla="*/ 410112 w 3817880"/>
                <a:gd name="connsiteY556" fmla="*/ 119378 h 420659"/>
                <a:gd name="connsiteX557" fmla="*/ 3297 w 3817880"/>
                <a:gd name="connsiteY557" fmla="*/ 31519 h 420659"/>
                <a:gd name="connsiteX558" fmla="*/ 250901 w 3817880"/>
                <a:gd name="connsiteY558" fmla="*/ 31519 h 420659"/>
                <a:gd name="connsiteX559" fmla="*/ 250901 w 3817880"/>
                <a:gd name="connsiteY559" fmla="*/ 98079 h 420659"/>
                <a:gd name="connsiteX560" fmla="*/ 227471 w 3817880"/>
                <a:gd name="connsiteY560" fmla="*/ 98079 h 420659"/>
                <a:gd name="connsiteX561" fmla="*/ 221614 w 3817880"/>
                <a:gd name="connsiteY561" fmla="*/ 57610 h 420659"/>
                <a:gd name="connsiteX562" fmla="*/ 214692 w 3817880"/>
                <a:gd name="connsiteY562" fmla="*/ 50688 h 420659"/>
                <a:gd name="connsiteX563" fmla="*/ 148132 w 3817880"/>
                <a:gd name="connsiteY563" fmla="*/ 50688 h 420659"/>
                <a:gd name="connsiteX564" fmla="*/ 148132 w 3817880"/>
                <a:gd name="connsiteY564" fmla="*/ 298291 h 420659"/>
                <a:gd name="connsiteX565" fmla="*/ 155054 w 3817880"/>
                <a:gd name="connsiteY565" fmla="*/ 305214 h 420659"/>
                <a:gd name="connsiteX566" fmla="*/ 184341 w 3817880"/>
                <a:gd name="connsiteY566" fmla="*/ 307343 h 420659"/>
                <a:gd name="connsiteX567" fmla="*/ 184341 w 3817880"/>
                <a:gd name="connsiteY567" fmla="*/ 325448 h 420659"/>
                <a:gd name="connsiteX568" fmla="*/ 70390 w 3817880"/>
                <a:gd name="connsiteY568" fmla="*/ 325448 h 420659"/>
                <a:gd name="connsiteX569" fmla="*/ 70390 w 3817880"/>
                <a:gd name="connsiteY569" fmla="*/ 307343 h 420659"/>
                <a:gd name="connsiteX570" fmla="*/ 99676 w 3817880"/>
                <a:gd name="connsiteY570" fmla="*/ 305214 h 420659"/>
                <a:gd name="connsiteX571" fmla="*/ 106598 w 3817880"/>
                <a:gd name="connsiteY571" fmla="*/ 298291 h 420659"/>
                <a:gd name="connsiteX572" fmla="*/ 106598 w 3817880"/>
                <a:gd name="connsiteY572" fmla="*/ 50688 h 420659"/>
                <a:gd name="connsiteX573" fmla="*/ 40039 w 3817880"/>
                <a:gd name="connsiteY573" fmla="*/ 50688 h 420659"/>
                <a:gd name="connsiteX574" fmla="*/ 33116 w 3817880"/>
                <a:gd name="connsiteY574" fmla="*/ 57610 h 420659"/>
                <a:gd name="connsiteX575" fmla="*/ 27259 w 3817880"/>
                <a:gd name="connsiteY575" fmla="*/ 98079 h 420659"/>
                <a:gd name="connsiteX576" fmla="*/ 2233 w 3817880"/>
                <a:gd name="connsiteY576" fmla="*/ 98079 h 420659"/>
                <a:gd name="connsiteX577" fmla="*/ 2233 w 3817880"/>
                <a:gd name="connsiteY577" fmla="*/ 31519 h 4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Lst>
              <a:rect l="l" t="t" r="r" b="b"/>
              <a:pathLst>
                <a:path w="3817880" h="420659">
                  <a:moveTo>
                    <a:pt x="2873364" y="329175"/>
                  </a:moveTo>
                  <a:lnTo>
                    <a:pt x="2873364" y="302019"/>
                  </a:lnTo>
                  <a:cubicBezTo>
                    <a:pt x="2879221" y="303084"/>
                    <a:pt x="2885611" y="304149"/>
                    <a:pt x="2893598" y="304149"/>
                  </a:cubicBezTo>
                  <a:cubicBezTo>
                    <a:pt x="2903715" y="304149"/>
                    <a:pt x="2914898" y="302019"/>
                    <a:pt x="2926080" y="298291"/>
                  </a:cubicBezTo>
                  <a:cubicBezTo>
                    <a:pt x="2937262" y="294031"/>
                    <a:pt x="2949509" y="287109"/>
                    <a:pt x="2962288" y="278057"/>
                  </a:cubicBezTo>
                  <a:lnTo>
                    <a:pt x="2962288" y="303084"/>
                  </a:lnTo>
                  <a:cubicBezTo>
                    <a:pt x="2950041" y="312136"/>
                    <a:pt x="2936197" y="317993"/>
                    <a:pt x="2921820" y="322253"/>
                  </a:cubicBezTo>
                  <a:cubicBezTo>
                    <a:pt x="2908508" y="326513"/>
                    <a:pt x="2893598" y="329175"/>
                    <a:pt x="2880286" y="329175"/>
                  </a:cubicBezTo>
                  <a:cubicBezTo>
                    <a:pt x="2877624" y="329175"/>
                    <a:pt x="2875494" y="329175"/>
                    <a:pt x="2873364" y="329175"/>
                  </a:cubicBezTo>
                  <a:lnTo>
                    <a:pt x="2873364" y="329175"/>
                  </a:lnTo>
                  <a:close/>
                  <a:moveTo>
                    <a:pt x="2873364" y="209367"/>
                  </a:moveTo>
                  <a:lnTo>
                    <a:pt x="2873364" y="191263"/>
                  </a:lnTo>
                  <a:lnTo>
                    <a:pt x="2922885" y="191263"/>
                  </a:lnTo>
                  <a:lnTo>
                    <a:pt x="2922885" y="184341"/>
                  </a:lnTo>
                  <a:cubicBezTo>
                    <a:pt x="2922885" y="166236"/>
                    <a:pt x="2919690" y="152924"/>
                    <a:pt x="2911703" y="143872"/>
                  </a:cubicBezTo>
                  <a:cubicBezTo>
                    <a:pt x="2903715" y="133755"/>
                    <a:pt x="2892533" y="128963"/>
                    <a:pt x="2878156" y="128963"/>
                  </a:cubicBezTo>
                  <a:cubicBezTo>
                    <a:pt x="2876027" y="128963"/>
                    <a:pt x="2874962" y="128963"/>
                    <a:pt x="2873897" y="128963"/>
                  </a:cubicBezTo>
                  <a:lnTo>
                    <a:pt x="2873897" y="109794"/>
                  </a:lnTo>
                  <a:cubicBezTo>
                    <a:pt x="2877091" y="109794"/>
                    <a:pt x="2880819" y="108729"/>
                    <a:pt x="2884014" y="108729"/>
                  </a:cubicBezTo>
                  <a:cubicBezTo>
                    <a:pt x="2909040" y="108729"/>
                    <a:pt x="2927677" y="116716"/>
                    <a:pt x="2941522" y="132158"/>
                  </a:cubicBezTo>
                  <a:cubicBezTo>
                    <a:pt x="2956431" y="148132"/>
                    <a:pt x="2962821" y="169431"/>
                    <a:pt x="2962821" y="194990"/>
                  </a:cubicBezTo>
                  <a:cubicBezTo>
                    <a:pt x="2962821" y="198185"/>
                    <a:pt x="2962821" y="201912"/>
                    <a:pt x="2962821" y="202978"/>
                  </a:cubicBezTo>
                  <a:cubicBezTo>
                    <a:pt x="2962821" y="205107"/>
                    <a:pt x="2962821" y="207237"/>
                    <a:pt x="2962821" y="208835"/>
                  </a:cubicBezTo>
                  <a:lnTo>
                    <a:pt x="2873364" y="208835"/>
                  </a:lnTo>
                  <a:lnTo>
                    <a:pt x="2873364" y="209367"/>
                  </a:lnTo>
                  <a:close/>
                  <a:moveTo>
                    <a:pt x="2994770" y="325448"/>
                  </a:moveTo>
                  <a:lnTo>
                    <a:pt x="2994770" y="309473"/>
                  </a:lnTo>
                  <a:lnTo>
                    <a:pt x="3017134" y="307343"/>
                  </a:lnTo>
                  <a:lnTo>
                    <a:pt x="3025121" y="299356"/>
                  </a:lnTo>
                  <a:lnTo>
                    <a:pt x="3025121" y="141742"/>
                  </a:lnTo>
                  <a:lnTo>
                    <a:pt x="2994770" y="141742"/>
                  </a:lnTo>
                  <a:lnTo>
                    <a:pt x="2994770" y="127365"/>
                  </a:lnTo>
                  <a:lnTo>
                    <a:pt x="3045355" y="112456"/>
                  </a:lnTo>
                  <a:lnTo>
                    <a:pt x="3062395" y="112456"/>
                  </a:lnTo>
                  <a:lnTo>
                    <a:pt x="3062395" y="152924"/>
                  </a:lnTo>
                  <a:cubicBezTo>
                    <a:pt x="3069317" y="146002"/>
                    <a:pt x="3077304" y="138015"/>
                    <a:pt x="3083694" y="131625"/>
                  </a:cubicBezTo>
                  <a:cubicBezTo>
                    <a:pt x="3091681" y="124703"/>
                    <a:pt x="3100733" y="116716"/>
                    <a:pt x="3108720" y="110326"/>
                  </a:cubicBezTo>
                  <a:cubicBezTo>
                    <a:pt x="3109785" y="110326"/>
                    <a:pt x="3111915" y="110326"/>
                    <a:pt x="3112980" y="110326"/>
                  </a:cubicBezTo>
                  <a:cubicBezTo>
                    <a:pt x="3114045" y="110326"/>
                    <a:pt x="3116175" y="109261"/>
                    <a:pt x="3119902" y="109261"/>
                  </a:cubicBezTo>
                  <a:cubicBezTo>
                    <a:pt x="3124162" y="109261"/>
                    <a:pt x="3128955" y="110326"/>
                    <a:pt x="3132149" y="111391"/>
                  </a:cubicBezTo>
                  <a:cubicBezTo>
                    <a:pt x="3136409" y="112456"/>
                    <a:pt x="3141202" y="113521"/>
                    <a:pt x="3145461" y="115651"/>
                  </a:cubicBezTo>
                  <a:lnTo>
                    <a:pt x="3145461" y="152924"/>
                  </a:lnTo>
                  <a:lnTo>
                    <a:pt x="3132149" y="152924"/>
                  </a:lnTo>
                  <a:cubicBezTo>
                    <a:pt x="3128955" y="149730"/>
                    <a:pt x="3125227" y="147067"/>
                    <a:pt x="3122032" y="144937"/>
                  </a:cubicBezTo>
                  <a:cubicBezTo>
                    <a:pt x="3118837" y="143872"/>
                    <a:pt x="3114045" y="142807"/>
                    <a:pt x="3109785" y="142807"/>
                  </a:cubicBezTo>
                  <a:cubicBezTo>
                    <a:pt x="3102863" y="142807"/>
                    <a:pt x="3094876" y="144937"/>
                    <a:pt x="3087421" y="150794"/>
                  </a:cubicBezTo>
                  <a:cubicBezTo>
                    <a:pt x="3079434" y="155054"/>
                    <a:pt x="3071446" y="163042"/>
                    <a:pt x="3062395" y="174223"/>
                  </a:cubicBezTo>
                  <a:lnTo>
                    <a:pt x="3062395" y="299356"/>
                  </a:lnTo>
                  <a:lnTo>
                    <a:pt x="3069317" y="307343"/>
                  </a:lnTo>
                  <a:lnTo>
                    <a:pt x="3099668" y="309473"/>
                  </a:lnTo>
                  <a:lnTo>
                    <a:pt x="3099668" y="325448"/>
                  </a:lnTo>
                  <a:lnTo>
                    <a:pt x="2994770" y="325448"/>
                  </a:lnTo>
                  <a:lnTo>
                    <a:pt x="2994770" y="325448"/>
                  </a:lnTo>
                  <a:close/>
                  <a:moveTo>
                    <a:pt x="3299880" y="119378"/>
                  </a:moveTo>
                  <a:lnTo>
                    <a:pt x="3299880" y="168899"/>
                  </a:lnTo>
                  <a:lnTo>
                    <a:pt x="3277516" y="168899"/>
                  </a:lnTo>
                  <a:lnTo>
                    <a:pt x="3274322" y="138547"/>
                  </a:lnTo>
                  <a:cubicBezTo>
                    <a:pt x="3268464" y="135353"/>
                    <a:pt x="3263139" y="132690"/>
                    <a:pt x="3257282" y="130560"/>
                  </a:cubicBezTo>
                  <a:cubicBezTo>
                    <a:pt x="3253022" y="129495"/>
                    <a:pt x="3247165" y="128430"/>
                    <a:pt x="3241308" y="128430"/>
                  </a:cubicBezTo>
                  <a:cubicBezTo>
                    <a:pt x="3230126" y="128430"/>
                    <a:pt x="3221074" y="131625"/>
                    <a:pt x="3215216" y="137482"/>
                  </a:cubicBezTo>
                  <a:cubicBezTo>
                    <a:pt x="3208294" y="143340"/>
                    <a:pt x="3205099" y="149730"/>
                    <a:pt x="3205099" y="159847"/>
                  </a:cubicBezTo>
                  <a:cubicBezTo>
                    <a:pt x="3205099" y="168899"/>
                    <a:pt x="3207229" y="175821"/>
                    <a:pt x="3213086" y="181146"/>
                  </a:cubicBezTo>
                  <a:cubicBezTo>
                    <a:pt x="3218943" y="187003"/>
                    <a:pt x="3227463" y="192328"/>
                    <a:pt x="3242373" y="200315"/>
                  </a:cubicBezTo>
                  <a:cubicBezTo>
                    <a:pt x="3244502" y="201380"/>
                    <a:pt x="3248230" y="202445"/>
                    <a:pt x="3253555" y="204575"/>
                  </a:cubicBezTo>
                  <a:cubicBezTo>
                    <a:pt x="3269529" y="212562"/>
                    <a:pt x="3281776" y="218952"/>
                    <a:pt x="3288699" y="224809"/>
                  </a:cubicBezTo>
                  <a:cubicBezTo>
                    <a:pt x="3294556" y="229069"/>
                    <a:pt x="3298815" y="234926"/>
                    <a:pt x="3300946" y="241848"/>
                  </a:cubicBezTo>
                  <a:cubicBezTo>
                    <a:pt x="3304140" y="247706"/>
                    <a:pt x="3305205" y="255160"/>
                    <a:pt x="3305205" y="263148"/>
                  </a:cubicBezTo>
                  <a:cubicBezTo>
                    <a:pt x="3305205" y="283382"/>
                    <a:pt x="3298283" y="299356"/>
                    <a:pt x="3283906" y="311603"/>
                  </a:cubicBezTo>
                  <a:cubicBezTo>
                    <a:pt x="3269529" y="322785"/>
                    <a:pt x="3248763" y="328643"/>
                    <a:pt x="3223203" y="328643"/>
                  </a:cubicBezTo>
                  <a:cubicBezTo>
                    <a:pt x="3213086" y="328643"/>
                    <a:pt x="3202969" y="327578"/>
                    <a:pt x="3193917" y="326513"/>
                  </a:cubicBezTo>
                  <a:cubicBezTo>
                    <a:pt x="3183800" y="325448"/>
                    <a:pt x="3174748" y="323318"/>
                    <a:pt x="3166761" y="319591"/>
                  </a:cubicBezTo>
                  <a:lnTo>
                    <a:pt x="3166761" y="262083"/>
                  </a:lnTo>
                  <a:lnTo>
                    <a:pt x="3188060" y="262083"/>
                  </a:lnTo>
                  <a:lnTo>
                    <a:pt x="3192319" y="299356"/>
                  </a:lnTo>
                  <a:cubicBezTo>
                    <a:pt x="3199242" y="303616"/>
                    <a:pt x="3204566" y="306279"/>
                    <a:pt x="3211489" y="307343"/>
                  </a:cubicBezTo>
                  <a:cubicBezTo>
                    <a:pt x="3217346" y="309473"/>
                    <a:pt x="3223736" y="310538"/>
                    <a:pt x="3229593" y="310538"/>
                  </a:cubicBezTo>
                  <a:cubicBezTo>
                    <a:pt x="3241840" y="310538"/>
                    <a:pt x="3251957" y="307343"/>
                    <a:pt x="3259944" y="300421"/>
                  </a:cubicBezTo>
                  <a:cubicBezTo>
                    <a:pt x="3267932" y="293499"/>
                    <a:pt x="3271126" y="285512"/>
                    <a:pt x="3271126" y="274330"/>
                  </a:cubicBezTo>
                  <a:cubicBezTo>
                    <a:pt x="3271126" y="265278"/>
                    <a:pt x="3268997" y="258355"/>
                    <a:pt x="3263139" y="253031"/>
                  </a:cubicBezTo>
                  <a:cubicBezTo>
                    <a:pt x="3257282" y="247173"/>
                    <a:pt x="3246100" y="239719"/>
                    <a:pt x="3225866" y="230666"/>
                  </a:cubicBezTo>
                  <a:cubicBezTo>
                    <a:pt x="3204566" y="221614"/>
                    <a:pt x="3189657" y="211497"/>
                    <a:pt x="3182203" y="203510"/>
                  </a:cubicBezTo>
                  <a:cubicBezTo>
                    <a:pt x="3173150" y="194458"/>
                    <a:pt x="3169955" y="183276"/>
                    <a:pt x="3169955" y="171029"/>
                  </a:cubicBezTo>
                  <a:cubicBezTo>
                    <a:pt x="3169955" y="151859"/>
                    <a:pt x="3176878" y="135885"/>
                    <a:pt x="3190190" y="125768"/>
                  </a:cubicBezTo>
                  <a:cubicBezTo>
                    <a:pt x="3203502" y="114586"/>
                    <a:pt x="3222671" y="108729"/>
                    <a:pt x="3247698" y="108729"/>
                  </a:cubicBezTo>
                  <a:cubicBezTo>
                    <a:pt x="3257814" y="108729"/>
                    <a:pt x="3266867" y="109794"/>
                    <a:pt x="3274854" y="111923"/>
                  </a:cubicBezTo>
                  <a:cubicBezTo>
                    <a:pt x="3283906" y="114053"/>
                    <a:pt x="3291893" y="116183"/>
                    <a:pt x="3299880" y="119378"/>
                  </a:cubicBezTo>
                  <a:lnTo>
                    <a:pt x="3299880" y="119378"/>
                  </a:lnTo>
                  <a:close/>
                  <a:moveTo>
                    <a:pt x="3389870" y="112988"/>
                  </a:moveTo>
                  <a:lnTo>
                    <a:pt x="3406909" y="112988"/>
                  </a:lnTo>
                  <a:lnTo>
                    <a:pt x="3406909" y="299889"/>
                  </a:lnTo>
                  <a:lnTo>
                    <a:pt x="3413831" y="307876"/>
                  </a:lnTo>
                  <a:lnTo>
                    <a:pt x="3437261" y="310006"/>
                  </a:lnTo>
                  <a:lnTo>
                    <a:pt x="3437261" y="325980"/>
                  </a:lnTo>
                  <a:lnTo>
                    <a:pt x="3339284" y="325980"/>
                  </a:lnTo>
                  <a:lnTo>
                    <a:pt x="3339284" y="310006"/>
                  </a:lnTo>
                  <a:lnTo>
                    <a:pt x="3361648" y="307876"/>
                  </a:lnTo>
                  <a:lnTo>
                    <a:pt x="3369635" y="299889"/>
                  </a:lnTo>
                  <a:lnTo>
                    <a:pt x="3369635" y="142275"/>
                  </a:lnTo>
                  <a:lnTo>
                    <a:pt x="3339284" y="142275"/>
                  </a:lnTo>
                  <a:lnTo>
                    <a:pt x="3339284" y="127365"/>
                  </a:lnTo>
                  <a:lnTo>
                    <a:pt x="3389870" y="112988"/>
                  </a:lnTo>
                  <a:lnTo>
                    <a:pt x="3389870" y="112988"/>
                  </a:lnTo>
                  <a:close/>
                  <a:moveTo>
                    <a:pt x="3390934" y="15012"/>
                  </a:moveTo>
                  <a:cubicBezTo>
                    <a:pt x="3398922" y="15012"/>
                    <a:pt x="3404246" y="17142"/>
                    <a:pt x="3409039" y="22999"/>
                  </a:cubicBezTo>
                  <a:cubicBezTo>
                    <a:pt x="3414896" y="27259"/>
                    <a:pt x="3417026" y="33116"/>
                    <a:pt x="3417026" y="41104"/>
                  </a:cubicBezTo>
                  <a:cubicBezTo>
                    <a:pt x="3417026" y="48026"/>
                    <a:pt x="3414896" y="53351"/>
                    <a:pt x="3409039" y="58143"/>
                  </a:cubicBezTo>
                  <a:cubicBezTo>
                    <a:pt x="3404779" y="64000"/>
                    <a:pt x="3398922" y="66130"/>
                    <a:pt x="3390934" y="66130"/>
                  </a:cubicBezTo>
                  <a:cubicBezTo>
                    <a:pt x="3384013" y="66130"/>
                    <a:pt x="3378688" y="64000"/>
                    <a:pt x="3372830" y="58143"/>
                  </a:cubicBezTo>
                  <a:cubicBezTo>
                    <a:pt x="3368571" y="53883"/>
                    <a:pt x="3365908" y="48026"/>
                    <a:pt x="3365908" y="41104"/>
                  </a:cubicBezTo>
                  <a:cubicBezTo>
                    <a:pt x="3365908" y="33116"/>
                    <a:pt x="3368038" y="27792"/>
                    <a:pt x="3372830" y="22999"/>
                  </a:cubicBezTo>
                  <a:cubicBezTo>
                    <a:pt x="3378688" y="17142"/>
                    <a:pt x="3384545" y="15012"/>
                    <a:pt x="3390934" y="15012"/>
                  </a:cubicBezTo>
                  <a:lnTo>
                    <a:pt x="3390934" y="15012"/>
                  </a:lnTo>
                  <a:close/>
                  <a:moveTo>
                    <a:pt x="3484651" y="140677"/>
                  </a:moveTo>
                  <a:lnTo>
                    <a:pt x="3457494" y="140677"/>
                  </a:lnTo>
                  <a:lnTo>
                    <a:pt x="3457494" y="127365"/>
                  </a:lnTo>
                  <a:lnTo>
                    <a:pt x="3485716" y="114053"/>
                  </a:lnTo>
                  <a:lnTo>
                    <a:pt x="3504885" y="73585"/>
                  </a:lnTo>
                  <a:lnTo>
                    <a:pt x="3521924" y="73585"/>
                  </a:lnTo>
                  <a:lnTo>
                    <a:pt x="3521924" y="120975"/>
                  </a:lnTo>
                  <a:lnTo>
                    <a:pt x="3588484" y="120975"/>
                  </a:lnTo>
                  <a:lnTo>
                    <a:pt x="3588484" y="141210"/>
                  </a:lnTo>
                  <a:lnTo>
                    <a:pt x="3521924" y="141210"/>
                  </a:lnTo>
                  <a:lnTo>
                    <a:pt x="3521924" y="256225"/>
                  </a:lnTo>
                  <a:cubicBezTo>
                    <a:pt x="3521924" y="275395"/>
                    <a:pt x="3524054" y="288707"/>
                    <a:pt x="3529912" y="294564"/>
                  </a:cubicBezTo>
                  <a:cubicBezTo>
                    <a:pt x="3534172" y="301486"/>
                    <a:pt x="3544821" y="304681"/>
                    <a:pt x="3558133" y="304681"/>
                  </a:cubicBezTo>
                  <a:cubicBezTo>
                    <a:pt x="3562393" y="304681"/>
                    <a:pt x="3567185" y="304681"/>
                    <a:pt x="3573043" y="303616"/>
                  </a:cubicBezTo>
                  <a:cubicBezTo>
                    <a:pt x="3577302" y="303616"/>
                    <a:pt x="3583160" y="302551"/>
                    <a:pt x="3589017" y="301486"/>
                  </a:cubicBezTo>
                  <a:lnTo>
                    <a:pt x="3589017" y="317461"/>
                  </a:lnTo>
                  <a:cubicBezTo>
                    <a:pt x="3578900" y="320655"/>
                    <a:pt x="3568783" y="323318"/>
                    <a:pt x="3559731" y="325448"/>
                  </a:cubicBezTo>
                  <a:cubicBezTo>
                    <a:pt x="3549614" y="326513"/>
                    <a:pt x="3540561" y="327578"/>
                    <a:pt x="3531509" y="327578"/>
                  </a:cubicBezTo>
                  <a:cubicBezTo>
                    <a:pt x="3514470" y="327578"/>
                    <a:pt x="3502223" y="324383"/>
                    <a:pt x="3495300" y="317461"/>
                  </a:cubicBezTo>
                  <a:cubicBezTo>
                    <a:pt x="3488378" y="311603"/>
                    <a:pt x="3485184" y="299356"/>
                    <a:pt x="3485184" y="282317"/>
                  </a:cubicBezTo>
                  <a:lnTo>
                    <a:pt x="3485184" y="140677"/>
                  </a:lnTo>
                  <a:lnTo>
                    <a:pt x="3484651" y="140677"/>
                  </a:lnTo>
                  <a:close/>
                  <a:moveTo>
                    <a:pt x="3592744" y="114053"/>
                  </a:moveTo>
                  <a:lnTo>
                    <a:pt x="3687526" y="114053"/>
                  </a:lnTo>
                  <a:lnTo>
                    <a:pt x="3687526" y="131093"/>
                  </a:lnTo>
                  <a:lnTo>
                    <a:pt x="3665162" y="132158"/>
                  </a:lnTo>
                  <a:lnTo>
                    <a:pt x="3659304" y="140145"/>
                  </a:lnTo>
                  <a:lnTo>
                    <a:pt x="3712020" y="276460"/>
                  </a:lnTo>
                  <a:lnTo>
                    <a:pt x="3765800" y="140145"/>
                  </a:lnTo>
                  <a:lnTo>
                    <a:pt x="3762606" y="132158"/>
                  </a:lnTo>
                  <a:lnTo>
                    <a:pt x="3739176" y="131093"/>
                  </a:lnTo>
                  <a:lnTo>
                    <a:pt x="3739176" y="114053"/>
                  </a:lnTo>
                  <a:lnTo>
                    <a:pt x="3817984" y="114053"/>
                  </a:lnTo>
                  <a:lnTo>
                    <a:pt x="3817984" y="131093"/>
                  </a:lnTo>
                  <a:lnTo>
                    <a:pt x="3791892" y="134287"/>
                  </a:lnTo>
                  <a:lnTo>
                    <a:pt x="3704033" y="347279"/>
                  </a:lnTo>
                  <a:cubicBezTo>
                    <a:pt x="3692851" y="373371"/>
                    <a:pt x="3682734" y="392540"/>
                    <a:pt x="3671552" y="403722"/>
                  </a:cubicBezTo>
                  <a:cubicBezTo>
                    <a:pt x="3660369" y="414904"/>
                    <a:pt x="3648122" y="420762"/>
                    <a:pt x="3634278" y="420762"/>
                  </a:cubicBezTo>
                  <a:cubicBezTo>
                    <a:pt x="3625226" y="420762"/>
                    <a:pt x="3617238" y="418632"/>
                    <a:pt x="3611914" y="413839"/>
                  </a:cubicBezTo>
                  <a:cubicBezTo>
                    <a:pt x="3606056" y="409580"/>
                    <a:pt x="3603926" y="403722"/>
                    <a:pt x="3603926" y="396800"/>
                  </a:cubicBezTo>
                  <a:cubicBezTo>
                    <a:pt x="3603926" y="392540"/>
                    <a:pt x="3604992" y="387748"/>
                    <a:pt x="3606056" y="384553"/>
                  </a:cubicBezTo>
                  <a:cubicBezTo>
                    <a:pt x="3608186" y="380293"/>
                    <a:pt x="3611914" y="376566"/>
                    <a:pt x="3615108" y="373371"/>
                  </a:cubicBezTo>
                  <a:lnTo>
                    <a:pt x="3656642" y="389345"/>
                  </a:lnTo>
                  <a:cubicBezTo>
                    <a:pt x="3663564" y="382423"/>
                    <a:pt x="3669954" y="373371"/>
                    <a:pt x="3675811" y="362189"/>
                  </a:cubicBezTo>
                  <a:cubicBezTo>
                    <a:pt x="3681668" y="351007"/>
                    <a:pt x="3686993" y="338760"/>
                    <a:pt x="3692851" y="323850"/>
                  </a:cubicBezTo>
                  <a:lnTo>
                    <a:pt x="3618304" y="133755"/>
                  </a:lnTo>
                  <a:lnTo>
                    <a:pt x="3592212" y="131625"/>
                  </a:lnTo>
                  <a:lnTo>
                    <a:pt x="3592212" y="114053"/>
                  </a:lnTo>
                  <a:close/>
                  <a:moveTo>
                    <a:pt x="2548019" y="114053"/>
                  </a:moveTo>
                  <a:lnTo>
                    <a:pt x="2643865" y="114053"/>
                  </a:lnTo>
                  <a:lnTo>
                    <a:pt x="2643865" y="131093"/>
                  </a:lnTo>
                  <a:lnTo>
                    <a:pt x="2620436" y="132158"/>
                  </a:lnTo>
                  <a:lnTo>
                    <a:pt x="2616176" y="140145"/>
                  </a:lnTo>
                  <a:lnTo>
                    <a:pt x="2666762" y="283382"/>
                  </a:lnTo>
                  <a:lnTo>
                    <a:pt x="2723205" y="140145"/>
                  </a:lnTo>
                  <a:lnTo>
                    <a:pt x="2720010" y="132158"/>
                  </a:lnTo>
                  <a:lnTo>
                    <a:pt x="2696581" y="131093"/>
                  </a:lnTo>
                  <a:lnTo>
                    <a:pt x="2696581" y="114053"/>
                  </a:lnTo>
                  <a:lnTo>
                    <a:pt x="2773258" y="114053"/>
                  </a:lnTo>
                  <a:lnTo>
                    <a:pt x="2773258" y="131093"/>
                  </a:lnTo>
                  <a:lnTo>
                    <a:pt x="2748231" y="134287"/>
                  </a:lnTo>
                  <a:lnTo>
                    <a:pt x="2671554" y="325448"/>
                  </a:lnTo>
                  <a:lnTo>
                    <a:pt x="2646528" y="325448"/>
                  </a:lnTo>
                  <a:lnTo>
                    <a:pt x="2575708" y="132690"/>
                  </a:lnTo>
                  <a:lnTo>
                    <a:pt x="2548552" y="130560"/>
                  </a:lnTo>
                  <a:lnTo>
                    <a:pt x="2548552" y="114053"/>
                  </a:lnTo>
                  <a:lnTo>
                    <a:pt x="2548019" y="114053"/>
                  </a:lnTo>
                  <a:close/>
                  <a:moveTo>
                    <a:pt x="2873364" y="110326"/>
                  </a:moveTo>
                  <a:lnTo>
                    <a:pt x="2873364" y="129495"/>
                  </a:lnTo>
                  <a:cubicBezTo>
                    <a:pt x="2860052" y="130560"/>
                    <a:pt x="2849935" y="137482"/>
                    <a:pt x="2839818" y="147599"/>
                  </a:cubicBezTo>
                  <a:cubicBezTo>
                    <a:pt x="2829701" y="158782"/>
                    <a:pt x="2823843" y="173691"/>
                    <a:pt x="2822779" y="191263"/>
                  </a:cubicBezTo>
                  <a:lnTo>
                    <a:pt x="2873364" y="191263"/>
                  </a:lnTo>
                  <a:lnTo>
                    <a:pt x="2873364" y="209367"/>
                  </a:lnTo>
                  <a:lnTo>
                    <a:pt x="2820649" y="209367"/>
                  </a:lnTo>
                  <a:lnTo>
                    <a:pt x="2820649" y="215224"/>
                  </a:lnTo>
                  <a:cubicBezTo>
                    <a:pt x="2820649" y="242381"/>
                    <a:pt x="2827571" y="263680"/>
                    <a:pt x="2839818" y="280719"/>
                  </a:cubicBezTo>
                  <a:cubicBezTo>
                    <a:pt x="2848870" y="290837"/>
                    <a:pt x="2860052" y="298824"/>
                    <a:pt x="2873364" y="302019"/>
                  </a:cubicBezTo>
                  <a:lnTo>
                    <a:pt x="2873364" y="329175"/>
                  </a:lnTo>
                  <a:cubicBezTo>
                    <a:pt x="2847273" y="328110"/>
                    <a:pt x="2825973" y="317993"/>
                    <a:pt x="2808934" y="299889"/>
                  </a:cubicBezTo>
                  <a:cubicBezTo>
                    <a:pt x="2790830" y="279655"/>
                    <a:pt x="2781778" y="253563"/>
                    <a:pt x="2781778" y="221082"/>
                  </a:cubicBezTo>
                  <a:cubicBezTo>
                    <a:pt x="2781778" y="188600"/>
                    <a:pt x="2791895" y="162509"/>
                    <a:pt x="2809999" y="141210"/>
                  </a:cubicBezTo>
                  <a:cubicBezTo>
                    <a:pt x="2827038" y="123106"/>
                    <a:pt x="2847273" y="112988"/>
                    <a:pt x="2873364" y="110326"/>
                  </a:cubicBezTo>
                  <a:lnTo>
                    <a:pt x="2873364" y="110326"/>
                  </a:lnTo>
                  <a:close/>
                  <a:moveTo>
                    <a:pt x="1632686" y="323318"/>
                  </a:moveTo>
                  <a:lnTo>
                    <a:pt x="1632686" y="304149"/>
                  </a:lnTo>
                  <a:cubicBezTo>
                    <a:pt x="1636946" y="303084"/>
                    <a:pt x="1641738" y="302019"/>
                    <a:pt x="1647063" y="299889"/>
                  </a:cubicBezTo>
                  <a:cubicBezTo>
                    <a:pt x="1656115" y="296694"/>
                    <a:pt x="1666232" y="291902"/>
                    <a:pt x="1677414" y="285512"/>
                  </a:cubicBezTo>
                  <a:lnTo>
                    <a:pt x="1677414" y="207237"/>
                  </a:lnTo>
                  <a:cubicBezTo>
                    <a:pt x="1659310" y="213095"/>
                    <a:pt x="1644933" y="217354"/>
                    <a:pt x="1632153" y="222147"/>
                  </a:cubicBezTo>
                  <a:lnTo>
                    <a:pt x="1632153" y="204042"/>
                  </a:lnTo>
                  <a:cubicBezTo>
                    <a:pt x="1645465" y="200847"/>
                    <a:pt x="1660375" y="196055"/>
                    <a:pt x="1677414" y="192860"/>
                  </a:cubicBezTo>
                  <a:lnTo>
                    <a:pt x="1677414" y="178483"/>
                  </a:lnTo>
                  <a:cubicBezTo>
                    <a:pt x="1677414" y="160379"/>
                    <a:pt x="1674219" y="148132"/>
                    <a:pt x="1668362" y="140145"/>
                  </a:cubicBezTo>
                  <a:cubicBezTo>
                    <a:pt x="1662505" y="133223"/>
                    <a:pt x="1651323" y="130028"/>
                    <a:pt x="1636946" y="130028"/>
                  </a:cubicBezTo>
                  <a:cubicBezTo>
                    <a:pt x="1635881" y="130028"/>
                    <a:pt x="1633751" y="130028"/>
                    <a:pt x="1632686" y="130028"/>
                  </a:cubicBezTo>
                  <a:lnTo>
                    <a:pt x="1632686" y="110858"/>
                  </a:lnTo>
                  <a:cubicBezTo>
                    <a:pt x="1638543" y="110858"/>
                    <a:pt x="1642803" y="109794"/>
                    <a:pt x="1648660" y="109794"/>
                  </a:cubicBezTo>
                  <a:cubicBezTo>
                    <a:pt x="1672089" y="109794"/>
                    <a:pt x="1688064" y="115651"/>
                    <a:pt x="1699246" y="125768"/>
                  </a:cubicBezTo>
                  <a:cubicBezTo>
                    <a:pt x="1709363" y="135885"/>
                    <a:pt x="1715220" y="151859"/>
                    <a:pt x="1715220" y="174223"/>
                  </a:cubicBezTo>
                  <a:lnTo>
                    <a:pt x="1715220" y="300421"/>
                  </a:lnTo>
                  <a:lnTo>
                    <a:pt x="1722143" y="308408"/>
                  </a:lnTo>
                  <a:lnTo>
                    <a:pt x="1745572" y="310538"/>
                  </a:lnTo>
                  <a:lnTo>
                    <a:pt x="1745572" y="326513"/>
                  </a:lnTo>
                  <a:lnTo>
                    <a:pt x="1683804" y="326513"/>
                  </a:lnTo>
                  <a:lnTo>
                    <a:pt x="1677947" y="300421"/>
                  </a:lnTo>
                  <a:cubicBezTo>
                    <a:pt x="1663570" y="310538"/>
                    <a:pt x="1650790" y="317461"/>
                    <a:pt x="1638543" y="321720"/>
                  </a:cubicBezTo>
                  <a:cubicBezTo>
                    <a:pt x="1636946" y="322253"/>
                    <a:pt x="1634816" y="322253"/>
                    <a:pt x="1632686" y="323318"/>
                  </a:cubicBezTo>
                  <a:lnTo>
                    <a:pt x="1632686" y="323318"/>
                  </a:lnTo>
                  <a:close/>
                  <a:moveTo>
                    <a:pt x="2494771" y="15012"/>
                  </a:moveTo>
                  <a:cubicBezTo>
                    <a:pt x="2502758" y="15012"/>
                    <a:pt x="2508083" y="17142"/>
                    <a:pt x="2512875" y="22999"/>
                  </a:cubicBezTo>
                  <a:cubicBezTo>
                    <a:pt x="2518732" y="27259"/>
                    <a:pt x="2520862" y="33116"/>
                    <a:pt x="2520862" y="41104"/>
                  </a:cubicBezTo>
                  <a:cubicBezTo>
                    <a:pt x="2520862" y="48026"/>
                    <a:pt x="2518732" y="53351"/>
                    <a:pt x="2512875" y="58143"/>
                  </a:cubicBezTo>
                  <a:cubicBezTo>
                    <a:pt x="2508616" y="64000"/>
                    <a:pt x="2502758" y="66130"/>
                    <a:pt x="2494771" y="66130"/>
                  </a:cubicBezTo>
                  <a:cubicBezTo>
                    <a:pt x="2487849" y="66130"/>
                    <a:pt x="2482524" y="64000"/>
                    <a:pt x="2477731" y="58143"/>
                  </a:cubicBezTo>
                  <a:cubicBezTo>
                    <a:pt x="2471874" y="53883"/>
                    <a:pt x="2469744" y="48026"/>
                    <a:pt x="2469744" y="41104"/>
                  </a:cubicBezTo>
                  <a:cubicBezTo>
                    <a:pt x="2469744" y="33116"/>
                    <a:pt x="2471874" y="27792"/>
                    <a:pt x="2477731" y="22999"/>
                  </a:cubicBezTo>
                  <a:cubicBezTo>
                    <a:pt x="2482524" y="17142"/>
                    <a:pt x="2488381" y="15012"/>
                    <a:pt x="2494771" y="15012"/>
                  </a:cubicBezTo>
                  <a:lnTo>
                    <a:pt x="2494771" y="15012"/>
                  </a:lnTo>
                  <a:close/>
                  <a:moveTo>
                    <a:pt x="2493706" y="112988"/>
                  </a:moveTo>
                  <a:lnTo>
                    <a:pt x="2510745" y="112988"/>
                  </a:lnTo>
                  <a:lnTo>
                    <a:pt x="2510745" y="299889"/>
                  </a:lnTo>
                  <a:lnTo>
                    <a:pt x="2518732" y="307876"/>
                  </a:lnTo>
                  <a:lnTo>
                    <a:pt x="2542162" y="310006"/>
                  </a:lnTo>
                  <a:lnTo>
                    <a:pt x="2542162" y="325980"/>
                  </a:lnTo>
                  <a:lnTo>
                    <a:pt x="2443120" y="325980"/>
                  </a:lnTo>
                  <a:lnTo>
                    <a:pt x="2443120" y="310006"/>
                  </a:lnTo>
                  <a:lnTo>
                    <a:pt x="2466549" y="307876"/>
                  </a:lnTo>
                  <a:lnTo>
                    <a:pt x="2473472" y="299889"/>
                  </a:lnTo>
                  <a:lnTo>
                    <a:pt x="2473472" y="142275"/>
                  </a:lnTo>
                  <a:lnTo>
                    <a:pt x="2443120" y="142275"/>
                  </a:lnTo>
                  <a:lnTo>
                    <a:pt x="2443120" y="127365"/>
                  </a:lnTo>
                  <a:lnTo>
                    <a:pt x="2493706" y="112988"/>
                  </a:lnTo>
                  <a:lnTo>
                    <a:pt x="2493706" y="112988"/>
                  </a:lnTo>
                  <a:close/>
                  <a:moveTo>
                    <a:pt x="2191790" y="325448"/>
                  </a:moveTo>
                  <a:lnTo>
                    <a:pt x="2191790" y="309473"/>
                  </a:lnTo>
                  <a:lnTo>
                    <a:pt x="2215219" y="307343"/>
                  </a:lnTo>
                  <a:lnTo>
                    <a:pt x="2223206" y="299356"/>
                  </a:lnTo>
                  <a:lnTo>
                    <a:pt x="2223206" y="141742"/>
                  </a:lnTo>
                  <a:lnTo>
                    <a:pt x="2191790" y="141742"/>
                  </a:lnTo>
                  <a:lnTo>
                    <a:pt x="2191790" y="127365"/>
                  </a:lnTo>
                  <a:lnTo>
                    <a:pt x="2242376" y="112456"/>
                  </a:lnTo>
                  <a:lnTo>
                    <a:pt x="2259415" y="112456"/>
                  </a:lnTo>
                  <a:lnTo>
                    <a:pt x="2259415" y="135885"/>
                  </a:lnTo>
                  <a:cubicBezTo>
                    <a:pt x="2277519" y="125768"/>
                    <a:pt x="2290831" y="118846"/>
                    <a:pt x="2302013" y="115651"/>
                  </a:cubicBezTo>
                  <a:cubicBezTo>
                    <a:pt x="2312130" y="111391"/>
                    <a:pt x="2321183" y="108729"/>
                    <a:pt x="2330235" y="108729"/>
                  </a:cubicBezTo>
                  <a:cubicBezTo>
                    <a:pt x="2349404" y="108729"/>
                    <a:pt x="2363781" y="115651"/>
                    <a:pt x="2373898" y="126833"/>
                  </a:cubicBezTo>
                  <a:cubicBezTo>
                    <a:pt x="2384015" y="138015"/>
                    <a:pt x="2388275" y="155054"/>
                    <a:pt x="2388275" y="176354"/>
                  </a:cubicBezTo>
                  <a:lnTo>
                    <a:pt x="2388275" y="298824"/>
                  </a:lnTo>
                  <a:lnTo>
                    <a:pt x="2396262" y="306811"/>
                  </a:lnTo>
                  <a:lnTo>
                    <a:pt x="2419691" y="308941"/>
                  </a:lnTo>
                  <a:lnTo>
                    <a:pt x="2419691" y="324915"/>
                  </a:lnTo>
                  <a:lnTo>
                    <a:pt x="2323845" y="324915"/>
                  </a:lnTo>
                  <a:lnTo>
                    <a:pt x="2323845" y="308941"/>
                  </a:lnTo>
                  <a:lnTo>
                    <a:pt x="2344079" y="306811"/>
                  </a:lnTo>
                  <a:lnTo>
                    <a:pt x="2352066" y="298824"/>
                  </a:lnTo>
                  <a:lnTo>
                    <a:pt x="2352066" y="182743"/>
                  </a:lnTo>
                  <a:cubicBezTo>
                    <a:pt x="2352066" y="166769"/>
                    <a:pt x="2348872" y="155587"/>
                    <a:pt x="2341949" y="147599"/>
                  </a:cubicBezTo>
                  <a:cubicBezTo>
                    <a:pt x="2335027" y="140677"/>
                    <a:pt x="2323845" y="137482"/>
                    <a:pt x="2308403" y="137482"/>
                  </a:cubicBezTo>
                  <a:cubicBezTo>
                    <a:pt x="2300416" y="137482"/>
                    <a:pt x="2294026" y="138547"/>
                    <a:pt x="2284974" y="140677"/>
                  </a:cubicBezTo>
                  <a:cubicBezTo>
                    <a:pt x="2276987" y="143872"/>
                    <a:pt x="2267935" y="147599"/>
                    <a:pt x="2258882" y="151859"/>
                  </a:cubicBezTo>
                  <a:lnTo>
                    <a:pt x="2258882" y="298291"/>
                  </a:lnTo>
                  <a:lnTo>
                    <a:pt x="2266870" y="306279"/>
                  </a:lnTo>
                  <a:lnTo>
                    <a:pt x="2287104" y="308408"/>
                  </a:lnTo>
                  <a:lnTo>
                    <a:pt x="2287104" y="324383"/>
                  </a:lnTo>
                  <a:lnTo>
                    <a:pt x="2191790" y="324383"/>
                  </a:lnTo>
                  <a:lnTo>
                    <a:pt x="2191790" y="325448"/>
                  </a:lnTo>
                  <a:close/>
                  <a:moveTo>
                    <a:pt x="1885614" y="31519"/>
                  </a:moveTo>
                  <a:lnTo>
                    <a:pt x="1992642" y="31519"/>
                  </a:lnTo>
                  <a:lnTo>
                    <a:pt x="1992642" y="48558"/>
                  </a:lnTo>
                  <a:lnTo>
                    <a:pt x="1965486" y="50688"/>
                  </a:lnTo>
                  <a:lnTo>
                    <a:pt x="1958563" y="57610"/>
                  </a:lnTo>
                  <a:lnTo>
                    <a:pt x="1958563" y="216289"/>
                  </a:lnTo>
                  <a:cubicBezTo>
                    <a:pt x="1958563" y="246641"/>
                    <a:pt x="1964421" y="269005"/>
                    <a:pt x="1976668" y="282849"/>
                  </a:cubicBezTo>
                  <a:cubicBezTo>
                    <a:pt x="1988915" y="296161"/>
                    <a:pt x="2009149" y="303084"/>
                    <a:pt x="2036306" y="303084"/>
                  </a:cubicBezTo>
                  <a:cubicBezTo>
                    <a:pt x="2063462" y="303084"/>
                    <a:pt x="2083696" y="296161"/>
                    <a:pt x="2095944" y="282849"/>
                  </a:cubicBezTo>
                  <a:cubicBezTo>
                    <a:pt x="2108191" y="268472"/>
                    <a:pt x="2114048" y="246641"/>
                    <a:pt x="2114048" y="216289"/>
                  </a:cubicBezTo>
                  <a:lnTo>
                    <a:pt x="2114048" y="60805"/>
                  </a:lnTo>
                  <a:lnTo>
                    <a:pt x="2106061" y="52818"/>
                  </a:lnTo>
                  <a:lnTo>
                    <a:pt x="2078904" y="48558"/>
                  </a:lnTo>
                  <a:lnTo>
                    <a:pt x="2078904" y="31519"/>
                  </a:lnTo>
                  <a:lnTo>
                    <a:pt x="2172088" y="31519"/>
                  </a:lnTo>
                  <a:lnTo>
                    <a:pt x="2172088" y="48558"/>
                  </a:lnTo>
                  <a:lnTo>
                    <a:pt x="2144932" y="52818"/>
                  </a:lnTo>
                  <a:lnTo>
                    <a:pt x="2136944" y="60805"/>
                  </a:lnTo>
                  <a:lnTo>
                    <a:pt x="2136944" y="219484"/>
                  </a:lnTo>
                  <a:cubicBezTo>
                    <a:pt x="2136944" y="240783"/>
                    <a:pt x="2135880" y="256758"/>
                    <a:pt x="2132685" y="267940"/>
                  </a:cubicBezTo>
                  <a:cubicBezTo>
                    <a:pt x="2130555" y="279122"/>
                    <a:pt x="2124697" y="288174"/>
                    <a:pt x="2118308" y="297226"/>
                  </a:cubicBezTo>
                  <a:cubicBezTo>
                    <a:pt x="2109256" y="307343"/>
                    <a:pt x="2098073" y="315331"/>
                    <a:pt x="2081034" y="320655"/>
                  </a:cubicBezTo>
                  <a:cubicBezTo>
                    <a:pt x="2065059" y="327578"/>
                    <a:pt x="2047488" y="329708"/>
                    <a:pt x="2028319" y="329708"/>
                  </a:cubicBezTo>
                  <a:cubicBezTo>
                    <a:pt x="2008084" y="329708"/>
                    <a:pt x="1989980" y="327578"/>
                    <a:pt x="1974538" y="320655"/>
                  </a:cubicBezTo>
                  <a:cubicBezTo>
                    <a:pt x="1958563" y="314798"/>
                    <a:pt x="1946317" y="307343"/>
                    <a:pt x="1937264" y="297226"/>
                  </a:cubicBezTo>
                  <a:cubicBezTo>
                    <a:pt x="1930342" y="288174"/>
                    <a:pt x="1925017" y="279122"/>
                    <a:pt x="1922888" y="267940"/>
                  </a:cubicBezTo>
                  <a:cubicBezTo>
                    <a:pt x="1919693" y="256758"/>
                    <a:pt x="1918627" y="240783"/>
                    <a:pt x="1918627" y="219484"/>
                  </a:cubicBezTo>
                  <a:lnTo>
                    <a:pt x="1918627" y="57610"/>
                  </a:lnTo>
                  <a:lnTo>
                    <a:pt x="1910640" y="50688"/>
                  </a:lnTo>
                  <a:lnTo>
                    <a:pt x="1885614" y="48558"/>
                  </a:lnTo>
                  <a:lnTo>
                    <a:pt x="1885614" y="31519"/>
                  </a:lnTo>
                  <a:close/>
                  <a:moveTo>
                    <a:pt x="1632686" y="110326"/>
                  </a:moveTo>
                  <a:lnTo>
                    <a:pt x="1632686" y="129495"/>
                  </a:lnTo>
                  <a:cubicBezTo>
                    <a:pt x="1629491" y="129495"/>
                    <a:pt x="1624699" y="130560"/>
                    <a:pt x="1621504" y="130560"/>
                  </a:cubicBezTo>
                  <a:cubicBezTo>
                    <a:pt x="1615647" y="131625"/>
                    <a:pt x="1610322" y="133755"/>
                    <a:pt x="1604464" y="136418"/>
                  </a:cubicBezTo>
                  <a:lnTo>
                    <a:pt x="1604464" y="173691"/>
                  </a:lnTo>
                  <a:lnTo>
                    <a:pt x="1574113" y="173691"/>
                  </a:lnTo>
                  <a:cubicBezTo>
                    <a:pt x="1568256" y="173691"/>
                    <a:pt x="1565061" y="172626"/>
                    <a:pt x="1562931" y="170496"/>
                  </a:cubicBezTo>
                  <a:cubicBezTo>
                    <a:pt x="1560801" y="168366"/>
                    <a:pt x="1560801" y="164639"/>
                    <a:pt x="1560801" y="160379"/>
                  </a:cubicBezTo>
                  <a:cubicBezTo>
                    <a:pt x="1560801" y="145470"/>
                    <a:pt x="1568788" y="133223"/>
                    <a:pt x="1584230" y="124170"/>
                  </a:cubicBezTo>
                  <a:cubicBezTo>
                    <a:pt x="1597542" y="116183"/>
                    <a:pt x="1613517" y="111923"/>
                    <a:pt x="1632686" y="110326"/>
                  </a:cubicBezTo>
                  <a:lnTo>
                    <a:pt x="1632686" y="110326"/>
                  </a:lnTo>
                  <a:close/>
                  <a:moveTo>
                    <a:pt x="1632686" y="204042"/>
                  </a:moveTo>
                  <a:lnTo>
                    <a:pt x="1632686" y="222147"/>
                  </a:lnTo>
                  <a:cubicBezTo>
                    <a:pt x="1620439" y="226407"/>
                    <a:pt x="1611387" y="231199"/>
                    <a:pt x="1605529" y="235459"/>
                  </a:cubicBezTo>
                  <a:cubicBezTo>
                    <a:pt x="1594347" y="244511"/>
                    <a:pt x="1587425" y="254628"/>
                    <a:pt x="1587425" y="269005"/>
                  </a:cubicBezTo>
                  <a:cubicBezTo>
                    <a:pt x="1587425" y="279122"/>
                    <a:pt x="1590620" y="288174"/>
                    <a:pt x="1597542" y="295096"/>
                  </a:cubicBezTo>
                  <a:cubicBezTo>
                    <a:pt x="1603400" y="302019"/>
                    <a:pt x="1611919" y="304149"/>
                    <a:pt x="1623634" y="304149"/>
                  </a:cubicBezTo>
                  <a:cubicBezTo>
                    <a:pt x="1625764" y="304149"/>
                    <a:pt x="1629491" y="304149"/>
                    <a:pt x="1632686" y="304149"/>
                  </a:cubicBezTo>
                  <a:lnTo>
                    <a:pt x="1632686" y="323318"/>
                  </a:lnTo>
                  <a:cubicBezTo>
                    <a:pt x="1623634" y="326513"/>
                    <a:pt x="1614582" y="327578"/>
                    <a:pt x="1605529" y="327578"/>
                  </a:cubicBezTo>
                  <a:cubicBezTo>
                    <a:pt x="1588490" y="327578"/>
                    <a:pt x="1575178" y="323318"/>
                    <a:pt x="1565061" y="313201"/>
                  </a:cubicBezTo>
                  <a:cubicBezTo>
                    <a:pt x="1554944" y="303084"/>
                    <a:pt x="1549087" y="288174"/>
                    <a:pt x="1549087" y="272732"/>
                  </a:cubicBezTo>
                  <a:cubicBezTo>
                    <a:pt x="1549087" y="253563"/>
                    <a:pt x="1557074" y="239186"/>
                    <a:pt x="1572516" y="227471"/>
                  </a:cubicBezTo>
                  <a:cubicBezTo>
                    <a:pt x="1583165" y="221082"/>
                    <a:pt x="1603400" y="213095"/>
                    <a:pt x="1632686" y="204042"/>
                  </a:cubicBezTo>
                  <a:lnTo>
                    <a:pt x="1632686" y="204042"/>
                  </a:lnTo>
                  <a:close/>
                  <a:moveTo>
                    <a:pt x="913306" y="420229"/>
                  </a:moveTo>
                  <a:lnTo>
                    <a:pt x="913306" y="401060"/>
                  </a:lnTo>
                  <a:cubicBezTo>
                    <a:pt x="914371" y="401060"/>
                    <a:pt x="916501" y="401060"/>
                    <a:pt x="917565" y="401060"/>
                  </a:cubicBezTo>
                  <a:cubicBezTo>
                    <a:pt x="936735" y="401060"/>
                    <a:pt x="951112" y="396800"/>
                    <a:pt x="963891" y="387748"/>
                  </a:cubicBezTo>
                  <a:cubicBezTo>
                    <a:pt x="976138" y="378696"/>
                    <a:pt x="983061" y="367514"/>
                    <a:pt x="983061" y="354202"/>
                  </a:cubicBezTo>
                  <a:cubicBezTo>
                    <a:pt x="983061" y="345150"/>
                    <a:pt x="980931" y="337162"/>
                    <a:pt x="975073" y="332903"/>
                  </a:cubicBezTo>
                  <a:cubicBezTo>
                    <a:pt x="969216" y="328643"/>
                    <a:pt x="956969" y="323850"/>
                    <a:pt x="937800" y="320655"/>
                  </a:cubicBezTo>
                  <a:lnTo>
                    <a:pt x="912773" y="316396"/>
                  </a:lnTo>
                  <a:lnTo>
                    <a:pt x="912773" y="284979"/>
                  </a:lnTo>
                  <a:lnTo>
                    <a:pt x="940995" y="289239"/>
                  </a:lnTo>
                  <a:cubicBezTo>
                    <a:pt x="968151" y="293499"/>
                    <a:pt x="987320" y="300421"/>
                    <a:pt x="998502" y="308408"/>
                  </a:cubicBezTo>
                  <a:cubicBezTo>
                    <a:pt x="1009685" y="316396"/>
                    <a:pt x="1015542" y="328643"/>
                    <a:pt x="1015542" y="343552"/>
                  </a:cubicBezTo>
                  <a:cubicBezTo>
                    <a:pt x="1015542" y="352604"/>
                    <a:pt x="1013412" y="360591"/>
                    <a:pt x="1008620" y="369644"/>
                  </a:cubicBezTo>
                  <a:cubicBezTo>
                    <a:pt x="1002762" y="378696"/>
                    <a:pt x="997437" y="386683"/>
                    <a:pt x="988385" y="393073"/>
                  </a:cubicBezTo>
                  <a:cubicBezTo>
                    <a:pt x="977203" y="402125"/>
                    <a:pt x="963359" y="409047"/>
                    <a:pt x="948982" y="414372"/>
                  </a:cubicBezTo>
                  <a:cubicBezTo>
                    <a:pt x="937800" y="416502"/>
                    <a:pt x="925552" y="419164"/>
                    <a:pt x="913306" y="420229"/>
                  </a:cubicBezTo>
                  <a:lnTo>
                    <a:pt x="913306" y="420229"/>
                  </a:lnTo>
                  <a:close/>
                  <a:moveTo>
                    <a:pt x="913306" y="252498"/>
                  </a:moveTo>
                  <a:lnTo>
                    <a:pt x="913306" y="234394"/>
                  </a:lnTo>
                  <a:lnTo>
                    <a:pt x="913306" y="234394"/>
                  </a:lnTo>
                  <a:cubicBezTo>
                    <a:pt x="925552" y="234394"/>
                    <a:pt x="936735" y="230134"/>
                    <a:pt x="944722" y="219484"/>
                  </a:cubicBezTo>
                  <a:cubicBezTo>
                    <a:pt x="952709" y="210432"/>
                    <a:pt x="955904" y="197120"/>
                    <a:pt x="955904" y="181146"/>
                  </a:cubicBezTo>
                  <a:cubicBezTo>
                    <a:pt x="955904" y="164106"/>
                    <a:pt x="952709" y="151859"/>
                    <a:pt x="944722" y="141742"/>
                  </a:cubicBezTo>
                  <a:cubicBezTo>
                    <a:pt x="936735" y="131625"/>
                    <a:pt x="926618" y="127365"/>
                    <a:pt x="913306" y="127365"/>
                  </a:cubicBezTo>
                  <a:lnTo>
                    <a:pt x="913306" y="127365"/>
                  </a:lnTo>
                  <a:lnTo>
                    <a:pt x="913306" y="110326"/>
                  </a:lnTo>
                  <a:cubicBezTo>
                    <a:pt x="914371" y="109261"/>
                    <a:pt x="916501" y="109261"/>
                    <a:pt x="917565" y="109261"/>
                  </a:cubicBezTo>
                  <a:cubicBezTo>
                    <a:pt x="925552" y="109261"/>
                    <a:pt x="934605" y="110326"/>
                    <a:pt x="942592" y="112456"/>
                  </a:cubicBezTo>
                  <a:cubicBezTo>
                    <a:pt x="950579" y="114586"/>
                    <a:pt x="959631" y="118313"/>
                    <a:pt x="967619" y="122573"/>
                  </a:cubicBezTo>
                  <a:lnTo>
                    <a:pt x="1030451" y="122573"/>
                  </a:lnTo>
                  <a:lnTo>
                    <a:pt x="1030451" y="142807"/>
                  </a:lnTo>
                  <a:lnTo>
                    <a:pt x="981996" y="142807"/>
                  </a:lnTo>
                  <a:cubicBezTo>
                    <a:pt x="986255" y="148665"/>
                    <a:pt x="988918" y="155054"/>
                    <a:pt x="991048" y="161976"/>
                  </a:cubicBezTo>
                  <a:cubicBezTo>
                    <a:pt x="993178" y="168899"/>
                    <a:pt x="994243" y="175288"/>
                    <a:pt x="994243" y="183276"/>
                  </a:cubicBezTo>
                  <a:cubicBezTo>
                    <a:pt x="994243" y="203510"/>
                    <a:pt x="986255" y="219484"/>
                    <a:pt x="970813" y="232796"/>
                  </a:cubicBezTo>
                  <a:cubicBezTo>
                    <a:pt x="955904" y="245576"/>
                    <a:pt x="936735" y="251433"/>
                    <a:pt x="913306" y="252498"/>
                  </a:cubicBezTo>
                  <a:lnTo>
                    <a:pt x="913306" y="252498"/>
                  </a:lnTo>
                  <a:close/>
                  <a:moveTo>
                    <a:pt x="1344082" y="109261"/>
                  </a:moveTo>
                  <a:lnTo>
                    <a:pt x="1361121" y="109261"/>
                  </a:lnTo>
                  <a:lnTo>
                    <a:pt x="1361121" y="254628"/>
                  </a:lnTo>
                  <a:cubicBezTo>
                    <a:pt x="1361121" y="271667"/>
                    <a:pt x="1364316" y="282849"/>
                    <a:pt x="1371238" y="290837"/>
                  </a:cubicBezTo>
                  <a:cubicBezTo>
                    <a:pt x="1378160" y="297759"/>
                    <a:pt x="1388278" y="302019"/>
                    <a:pt x="1402655" y="302019"/>
                  </a:cubicBezTo>
                  <a:cubicBezTo>
                    <a:pt x="1410642" y="302019"/>
                    <a:pt x="1419694" y="300954"/>
                    <a:pt x="1427681" y="298824"/>
                  </a:cubicBezTo>
                  <a:cubicBezTo>
                    <a:pt x="1436733" y="296694"/>
                    <a:pt x="1444720" y="292967"/>
                    <a:pt x="1453773" y="288707"/>
                  </a:cubicBezTo>
                  <a:lnTo>
                    <a:pt x="1453773" y="140145"/>
                  </a:lnTo>
                  <a:lnTo>
                    <a:pt x="1422889" y="140145"/>
                  </a:lnTo>
                  <a:lnTo>
                    <a:pt x="1422889" y="126833"/>
                  </a:lnTo>
                  <a:lnTo>
                    <a:pt x="1473474" y="109794"/>
                  </a:lnTo>
                  <a:lnTo>
                    <a:pt x="1490514" y="109794"/>
                  </a:lnTo>
                  <a:lnTo>
                    <a:pt x="1490514" y="299889"/>
                  </a:lnTo>
                  <a:lnTo>
                    <a:pt x="1498501" y="307876"/>
                  </a:lnTo>
                  <a:lnTo>
                    <a:pt x="1518735" y="310006"/>
                  </a:lnTo>
                  <a:lnTo>
                    <a:pt x="1518735" y="325980"/>
                  </a:lnTo>
                  <a:lnTo>
                    <a:pt x="1453240" y="325980"/>
                  </a:lnTo>
                  <a:lnTo>
                    <a:pt x="1453240" y="300954"/>
                  </a:lnTo>
                  <a:cubicBezTo>
                    <a:pt x="1439928" y="311071"/>
                    <a:pt x="1427149" y="317993"/>
                    <a:pt x="1415967" y="322253"/>
                  </a:cubicBezTo>
                  <a:cubicBezTo>
                    <a:pt x="1403720" y="326513"/>
                    <a:pt x="1393602" y="329175"/>
                    <a:pt x="1382421" y="329175"/>
                  </a:cubicBezTo>
                  <a:cubicBezTo>
                    <a:pt x="1363251" y="329175"/>
                    <a:pt x="1349939" y="323318"/>
                    <a:pt x="1339822" y="312136"/>
                  </a:cubicBezTo>
                  <a:cubicBezTo>
                    <a:pt x="1329705" y="300954"/>
                    <a:pt x="1323848" y="283914"/>
                    <a:pt x="1323848" y="262615"/>
                  </a:cubicBezTo>
                  <a:lnTo>
                    <a:pt x="1323848" y="140145"/>
                  </a:lnTo>
                  <a:lnTo>
                    <a:pt x="1292431" y="140145"/>
                  </a:lnTo>
                  <a:lnTo>
                    <a:pt x="1292431" y="126833"/>
                  </a:lnTo>
                  <a:lnTo>
                    <a:pt x="1344082" y="109261"/>
                  </a:lnTo>
                  <a:lnTo>
                    <a:pt x="1344082" y="109261"/>
                  </a:lnTo>
                  <a:close/>
                  <a:moveTo>
                    <a:pt x="1096479" y="2233"/>
                  </a:moveTo>
                  <a:lnTo>
                    <a:pt x="1113518" y="2233"/>
                  </a:lnTo>
                  <a:lnTo>
                    <a:pt x="1113518" y="136418"/>
                  </a:lnTo>
                  <a:cubicBezTo>
                    <a:pt x="1130557" y="126300"/>
                    <a:pt x="1143869" y="119378"/>
                    <a:pt x="1155052" y="116183"/>
                  </a:cubicBezTo>
                  <a:cubicBezTo>
                    <a:pt x="1166233" y="111923"/>
                    <a:pt x="1175286" y="109261"/>
                    <a:pt x="1184338" y="109261"/>
                  </a:cubicBezTo>
                  <a:cubicBezTo>
                    <a:pt x="1203507" y="109261"/>
                    <a:pt x="1217884" y="116183"/>
                    <a:pt x="1228001" y="127365"/>
                  </a:cubicBezTo>
                  <a:cubicBezTo>
                    <a:pt x="1238118" y="138547"/>
                    <a:pt x="1242911" y="155587"/>
                    <a:pt x="1242911" y="176886"/>
                  </a:cubicBezTo>
                  <a:lnTo>
                    <a:pt x="1242911" y="299356"/>
                  </a:lnTo>
                  <a:lnTo>
                    <a:pt x="1250898" y="307343"/>
                  </a:lnTo>
                  <a:lnTo>
                    <a:pt x="1273262" y="309473"/>
                  </a:lnTo>
                  <a:lnTo>
                    <a:pt x="1273262" y="325448"/>
                  </a:lnTo>
                  <a:lnTo>
                    <a:pt x="1178480" y="325448"/>
                  </a:lnTo>
                  <a:lnTo>
                    <a:pt x="1178480" y="309473"/>
                  </a:lnTo>
                  <a:lnTo>
                    <a:pt x="1198715" y="307343"/>
                  </a:lnTo>
                  <a:lnTo>
                    <a:pt x="1205637" y="299356"/>
                  </a:lnTo>
                  <a:lnTo>
                    <a:pt x="1205637" y="183276"/>
                  </a:lnTo>
                  <a:cubicBezTo>
                    <a:pt x="1205637" y="167301"/>
                    <a:pt x="1202442" y="155054"/>
                    <a:pt x="1195520" y="148132"/>
                  </a:cubicBezTo>
                  <a:cubicBezTo>
                    <a:pt x="1188598" y="141210"/>
                    <a:pt x="1177416" y="138015"/>
                    <a:pt x="1161974" y="138015"/>
                  </a:cubicBezTo>
                  <a:cubicBezTo>
                    <a:pt x="1155052" y="138015"/>
                    <a:pt x="1147597" y="139080"/>
                    <a:pt x="1139610" y="141210"/>
                  </a:cubicBezTo>
                  <a:cubicBezTo>
                    <a:pt x="1131622" y="144405"/>
                    <a:pt x="1122570" y="148132"/>
                    <a:pt x="1113518" y="152392"/>
                  </a:cubicBezTo>
                  <a:lnTo>
                    <a:pt x="1113518" y="298824"/>
                  </a:lnTo>
                  <a:lnTo>
                    <a:pt x="1121505" y="306811"/>
                  </a:lnTo>
                  <a:lnTo>
                    <a:pt x="1141740" y="308941"/>
                  </a:lnTo>
                  <a:lnTo>
                    <a:pt x="1141740" y="324915"/>
                  </a:lnTo>
                  <a:lnTo>
                    <a:pt x="1045893" y="324915"/>
                  </a:lnTo>
                  <a:lnTo>
                    <a:pt x="1045893" y="308941"/>
                  </a:lnTo>
                  <a:lnTo>
                    <a:pt x="1069322" y="306811"/>
                  </a:lnTo>
                  <a:lnTo>
                    <a:pt x="1076245" y="298824"/>
                  </a:lnTo>
                  <a:lnTo>
                    <a:pt x="1076245" y="31519"/>
                  </a:lnTo>
                  <a:lnTo>
                    <a:pt x="1042698" y="31519"/>
                  </a:lnTo>
                  <a:lnTo>
                    <a:pt x="1042698" y="18207"/>
                  </a:lnTo>
                  <a:lnTo>
                    <a:pt x="1096479" y="2233"/>
                  </a:lnTo>
                  <a:close/>
                  <a:moveTo>
                    <a:pt x="913306" y="110326"/>
                  </a:moveTo>
                  <a:lnTo>
                    <a:pt x="913306" y="127365"/>
                  </a:lnTo>
                  <a:cubicBezTo>
                    <a:pt x="899994" y="127365"/>
                    <a:pt x="889877" y="131625"/>
                    <a:pt x="881889" y="141742"/>
                  </a:cubicBezTo>
                  <a:cubicBezTo>
                    <a:pt x="873902" y="150794"/>
                    <a:pt x="870707" y="164106"/>
                    <a:pt x="870707" y="181146"/>
                  </a:cubicBezTo>
                  <a:cubicBezTo>
                    <a:pt x="870707" y="197120"/>
                    <a:pt x="873902" y="210432"/>
                    <a:pt x="882954" y="219484"/>
                  </a:cubicBezTo>
                  <a:cubicBezTo>
                    <a:pt x="890941" y="229601"/>
                    <a:pt x="901059" y="234394"/>
                    <a:pt x="913306" y="234394"/>
                  </a:cubicBezTo>
                  <a:lnTo>
                    <a:pt x="913306" y="252498"/>
                  </a:lnTo>
                  <a:cubicBezTo>
                    <a:pt x="912240" y="252498"/>
                    <a:pt x="911176" y="252498"/>
                    <a:pt x="910111" y="252498"/>
                  </a:cubicBezTo>
                  <a:lnTo>
                    <a:pt x="903189" y="252498"/>
                  </a:lnTo>
                  <a:cubicBezTo>
                    <a:pt x="901059" y="255693"/>
                    <a:pt x="899994" y="258355"/>
                    <a:pt x="898929" y="261550"/>
                  </a:cubicBezTo>
                  <a:cubicBezTo>
                    <a:pt x="898929" y="264745"/>
                    <a:pt x="897864" y="268472"/>
                    <a:pt x="897864" y="271667"/>
                  </a:cubicBezTo>
                  <a:cubicBezTo>
                    <a:pt x="897864" y="272732"/>
                    <a:pt x="898929" y="274862"/>
                    <a:pt x="898929" y="278590"/>
                  </a:cubicBezTo>
                  <a:cubicBezTo>
                    <a:pt x="898929" y="280719"/>
                    <a:pt x="898929" y="281784"/>
                    <a:pt x="898929" y="281784"/>
                  </a:cubicBezTo>
                  <a:lnTo>
                    <a:pt x="913838" y="283914"/>
                  </a:lnTo>
                  <a:lnTo>
                    <a:pt x="913838" y="315331"/>
                  </a:lnTo>
                  <a:lnTo>
                    <a:pt x="896799" y="312136"/>
                  </a:lnTo>
                  <a:cubicBezTo>
                    <a:pt x="884552" y="315331"/>
                    <a:pt x="875500" y="321188"/>
                    <a:pt x="868577" y="329175"/>
                  </a:cubicBezTo>
                  <a:cubicBezTo>
                    <a:pt x="861655" y="337162"/>
                    <a:pt x="858460" y="345150"/>
                    <a:pt x="858460" y="355267"/>
                  </a:cubicBezTo>
                  <a:cubicBezTo>
                    <a:pt x="858460" y="368579"/>
                    <a:pt x="864317" y="378696"/>
                    <a:pt x="875500" y="387748"/>
                  </a:cubicBezTo>
                  <a:cubicBezTo>
                    <a:pt x="885617" y="395735"/>
                    <a:pt x="897864" y="399995"/>
                    <a:pt x="913838" y="401060"/>
                  </a:cubicBezTo>
                  <a:lnTo>
                    <a:pt x="913838" y="420229"/>
                  </a:lnTo>
                  <a:cubicBezTo>
                    <a:pt x="910643" y="420229"/>
                    <a:pt x="906916" y="420229"/>
                    <a:pt x="902656" y="420229"/>
                  </a:cubicBezTo>
                  <a:cubicBezTo>
                    <a:pt x="877629" y="420229"/>
                    <a:pt x="858993" y="415969"/>
                    <a:pt x="845148" y="405852"/>
                  </a:cubicBezTo>
                  <a:cubicBezTo>
                    <a:pt x="830771" y="395735"/>
                    <a:pt x="823849" y="382423"/>
                    <a:pt x="823849" y="364319"/>
                  </a:cubicBezTo>
                  <a:cubicBezTo>
                    <a:pt x="823849" y="351007"/>
                    <a:pt x="828109" y="338227"/>
                    <a:pt x="836096" y="329175"/>
                  </a:cubicBezTo>
                  <a:cubicBezTo>
                    <a:pt x="845148" y="319058"/>
                    <a:pt x="856330" y="312136"/>
                    <a:pt x="871240" y="310006"/>
                  </a:cubicBezTo>
                  <a:cubicBezTo>
                    <a:pt x="870175" y="306811"/>
                    <a:pt x="869110" y="303084"/>
                    <a:pt x="868045" y="299889"/>
                  </a:cubicBezTo>
                  <a:cubicBezTo>
                    <a:pt x="866980" y="296694"/>
                    <a:pt x="866980" y="292967"/>
                    <a:pt x="866980" y="289772"/>
                  </a:cubicBezTo>
                  <a:cubicBezTo>
                    <a:pt x="866980" y="285512"/>
                    <a:pt x="869110" y="278590"/>
                    <a:pt x="872837" y="271667"/>
                  </a:cubicBezTo>
                  <a:cubicBezTo>
                    <a:pt x="876032" y="264745"/>
                    <a:pt x="880824" y="257290"/>
                    <a:pt x="888812" y="249303"/>
                  </a:cubicBezTo>
                  <a:cubicBezTo>
                    <a:pt x="871772" y="245043"/>
                    <a:pt x="858460" y="237056"/>
                    <a:pt x="848343" y="225874"/>
                  </a:cubicBezTo>
                  <a:cubicBezTo>
                    <a:pt x="839291" y="213627"/>
                    <a:pt x="833966" y="199783"/>
                    <a:pt x="833966" y="183276"/>
                  </a:cubicBezTo>
                  <a:cubicBezTo>
                    <a:pt x="833966" y="161976"/>
                    <a:pt x="841953" y="143872"/>
                    <a:pt x="857395" y="130560"/>
                  </a:cubicBezTo>
                  <a:cubicBezTo>
                    <a:pt x="870175" y="117248"/>
                    <a:pt x="889344" y="110326"/>
                    <a:pt x="913306" y="110326"/>
                  </a:cubicBezTo>
                  <a:lnTo>
                    <a:pt x="913306" y="110326"/>
                  </a:lnTo>
                  <a:close/>
                  <a:moveTo>
                    <a:pt x="569856" y="325448"/>
                  </a:moveTo>
                  <a:lnTo>
                    <a:pt x="569856" y="309473"/>
                  </a:lnTo>
                  <a:lnTo>
                    <a:pt x="593285" y="307343"/>
                  </a:lnTo>
                  <a:lnTo>
                    <a:pt x="601272" y="299356"/>
                  </a:lnTo>
                  <a:lnTo>
                    <a:pt x="601272" y="141742"/>
                  </a:lnTo>
                  <a:lnTo>
                    <a:pt x="569856" y="141742"/>
                  </a:lnTo>
                  <a:lnTo>
                    <a:pt x="569856" y="127365"/>
                  </a:lnTo>
                  <a:lnTo>
                    <a:pt x="620442" y="112456"/>
                  </a:lnTo>
                  <a:lnTo>
                    <a:pt x="637481" y="112456"/>
                  </a:lnTo>
                  <a:lnTo>
                    <a:pt x="637481" y="135885"/>
                  </a:lnTo>
                  <a:cubicBezTo>
                    <a:pt x="654520" y="125768"/>
                    <a:pt x="668897" y="118846"/>
                    <a:pt x="680079" y="115651"/>
                  </a:cubicBezTo>
                  <a:cubicBezTo>
                    <a:pt x="690197" y="111391"/>
                    <a:pt x="699249" y="108729"/>
                    <a:pt x="708301" y="108729"/>
                  </a:cubicBezTo>
                  <a:cubicBezTo>
                    <a:pt x="727470" y="108729"/>
                    <a:pt x="741847" y="115651"/>
                    <a:pt x="751964" y="126833"/>
                  </a:cubicBezTo>
                  <a:cubicBezTo>
                    <a:pt x="762081" y="138015"/>
                    <a:pt x="766341" y="155054"/>
                    <a:pt x="766341" y="176354"/>
                  </a:cubicBezTo>
                  <a:lnTo>
                    <a:pt x="766341" y="298824"/>
                  </a:lnTo>
                  <a:lnTo>
                    <a:pt x="774328" y="306811"/>
                  </a:lnTo>
                  <a:lnTo>
                    <a:pt x="797757" y="308941"/>
                  </a:lnTo>
                  <a:lnTo>
                    <a:pt x="797757" y="324915"/>
                  </a:lnTo>
                  <a:lnTo>
                    <a:pt x="700846" y="324915"/>
                  </a:lnTo>
                  <a:lnTo>
                    <a:pt x="700846" y="308941"/>
                  </a:lnTo>
                  <a:lnTo>
                    <a:pt x="722145" y="306811"/>
                  </a:lnTo>
                  <a:lnTo>
                    <a:pt x="730133" y="298824"/>
                  </a:lnTo>
                  <a:lnTo>
                    <a:pt x="730133" y="182743"/>
                  </a:lnTo>
                  <a:cubicBezTo>
                    <a:pt x="730133" y="166769"/>
                    <a:pt x="726938" y="155587"/>
                    <a:pt x="720015" y="147599"/>
                  </a:cubicBezTo>
                  <a:cubicBezTo>
                    <a:pt x="713093" y="140677"/>
                    <a:pt x="701911" y="137482"/>
                    <a:pt x="684872" y="137482"/>
                  </a:cubicBezTo>
                  <a:cubicBezTo>
                    <a:pt x="677949" y="137482"/>
                    <a:pt x="671560" y="138547"/>
                    <a:pt x="662508" y="140677"/>
                  </a:cubicBezTo>
                  <a:cubicBezTo>
                    <a:pt x="654520" y="143872"/>
                    <a:pt x="645468" y="147599"/>
                    <a:pt x="636416" y="151859"/>
                  </a:cubicBezTo>
                  <a:lnTo>
                    <a:pt x="636416" y="298291"/>
                  </a:lnTo>
                  <a:lnTo>
                    <a:pt x="644403" y="306279"/>
                  </a:lnTo>
                  <a:lnTo>
                    <a:pt x="664637" y="308408"/>
                  </a:lnTo>
                  <a:lnTo>
                    <a:pt x="664637" y="324383"/>
                  </a:lnTo>
                  <a:lnTo>
                    <a:pt x="569856" y="324383"/>
                  </a:lnTo>
                  <a:lnTo>
                    <a:pt x="569856" y="325448"/>
                  </a:lnTo>
                  <a:close/>
                  <a:moveTo>
                    <a:pt x="501166" y="15012"/>
                  </a:moveTo>
                  <a:cubicBezTo>
                    <a:pt x="509153" y="15012"/>
                    <a:pt x="514478" y="17142"/>
                    <a:pt x="519270" y="22999"/>
                  </a:cubicBezTo>
                  <a:cubicBezTo>
                    <a:pt x="525128" y="27259"/>
                    <a:pt x="527258" y="33116"/>
                    <a:pt x="527258" y="41104"/>
                  </a:cubicBezTo>
                  <a:cubicBezTo>
                    <a:pt x="527258" y="48026"/>
                    <a:pt x="525128" y="53351"/>
                    <a:pt x="519270" y="58143"/>
                  </a:cubicBezTo>
                  <a:cubicBezTo>
                    <a:pt x="515011" y="64000"/>
                    <a:pt x="509153" y="66130"/>
                    <a:pt x="501166" y="66130"/>
                  </a:cubicBezTo>
                  <a:cubicBezTo>
                    <a:pt x="494244" y="66130"/>
                    <a:pt x="488919" y="64000"/>
                    <a:pt x="484127" y="58143"/>
                  </a:cubicBezTo>
                  <a:cubicBezTo>
                    <a:pt x="478270" y="53883"/>
                    <a:pt x="476140" y="48026"/>
                    <a:pt x="476140" y="41104"/>
                  </a:cubicBezTo>
                  <a:cubicBezTo>
                    <a:pt x="476140" y="33116"/>
                    <a:pt x="478270" y="27792"/>
                    <a:pt x="484127" y="22999"/>
                  </a:cubicBezTo>
                  <a:cubicBezTo>
                    <a:pt x="488919" y="17142"/>
                    <a:pt x="494244" y="15012"/>
                    <a:pt x="501166" y="15012"/>
                  </a:cubicBezTo>
                  <a:lnTo>
                    <a:pt x="501166" y="15012"/>
                  </a:lnTo>
                  <a:close/>
                  <a:moveTo>
                    <a:pt x="500101" y="112988"/>
                  </a:moveTo>
                  <a:lnTo>
                    <a:pt x="517141" y="112988"/>
                  </a:lnTo>
                  <a:lnTo>
                    <a:pt x="517141" y="299889"/>
                  </a:lnTo>
                  <a:lnTo>
                    <a:pt x="525128" y="307876"/>
                  </a:lnTo>
                  <a:lnTo>
                    <a:pt x="547492" y="310006"/>
                  </a:lnTo>
                  <a:lnTo>
                    <a:pt x="547492" y="325980"/>
                  </a:lnTo>
                  <a:lnTo>
                    <a:pt x="449516" y="325980"/>
                  </a:lnTo>
                  <a:lnTo>
                    <a:pt x="449516" y="310006"/>
                  </a:lnTo>
                  <a:lnTo>
                    <a:pt x="472945" y="307876"/>
                  </a:lnTo>
                  <a:lnTo>
                    <a:pt x="479867" y="299889"/>
                  </a:lnTo>
                  <a:lnTo>
                    <a:pt x="479867" y="142275"/>
                  </a:lnTo>
                  <a:lnTo>
                    <a:pt x="449516" y="142275"/>
                  </a:lnTo>
                  <a:lnTo>
                    <a:pt x="449516" y="127365"/>
                  </a:lnTo>
                  <a:lnTo>
                    <a:pt x="500101" y="112988"/>
                  </a:lnTo>
                  <a:lnTo>
                    <a:pt x="500101" y="112988"/>
                  </a:lnTo>
                  <a:close/>
                  <a:moveTo>
                    <a:pt x="410112" y="119378"/>
                  </a:moveTo>
                  <a:lnTo>
                    <a:pt x="410112" y="168899"/>
                  </a:lnTo>
                  <a:lnTo>
                    <a:pt x="388813" y="168899"/>
                  </a:lnTo>
                  <a:lnTo>
                    <a:pt x="384553" y="138547"/>
                  </a:lnTo>
                  <a:cubicBezTo>
                    <a:pt x="378696" y="135353"/>
                    <a:pt x="373371" y="132690"/>
                    <a:pt x="368579" y="130560"/>
                  </a:cubicBezTo>
                  <a:cubicBezTo>
                    <a:pt x="362721" y="129495"/>
                    <a:pt x="357397" y="128430"/>
                    <a:pt x="352604" y="128430"/>
                  </a:cubicBezTo>
                  <a:cubicBezTo>
                    <a:pt x="340357" y="128430"/>
                    <a:pt x="332370" y="131625"/>
                    <a:pt x="325448" y="137482"/>
                  </a:cubicBezTo>
                  <a:cubicBezTo>
                    <a:pt x="318526" y="143340"/>
                    <a:pt x="315331" y="149730"/>
                    <a:pt x="315331" y="159847"/>
                  </a:cubicBezTo>
                  <a:cubicBezTo>
                    <a:pt x="315331" y="168899"/>
                    <a:pt x="318526" y="175821"/>
                    <a:pt x="323318" y="181146"/>
                  </a:cubicBezTo>
                  <a:cubicBezTo>
                    <a:pt x="329175" y="187003"/>
                    <a:pt x="337695" y="192328"/>
                    <a:pt x="352604" y="200315"/>
                  </a:cubicBezTo>
                  <a:cubicBezTo>
                    <a:pt x="354734" y="201380"/>
                    <a:pt x="358462" y="202445"/>
                    <a:pt x="363786" y="204575"/>
                  </a:cubicBezTo>
                  <a:cubicBezTo>
                    <a:pt x="379761" y="212562"/>
                    <a:pt x="392008" y="218952"/>
                    <a:pt x="399995" y="224809"/>
                  </a:cubicBezTo>
                  <a:cubicBezTo>
                    <a:pt x="404255" y="229069"/>
                    <a:pt x="409047" y="234926"/>
                    <a:pt x="412242" y="241848"/>
                  </a:cubicBezTo>
                  <a:cubicBezTo>
                    <a:pt x="414372" y="247706"/>
                    <a:pt x="415437" y="255160"/>
                    <a:pt x="415437" y="263148"/>
                  </a:cubicBezTo>
                  <a:cubicBezTo>
                    <a:pt x="415437" y="283382"/>
                    <a:pt x="408515" y="299356"/>
                    <a:pt x="394138" y="311603"/>
                  </a:cubicBezTo>
                  <a:cubicBezTo>
                    <a:pt x="379761" y="322785"/>
                    <a:pt x="358994" y="328643"/>
                    <a:pt x="334500" y="328643"/>
                  </a:cubicBezTo>
                  <a:cubicBezTo>
                    <a:pt x="323318" y="328643"/>
                    <a:pt x="313201" y="327578"/>
                    <a:pt x="304149" y="326513"/>
                  </a:cubicBezTo>
                  <a:cubicBezTo>
                    <a:pt x="294031" y="325448"/>
                    <a:pt x="284979" y="323318"/>
                    <a:pt x="276992" y="319591"/>
                  </a:cubicBezTo>
                  <a:lnTo>
                    <a:pt x="276992" y="262083"/>
                  </a:lnTo>
                  <a:lnTo>
                    <a:pt x="298291" y="262083"/>
                  </a:lnTo>
                  <a:lnTo>
                    <a:pt x="302551" y="299356"/>
                  </a:lnTo>
                  <a:cubicBezTo>
                    <a:pt x="309473" y="303616"/>
                    <a:pt x="314798" y="306279"/>
                    <a:pt x="321720" y="307343"/>
                  </a:cubicBezTo>
                  <a:cubicBezTo>
                    <a:pt x="327578" y="309473"/>
                    <a:pt x="333967" y="310538"/>
                    <a:pt x="340890" y="310538"/>
                  </a:cubicBezTo>
                  <a:cubicBezTo>
                    <a:pt x="353137" y="310538"/>
                    <a:pt x="362189" y="307343"/>
                    <a:pt x="370176" y="300421"/>
                  </a:cubicBezTo>
                  <a:cubicBezTo>
                    <a:pt x="378163" y="293499"/>
                    <a:pt x="381358" y="285512"/>
                    <a:pt x="381358" y="274330"/>
                  </a:cubicBezTo>
                  <a:cubicBezTo>
                    <a:pt x="381358" y="265278"/>
                    <a:pt x="379228" y="258355"/>
                    <a:pt x="373371" y="253031"/>
                  </a:cubicBezTo>
                  <a:cubicBezTo>
                    <a:pt x="369111" y="247173"/>
                    <a:pt x="356332" y="239719"/>
                    <a:pt x="336097" y="230666"/>
                  </a:cubicBezTo>
                  <a:cubicBezTo>
                    <a:pt x="314798" y="221614"/>
                    <a:pt x="299889" y="211497"/>
                    <a:pt x="292434" y="203510"/>
                  </a:cubicBezTo>
                  <a:cubicBezTo>
                    <a:pt x="284447" y="194458"/>
                    <a:pt x="280187" y="183276"/>
                    <a:pt x="280187" y="171029"/>
                  </a:cubicBezTo>
                  <a:cubicBezTo>
                    <a:pt x="280187" y="151859"/>
                    <a:pt x="287109" y="135885"/>
                    <a:pt x="300421" y="125768"/>
                  </a:cubicBezTo>
                  <a:cubicBezTo>
                    <a:pt x="313733" y="114586"/>
                    <a:pt x="332902" y="108729"/>
                    <a:pt x="357929" y="108729"/>
                  </a:cubicBezTo>
                  <a:cubicBezTo>
                    <a:pt x="368046" y="108729"/>
                    <a:pt x="377098" y="109794"/>
                    <a:pt x="386150" y="111923"/>
                  </a:cubicBezTo>
                  <a:cubicBezTo>
                    <a:pt x="394138" y="114053"/>
                    <a:pt x="402125" y="116183"/>
                    <a:pt x="410112" y="119378"/>
                  </a:cubicBezTo>
                  <a:lnTo>
                    <a:pt x="410112" y="119378"/>
                  </a:lnTo>
                  <a:close/>
                  <a:moveTo>
                    <a:pt x="3297" y="31519"/>
                  </a:moveTo>
                  <a:lnTo>
                    <a:pt x="250901" y="31519"/>
                  </a:lnTo>
                  <a:lnTo>
                    <a:pt x="250901" y="98079"/>
                  </a:lnTo>
                  <a:lnTo>
                    <a:pt x="227471" y="98079"/>
                  </a:lnTo>
                  <a:lnTo>
                    <a:pt x="221614" y="57610"/>
                  </a:lnTo>
                  <a:lnTo>
                    <a:pt x="214692" y="50688"/>
                  </a:lnTo>
                  <a:lnTo>
                    <a:pt x="148132" y="50688"/>
                  </a:lnTo>
                  <a:lnTo>
                    <a:pt x="148132" y="298291"/>
                  </a:lnTo>
                  <a:lnTo>
                    <a:pt x="155054" y="305214"/>
                  </a:lnTo>
                  <a:lnTo>
                    <a:pt x="184341" y="307343"/>
                  </a:lnTo>
                  <a:lnTo>
                    <a:pt x="184341" y="325448"/>
                  </a:lnTo>
                  <a:lnTo>
                    <a:pt x="70390" y="325448"/>
                  </a:lnTo>
                  <a:lnTo>
                    <a:pt x="70390" y="307343"/>
                  </a:lnTo>
                  <a:lnTo>
                    <a:pt x="99676" y="305214"/>
                  </a:lnTo>
                  <a:lnTo>
                    <a:pt x="106598" y="298291"/>
                  </a:lnTo>
                  <a:lnTo>
                    <a:pt x="106598" y="50688"/>
                  </a:lnTo>
                  <a:lnTo>
                    <a:pt x="40039" y="50688"/>
                  </a:lnTo>
                  <a:lnTo>
                    <a:pt x="33116" y="57610"/>
                  </a:lnTo>
                  <a:lnTo>
                    <a:pt x="27259" y="98079"/>
                  </a:lnTo>
                  <a:lnTo>
                    <a:pt x="2233" y="98079"/>
                  </a:lnTo>
                  <a:lnTo>
                    <a:pt x="2233" y="31519"/>
                  </a:lnTo>
                  <a:close/>
                </a:path>
              </a:pathLst>
            </a:custGeom>
            <a:solidFill>
              <a:srgbClr val="81308C"/>
            </a:solidFill>
            <a:ln w="5325" cap="flat">
              <a:noFill/>
              <a:prstDash val="solid"/>
              <a:miter/>
            </a:ln>
          </p:spPr>
          <p:txBody>
            <a:bodyPr rtlCol="0" anchor="ctr"/>
            <a:lstStyle/>
            <a:p>
              <a:endParaRPr lang="zh-CN" altLang="en-US" dirty="0"/>
            </a:p>
          </p:txBody>
        </p:sp>
        <p:pic>
          <p:nvPicPr>
            <p:cNvPr id="35" name="图片 3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85028" y="2913592"/>
              <a:ext cx="1584000" cy="1584000"/>
            </a:xfrm>
            <a:prstGeom prst="rect">
              <a:avLst/>
            </a:prstGeom>
          </p:spPr>
        </p:pic>
      </p:grpSp>
      <p:grpSp>
        <p:nvGrpSpPr>
          <p:cNvPr id="5" name="组合 132"/>
          <p:cNvGrpSpPr/>
          <p:nvPr/>
        </p:nvGrpSpPr>
        <p:grpSpPr>
          <a:xfrm>
            <a:off x="604109" y="368651"/>
            <a:ext cx="1882289" cy="417037"/>
            <a:chOff x="668068" y="202823"/>
            <a:chExt cx="1414556" cy="337529"/>
          </a:xfrm>
          <a:solidFill>
            <a:srgbClr val="703881"/>
          </a:solidFill>
        </p:grpSpPr>
        <p:sp>
          <p:nvSpPr>
            <p:cNvPr id="6" name="箭头: V 形 133"/>
            <p:cNvSpPr/>
            <p:nvPr/>
          </p:nvSpPr>
          <p:spPr>
            <a:xfrm>
              <a:off x="668068" y="202823"/>
              <a:ext cx="411871" cy="329144"/>
            </a:xfrm>
            <a:prstGeom prst="chevron">
              <a:avLst/>
            </a:prstGeom>
            <a:solidFill>
              <a:srgbClr val="D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7" name="箭头: V 形 134"/>
            <p:cNvSpPr/>
            <p:nvPr/>
          </p:nvSpPr>
          <p:spPr>
            <a:xfrm>
              <a:off x="1003739" y="202823"/>
              <a:ext cx="411871" cy="329144"/>
            </a:xfrm>
            <a:prstGeom prst="chevron">
              <a:avLst/>
            </a:prstGeom>
            <a:solidFill>
              <a:srgbClr val="BB8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8" name="箭头: V 形 135"/>
            <p:cNvSpPr/>
            <p:nvPr/>
          </p:nvSpPr>
          <p:spPr>
            <a:xfrm>
              <a:off x="1335082" y="211208"/>
              <a:ext cx="411871" cy="329144"/>
            </a:xfrm>
            <a:prstGeom prst="chevron">
              <a:avLst/>
            </a:prstGeom>
            <a:solidFill>
              <a:srgbClr val="A45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sp>
          <p:nvSpPr>
            <p:cNvPr id="9" name="箭头: V 形 136"/>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latin typeface="思源宋体 Heavy" panose="02020900000000000000" pitchFamily="18" charset="-122"/>
                <a:ea typeface="思源宋体 Heavy" panose="02020900000000000000" pitchFamily="18" charset="-122"/>
                <a:cs typeface="+mn-ea"/>
                <a:sym typeface="+mn-lt"/>
              </a:endParaRPr>
            </a:p>
          </p:txBody>
        </p:sp>
      </p:grpSp>
      <p:sp>
        <p:nvSpPr>
          <p:cNvPr id="2" name="iconfont-1191-801540"/>
          <p:cNvSpPr>
            <a:spLocks noChangeAspect="1"/>
          </p:cNvSpPr>
          <p:nvPr/>
        </p:nvSpPr>
        <p:spPr bwMode="auto">
          <a:xfrm>
            <a:off x="4973603" y="5452771"/>
            <a:ext cx="609525" cy="609685"/>
          </a:xfrm>
          <a:custGeom>
            <a:avLst/>
            <a:gdLst>
              <a:gd name="T0" fmla="*/ 3982 w 7964"/>
              <a:gd name="T1" fmla="*/ 4878 h 7964"/>
              <a:gd name="T2" fmla="*/ 5082 w 7964"/>
              <a:gd name="T3" fmla="*/ 3086 h 7964"/>
              <a:gd name="T4" fmla="*/ 2882 w 7964"/>
              <a:gd name="T5" fmla="*/ 3086 h 7964"/>
              <a:gd name="T6" fmla="*/ 3982 w 7964"/>
              <a:gd name="T7" fmla="*/ 4878 h 7964"/>
              <a:gd name="T8" fmla="*/ 7651 w 7964"/>
              <a:gd name="T9" fmla="*/ 2432 h 7964"/>
              <a:gd name="T10" fmla="*/ 6798 w 7964"/>
              <a:gd name="T11" fmla="*/ 1166 h 7964"/>
              <a:gd name="T12" fmla="*/ 5532 w 7964"/>
              <a:gd name="T13" fmla="*/ 313 h 7964"/>
              <a:gd name="T14" fmla="*/ 3982 w 7964"/>
              <a:gd name="T15" fmla="*/ 0 h 7964"/>
              <a:gd name="T16" fmla="*/ 2432 w 7964"/>
              <a:gd name="T17" fmla="*/ 313 h 7964"/>
              <a:gd name="T18" fmla="*/ 1166 w 7964"/>
              <a:gd name="T19" fmla="*/ 1166 h 7964"/>
              <a:gd name="T20" fmla="*/ 313 w 7964"/>
              <a:gd name="T21" fmla="*/ 2432 h 7964"/>
              <a:gd name="T22" fmla="*/ 0 w 7964"/>
              <a:gd name="T23" fmla="*/ 3982 h 7964"/>
              <a:gd name="T24" fmla="*/ 313 w 7964"/>
              <a:gd name="T25" fmla="*/ 5532 h 7964"/>
              <a:gd name="T26" fmla="*/ 1166 w 7964"/>
              <a:gd name="T27" fmla="*/ 6798 h 7964"/>
              <a:gd name="T28" fmla="*/ 2432 w 7964"/>
              <a:gd name="T29" fmla="*/ 7651 h 7964"/>
              <a:gd name="T30" fmla="*/ 3982 w 7964"/>
              <a:gd name="T31" fmla="*/ 7964 h 7964"/>
              <a:gd name="T32" fmla="*/ 5532 w 7964"/>
              <a:gd name="T33" fmla="*/ 7651 h 7964"/>
              <a:gd name="T34" fmla="*/ 6798 w 7964"/>
              <a:gd name="T35" fmla="*/ 6798 h 7964"/>
              <a:gd name="T36" fmla="*/ 7651 w 7964"/>
              <a:gd name="T37" fmla="*/ 5532 h 7964"/>
              <a:gd name="T38" fmla="*/ 7964 w 7964"/>
              <a:gd name="T39" fmla="*/ 3982 h 7964"/>
              <a:gd name="T40" fmla="*/ 7651 w 7964"/>
              <a:gd name="T41" fmla="*/ 2432 h 7964"/>
              <a:gd name="T42" fmla="*/ 5288 w 7964"/>
              <a:gd name="T43" fmla="*/ 3224 h 7964"/>
              <a:gd name="T44" fmla="*/ 4188 w 7964"/>
              <a:gd name="T45" fmla="*/ 5017 h 7964"/>
              <a:gd name="T46" fmla="*/ 3982 w 7964"/>
              <a:gd name="T47" fmla="*/ 5134 h 7964"/>
              <a:gd name="T48" fmla="*/ 3776 w 7964"/>
              <a:gd name="T49" fmla="*/ 5017 h 7964"/>
              <a:gd name="T50" fmla="*/ 2676 w 7964"/>
              <a:gd name="T51" fmla="*/ 3224 h 7964"/>
              <a:gd name="T52" fmla="*/ 2637 w 7964"/>
              <a:gd name="T53" fmla="*/ 3086 h 7964"/>
              <a:gd name="T54" fmla="*/ 2667 w 7964"/>
              <a:gd name="T55" fmla="*/ 2963 h 7964"/>
              <a:gd name="T56" fmla="*/ 2882 w 7964"/>
              <a:gd name="T57" fmla="*/ 2830 h 7964"/>
              <a:gd name="T58" fmla="*/ 5082 w 7964"/>
              <a:gd name="T59" fmla="*/ 2830 h 7964"/>
              <a:gd name="T60" fmla="*/ 5297 w 7964"/>
              <a:gd name="T61" fmla="*/ 2963 h 7964"/>
              <a:gd name="T62" fmla="*/ 5326 w 7964"/>
              <a:gd name="T63" fmla="*/ 3086 h 7964"/>
              <a:gd name="T64" fmla="*/ 5288 w 7964"/>
              <a:gd name="T65" fmla="*/ 3224 h 7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964" h="7964">
                <a:moveTo>
                  <a:pt x="3982" y="4878"/>
                </a:moveTo>
                <a:lnTo>
                  <a:pt x="5082" y="3086"/>
                </a:lnTo>
                <a:lnTo>
                  <a:pt x="2882" y="3086"/>
                </a:lnTo>
                <a:lnTo>
                  <a:pt x="3982" y="4878"/>
                </a:lnTo>
                <a:close/>
                <a:moveTo>
                  <a:pt x="7651" y="2432"/>
                </a:moveTo>
                <a:cubicBezTo>
                  <a:pt x="7451" y="1958"/>
                  <a:pt x="7164" y="1532"/>
                  <a:pt x="6798" y="1166"/>
                </a:cubicBezTo>
                <a:cubicBezTo>
                  <a:pt x="6432" y="800"/>
                  <a:pt x="6006" y="513"/>
                  <a:pt x="5532" y="313"/>
                </a:cubicBezTo>
                <a:cubicBezTo>
                  <a:pt x="5041" y="105"/>
                  <a:pt x="4520" y="0"/>
                  <a:pt x="3982" y="0"/>
                </a:cubicBezTo>
                <a:cubicBezTo>
                  <a:pt x="3444" y="0"/>
                  <a:pt x="2923" y="105"/>
                  <a:pt x="2432" y="313"/>
                </a:cubicBezTo>
                <a:cubicBezTo>
                  <a:pt x="1958" y="513"/>
                  <a:pt x="1532" y="800"/>
                  <a:pt x="1166" y="1166"/>
                </a:cubicBezTo>
                <a:cubicBezTo>
                  <a:pt x="800" y="1532"/>
                  <a:pt x="513" y="1958"/>
                  <a:pt x="313" y="2432"/>
                </a:cubicBezTo>
                <a:cubicBezTo>
                  <a:pt x="105" y="2923"/>
                  <a:pt x="0" y="3444"/>
                  <a:pt x="0" y="3982"/>
                </a:cubicBezTo>
                <a:cubicBezTo>
                  <a:pt x="0" y="4520"/>
                  <a:pt x="105" y="5041"/>
                  <a:pt x="313" y="5532"/>
                </a:cubicBezTo>
                <a:cubicBezTo>
                  <a:pt x="513" y="6006"/>
                  <a:pt x="800" y="6432"/>
                  <a:pt x="1166" y="6798"/>
                </a:cubicBezTo>
                <a:cubicBezTo>
                  <a:pt x="1532" y="7164"/>
                  <a:pt x="1958" y="7451"/>
                  <a:pt x="2432" y="7651"/>
                </a:cubicBezTo>
                <a:cubicBezTo>
                  <a:pt x="2923" y="7859"/>
                  <a:pt x="3444" y="7964"/>
                  <a:pt x="3982" y="7964"/>
                </a:cubicBezTo>
                <a:cubicBezTo>
                  <a:pt x="4520" y="7964"/>
                  <a:pt x="5041" y="7859"/>
                  <a:pt x="5532" y="7651"/>
                </a:cubicBezTo>
                <a:cubicBezTo>
                  <a:pt x="6006" y="7451"/>
                  <a:pt x="6432" y="7164"/>
                  <a:pt x="6798" y="6798"/>
                </a:cubicBezTo>
                <a:cubicBezTo>
                  <a:pt x="7164" y="6432"/>
                  <a:pt x="7451" y="6006"/>
                  <a:pt x="7651" y="5532"/>
                </a:cubicBezTo>
                <a:cubicBezTo>
                  <a:pt x="7859" y="5041"/>
                  <a:pt x="7964" y="4520"/>
                  <a:pt x="7964" y="3982"/>
                </a:cubicBezTo>
                <a:cubicBezTo>
                  <a:pt x="7964" y="3444"/>
                  <a:pt x="7859" y="2923"/>
                  <a:pt x="7651" y="2432"/>
                </a:cubicBezTo>
                <a:close/>
                <a:moveTo>
                  <a:pt x="5288" y="3224"/>
                </a:moveTo>
                <a:lnTo>
                  <a:pt x="4188" y="5017"/>
                </a:lnTo>
                <a:cubicBezTo>
                  <a:pt x="4143" y="5090"/>
                  <a:pt x="4065" y="5134"/>
                  <a:pt x="3982" y="5134"/>
                </a:cubicBezTo>
                <a:cubicBezTo>
                  <a:pt x="3899" y="5134"/>
                  <a:pt x="3821" y="5090"/>
                  <a:pt x="3776" y="5017"/>
                </a:cubicBezTo>
                <a:lnTo>
                  <a:pt x="2676" y="3224"/>
                </a:lnTo>
                <a:cubicBezTo>
                  <a:pt x="2651" y="3182"/>
                  <a:pt x="2637" y="3134"/>
                  <a:pt x="2637" y="3086"/>
                </a:cubicBezTo>
                <a:cubicBezTo>
                  <a:pt x="2637" y="3044"/>
                  <a:pt x="2647" y="3001"/>
                  <a:pt x="2667" y="2963"/>
                </a:cubicBezTo>
                <a:cubicBezTo>
                  <a:pt x="2710" y="2881"/>
                  <a:pt x="2792" y="2830"/>
                  <a:pt x="2882" y="2830"/>
                </a:cubicBezTo>
                <a:lnTo>
                  <a:pt x="5082" y="2830"/>
                </a:lnTo>
                <a:cubicBezTo>
                  <a:pt x="5171" y="2830"/>
                  <a:pt x="5254" y="2881"/>
                  <a:pt x="5297" y="2963"/>
                </a:cubicBezTo>
                <a:cubicBezTo>
                  <a:pt x="5317" y="3001"/>
                  <a:pt x="5326" y="3044"/>
                  <a:pt x="5326" y="3086"/>
                </a:cubicBezTo>
                <a:cubicBezTo>
                  <a:pt x="5326" y="3134"/>
                  <a:pt x="5313" y="3182"/>
                  <a:pt x="5288" y="3224"/>
                </a:cubicBezTo>
                <a:close/>
              </a:path>
            </a:pathLst>
          </a:custGeom>
          <a:solidFill>
            <a:srgbClr val="703881"/>
          </a:solidFill>
          <a:ln>
            <a:noFill/>
          </a:ln>
        </p:spPr>
        <p:txBody>
          <a:bodyPr/>
          <a:lstStyle/>
          <a:p>
            <a:endParaRPr lang="zh-CN" altLang="en-US" dirty="0">
              <a:cs typeface="+mn-ea"/>
              <a:sym typeface="+mn-lt"/>
            </a:endParaRPr>
          </a:p>
        </p:txBody>
      </p:sp>
      <p:sp>
        <p:nvSpPr>
          <p:cNvPr id="4" name="文本框 3"/>
          <p:cNvSpPr txBox="1"/>
          <p:nvPr/>
        </p:nvSpPr>
        <p:spPr>
          <a:xfrm>
            <a:off x="5757300" y="5537294"/>
            <a:ext cx="5246952" cy="461665"/>
          </a:xfrm>
          <a:prstGeom prst="rect">
            <a:avLst/>
          </a:prstGeom>
          <a:noFill/>
        </p:spPr>
        <p:txBody>
          <a:bodyPr wrap="square" rtlCol="0">
            <a:spAutoFit/>
          </a:bodyPr>
          <a:lstStyle/>
          <a:p>
            <a:r>
              <a:rPr lang="zh-CN" altLang="en-US" sz="2000" dirty="0"/>
              <a:t>苏联官方</a:t>
            </a:r>
            <a:r>
              <a:rPr lang="zh-TW" altLang="en-US" sz="2000" dirty="0"/>
              <a:t>需要</a:t>
            </a:r>
            <a:r>
              <a:rPr lang="zh-CN" altLang="en-US" sz="2000" dirty="0"/>
              <a:t>接收到</a:t>
            </a:r>
            <a:r>
              <a:rPr lang="zh-CN" altLang="en-US" sz="2400" b="1" u="sng" dirty="0"/>
              <a:t>精确且</a:t>
            </a:r>
            <a:r>
              <a:rPr lang="zh-TW" altLang="en-US" sz="2400" b="1" u="sng" dirty="0"/>
              <a:t>及时</a:t>
            </a:r>
            <a:r>
              <a:rPr lang="zh-CN" altLang="en-US" sz="2000" dirty="0"/>
              <a:t>的情报</a:t>
            </a:r>
            <a:endParaRPr lang="zh-CN" altLang="en-US" sz="2000" dirty="0">
              <a:cs typeface="+mn-ea"/>
            </a:endParaRPr>
          </a:p>
        </p:txBody>
      </p:sp>
      <p:sp>
        <p:nvSpPr>
          <p:cNvPr id="13" name="文本框 36">
            <a:extLst>
              <a:ext uri="{FF2B5EF4-FFF2-40B4-BE49-F238E27FC236}">
                <a16:creationId xmlns:a16="http://schemas.microsoft.com/office/drawing/2014/main" id="{805235F8-B7B4-0B45-7163-E1C0A413B80B}"/>
              </a:ext>
            </a:extLst>
          </p:cNvPr>
          <p:cNvSpPr txBox="1"/>
          <p:nvPr/>
        </p:nvSpPr>
        <p:spPr>
          <a:xfrm>
            <a:off x="8721170" y="2196204"/>
            <a:ext cx="2610637" cy="646331"/>
          </a:xfrm>
          <a:prstGeom prst="rect">
            <a:avLst/>
          </a:prstGeom>
          <a:noFill/>
          <a:ln>
            <a:solidFill>
              <a:srgbClr val="814195"/>
            </a:solidFill>
          </a:ln>
        </p:spPr>
        <p:txBody>
          <a:bodyPr wrap="square" rtlCol="0">
            <a:spAutoFit/>
            <a:scene3d>
              <a:camera prst="orthographicFront"/>
              <a:lightRig rig="threePt" dir="t"/>
            </a:scene3d>
            <a:sp3d contourW="12700"/>
          </a:bodyPr>
          <a:lstStyle/>
          <a:p>
            <a:pPr algn="ctr"/>
            <a:r>
              <a:rPr lang="zh-TW" altLang="en-US" sz="36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回看引文</a:t>
            </a:r>
            <a:r>
              <a:rPr lang="en-US" altLang="zh-TW" sz="36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a:t>
            </a:r>
            <a:endParaRPr lang="zh-CN" altLang="en-US" sz="36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endParaRPr>
          </a:p>
        </p:txBody>
      </p:sp>
      <p:sp>
        <p:nvSpPr>
          <p:cNvPr id="15" name="乘號 14">
            <a:extLst>
              <a:ext uri="{FF2B5EF4-FFF2-40B4-BE49-F238E27FC236}">
                <a16:creationId xmlns:a16="http://schemas.microsoft.com/office/drawing/2014/main" id="{6D980D27-CE74-ACC5-F90D-5AC43DA3C795}"/>
              </a:ext>
            </a:extLst>
          </p:cNvPr>
          <p:cNvSpPr/>
          <p:nvPr/>
        </p:nvSpPr>
        <p:spPr>
          <a:xfrm>
            <a:off x="9422763" y="5270082"/>
            <a:ext cx="889853" cy="99608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
        <p:nvSpPr>
          <p:cNvPr id="18" name="乘號 17">
            <a:extLst>
              <a:ext uri="{FF2B5EF4-FFF2-40B4-BE49-F238E27FC236}">
                <a16:creationId xmlns:a16="http://schemas.microsoft.com/office/drawing/2014/main" id="{471533EF-8700-E908-4FD5-A2922487C6DF}"/>
              </a:ext>
            </a:extLst>
          </p:cNvPr>
          <p:cNvSpPr/>
          <p:nvPr/>
        </p:nvSpPr>
        <p:spPr>
          <a:xfrm>
            <a:off x="10109952" y="3058470"/>
            <a:ext cx="889853" cy="99608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
        <p:nvSpPr>
          <p:cNvPr id="22" name="文本框 15">
            <a:extLst>
              <a:ext uri="{FF2B5EF4-FFF2-40B4-BE49-F238E27FC236}">
                <a16:creationId xmlns:a16="http://schemas.microsoft.com/office/drawing/2014/main" id="{1438B6B3-C256-64CD-ED98-D83C643E3B31}"/>
              </a:ext>
            </a:extLst>
          </p:cNvPr>
          <p:cNvSpPr txBox="1"/>
          <p:nvPr/>
        </p:nvSpPr>
        <p:spPr>
          <a:xfrm>
            <a:off x="387134" y="3970480"/>
            <a:ext cx="4412297" cy="769441"/>
          </a:xfrm>
          <a:prstGeom prst="rect">
            <a:avLst/>
          </a:prstGeom>
          <a:noFill/>
        </p:spPr>
        <p:txBody>
          <a:bodyPr wrap="square" rtlCol="0">
            <a:spAutoFit/>
          </a:bodyPr>
          <a:lstStyle/>
          <a:p>
            <a:r>
              <a:rPr lang="en-US" altLang="zh-CN" sz="4400" b="1" dirty="0">
                <a:solidFill>
                  <a:schemeClr val="bg1"/>
                </a:solidFill>
                <a:highlight>
                  <a:srgbClr val="B57BC7"/>
                </a:highlight>
                <a:cs typeface="+mn-ea"/>
                <a:sym typeface="+mn-lt"/>
              </a:rPr>
              <a:t>What &amp; How?</a:t>
            </a:r>
            <a:endParaRPr lang="zh-CN" altLang="en-US" sz="4400" b="1" dirty="0">
              <a:solidFill>
                <a:schemeClr val="bg1"/>
              </a:solidFill>
              <a:highlight>
                <a:srgbClr val="B57BC7"/>
              </a:highlight>
              <a:cs typeface="+mn-ea"/>
              <a:sym typeface="+mn-lt"/>
            </a:endParaRPr>
          </a:p>
        </p:txBody>
      </p:sp>
      <p:pic>
        <p:nvPicPr>
          <p:cNvPr id="2052" name="Picture 4">
            <a:extLst>
              <a:ext uri="{FF2B5EF4-FFF2-40B4-BE49-F238E27FC236}">
                <a16:creationId xmlns:a16="http://schemas.microsoft.com/office/drawing/2014/main" id="{35CBC897-381C-6581-12B3-0013E807765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491676" y="4817915"/>
            <a:ext cx="1900421" cy="190042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mc:AlternateContent xmlns:mc="http://schemas.openxmlformats.org/markup-compatibility/2006" xmlns:p14="http://schemas.microsoft.com/office/powerpoint/2010/main">
    <mc:Choice Requires="p14">
      <p:transition p14:dur="0" advTm="45595"/>
    </mc:Choice>
    <mc:Fallback xmlns="">
      <p:transition advTm="455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down)">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down)">
                                      <p:cBhvr>
                                        <p:cTn id="18" dur="500"/>
                                        <p:tgtEl>
                                          <p:spTgt spid="20"/>
                                        </p:tgtEl>
                                      </p:cBhvr>
                                    </p:animEffect>
                                  </p:childTnLst>
                                </p:cTn>
                              </p:par>
                              <p:par>
                                <p:cTn id="19" presetID="22" presetClass="entr" presetSubtype="4"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par>
                                <p:cTn id="25" presetID="22" presetClass="entr" presetSubtype="4"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750"/>
                                        <p:tgtEl>
                                          <p:spTgt spid="13"/>
                                        </p:tgtEl>
                                      </p:cBhvr>
                                    </p:animEffect>
                                    <p:anim calcmode="lin" valueType="num">
                                      <p:cBhvr>
                                        <p:cTn id="36" dur="750" fill="hold"/>
                                        <p:tgtEl>
                                          <p:spTgt spid="13"/>
                                        </p:tgtEl>
                                        <p:attrNameLst>
                                          <p:attrName>ppt_x</p:attrName>
                                        </p:attrNameLst>
                                      </p:cBhvr>
                                      <p:tavLst>
                                        <p:tav tm="0">
                                          <p:val>
                                            <p:strVal val="#ppt_x"/>
                                          </p:val>
                                        </p:tav>
                                        <p:tav tm="100000">
                                          <p:val>
                                            <p:strVal val="#ppt_x"/>
                                          </p:val>
                                        </p:tav>
                                      </p:tavLst>
                                    </p:anim>
                                    <p:anim calcmode="lin" valueType="num">
                                      <p:cBhvr>
                                        <p:cTn id="37" dur="75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par>
                                <p:cTn id="53" presetID="10" presetClass="entr" presetSubtype="0" fill="hold" nodeType="withEffect">
                                  <p:stCondLst>
                                    <p:cond delay="0"/>
                                  </p:stCondLst>
                                  <p:childTnLst>
                                    <p:set>
                                      <p:cBhvr>
                                        <p:cTn id="54" dur="1" fill="hold">
                                          <p:stCondLst>
                                            <p:cond delay="0"/>
                                          </p:stCondLst>
                                        </p:cTn>
                                        <p:tgtEl>
                                          <p:spTgt spid="2052"/>
                                        </p:tgtEl>
                                        <p:attrNameLst>
                                          <p:attrName>style.visibility</p:attrName>
                                        </p:attrNameLst>
                                      </p:cBhvr>
                                      <p:to>
                                        <p:strVal val="visible"/>
                                      </p:to>
                                    </p:set>
                                    <p:animEffect transition="in" filter="fade">
                                      <p:cBhvr>
                                        <p:cTn id="55"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4" grpId="0"/>
      <p:bldP spid="16" grpId="0"/>
      <p:bldP spid="4" grpId="0"/>
      <p:bldP spid="13" grpId="0" animBg="1"/>
      <p:bldP spid="15" grpId="0" animBg="1"/>
      <p:bldP spid="18" grpId="0" animBg="1"/>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881"/>
        </a:solidFill>
        <a:effectLst/>
      </p:bgPr>
    </p:bg>
    <p:spTree>
      <p:nvGrpSpPr>
        <p:cNvPr id="1" name=""/>
        <p:cNvGrpSpPr/>
        <p:nvPr/>
      </p:nvGrpSpPr>
      <p:grpSpPr>
        <a:xfrm>
          <a:off x="0" y="0"/>
          <a:ext cx="0" cy="0"/>
          <a:chOff x="0" y="0"/>
          <a:chExt cx="0" cy="0"/>
        </a:xfrm>
      </p:grpSpPr>
      <p:pic>
        <p:nvPicPr>
          <p:cNvPr id="1026" name="Picture 2" descr="切爾諾貝爾：傷心的兒童》（Chernobyl）他們知道你們知道他們在說謊，但他們仍然說謊| by 程思傳| Medium"/>
          <p:cNvPicPr>
            <a:picLocks noChangeAspect="1" noChangeArrowheads="1"/>
          </p:cNvPicPr>
          <p:nvPr/>
        </p:nvPicPr>
        <p:blipFill rotWithShape="1">
          <a:blip r:embed="rId3">
            <a:extLst>
              <a:ext uri="{28A0092B-C50C-407E-A947-70E740481C1C}">
                <a14:useLocalDpi xmlns:a14="http://schemas.microsoft.com/office/drawing/2010/main" val="0"/>
              </a:ext>
            </a:extLst>
          </a:blip>
          <a:srcRect l="15136" r="7121"/>
          <a:stretch/>
        </p:blipFill>
        <p:spPr bwMode="auto">
          <a:xfrm>
            <a:off x="612858" y="2127739"/>
            <a:ext cx="5448051" cy="350385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060910" y="467591"/>
            <a:ext cx="5348310" cy="5922818"/>
          </a:xfrm>
          <a:prstGeom prst="rect">
            <a:avLst/>
          </a:prstGeom>
          <a:solidFill>
            <a:schemeClr val="bg1"/>
          </a:solidFill>
          <a:ln>
            <a:noFill/>
          </a:ln>
          <a:effectLst>
            <a:outerShdw blurRad="228600" dist="63500" sx="102000" sy="102000" algn="ctr"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 name="组合 8"/>
          <p:cNvGrpSpPr/>
          <p:nvPr/>
        </p:nvGrpSpPr>
        <p:grpSpPr>
          <a:xfrm>
            <a:off x="949035" y="1143000"/>
            <a:ext cx="1414556" cy="818195"/>
            <a:chOff x="668068" y="202823"/>
            <a:chExt cx="1414556" cy="337529"/>
          </a:xfrm>
          <a:solidFill>
            <a:schemeClr val="bg1"/>
          </a:solidFill>
        </p:grpSpPr>
        <p:sp>
          <p:nvSpPr>
            <p:cNvPr id="10" name="箭头: V 形 9"/>
            <p:cNvSpPr/>
            <p:nvPr/>
          </p:nvSpPr>
          <p:spPr>
            <a:xfrm>
              <a:off x="668068"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1" name="箭头: V 形 10"/>
            <p:cNvSpPr/>
            <p:nvPr/>
          </p:nvSpPr>
          <p:spPr>
            <a:xfrm>
              <a:off x="1003739" y="202823"/>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2" name="箭头: V 形 11"/>
            <p:cNvSpPr/>
            <p:nvPr/>
          </p:nvSpPr>
          <p:spPr>
            <a:xfrm>
              <a:off x="1335082"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sp>
          <p:nvSpPr>
            <p:cNvPr id="13" name="箭头: V 形 12"/>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思源宋体 Heavy" panose="02020900000000000000" pitchFamily="18" charset="-122"/>
                <a:ea typeface="思源宋体 Heavy" panose="02020900000000000000" pitchFamily="18" charset="-122"/>
                <a:cs typeface="+mn-ea"/>
                <a:sym typeface="+mn-lt"/>
              </a:endParaRPr>
            </a:p>
          </p:txBody>
        </p:sp>
      </p:grpSp>
      <p:sp>
        <p:nvSpPr>
          <p:cNvPr id="17" name="文本框 16"/>
          <p:cNvSpPr txBox="1"/>
          <p:nvPr/>
        </p:nvSpPr>
        <p:spPr>
          <a:xfrm>
            <a:off x="6727924" y="1633248"/>
            <a:ext cx="3697319" cy="2646878"/>
          </a:xfrm>
          <a:prstGeom prst="rect">
            <a:avLst/>
          </a:prstGeom>
          <a:noFill/>
        </p:spPr>
        <p:txBody>
          <a:bodyPr wrap="square" rtlCol="0">
            <a:spAutoFit/>
          </a:bodyPr>
          <a:lstStyle/>
          <a:p>
            <a:pPr algn="ctr"/>
            <a:r>
              <a:rPr lang="en-US" altLang="zh-CN" sz="16600" b="1" i="1" dirty="0">
                <a:ln>
                  <a:solidFill>
                    <a:srgbClr val="703881"/>
                  </a:solidFill>
                </a:ln>
                <a:noFill/>
                <a:latin typeface="思源宋体 Heavy" panose="02020900000000000000" pitchFamily="18" charset="-122"/>
                <a:ea typeface="思源宋体 Heavy" panose="02020900000000000000" pitchFamily="18" charset="-122"/>
                <a:cs typeface="+mn-ea"/>
                <a:sym typeface="+mn-lt"/>
              </a:rPr>
              <a:t>03</a:t>
            </a:r>
            <a:endParaRPr lang="zh-CN" altLang="en-US" sz="16600" b="1" i="1" dirty="0">
              <a:ln>
                <a:solidFill>
                  <a:srgbClr val="703881"/>
                </a:solidFill>
              </a:ln>
              <a:noFill/>
              <a:latin typeface="思源宋体 Heavy" panose="02020900000000000000" pitchFamily="18" charset="-122"/>
              <a:ea typeface="思源宋体 Heavy" panose="02020900000000000000" pitchFamily="18" charset="-122"/>
              <a:cs typeface="+mn-ea"/>
              <a:sym typeface="+mn-lt"/>
            </a:endParaRPr>
          </a:p>
        </p:txBody>
      </p:sp>
      <p:sp>
        <p:nvSpPr>
          <p:cNvPr id="18" name="文本框 17"/>
          <p:cNvSpPr txBox="1"/>
          <p:nvPr/>
        </p:nvSpPr>
        <p:spPr>
          <a:xfrm>
            <a:off x="6146372" y="4383101"/>
            <a:ext cx="5177385" cy="1200329"/>
          </a:xfrm>
          <a:prstGeom prst="rect">
            <a:avLst/>
          </a:prstGeom>
          <a:noFill/>
        </p:spPr>
        <p:txBody>
          <a:bodyPr wrap="square" rtlCol="0">
            <a:spAutoFit/>
          </a:bodyPr>
          <a:lstStyle/>
          <a:p>
            <a:pPr algn="ctr"/>
            <a:r>
              <a:rPr lang="en-US" altLang="zh-TW" sz="3600" b="1" dirty="0">
                <a:solidFill>
                  <a:srgbClr val="703881"/>
                </a:solidFill>
                <a:latin typeface="思源宋体 Heavy" panose="02020900000000000000" pitchFamily="18" charset="-122"/>
                <a:ea typeface="思源宋体 Heavy" panose="02020900000000000000" pitchFamily="18" charset="-122"/>
                <a:cs typeface="+mn-ea"/>
                <a:sym typeface="+mn-lt"/>
              </a:rPr>
              <a:t>”5W”</a:t>
            </a:r>
            <a:r>
              <a:rPr lang="zh-TW" altLang="en-US" sz="3600" b="1" dirty="0">
                <a:solidFill>
                  <a:srgbClr val="703881"/>
                </a:solidFill>
                <a:latin typeface="思源宋体 Heavy" panose="02020900000000000000" pitchFamily="18" charset="-122"/>
                <a:ea typeface="思源宋体 Heavy" panose="02020900000000000000" pitchFamily="18" charset="-122"/>
                <a:cs typeface="+mn-ea"/>
                <a:sym typeface="+mn-lt"/>
              </a:rPr>
              <a:t>传播模式的引入</a:t>
            </a:r>
            <a:endParaRPr lang="zh-CN" altLang="en-US" sz="3600" b="1" dirty="0">
              <a:solidFill>
                <a:srgbClr val="703881"/>
              </a:solidFill>
              <a:latin typeface="思源宋体 Heavy" panose="02020900000000000000" pitchFamily="18" charset="-122"/>
              <a:ea typeface="思源宋体 Heavy" panose="02020900000000000000" pitchFamily="18" charset="-122"/>
              <a:cs typeface="+mn-ea"/>
              <a:sym typeface="+mn-lt"/>
            </a:endParaRPr>
          </a:p>
          <a:p>
            <a:pPr algn="ctr"/>
            <a:endParaRPr lang="zh-CN" altLang="en-US" sz="3600" b="1" dirty="0">
              <a:solidFill>
                <a:srgbClr val="703881"/>
              </a:solidFill>
              <a:latin typeface="思源宋体 Heavy" panose="02020900000000000000" pitchFamily="18" charset="-122"/>
              <a:ea typeface="思源宋体 Heavy" panose="02020900000000000000" pitchFamily="18" charset="-122"/>
              <a:cs typeface="+mn-ea"/>
              <a:sym typeface="+mn-lt"/>
            </a:endParaRPr>
          </a:p>
        </p:txBody>
      </p:sp>
    </p:spTree>
    <p:extLst>
      <p:ext uri="{BB962C8B-B14F-4D97-AF65-F5344CB8AC3E}">
        <p14:creationId xmlns:p14="http://schemas.microsoft.com/office/powerpoint/2010/main" val="177777711"/>
      </p:ext>
    </p:extLst>
  </p:cSld>
  <p:clrMapOvr>
    <a:masterClrMapping/>
  </p:clrMapOvr>
  <mc:AlternateContent xmlns:mc="http://schemas.openxmlformats.org/markup-compatibility/2006" xmlns:p14="http://schemas.microsoft.com/office/powerpoint/2010/main">
    <mc:Choice Requires="p14">
      <p:transition p14:dur="0" advTm="2505"/>
    </mc:Choice>
    <mc:Fallback xmlns="">
      <p:transition advTm="250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604109" y="368651"/>
            <a:ext cx="1882289" cy="417037"/>
            <a:chOff x="668068" y="202823"/>
            <a:chExt cx="1414556" cy="337529"/>
          </a:xfrm>
          <a:solidFill>
            <a:srgbClr val="703881"/>
          </a:solidFill>
        </p:grpSpPr>
        <p:sp>
          <p:nvSpPr>
            <p:cNvPr id="45" name="箭头: V 形 44"/>
            <p:cNvSpPr/>
            <p:nvPr/>
          </p:nvSpPr>
          <p:spPr>
            <a:xfrm>
              <a:off x="668068" y="202823"/>
              <a:ext cx="411871" cy="329144"/>
            </a:xfrm>
            <a:prstGeom prst="chevron">
              <a:avLst/>
            </a:prstGeom>
            <a:solidFill>
              <a:srgbClr val="D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6" name="箭头: V 形 45"/>
            <p:cNvSpPr/>
            <p:nvPr/>
          </p:nvSpPr>
          <p:spPr>
            <a:xfrm>
              <a:off x="1003739" y="202823"/>
              <a:ext cx="411871" cy="329144"/>
            </a:xfrm>
            <a:prstGeom prst="chevron">
              <a:avLst/>
            </a:prstGeom>
            <a:solidFill>
              <a:srgbClr val="BB8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7" name="箭头: V 形 46"/>
            <p:cNvSpPr/>
            <p:nvPr/>
          </p:nvSpPr>
          <p:spPr>
            <a:xfrm>
              <a:off x="1335082" y="211208"/>
              <a:ext cx="411871" cy="329144"/>
            </a:xfrm>
            <a:prstGeom prst="chevron">
              <a:avLst/>
            </a:prstGeom>
            <a:solidFill>
              <a:srgbClr val="A45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8" name="箭头: V 形 47"/>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49" name="文本框 48"/>
          <p:cNvSpPr txBox="1"/>
          <p:nvPr/>
        </p:nvSpPr>
        <p:spPr>
          <a:xfrm>
            <a:off x="2555372" y="281058"/>
            <a:ext cx="5400298" cy="584775"/>
          </a:xfrm>
          <a:prstGeom prst="rect">
            <a:avLst/>
          </a:prstGeom>
          <a:noFill/>
        </p:spPr>
        <p:txBody>
          <a:bodyPr wrap="square" rtlCol="0">
            <a:spAutoFit/>
          </a:bodyPr>
          <a:lstStyle/>
          <a:p>
            <a:pPr algn="ctr"/>
            <a:r>
              <a:rPr lang="en-US" altLang="zh-TW" sz="3200" b="1" dirty="0">
                <a:solidFill>
                  <a:srgbClr val="703881"/>
                </a:solidFill>
                <a:latin typeface="思源宋体 Heavy" panose="02020900000000000000" pitchFamily="18" charset="-122"/>
                <a:ea typeface="思源宋体 Heavy" panose="02020900000000000000" pitchFamily="18" charset="-122"/>
                <a:cs typeface="+mn-ea"/>
                <a:sym typeface="+mn-lt"/>
              </a:rPr>
              <a:t>”5W”</a:t>
            </a:r>
            <a:r>
              <a:rPr lang="zh-TW" altLang="en-US" sz="3200" b="1" dirty="0">
                <a:solidFill>
                  <a:srgbClr val="703881"/>
                </a:solidFill>
                <a:latin typeface="思源宋体 Heavy" panose="02020900000000000000" pitchFamily="18" charset="-122"/>
                <a:ea typeface="思源宋体 Heavy" panose="02020900000000000000" pitchFamily="18" charset="-122"/>
                <a:cs typeface="+mn-ea"/>
                <a:sym typeface="+mn-lt"/>
              </a:rPr>
              <a:t>传播模式的引入</a:t>
            </a:r>
            <a:endParaRPr lang="zh-CN" altLang="en-US" sz="3200" b="1" dirty="0">
              <a:solidFill>
                <a:srgbClr val="703881"/>
              </a:solidFill>
              <a:latin typeface="思源宋体 Heavy" panose="02020900000000000000" pitchFamily="18" charset="-122"/>
              <a:ea typeface="思源宋体 Heavy" panose="02020900000000000000" pitchFamily="18" charset="-122"/>
              <a:cs typeface="+mn-ea"/>
              <a:sym typeface="+mn-lt"/>
            </a:endParaRPr>
          </a:p>
        </p:txBody>
      </p:sp>
      <p:sp>
        <p:nvSpPr>
          <p:cNvPr id="22" name="矩形: 圆角 21"/>
          <p:cNvSpPr/>
          <p:nvPr/>
        </p:nvSpPr>
        <p:spPr>
          <a:xfrm>
            <a:off x="7502200" y="1081073"/>
            <a:ext cx="4526149" cy="5531525"/>
          </a:xfrm>
          <a:prstGeom prst="roundRect">
            <a:avLst/>
          </a:prstGeom>
          <a:noFill/>
          <a:ln w="19050">
            <a:solidFill>
              <a:srgbClr val="7038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p:cNvGrpSpPr>
            <a:grpSpLocks noChangeAspect="1"/>
          </p:cNvGrpSpPr>
          <p:nvPr/>
        </p:nvGrpSpPr>
        <p:grpSpPr>
          <a:xfrm>
            <a:off x="10003315" y="324030"/>
            <a:ext cx="1891573" cy="569248"/>
            <a:chOff x="2685028" y="2876682"/>
            <a:chExt cx="5502784" cy="1656004"/>
          </a:xfrm>
        </p:grpSpPr>
        <p:sp>
          <p:nvSpPr>
            <p:cNvPr id="53" name="i$ľïdê"/>
            <p:cNvSpPr/>
            <p:nvPr userDrawn="1"/>
          </p:nvSpPr>
          <p:spPr>
            <a:xfrm>
              <a:off x="4486927" y="2876682"/>
              <a:ext cx="3699559" cy="1174043"/>
            </a:xfrm>
            <a:custGeom>
              <a:avLst/>
              <a:gdLst>
                <a:gd name="connsiteX0" fmla="*/ 3528743 w 3812022"/>
                <a:gd name="connsiteY0" fmla="*/ 1166183 h 1325394"/>
                <a:gd name="connsiteX1" fmla="*/ 3537795 w 3812022"/>
                <a:gd name="connsiteY1" fmla="*/ 1178430 h 1325394"/>
                <a:gd name="connsiteX2" fmla="*/ 3528743 w 3812022"/>
                <a:gd name="connsiteY2" fmla="*/ 1258302 h 1325394"/>
                <a:gd name="connsiteX3" fmla="*/ 3234282 w 3812022"/>
                <a:gd name="connsiteY3" fmla="*/ 1082322 h 1325394"/>
                <a:gd name="connsiteX4" fmla="*/ 3234282 w 3812022"/>
                <a:gd name="connsiteY4" fmla="*/ 1163814 h 1325394"/>
                <a:gd name="connsiteX5" fmla="*/ 3194545 w 3812022"/>
                <a:gd name="connsiteY5" fmla="*/ 1145948 h 1325394"/>
                <a:gd name="connsiteX6" fmla="*/ 3179436 w 3812022"/>
                <a:gd name="connsiteY6" fmla="*/ 1110272 h 1325394"/>
                <a:gd name="connsiteX7" fmla="*/ 3429169 w 3812022"/>
                <a:gd name="connsiteY7" fmla="*/ 1002179 h 1325394"/>
                <a:gd name="connsiteX8" fmla="*/ 3528210 w 3812022"/>
                <a:gd name="connsiteY8" fmla="*/ 1004309 h 1325394"/>
                <a:gd name="connsiteX9" fmla="*/ 3528210 w 3812022"/>
                <a:gd name="connsiteY9" fmla="*/ 1113467 h 1325394"/>
                <a:gd name="connsiteX10" fmla="*/ 3528210 w 3812022"/>
                <a:gd name="connsiteY10" fmla="*/ 1166183 h 1325394"/>
                <a:gd name="connsiteX11" fmla="*/ 3528210 w 3812022"/>
                <a:gd name="connsiteY11" fmla="*/ 1258302 h 1325394"/>
                <a:gd name="connsiteX12" fmla="*/ 3467508 w 3812022"/>
                <a:gd name="connsiteY12" fmla="*/ 1325394 h 1325394"/>
                <a:gd name="connsiteX13" fmla="*/ 3260373 w 3812022"/>
                <a:gd name="connsiteY13" fmla="*/ 1211443 h 1325394"/>
                <a:gd name="connsiteX14" fmla="*/ 3440351 w 3812022"/>
                <a:gd name="connsiteY14" fmla="*/ 1243925 h 1325394"/>
                <a:gd name="connsiteX15" fmla="*/ 3440351 w 3812022"/>
                <a:gd name="connsiteY15" fmla="*/ 1117727 h 1325394"/>
                <a:gd name="connsiteX16" fmla="*/ 3310959 w 3812022"/>
                <a:gd name="connsiteY16" fmla="*/ 1173105 h 1325394"/>
                <a:gd name="connsiteX17" fmla="*/ 3234282 w 3812022"/>
                <a:gd name="connsiteY17" fmla="*/ 1164053 h 1325394"/>
                <a:gd name="connsiteX18" fmla="*/ 3234282 w 3812022"/>
                <a:gd name="connsiteY18" fmla="*/ 1163814 h 1325394"/>
                <a:gd name="connsiteX19" fmla="*/ 3234814 w 3812022"/>
                <a:gd name="connsiteY19" fmla="*/ 1164053 h 1325394"/>
                <a:gd name="connsiteX20" fmla="*/ 3234814 w 3812022"/>
                <a:gd name="connsiteY20" fmla="*/ 1082051 h 1325394"/>
                <a:gd name="connsiteX21" fmla="*/ 3234282 w 3812022"/>
                <a:gd name="connsiteY21" fmla="*/ 1082322 h 1325394"/>
                <a:gd name="connsiteX22" fmla="*/ 3234282 w 3812022"/>
                <a:gd name="connsiteY22" fmla="*/ 1082051 h 1325394"/>
                <a:gd name="connsiteX23" fmla="*/ 3391896 w 3812022"/>
                <a:gd name="connsiteY23" fmla="*/ 1031465 h 1325394"/>
                <a:gd name="connsiteX24" fmla="*/ 3429169 w 3812022"/>
                <a:gd name="connsiteY24" fmla="*/ 1002179 h 1325394"/>
                <a:gd name="connsiteX25" fmla="*/ 3580394 w 3812022"/>
                <a:gd name="connsiteY25" fmla="*/ 994192 h 1325394"/>
                <a:gd name="connsiteX26" fmla="*/ 3644824 w 3812022"/>
                <a:gd name="connsiteY26" fmla="*/ 1024543 h 1325394"/>
                <a:gd name="connsiteX27" fmla="*/ 3528743 w 3812022"/>
                <a:gd name="connsiteY27" fmla="*/ 1113467 h 1325394"/>
                <a:gd name="connsiteX28" fmla="*/ 3528743 w 3812022"/>
                <a:gd name="connsiteY28" fmla="*/ 1004309 h 1325394"/>
                <a:gd name="connsiteX29" fmla="*/ 3580394 w 3812022"/>
                <a:gd name="connsiteY29" fmla="*/ 994192 h 1325394"/>
                <a:gd name="connsiteX30" fmla="*/ 2529346 w 3812022"/>
                <a:gd name="connsiteY30" fmla="*/ 901606 h 1325394"/>
                <a:gd name="connsiteX31" fmla="*/ 2547916 w 3812022"/>
                <a:gd name="connsiteY31" fmla="*/ 909528 h 1325394"/>
                <a:gd name="connsiteX32" fmla="*/ 2608619 w 3812022"/>
                <a:gd name="connsiteY32" fmla="*/ 977152 h 1325394"/>
                <a:gd name="connsiteX33" fmla="*/ 2718842 w 3812022"/>
                <a:gd name="connsiteY33" fmla="*/ 1051700 h 1325394"/>
                <a:gd name="connsiteX34" fmla="*/ 2803506 w 3812022"/>
                <a:gd name="connsiteY34" fmla="*/ 1057557 h 1325394"/>
                <a:gd name="connsiteX35" fmla="*/ 2668256 w 3812022"/>
                <a:gd name="connsiteY35" fmla="*/ 1154468 h 1325394"/>
                <a:gd name="connsiteX36" fmla="*/ 2629918 w 3812022"/>
                <a:gd name="connsiteY36" fmla="*/ 1145416 h 1325394"/>
                <a:gd name="connsiteX37" fmla="*/ 2608619 w 3812022"/>
                <a:gd name="connsiteY37" fmla="*/ 1124649 h 1325394"/>
                <a:gd name="connsiteX38" fmla="*/ 2518629 w 3812022"/>
                <a:gd name="connsiteY38" fmla="*/ 951061 h 1325394"/>
                <a:gd name="connsiteX39" fmla="*/ 2517565 w 3812022"/>
                <a:gd name="connsiteY39" fmla="*/ 903670 h 1325394"/>
                <a:gd name="connsiteX40" fmla="*/ 2529346 w 3812022"/>
                <a:gd name="connsiteY40" fmla="*/ 901606 h 1325394"/>
                <a:gd name="connsiteX41" fmla="*/ 1595483 w 3812022"/>
                <a:gd name="connsiteY41" fmla="*/ 881273 h 1325394"/>
                <a:gd name="connsiteX42" fmla="*/ 1578801 w 3812022"/>
                <a:gd name="connsiteY42" fmla="*/ 881839 h 1325394"/>
                <a:gd name="connsiteX43" fmla="*/ 1563892 w 3812022"/>
                <a:gd name="connsiteY43" fmla="*/ 881839 h 1325394"/>
                <a:gd name="connsiteX44" fmla="*/ 1552710 w 3812022"/>
                <a:gd name="connsiteY44" fmla="*/ 890358 h 1325394"/>
                <a:gd name="connsiteX45" fmla="*/ 1529281 w 3812022"/>
                <a:gd name="connsiteY45" fmla="*/ 1001647 h 1325394"/>
                <a:gd name="connsiteX46" fmla="*/ 1552710 w 3812022"/>
                <a:gd name="connsiteY46" fmla="*/ 992595 h 1325394"/>
                <a:gd name="connsiteX47" fmla="*/ 1578801 w 3812022"/>
                <a:gd name="connsiteY47" fmla="*/ 977685 h 1325394"/>
                <a:gd name="connsiteX48" fmla="*/ 1630452 w 3812022"/>
                <a:gd name="connsiteY48" fmla="*/ 922307 h 1325394"/>
                <a:gd name="connsiteX49" fmla="*/ 1595483 w 3812022"/>
                <a:gd name="connsiteY49" fmla="*/ 881273 h 1325394"/>
                <a:gd name="connsiteX50" fmla="*/ 578273 w 3812022"/>
                <a:gd name="connsiteY50" fmla="*/ 855746 h 1325394"/>
                <a:gd name="connsiteX51" fmla="*/ 576143 w 3812022"/>
                <a:gd name="connsiteY51" fmla="*/ 870122 h 1325394"/>
                <a:gd name="connsiteX52" fmla="*/ 577208 w 3812022"/>
                <a:gd name="connsiteY52" fmla="*/ 885032 h 1325394"/>
                <a:gd name="connsiteX53" fmla="*/ 577208 w 3812022"/>
                <a:gd name="connsiteY53" fmla="*/ 899409 h 1325394"/>
                <a:gd name="connsiteX54" fmla="*/ 583065 w 3812022"/>
                <a:gd name="connsiteY54" fmla="*/ 911656 h 1325394"/>
                <a:gd name="connsiteX55" fmla="*/ 609157 w 3812022"/>
                <a:gd name="connsiteY55" fmla="*/ 921773 h 1325394"/>
                <a:gd name="connsiteX56" fmla="*/ 610222 w 3812022"/>
                <a:gd name="connsiteY56" fmla="*/ 922838 h 1325394"/>
                <a:gd name="connsiteX57" fmla="*/ 610222 w 3812022"/>
                <a:gd name="connsiteY57" fmla="*/ 869058 h 1325394"/>
                <a:gd name="connsiteX58" fmla="*/ 609157 w 3812022"/>
                <a:gd name="connsiteY58" fmla="*/ 866928 h 1325394"/>
                <a:gd name="connsiteX59" fmla="*/ 578273 w 3812022"/>
                <a:gd name="connsiteY59" fmla="*/ 855746 h 1325394"/>
                <a:gd name="connsiteX60" fmla="*/ 3589446 w 3812022"/>
                <a:gd name="connsiteY60" fmla="*/ 757771 h 1325394"/>
                <a:gd name="connsiteX61" fmla="*/ 3566017 w 3812022"/>
                <a:gd name="connsiteY61" fmla="*/ 760965 h 1325394"/>
                <a:gd name="connsiteX62" fmla="*/ 3528743 w 3812022"/>
                <a:gd name="connsiteY62" fmla="*/ 790252 h 1325394"/>
                <a:gd name="connsiteX63" fmla="*/ 3528743 w 3812022"/>
                <a:gd name="connsiteY63" fmla="*/ 790784 h 1325394"/>
                <a:gd name="connsiteX64" fmla="*/ 3469105 w 3812022"/>
                <a:gd name="connsiteY64" fmla="*/ 863734 h 1325394"/>
                <a:gd name="connsiteX65" fmla="*/ 3528743 w 3812022"/>
                <a:gd name="connsiteY65" fmla="*/ 824331 h 1325394"/>
                <a:gd name="connsiteX66" fmla="*/ 3589446 w 3812022"/>
                <a:gd name="connsiteY66" fmla="*/ 757771 h 1325394"/>
                <a:gd name="connsiteX67" fmla="*/ 600104 w 3812022"/>
                <a:gd name="connsiteY67" fmla="*/ 741795 h 1325394"/>
                <a:gd name="connsiteX68" fmla="*/ 601169 w 3812022"/>
                <a:gd name="connsiteY68" fmla="*/ 782796 h 1325394"/>
                <a:gd name="connsiteX69" fmla="*/ 609157 w 3812022"/>
                <a:gd name="connsiteY69" fmla="*/ 785991 h 1325394"/>
                <a:gd name="connsiteX70" fmla="*/ 616079 w 3812022"/>
                <a:gd name="connsiteY70" fmla="*/ 790250 h 1325394"/>
                <a:gd name="connsiteX71" fmla="*/ 620339 w 3812022"/>
                <a:gd name="connsiteY71" fmla="*/ 749782 h 1325394"/>
                <a:gd name="connsiteX72" fmla="*/ 609157 w 3812022"/>
                <a:gd name="connsiteY72" fmla="*/ 742860 h 1325394"/>
                <a:gd name="connsiteX73" fmla="*/ 600104 w 3812022"/>
                <a:gd name="connsiteY73" fmla="*/ 741795 h 1325394"/>
                <a:gd name="connsiteX74" fmla="*/ 3661538 w 3812022"/>
                <a:gd name="connsiteY74" fmla="*/ 687708 h 1325394"/>
                <a:gd name="connsiteX75" fmla="*/ 3722566 w 3812022"/>
                <a:gd name="connsiteY75" fmla="*/ 730614 h 1325394"/>
                <a:gd name="connsiteX76" fmla="*/ 3618732 w 3812022"/>
                <a:gd name="connsiteY76" fmla="*/ 834448 h 1325394"/>
                <a:gd name="connsiteX77" fmla="*/ 3528743 w 3812022"/>
                <a:gd name="connsiteY77" fmla="*/ 887163 h 1325394"/>
                <a:gd name="connsiteX78" fmla="*/ 3402545 w 3812022"/>
                <a:gd name="connsiteY78" fmla="*/ 978217 h 1325394"/>
                <a:gd name="connsiteX79" fmla="*/ 3385506 w 3812022"/>
                <a:gd name="connsiteY79" fmla="*/ 977152 h 1325394"/>
                <a:gd name="connsiteX80" fmla="*/ 3460053 w 3812022"/>
                <a:gd name="connsiteY80" fmla="*/ 875981 h 1325394"/>
                <a:gd name="connsiteX81" fmla="*/ 3455793 w 3812022"/>
                <a:gd name="connsiteY81" fmla="*/ 867994 h 1325394"/>
                <a:gd name="connsiteX82" fmla="*/ 3356752 w 3812022"/>
                <a:gd name="connsiteY82" fmla="*/ 919644 h 1325394"/>
                <a:gd name="connsiteX83" fmla="*/ 3263568 w 3812022"/>
                <a:gd name="connsiteY83" fmla="*/ 925502 h 1325394"/>
                <a:gd name="connsiteX84" fmla="*/ 3238542 w 3812022"/>
                <a:gd name="connsiteY84" fmla="*/ 916450 h 1325394"/>
                <a:gd name="connsiteX85" fmla="*/ 3249724 w 3812022"/>
                <a:gd name="connsiteY85" fmla="*/ 890358 h 1325394"/>
                <a:gd name="connsiteX86" fmla="*/ 3509574 w 3812022"/>
                <a:gd name="connsiteY86" fmla="*/ 757771 h 1325394"/>
                <a:gd name="connsiteX87" fmla="*/ 3528743 w 3812022"/>
                <a:gd name="connsiteY87" fmla="*/ 746588 h 1325394"/>
                <a:gd name="connsiteX88" fmla="*/ 3634706 w 3812022"/>
                <a:gd name="connsiteY88" fmla="*/ 690146 h 1325394"/>
                <a:gd name="connsiteX89" fmla="*/ 3661538 w 3812022"/>
                <a:gd name="connsiteY89" fmla="*/ 687708 h 1325394"/>
                <a:gd name="connsiteX90" fmla="*/ 3106487 w 3812022"/>
                <a:gd name="connsiteY90" fmla="*/ 648612 h 1325394"/>
                <a:gd name="connsiteX91" fmla="*/ 3233749 w 3812022"/>
                <a:gd name="connsiteY91" fmla="*/ 667781 h 1325394"/>
                <a:gd name="connsiteX92" fmla="*/ 3234814 w 3812022"/>
                <a:gd name="connsiteY92" fmla="*/ 665652 h 1325394"/>
                <a:gd name="connsiteX93" fmla="*/ 3234814 w 3812022"/>
                <a:gd name="connsiteY93" fmla="*/ 750848 h 1325394"/>
                <a:gd name="connsiteX94" fmla="*/ 3225762 w 3812022"/>
                <a:gd name="connsiteY94" fmla="*/ 789187 h 1325394"/>
                <a:gd name="connsiteX95" fmla="*/ 3208723 w 3812022"/>
                <a:gd name="connsiteY95" fmla="*/ 792382 h 1325394"/>
                <a:gd name="connsiteX96" fmla="*/ 3106487 w 3812022"/>
                <a:gd name="connsiteY96" fmla="*/ 661924 h 1325394"/>
                <a:gd name="connsiteX97" fmla="*/ 3106487 w 3812022"/>
                <a:gd name="connsiteY97" fmla="*/ 651807 h 1325394"/>
                <a:gd name="connsiteX98" fmla="*/ 3106487 w 3812022"/>
                <a:gd name="connsiteY98" fmla="*/ 648612 h 1325394"/>
                <a:gd name="connsiteX99" fmla="*/ 1575074 w 3812022"/>
                <a:gd name="connsiteY99" fmla="*/ 608144 h 1325394"/>
                <a:gd name="connsiteX100" fmla="*/ 1552710 w 3812022"/>
                <a:gd name="connsiteY100" fmla="*/ 616131 h 1325394"/>
                <a:gd name="connsiteX101" fmla="*/ 1527684 w 3812022"/>
                <a:gd name="connsiteY101" fmla="*/ 671509 h 1325394"/>
                <a:gd name="connsiteX102" fmla="*/ 1552710 w 3812022"/>
                <a:gd name="connsiteY102" fmla="*/ 655535 h 1325394"/>
                <a:gd name="connsiteX103" fmla="*/ 1575074 w 3812022"/>
                <a:gd name="connsiteY103" fmla="*/ 608144 h 1325394"/>
                <a:gd name="connsiteX104" fmla="*/ 2635775 w 3812022"/>
                <a:gd name="connsiteY104" fmla="*/ 472893 h 1325394"/>
                <a:gd name="connsiteX105" fmla="*/ 2689556 w 3812022"/>
                <a:gd name="connsiteY105" fmla="*/ 508037 h 1325394"/>
                <a:gd name="connsiteX106" fmla="*/ 2608619 w 3812022"/>
                <a:gd name="connsiteY106" fmla="*/ 661392 h 1325394"/>
                <a:gd name="connsiteX107" fmla="*/ 2608619 w 3812022"/>
                <a:gd name="connsiteY107" fmla="*/ 553830 h 1325394"/>
                <a:gd name="connsiteX108" fmla="*/ 2635775 w 3812022"/>
                <a:gd name="connsiteY108" fmla="*/ 472893 h 1325394"/>
                <a:gd name="connsiteX109" fmla="*/ 1655479 w 3812022"/>
                <a:gd name="connsiteY109" fmla="*/ 448932 h 1325394"/>
                <a:gd name="connsiteX110" fmla="*/ 1578801 w 3812022"/>
                <a:gd name="connsiteY110" fmla="*/ 495257 h 1325394"/>
                <a:gd name="connsiteX111" fmla="*/ 1552710 w 3812022"/>
                <a:gd name="connsiteY111" fmla="*/ 523480 h 1325394"/>
                <a:gd name="connsiteX112" fmla="*/ 1542061 w 3812022"/>
                <a:gd name="connsiteY112" fmla="*/ 562351 h 1325394"/>
                <a:gd name="connsiteX113" fmla="*/ 1552177 w 3812022"/>
                <a:gd name="connsiteY113" fmla="*/ 558091 h 1325394"/>
                <a:gd name="connsiteX114" fmla="*/ 1578269 w 3812022"/>
                <a:gd name="connsiteY114" fmla="*/ 545844 h 1325394"/>
                <a:gd name="connsiteX115" fmla="*/ 1642699 w 3812022"/>
                <a:gd name="connsiteY115" fmla="*/ 481413 h 1325394"/>
                <a:gd name="connsiteX116" fmla="*/ 1667726 w 3812022"/>
                <a:gd name="connsiteY116" fmla="*/ 461179 h 1325394"/>
                <a:gd name="connsiteX117" fmla="*/ 1666661 w 3812022"/>
                <a:gd name="connsiteY117" fmla="*/ 449997 h 1325394"/>
                <a:gd name="connsiteX118" fmla="*/ 1655479 w 3812022"/>
                <a:gd name="connsiteY118" fmla="*/ 448932 h 1325394"/>
                <a:gd name="connsiteX119" fmla="*/ 3171982 w 3812022"/>
                <a:gd name="connsiteY119" fmla="*/ 389826 h 1325394"/>
                <a:gd name="connsiteX120" fmla="*/ 3189021 w 3812022"/>
                <a:gd name="connsiteY120" fmla="*/ 403138 h 1325394"/>
                <a:gd name="connsiteX121" fmla="*/ 3234814 w 3812022"/>
                <a:gd name="connsiteY121" fmla="*/ 454789 h 1325394"/>
                <a:gd name="connsiteX122" fmla="*/ 3313621 w 3812022"/>
                <a:gd name="connsiteY122" fmla="*/ 520285 h 1325394"/>
                <a:gd name="connsiteX123" fmla="*/ 3234814 w 3812022"/>
                <a:gd name="connsiteY123" fmla="*/ 600156 h 1325394"/>
                <a:gd name="connsiteX124" fmla="*/ 3233749 w 3812022"/>
                <a:gd name="connsiteY124" fmla="*/ 600156 h 1325394"/>
                <a:gd name="connsiteX125" fmla="*/ 3230554 w 3812022"/>
                <a:gd name="connsiteY125" fmla="*/ 538389 h 1325394"/>
                <a:gd name="connsiteX126" fmla="*/ 3171982 w 3812022"/>
                <a:gd name="connsiteY126" fmla="*/ 389826 h 1325394"/>
                <a:gd name="connsiteX127" fmla="*/ 2558565 w 3812022"/>
                <a:gd name="connsiteY127" fmla="*/ 235940 h 1325394"/>
                <a:gd name="connsiteX128" fmla="*/ 2599034 w 3812022"/>
                <a:gd name="connsiteY128" fmla="*/ 279603 h 1325394"/>
                <a:gd name="connsiteX129" fmla="*/ 2550578 w 3812022"/>
                <a:gd name="connsiteY129" fmla="*/ 565545 h 1325394"/>
                <a:gd name="connsiteX130" fmla="*/ 2551643 w 3812022"/>
                <a:gd name="connsiteY130" fmla="*/ 586845 h 1325394"/>
                <a:gd name="connsiteX131" fmla="*/ 2608086 w 3812022"/>
                <a:gd name="connsiteY131" fmla="*/ 553298 h 1325394"/>
                <a:gd name="connsiteX132" fmla="*/ 2608086 w 3812022"/>
                <a:gd name="connsiteY132" fmla="*/ 660327 h 1325394"/>
                <a:gd name="connsiteX133" fmla="*/ 2497863 w 3812022"/>
                <a:gd name="connsiteY133" fmla="*/ 743394 h 1325394"/>
                <a:gd name="connsiteX134" fmla="*/ 2447277 w 3812022"/>
                <a:gd name="connsiteY134" fmla="*/ 890891 h 1325394"/>
                <a:gd name="connsiteX135" fmla="*/ 2113411 w 3812022"/>
                <a:gd name="connsiteY135" fmla="*/ 1193339 h 1325394"/>
                <a:gd name="connsiteX136" fmla="*/ 2110217 w 3812022"/>
                <a:gd name="connsiteY136" fmla="*/ 1183222 h 1325394"/>
                <a:gd name="connsiteX137" fmla="*/ 2114476 w 3812022"/>
                <a:gd name="connsiteY137" fmla="*/ 1174170 h 1325394"/>
                <a:gd name="connsiteX138" fmla="*/ 2394562 w 3812022"/>
                <a:gd name="connsiteY138" fmla="*/ 811551 h 1325394"/>
                <a:gd name="connsiteX139" fmla="*/ 2393497 w 3812022"/>
                <a:gd name="connsiteY139" fmla="*/ 801434 h 1325394"/>
                <a:gd name="connsiteX140" fmla="*/ 2250259 w 3812022"/>
                <a:gd name="connsiteY140" fmla="*/ 827526 h 1325394"/>
                <a:gd name="connsiteX141" fmla="*/ 2286467 w 3812022"/>
                <a:gd name="connsiteY141" fmla="*/ 748719 h 1325394"/>
                <a:gd name="connsiteX142" fmla="*/ 2433965 w 3812022"/>
                <a:gd name="connsiteY142" fmla="*/ 653937 h 1325394"/>
                <a:gd name="connsiteX143" fmla="*/ 2525019 w 3812022"/>
                <a:gd name="connsiteY143" fmla="*/ 300370 h 1325394"/>
                <a:gd name="connsiteX144" fmla="*/ 2558565 w 3812022"/>
                <a:gd name="connsiteY144" fmla="*/ 235940 h 1325394"/>
                <a:gd name="connsiteX145" fmla="*/ 3528210 w 3812022"/>
                <a:gd name="connsiteY145" fmla="*/ 194459 h 1325394"/>
                <a:gd name="connsiteX146" fmla="*/ 3528210 w 3812022"/>
                <a:gd name="connsiteY146" fmla="*/ 484076 h 1325394"/>
                <a:gd name="connsiteX147" fmla="*/ 3528743 w 3812022"/>
                <a:gd name="connsiteY147" fmla="*/ 483543 h 1325394"/>
                <a:gd name="connsiteX148" fmla="*/ 3528743 w 3812022"/>
                <a:gd name="connsiteY148" fmla="*/ 484076 h 1325394"/>
                <a:gd name="connsiteX149" fmla="*/ 3495197 w 3812022"/>
                <a:gd name="connsiteY149" fmla="*/ 562883 h 1325394"/>
                <a:gd name="connsiteX150" fmla="*/ 3517161 w 3812022"/>
                <a:gd name="connsiteY150" fmla="*/ 553165 h 1325394"/>
                <a:gd name="connsiteX151" fmla="*/ 3528210 w 3812022"/>
                <a:gd name="connsiteY151" fmla="*/ 540085 h 1325394"/>
                <a:gd name="connsiteX152" fmla="*/ 3528210 w 3812022"/>
                <a:gd name="connsiteY152" fmla="*/ 656599 h 1325394"/>
                <a:gd name="connsiteX153" fmla="*/ 3528743 w 3812022"/>
                <a:gd name="connsiteY153" fmla="*/ 656327 h 1325394"/>
                <a:gd name="connsiteX154" fmla="*/ 3528743 w 3812022"/>
                <a:gd name="connsiteY154" fmla="*/ 656599 h 1325394"/>
                <a:gd name="connsiteX155" fmla="*/ 3406273 w 3812022"/>
                <a:gd name="connsiteY155" fmla="*/ 719432 h 1325394"/>
                <a:gd name="connsiteX156" fmla="*/ 3403078 w 3812022"/>
                <a:gd name="connsiteY156" fmla="*/ 707185 h 1325394"/>
                <a:gd name="connsiteX157" fmla="*/ 3496262 w 3812022"/>
                <a:gd name="connsiteY157" fmla="*/ 620391 h 1325394"/>
                <a:gd name="connsiteX158" fmla="*/ 3394026 w 3812022"/>
                <a:gd name="connsiteY158" fmla="*/ 629443 h 1325394"/>
                <a:gd name="connsiteX159" fmla="*/ 3246529 w 3812022"/>
                <a:gd name="connsiteY159" fmla="*/ 710380 h 1325394"/>
                <a:gd name="connsiteX160" fmla="*/ 3235347 w 3812022"/>
                <a:gd name="connsiteY160" fmla="*/ 750848 h 1325394"/>
                <a:gd name="connsiteX161" fmla="*/ 3235347 w 3812022"/>
                <a:gd name="connsiteY161" fmla="*/ 665652 h 1325394"/>
                <a:gd name="connsiteX162" fmla="*/ 3367934 w 3812022"/>
                <a:gd name="connsiteY162" fmla="*/ 560753 h 1325394"/>
                <a:gd name="connsiteX163" fmla="*/ 3370064 w 3812022"/>
                <a:gd name="connsiteY163" fmla="*/ 524544 h 1325394"/>
                <a:gd name="connsiteX164" fmla="*/ 3419585 w 3812022"/>
                <a:gd name="connsiteY164" fmla="*/ 520285 h 1325394"/>
                <a:gd name="connsiteX165" fmla="*/ 3511704 w 3812022"/>
                <a:gd name="connsiteY165" fmla="*/ 329123 h 1325394"/>
                <a:gd name="connsiteX166" fmla="*/ 3411598 w 3812022"/>
                <a:gd name="connsiteY166" fmla="*/ 341370 h 1325394"/>
                <a:gd name="connsiteX167" fmla="*/ 3447806 w 3812022"/>
                <a:gd name="connsiteY167" fmla="*/ 282798 h 1325394"/>
                <a:gd name="connsiteX168" fmla="*/ 52315 w 3812022"/>
                <a:gd name="connsiteY168" fmla="*/ 184090 h 1325394"/>
                <a:gd name="connsiteX169" fmla="*/ 88391 w 3812022"/>
                <a:gd name="connsiteY169" fmla="*/ 188017 h 1325394"/>
                <a:gd name="connsiteX170" fmla="*/ 158146 w 3812022"/>
                <a:gd name="connsiteY170" fmla="*/ 272682 h 1325394"/>
                <a:gd name="connsiteX171" fmla="*/ 137912 w 3812022"/>
                <a:gd name="connsiteY171" fmla="*/ 296111 h 1325394"/>
                <a:gd name="connsiteX172" fmla="*/ 102768 w 3812022"/>
                <a:gd name="connsiteY172" fmla="*/ 308358 h 1325394"/>
                <a:gd name="connsiteX173" fmla="*/ 88391 w 3812022"/>
                <a:gd name="connsiteY173" fmla="*/ 309423 h 1325394"/>
                <a:gd name="connsiteX174" fmla="*/ 81469 w 3812022"/>
                <a:gd name="connsiteY174" fmla="*/ 309423 h 1325394"/>
                <a:gd name="connsiteX175" fmla="*/ 65494 w 3812022"/>
                <a:gd name="connsiteY175" fmla="*/ 299306 h 1325394"/>
                <a:gd name="connsiteX176" fmla="*/ 18636 w 3812022"/>
                <a:gd name="connsiteY176" fmla="*/ 186952 h 1325394"/>
                <a:gd name="connsiteX177" fmla="*/ 52315 w 3812022"/>
                <a:gd name="connsiteY177" fmla="*/ 184090 h 1325394"/>
                <a:gd name="connsiteX178" fmla="*/ 697548 w 3812022"/>
                <a:gd name="connsiteY178" fmla="*/ 95897 h 1325394"/>
                <a:gd name="connsiteX179" fmla="*/ 698613 w 3812022"/>
                <a:gd name="connsiteY179" fmla="*/ 166717 h 1325394"/>
                <a:gd name="connsiteX180" fmla="*/ 712990 w 3812022"/>
                <a:gd name="connsiteY180" fmla="*/ 157665 h 1325394"/>
                <a:gd name="connsiteX181" fmla="*/ 727367 w 3812022"/>
                <a:gd name="connsiteY181" fmla="*/ 144353 h 1325394"/>
                <a:gd name="connsiteX182" fmla="*/ 712990 w 3812022"/>
                <a:gd name="connsiteY182" fmla="*/ 99092 h 1325394"/>
                <a:gd name="connsiteX183" fmla="*/ 697548 w 3812022"/>
                <a:gd name="connsiteY183" fmla="*/ 95897 h 1325394"/>
                <a:gd name="connsiteX184" fmla="*/ 1785205 w 3812022"/>
                <a:gd name="connsiteY184" fmla="*/ 42774 h 1325394"/>
                <a:gd name="connsiteX185" fmla="*/ 1825341 w 3812022"/>
                <a:gd name="connsiteY185" fmla="*/ 84183 h 1325394"/>
                <a:gd name="connsiteX186" fmla="*/ 1779015 w 3812022"/>
                <a:gd name="connsiteY186" fmla="*/ 158730 h 1325394"/>
                <a:gd name="connsiteX187" fmla="*/ 1835458 w 3812022"/>
                <a:gd name="connsiteY187" fmla="*/ 118262 h 1325394"/>
                <a:gd name="connsiteX188" fmla="*/ 1895628 w 3812022"/>
                <a:gd name="connsiteY188" fmla="*/ 150211 h 1325394"/>
                <a:gd name="connsiteX189" fmla="*/ 1895628 w 3812022"/>
                <a:gd name="connsiteY189" fmla="*/ 158198 h 1325394"/>
                <a:gd name="connsiteX190" fmla="*/ 1873264 w 3812022"/>
                <a:gd name="connsiteY190" fmla="*/ 191744 h 1325394"/>
                <a:gd name="connsiteX191" fmla="*/ 1646959 w 3812022"/>
                <a:gd name="connsiteY191" fmla="*/ 304097 h 1325394"/>
                <a:gd name="connsiteX192" fmla="*/ 1578269 w 3812022"/>
                <a:gd name="connsiteY192" fmla="*/ 388761 h 1325394"/>
                <a:gd name="connsiteX193" fmla="*/ 1552177 w 3812022"/>
                <a:gd name="connsiteY193" fmla="*/ 408996 h 1325394"/>
                <a:gd name="connsiteX194" fmla="*/ 1536203 w 3812022"/>
                <a:gd name="connsiteY194" fmla="*/ 450529 h 1325394"/>
                <a:gd name="connsiteX195" fmla="*/ 1552177 w 3812022"/>
                <a:gd name="connsiteY195" fmla="*/ 446269 h 1325394"/>
                <a:gd name="connsiteX196" fmla="*/ 1578269 w 3812022"/>
                <a:gd name="connsiteY196" fmla="*/ 432957 h 1325394"/>
                <a:gd name="connsiteX197" fmla="*/ 1765170 w 3812022"/>
                <a:gd name="connsiteY197" fmla="*/ 431892 h 1325394"/>
                <a:gd name="connsiteX198" fmla="*/ 1742807 w 3812022"/>
                <a:gd name="connsiteY198" fmla="*/ 521882 h 1325394"/>
                <a:gd name="connsiteX199" fmla="*/ 1578269 w 3812022"/>
                <a:gd name="connsiteY199" fmla="*/ 711978 h 1325394"/>
                <a:gd name="connsiteX200" fmla="*/ 1552177 w 3812022"/>
                <a:gd name="connsiteY200" fmla="*/ 732212 h 1325394"/>
                <a:gd name="connsiteX201" fmla="*/ 1552177 w 3812022"/>
                <a:gd name="connsiteY201" fmla="*/ 744459 h 1325394"/>
                <a:gd name="connsiteX202" fmla="*/ 1578269 w 3812022"/>
                <a:gd name="connsiteY202" fmla="*/ 737537 h 1325394"/>
                <a:gd name="connsiteX203" fmla="*/ 1734819 w 3812022"/>
                <a:gd name="connsiteY203" fmla="*/ 654470 h 1325394"/>
                <a:gd name="connsiteX204" fmla="*/ 1767300 w 3812022"/>
                <a:gd name="connsiteY204" fmla="*/ 708250 h 1325394"/>
                <a:gd name="connsiteX205" fmla="*/ 1648024 w 3812022"/>
                <a:gd name="connsiteY205" fmla="*/ 823266 h 1325394"/>
                <a:gd name="connsiteX206" fmla="*/ 1726832 w 3812022"/>
                <a:gd name="connsiteY206" fmla="*/ 893021 h 1325394"/>
                <a:gd name="connsiteX207" fmla="*/ 1578269 w 3812022"/>
                <a:gd name="connsiteY207" fmla="*/ 1037323 h 1325394"/>
                <a:gd name="connsiteX208" fmla="*/ 1552177 w 3812022"/>
                <a:gd name="connsiteY208" fmla="*/ 1054362 h 1325394"/>
                <a:gd name="connsiteX209" fmla="*/ 1528749 w 3812022"/>
                <a:gd name="connsiteY209" fmla="*/ 1070337 h 1325394"/>
                <a:gd name="connsiteX210" fmla="*/ 1518631 w 3812022"/>
                <a:gd name="connsiteY210" fmla="*/ 1185352 h 1325394"/>
                <a:gd name="connsiteX211" fmla="*/ 1521826 w 3812022"/>
                <a:gd name="connsiteY211" fmla="*/ 1284393 h 1325394"/>
                <a:gd name="connsiteX212" fmla="*/ 1499462 w 3812022"/>
                <a:gd name="connsiteY212" fmla="*/ 1313680 h 1325394"/>
                <a:gd name="connsiteX213" fmla="*/ 1437694 w 3812022"/>
                <a:gd name="connsiteY213" fmla="*/ 1117727 h 1325394"/>
                <a:gd name="connsiteX214" fmla="*/ 1380187 w 3812022"/>
                <a:gd name="connsiteY214" fmla="*/ 1071402 h 1325394"/>
                <a:gd name="connsiteX215" fmla="*/ 1437694 w 3812022"/>
                <a:gd name="connsiteY215" fmla="*/ 1051167 h 1325394"/>
                <a:gd name="connsiteX216" fmla="*/ 1434500 w 3812022"/>
                <a:gd name="connsiteY216" fmla="*/ 916982 h 1325394"/>
                <a:gd name="connsiteX217" fmla="*/ 1285938 w 3812022"/>
                <a:gd name="connsiteY217" fmla="*/ 1011764 h 1325394"/>
                <a:gd name="connsiteX218" fmla="*/ 1167727 w 3812022"/>
                <a:gd name="connsiteY218" fmla="*/ 1035193 h 1325394"/>
                <a:gd name="connsiteX219" fmla="*/ 1169857 w 3812022"/>
                <a:gd name="connsiteY219" fmla="*/ 1024011 h 1325394"/>
                <a:gd name="connsiteX220" fmla="*/ 1422253 w 3812022"/>
                <a:gd name="connsiteY220" fmla="*/ 824863 h 1325394"/>
                <a:gd name="connsiteX221" fmla="*/ 1397226 w 3812022"/>
                <a:gd name="connsiteY221" fmla="*/ 814746 h 1325394"/>
                <a:gd name="connsiteX222" fmla="*/ 1397226 w 3812022"/>
                <a:gd name="connsiteY222" fmla="*/ 802499 h 1325394"/>
                <a:gd name="connsiteX223" fmla="*/ 1427577 w 3812022"/>
                <a:gd name="connsiteY223" fmla="*/ 779070 h 1325394"/>
                <a:gd name="connsiteX224" fmla="*/ 1435565 w 3812022"/>
                <a:gd name="connsiteY224" fmla="*/ 692276 h 1325394"/>
                <a:gd name="connsiteX225" fmla="*/ 1289133 w 3812022"/>
                <a:gd name="connsiteY225" fmla="*/ 782265 h 1325394"/>
                <a:gd name="connsiteX226" fmla="*/ 1153883 w 3812022"/>
                <a:gd name="connsiteY226" fmla="*/ 833916 h 1325394"/>
                <a:gd name="connsiteX227" fmla="*/ 1156013 w 3812022"/>
                <a:gd name="connsiteY227" fmla="*/ 808889 h 1325394"/>
                <a:gd name="connsiteX228" fmla="*/ 1263041 w 3812022"/>
                <a:gd name="connsiteY228" fmla="*/ 748186 h 1325394"/>
                <a:gd name="connsiteX229" fmla="*/ 1306704 w 3812022"/>
                <a:gd name="connsiteY229" fmla="*/ 656067 h 1325394"/>
                <a:gd name="connsiteX230" fmla="*/ 1323744 w 3812022"/>
                <a:gd name="connsiteY230" fmla="*/ 676302 h 1325394"/>
                <a:gd name="connsiteX231" fmla="*/ 1440889 w 3812022"/>
                <a:gd name="connsiteY231" fmla="*/ 435620 h 1325394"/>
                <a:gd name="connsiteX232" fmla="*/ 1523956 w 3812022"/>
                <a:gd name="connsiteY232" fmla="*/ 343501 h 1325394"/>
                <a:gd name="connsiteX233" fmla="*/ 1376459 w 3812022"/>
                <a:gd name="connsiteY233" fmla="*/ 458516 h 1325394"/>
                <a:gd name="connsiteX234" fmla="*/ 1348238 w 3812022"/>
                <a:gd name="connsiteY234" fmla="*/ 446269 h 1325394"/>
                <a:gd name="connsiteX235" fmla="*/ 1161337 w 3812022"/>
                <a:gd name="connsiteY235" fmla="*/ 469698 h 1325394"/>
                <a:gd name="connsiteX236" fmla="*/ 1161337 w 3812022"/>
                <a:gd name="connsiteY236" fmla="*/ 459581 h 1325394"/>
                <a:gd name="connsiteX237" fmla="*/ 1337056 w 3812022"/>
                <a:gd name="connsiteY237" fmla="*/ 376514 h 1325394"/>
                <a:gd name="connsiteX238" fmla="*/ 1363147 w 3812022"/>
                <a:gd name="connsiteY238" fmla="*/ 194406 h 1325394"/>
                <a:gd name="connsiteX239" fmla="*/ 1453136 w 3812022"/>
                <a:gd name="connsiteY239" fmla="*/ 312617 h 1325394"/>
                <a:gd name="connsiteX240" fmla="*/ 1552177 w 3812022"/>
                <a:gd name="connsiteY240" fmla="*/ 273213 h 1325394"/>
                <a:gd name="connsiteX241" fmla="*/ 1578269 w 3812022"/>
                <a:gd name="connsiteY241" fmla="*/ 263096 h 1325394"/>
                <a:gd name="connsiteX242" fmla="*/ 1596374 w 3812022"/>
                <a:gd name="connsiteY242" fmla="*/ 256174 h 1325394"/>
                <a:gd name="connsiteX243" fmla="*/ 1760911 w 3812022"/>
                <a:gd name="connsiteY243" fmla="*/ 45844 h 1325394"/>
                <a:gd name="connsiteX244" fmla="*/ 1785205 w 3812022"/>
                <a:gd name="connsiteY244" fmla="*/ 42774 h 1325394"/>
                <a:gd name="connsiteX245" fmla="*/ 677122 w 3812022"/>
                <a:gd name="connsiteY245" fmla="*/ 5334 h 1325394"/>
                <a:gd name="connsiteX246" fmla="*/ 708198 w 3812022"/>
                <a:gd name="connsiteY246" fmla="*/ 55428 h 1325394"/>
                <a:gd name="connsiteX247" fmla="*/ 712458 w 3812022"/>
                <a:gd name="connsiteY247" fmla="*/ 55428 h 1325394"/>
                <a:gd name="connsiteX248" fmla="*/ 836526 w 3812022"/>
                <a:gd name="connsiteY248" fmla="*/ 143288 h 1325394"/>
                <a:gd name="connsiteX249" fmla="*/ 712458 w 3812022"/>
                <a:gd name="connsiteY249" fmla="*/ 269485 h 1325394"/>
                <a:gd name="connsiteX250" fmla="*/ 690094 w 3812022"/>
                <a:gd name="connsiteY250" fmla="*/ 280667 h 1325394"/>
                <a:gd name="connsiteX251" fmla="*/ 668794 w 3812022"/>
                <a:gd name="connsiteY251" fmla="*/ 420177 h 1325394"/>
                <a:gd name="connsiteX252" fmla="*/ 666664 w 3812022"/>
                <a:gd name="connsiteY252" fmla="*/ 435086 h 1325394"/>
                <a:gd name="connsiteX253" fmla="*/ 662405 w 3812022"/>
                <a:gd name="connsiteY253" fmla="*/ 440944 h 1325394"/>
                <a:gd name="connsiteX254" fmla="*/ 608624 w 3812022"/>
                <a:gd name="connsiteY254" fmla="*/ 524011 h 1325394"/>
                <a:gd name="connsiteX255" fmla="*/ 579338 w 3812022"/>
                <a:gd name="connsiteY255" fmla="*/ 591636 h 1325394"/>
                <a:gd name="connsiteX256" fmla="*/ 608624 w 3812022"/>
                <a:gd name="connsiteY256" fmla="*/ 570336 h 1325394"/>
                <a:gd name="connsiteX257" fmla="*/ 712458 w 3812022"/>
                <a:gd name="connsiteY257" fmla="*/ 512829 h 1325394"/>
                <a:gd name="connsiteX258" fmla="*/ 716718 w 3812022"/>
                <a:gd name="connsiteY258" fmla="*/ 511764 h 1325394"/>
                <a:gd name="connsiteX259" fmla="*/ 712458 w 3812022"/>
                <a:gd name="connsiteY259" fmla="*/ 579389 h 1325394"/>
                <a:gd name="connsiteX260" fmla="*/ 660807 w 3812022"/>
                <a:gd name="connsiteY260" fmla="*/ 645949 h 1325394"/>
                <a:gd name="connsiteX261" fmla="*/ 704471 w 3812022"/>
                <a:gd name="connsiteY261" fmla="*/ 713573 h 1325394"/>
                <a:gd name="connsiteX262" fmla="*/ 710328 w 3812022"/>
                <a:gd name="connsiteY262" fmla="*/ 1175233 h 1325394"/>
                <a:gd name="connsiteX263" fmla="*/ 625663 w 3812022"/>
                <a:gd name="connsiteY263" fmla="*/ 1217832 h 1325394"/>
                <a:gd name="connsiteX264" fmla="*/ 608624 w 3812022"/>
                <a:gd name="connsiteY264" fmla="*/ 1200792 h 1325394"/>
                <a:gd name="connsiteX265" fmla="*/ 561233 w 3812022"/>
                <a:gd name="connsiteY265" fmla="*/ 1090569 h 1325394"/>
                <a:gd name="connsiteX266" fmla="*/ 608624 w 3812022"/>
                <a:gd name="connsiteY266" fmla="*/ 1105479 h 1325394"/>
                <a:gd name="connsiteX267" fmla="*/ 610754 w 3812022"/>
                <a:gd name="connsiteY267" fmla="*/ 1105479 h 1325394"/>
                <a:gd name="connsiteX268" fmla="*/ 608624 w 3812022"/>
                <a:gd name="connsiteY268" fmla="*/ 1008567 h 1325394"/>
                <a:gd name="connsiteX269" fmla="*/ 606494 w 3812022"/>
                <a:gd name="connsiteY269" fmla="*/ 1005372 h 1325394"/>
                <a:gd name="connsiteX270" fmla="*/ 555909 w 3812022"/>
                <a:gd name="connsiteY270" fmla="*/ 972891 h 1325394"/>
                <a:gd name="connsiteX271" fmla="*/ 543662 w 3812022"/>
                <a:gd name="connsiteY271" fmla="*/ 973956 h 1325394"/>
                <a:gd name="connsiteX272" fmla="*/ 518635 w 3812022"/>
                <a:gd name="connsiteY272" fmla="*/ 1072997 h 1325394"/>
                <a:gd name="connsiteX273" fmla="*/ 449945 w 3812022"/>
                <a:gd name="connsiteY273" fmla="*/ 1246586 h 1325394"/>
                <a:gd name="connsiteX274" fmla="*/ 419594 w 3812022"/>
                <a:gd name="connsiteY274" fmla="*/ 1188013 h 1325394"/>
                <a:gd name="connsiteX275" fmla="*/ 500531 w 3812022"/>
                <a:gd name="connsiteY275" fmla="*/ 866928 h 1325394"/>
                <a:gd name="connsiteX276" fmla="*/ 542064 w 3812022"/>
                <a:gd name="connsiteY276" fmla="*/ 734340 h 1325394"/>
                <a:gd name="connsiteX277" fmla="*/ 438230 w 3812022"/>
                <a:gd name="connsiteY277" fmla="*/ 730080 h 1325394"/>
                <a:gd name="connsiteX278" fmla="*/ 439296 w 3812022"/>
                <a:gd name="connsiteY278" fmla="*/ 709846 h 1325394"/>
                <a:gd name="connsiteX279" fmla="*/ 487751 w 3812022"/>
                <a:gd name="connsiteY279" fmla="*/ 504841 h 1325394"/>
                <a:gd name="connsiteX280" fmla="*/ 494673 w 3812022"/>
                <a:gd name="connsiteY280" fmla="*/ 487802 h 1325394"/>
                <a:gd name="connsiteX281" fmla="*/ 520765 w 3812022"/>
                <a:gd name="connsiteY281" fmla="*/ 410060 h 1325394"/>
                <a:gd name="connsiteX282" fmla="*/ 410542 w 3812022"/>
                <a:gd name="connsiteY282" fmla="*/ 492062 h 1325394"/>
                <a:gd name="connsiteX283" fmla="*/ 317358 w 3812022"/>
                <a:gd name="connsiteY283" fmla="*/ 562882 h 1325394"/>
                <a:gd name="connsiteX284" fmla="*/ 217251 w 3812022"/>
                <a:gd name="connsiteY284" fmla="*/ 666715 h 1325394"/>
                <a:gd name="connsiteX285" fmla="*/ 155484 w 3812022"/>
                <a:gd name="connsiteY285" fmla="*/ 1054893 h 1325394"/>
                <a:gd name="connsiteX286" fmla="*/ 136314 w 3812022"/>
                <a:gd name="connsiteY286" fmla="*/ 1180026 h 1325394"/>
                <a:gd name="connsiteX287" fmla="*/ 100106 w 3812022"/>
                <a:gd name="connsiteY287" fmla="*/ 1312613 h 1325394"/>
                <a:gd name="connsiteX288" fmla="*/ 87859 w 3812022"/>
                <a:gd name="connsiteY288" fmla="*/ 1305691 h 1325394"/>
                <a:gd name="connsiteX289" fmla="*/ 21299 w 3812022"/>
                <a:gd name="connsiteY289" fmla="*/ 1256170 h 1325394"/>
                <a:gd name="connsiteX290" fmla="*/ 1064 w 3812022"/>
                <a:gd name="connsiteY290" fmla="*/ 1121985 h 1325394"/>
                <a:gd name="connsiteX291" fmla="*/ 2129 w 3812022"/>
                <a:gd name="connsiteY291" fmla="*/ 1009632 h 1325394"/>
                <a:gd name="connsiteX292" fmla="*/ 6389 w 3812022"/>
                <a:gd name="connsiteY292" fmla="*/ 796640 h 1325394"/>
                <a:gd name="connsiteX293" fmla="*/ 4259 w 3812022"/>
                <a:gd name="connsiteY293" fmla="*/ 718898 h 1325394"/>
                <a:gd name="connsiteX294" fmla="*/ 0 w 3812022"/>
                <a:gd name="connsiteY294" fmla="*/ 639026 h 1325394"/>
                <a:gd name="connsiteX295" fmla="*/ 0 w 3812022"/>
                <a:gd name="connsiteY295" fmla="*/ 632104 h 1325394"/>
                <a:gd name="connsiteX296" fmla="*/ 65495 w 3812022"/>
                <a:gd name="connsiteY296" fmla="*/ 504841 h 1325394"/>
                <a:gd name="connsiteX297" fmla="*/ 87859 w 3812022"/>
                <a:gd name="connsiteY297" fmla="*/ 536258 h 1325394"/>
                <a:gd name="connsiteX298" fmla="*/ 116080 w 3812022"/>
                <a:gd name="connsiteY298" fmla="*/ 617195 h 1325394"/>
                <a:gd name="connsiteX299" fmla="*/ 144302 w 3812022"/>
                <a:gd name="connsiteY299" fmla="*/ 775874 h 1325394"/>
                <a:gd name="connsiteX300" fmla="*/ 165601 w 3812022"/>
                <a:gd name="connsiteY300" fmla="*/ 702924 h 1325394"/>
                <a:gd name="connsiteX301" fmla="*/ 223109 w 3812022"/>
                <a:gd name="connsiteY301" fmla="*/ 498984 h 1325394"/>
                <a:gd name="connsiteX302" fmla="*/ 339189 w 3812022"/>
                <a:gd name="connsiteY302" fmla="*/ 424437 h 1325394"/>
                <a:gd name="connsiteX303" fmla="*/ 536207 w 3812022"/>
                <a:gd name="connsiteY303" fmla="*/ 310486 h 1325394"/>
                <a:gd name="connsiteX304" fmla="*/ 609157 w 3812022"/>
                <a:gd name="connsiteY304" fmla="*/ 91105 h 1325394"/>
                <a:gd name="connsiteX305" fmla="*/ 656547 w 3812022"/>
                <a:gd name="connsiteY305" fmla="*/ 8038 h 1325394"/>
                <a:gd name="connsiteX306" fmla="*/ 677122 w 3812022"/>
                <a:gd name="connsiteY306" fmla="*/ 5334 h 1325394"/>
                <a:gd name="connsiteX307" fmla="*/ 3645157 w 3812022"/>
                <a:gd name="connsiteY307" fmla="*/ 983 h 1325394"/>
                <a:gd name="connsiteX308" fmla="*/ 3704994 w 3812022"/>
                <a:gd name="connsiteY308" fmla="*/ 31467 h 1325394"/>
                <a:gd name="connsiteX309" fmla="*/ 3640564 w 3812022"/>
                <a:gd name="connsiteY309" fmla="*/ 159795 h 1325394"/>
                <a:gd name="connsiteX310" fmla="*/ 3543652 w 3812022"/>
                <a:gd name="connsiteY310" fmla="*/ 268953 h 1325394"/>
                <a:gd name="connsiteX311" fmla="*/ 3544718 w 3812022"/>
                <a:gd name="connsiteY311" fmla="*/ 279070 h 1325394"/>
                <a:gd name="connsiteX312" fmla="*/ 3621394 w 3812022"/>
                <a:gd name="connsiteY312" fmla="*/ 334448 h 1325394"/>
                <a:gd name="connsiteX313" fmla="*/ 3587849 w 3812022"/>
                <a:gd name="connsiteY313" fmla="*/ 419112 h 1325394"/>
                <a:gd name="connsiteX314" fmla="*/ 3812022 w 3812022"/>
                <a:gd name="connsiteY314" fmla="*/ 414853 h 1325394"/>
                <a:gd name="connsiteX315" fmla="*/ 3812022 w 3812022"/>
                <a:gd name="connsiteY315" fmla="*/ 421242 h 1325394"/>
                <a:gd name="connsiteX316" fmla="*/ 3812022 w 3812022"/>
                <a:gd name="connsiteY316" fmla="*/ 443606 h 1325394"/>
                <a:gd name="connsiteX317" fmla="*/ 3680500 w 3812022"/>
                <a:gd name="connsiteY317" fmla="*/ 594299 h 1325394"/>
                <a:gd name="connsiteX318" fmla="*/ 3654409 w 3812022"/>
                <a:gd name="connsiteY318" fmla="*/ 611339 h 1325394"/>
                <a:gd name="connsiteX319" fmla="*/ 3588713 w 3812022"/>
                <a:gd name="connsiteY319" fmla="*/ 625782 h 1325394"/>
                <a:gd name="connsiteX320" fmla="*/ 3528743 w 3812022"/>
                <a:gd name="connsiteY320" fmla="*/ 656327 h 1325394"/>
                <a:gd name="connsiteX321" fmla="*/ 3528743 w 3812022"/>
                <a:gd name="connsiteY321" fmla="*/ 539454 h 1325394"/>
                <a:gd name="connsiteX322" fmla="*/ 3528210 w 3812022"/>
                <a:gd name="connsiteY322" fmla="*/ 540085 h 1325394"/>
                <a:gd name="connsiteX323" fmla="*/ 3528210 w 3812022"/>
                <a:gd name="connsiteY323" fmla="*/ 539454 h 1325394"/>
                <a:gd name="connsiteX324" fmla="*/ 3607018 w 3812022"/>
                <a:gd name="connsiteY324" fmla="*/ 543714 h 1325394"/>
                <a:gd name="connsiteX325" fmla="*/ 3715111 w 3812022"/>
                <a:gd name="connsiteY325" fmla="*/ 446801 h 1325394"/>
                <a:gd name="connsiteX326" fmla="*/ 3537263 w 3812022"/>
                <a:gd name="connsiteY326" fmla="*/ 475024 h 1325394"/>
                <a:gd name="connsiteX327" fmla="*/ 3528743 w 3812022"/>
                <a:gd name="connsiteY327" fmla="*/ 483543 h 1325394"/>
                <a:gd name="connsiteX328" fmla="*/ 3528743 w 3812022"/>
                <a:gd name="connsiteY328" fmla="*/ 193873 h 1325394"/>
                <a:gd name="connsiteX329" fmla="*/ 3528210 w 3812022"/>
                <a:gd name="connsiteY329" fmla="*/ 194459 h 1325394"/>
                <a:gd name="connsiteX330" fmla="*/ 3528210 w 3812022"/>
                <a:gd name="connsiteY330" fmla="*/ 193873 h 1325394"/>
                <a:gd name="connsiteX331" fmla="*/ 3608082 w 3812022"/>
                <a:gd name="connsiteY331" fmla="*/ 30402 h 1325394"/>
                <a:gd name="connsiteX332" fmla="*/ 3645157 w 3812022"/>
                <a:gd name="connsiteY332" fmla="*/ 983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3812022" h="1325394">
                  <a:moveTo>
                    <a:pt x="3528743" y="1166183"/>
                  </a:moveTo>
                  <a:cubicBezTo>
                    <a:pt x="3531938" y="1169377"/>
                    <a:pt x="3534601" y="1174170"/>
                    <a:pt x="3537795" y="1178430"/>
                  </a:cubicBezTo>
                  <a:cubicBezTo>
                    <a:pt x="3538860" y="1199729"/>
                    <a:pt x="3537795" y="1230080"/>
                    <a:pt x="3528743" y="1258302"/>
                  </a:cubicBezTo>
                  <a:close/>
                  <a:moveTo>
                    <a:pt x="3234282" y="1082322"/>
                  </a:moveTo>
                  <a:lnTo>
                    <a:pt x="3234282" y="1163814"/>
                  </a:lnTo>
                  <a:lnTo>
                    <a:pt x="3194545" y="1145948"/>
                  </a:lnTo>
                  <a:cubicBezTo>
                    <a:pt x="3184361" y="1137428"/>
                    <a:pt x="3178371" y="1125980"/>
                    <a:pt x="3179436" y="1110272"/>
                  </a:cubicBezTo>
                  <a:close/>
                  <a:moveTo>
                    <a:pt x="3429169" y="1002179"/>
                  </a:moveTo>
                  <a:cubicBezTo>
                    <a:pt x="3447274" y="1016556"/>
                    <a:pt x="3489872" y="1011231"/>
                    <a:pt x="3528210" y="1004309"/>
                  </a:cubicBezTo>
                  <a:lnTo>
                    <a:pt x="3528210" y="1113467"/>
                  </a:lnTo>
                  <a:cubicBezTo>
                    <a:pt x="3515964" y="1125714"/>
                    <a:pt x="3513834" y="1141688"/>
                    <a:pt x="3528210" y="1166183"/>
                  </a:cubicBezTo>
                  <a:lnTo>
                    <a:pt x="3528210" y="1258302"/>
                  </a:lnTo>
                  <a:cubicBezTo>
                    <a:pt x="3519691" y="1290250"/>
                    <a:pt x="3500522" y="1318472"/>
                    <a:pt x="3467508" y="1325394"/>
                  </a:cubicBezTo>
                  <a:cubicBezTo>
                    <a:pt x="3423844" y="1313147"/>
                    <a:pt x="3233217" y="1258834"/>
                    <a:pt x="3260373" y="1211443"/>
                  </a:cubicBezTo>
                  <a:cubicBezTo>
                    <a:pt x="3304036" y="1210378"/>
                    <a:pt x="3374324" y="1252977"/>
                    <a:pt x="3440351" y="1243925"/>
                  </a:cubicBezTo>
                  <a:cubicBezTo>
                    <a:pt x="3461650" y="1213573"/>
                    <a:pt x="3451534" y="1144883"/>
                    <a:pt x="3440351" y="1117727"/>
                  </a:cubicBezTo>
                  <a:cubicBezTo>
                    <a:pt x="3378584" y="1119857"/>
                    <a:pt x="3357284" y="1157130"/>
                    <a:pt x="3310959" y="1173105"/>
                  </a:cubicBezTo>
                  <a:cubicBezTo>
                    <a:pt x="3288595" y="1170975"/>
                    <a:pt x="3259308" y="1169910"/>
                    <a:pt x="3234282" y="1164053"/>
                  </a:cubicBezTo>
                  <a:lnTo>
                    <a:pt x="3234282" y="1163814"/>
                  </a:lnTo>
                  <a:lnTo>
                    <a:pt x="3234814" y="1164053"/>
                  </a:lnTo>
                  <a:lnTo>
                    <a:pt x="3234814" y="1082051"/>
                  </a:lnTo>
                  <a:lnTo>
                    <a:pt x="3234282" y="1082322"/>
                  </a:lnTo>
                  <a:lnTo>
                    <a:pt x="3234282" y="1082051"/>
                  </a:lnTo>
                  <a:cubicBezTo>
                    <a:pt x="3283802" y="1061816"/>
                    <a:pt x="3340245" y="1046907"/>
                    <a:pt x="3391896" y="1031465"/>
                  </a:cubicBezTo>
                  <a:cubicBezTo>
                    <a:pt x="3415325" y="1013361"/>
                    <a:pt x="3380714" y="997919"/>
                    <a:pt x="3429169" y="1002179"/>
                  </a:cubicBezTo>
                  <a:close/>
                  <a:moveTo>
                    <a:pt x="3580394" y="994192"/>
                  </a:moveTo>
                  <a:cubicBezTo>
                    <a:pt x="3600628" y="1000049"/>
                    <a:pt x="3616603" y="1004309"/>
                    <a:pt x="3644824" y="1024543"/>
                  </a:cubicBezTo>
                  <a:cubicBezTo>
                    <a:pt x="3645889" y="1077258"/>
                    <a:pt x="3560159" y="1084181"/>
                    <a:pt x="3528743" y="1113467"/>
                  </a:cubicBezTo>
                  <a:lnTo>
                    <a:pt x="3528743" y="1004309"/>
                  </a:lnTo>
                  <a:cubicBezTo>
                    <a:pt x="3547913" y="1001114"/>
                    <a:pt x="3567082" y="996321"/>
                    <a:pt x="3580394" y="994192"/>
                  </a:cubicBezTo>
                  <a:close/>
                  <a:moveTo>
                    <a:pt x="2529346" y="901606"/>
                  </a:moveTo>
                  <a:cubicBezTo>
                    <a:pt x="2533006" y="901673"/>
                    <a:pt x="2537799" y="903404"/>
                    <a:pt x="2547916" y="909528"/>
                  </a:cubicBezTo>
                  <a:cubicBezTo>
                    <a:pt x="2555903" y="927632"/>
                    <a:pt x="2579332" y="953723"/>
                    <a:pt x="2608619" y="977152"/>
                  </a:cubicBezTo>
                  <a:cubicBezTo>
                    <a:pt x="2644827" y="1008569"/>
                    <a:pt x="2689556" y="1038920"/>
                    <a:pt x="2718842" y="1051700"/>
                  </a:cubicBezTo>
                  <a:cubicBezTo>
                    <a:pt x="2747063" y="1053829"/>
                    <a:pt x="2775285" y="1055959"/>
                    <a:pt x="2803506" y="1057557"/>
                  </a:cubicBezTo>
                  <a:cubicBezTo>
                    <a:pt x="2804571" y="1095895"/>
                    <a:pt x="2702335" y="1149676"/>
                    <a:pt x="2668256" y="1154468"/>
                  </a:cubicBezTo>
                  <a:cubicBezTo>
                    <a:pt x="2656009" y="1151273"/>
                    <a:pt x="2642165" y="1147546"/>
                    <a:pt x="2629918" y="1145416"/>
                  </a:cubicBezTo>
                  <a:cubicBezTo>
                    <a:pt x="2622463" y="1139559"/>
                    <a:pt x="2615541" y="1132637"/>
                    <a:pt x="2608619" y="1124649"/>
                  </a:cubicBezTo>
                  <a:cubicBezTo>
                    <a:pt x="2568150" y="1077259"/>
                    <a:pt x="2533539" y="993659"/>
                    <a:pt x="2518629" y="951061"/>
                  </a:cubicBezTo>
                  <a:cubicBezTo>
                    <a:pt x="2517565" y="935087"/>
                    <a:pt x="2517565" y="919645"/>
                    <a:pt x="2517565" y="903670"/>
                  </a:cubicBezTo>
                  <a:cubicBezTo>
                    <a:pt x="2523156" y="903137"/>
                    <a:pt x="2525685" y="901540"/>
                    <a:pt x="2529346" y="901606"/>
                  </a:cubicBezTo>
                  <a:close/>
                  <a:moveTo>
                    <a:pt x="1595483" y="881273"/>
                  </a:moveTo>
                  <a:cubicBezTo>
                    <a:pt x="1591148" y="880907"/>
                    <a:pt x="1585857" y="881306"/>
                    <a:pt x="1578801" y="881839"/>
                  </a:cubicBezTo>
                  <a:cubicBezTo>
                    <a:pt x="1575074" y="881839"/>
                    <a:pt x="1569750" y="881839"/>
                    <a:pt x="1563892" y="881839"/>
                  </a:cubicBezTo>
                  <a:cubicBezTo>
                    <a:pt x="1559632" y="883969"/>
                    <a:pt x="1555905" y="887164"/>
                    <a:pt x="1552710" y="890358"/>
                  </a:cubicBezTo>
                  <a:cubicBezTo>
                    <a:pt x="1518099" y="915917"/>
                    <a:pt x="1528216" y="955321"/>
                    <a:pt x="1529281" y="1001647"/>
                  </a:cubicBezTo>
                  <a:cubicBezTo>
                    <a:pt x="1535671" y="999517"/>
                    <a:pt x="1543658" y="996854"/>
                    <a:pt x="1552710" y="992595"/>
                  </a:cubicBezTo>
                  <a:cubicBezTo>
                    <a:pt x="1560697" y="987802"/>
                    <a:pt x="1569750" y="983542"/>
                    <a:pt x="1578801" y="977685"/>
                  </a:cubicBezTo>
                  <a:cubicBezTo>
                    <a:pt x="1602231" y="962776"/>
                    <a:pt x="1624595" y="943606"/>
                    <a:pt x="1630452" y="922307"/>
                  </a:cubicBezTo>
                  <a:cubicBezTo>
                    <a:pt x="1612881" y="890358"/>
                    <a:pt x="1608488" y="882371"/>
                    <a:pt x="1595483" y="881273"/>
                  </a:cubicBezTo>
                  <a:close/>
                  <a:moveTo>
                    <a:pt x="578273" y="855746"/>
                  </a:moveTo>
                  <a:lnTo>
                    <a:pt x="576143" y="870122"/>
                  </a:lnTo>
                  <a:lnTo>
                    <a:pt x="577208" y="885032"/>
                  </a:lnTo>
                  <a:lnTo>
                    <a:pt x="577208" y="899409"/>
                  </a:lnTo>
                  <a:lnTo>
                    <a:pt x="583065" y="911656"/>
                  </a:lnTo>
                  <a:lnTo>
                    <a:pt x="609157" y="921773"/>
                  </a:lnTo>
                  <a:lnTo>
                    <a:pt x="610222" y="922838"/>
                  </a:lnTo>
                  <a:cubicBezTo>
                    <a:pt x="609157" y="905266"/>
                    <a:pt x="609157" y="887162"/>
                    <a:pt x="610222" y="869058"/>
                  </a:cubicBezTo>
                  <a:cubicBezTo>
                    <a:pt x="610222" y="867993"/>
                    <a:pt x="609157" y="867993"/>
                    <a:pt x="609157" y="866928"/>
                  </a:cubicBezTo>
                  <a:cubicBezTo>
                    <a:pt x="601169" y="862668"/>
                    <a:pt x="585727" y="855746"/>
                    <a:pt x="578273" y="855746"/>
                  </a:cubicBezTo>
                  <a:close/>
                  <a:moveTo>
                    <a:pt x="3589446" y="757771"/>
                  </a:moveTo>
                  <a:cubicBezTo>
                    <a:pt x="3581458" y="757771"/>
                    <a:pt x="3573471" y="759900"/>
                    <a:pt x="3566017" y="760965"/>
                  </a:cubicBezTo>
                  <a:cubicBezTo>
                    <a:pt x="3558030" y="766823"/>
                    <a:pt x="3544718" y="778005"/>
                    <a:pt x="3528743" y="790252"/>
                  </a:cubicBezTo>
                  <a:lnTo>
                    <a:pt x="3528743" y="790784"/>
                  </a:lnTo>
                  <a:cubicBezTo>
                    <a:pt x="3500522" y="815278"/>
                    <a:pt x="3468041" y="846695"/>
                    <a:pt x="3469105" y="863734"/>
                  </a:cubicBezTo>
                  <a:cubicBezTo>
                    <a:pt x="3482417" y="853617"/>
                    <a:pt x="3506379" y="840305"/>
                    <a:pt x="3528743" y="824331"/>
                  </a:cubicBezTo>
                  <a:cubicBezTo>
                    <a:pt x="3560159" y="803031"/>
                    <a:pt x="3590511" y="779070"/>
                    <a:pt x="3589446" y="757771"/>
                  </a:cubicBezTo>
                  <a:close/>
                  <a:moveTo>
                    <a:pt x="600104" y="741795"/>
                  </a:moveTo>
                  <a:cubicBezTo>
                    <a:pt x="595845" y="756704"/>
                    <a:pt x="592650" y="779068"/>
                    <a:pt x="601169" y="782796"/>
                  </a:cubicBezTo>
                  <a:cubicBezTo>
                    <a:pt x="602234" y="782796"/>
                    <a:pt x="605962" y="783861"/>
                    <a:pt x="609157" y="785991"/>
                  </a:cubicBezTo>
                  <a:cubicBezTo>
                    <a:pt x="611819" y="788121"/>
                    <a:pt x="615014" y="790250"/>
                    <a:pt x="616079" y="790250"/>
                  </a:cubicBezTo>
                  <a:cubicBezTo>
                    <a:pt x="617144" y="785991"/>
                    <a:pt x="622469" y="755639"/>
                    <a:pt x="620339" y="749782"/>
                  </a:cubicBezTo>
                  <a:cubicBezTo>
                    <a:pt x="619274" y="748717"/>
                    <a:pt x="613416" y="744990"/>
                    <a:pt x="609157" y="742860"/>
                  </a:cubicBezTo>
                  <a:cubicBezTo>
                    <a:pt x="604364" y="741795"/>
                    <a:pt x="602234" y="740730"/>
                    <a:pt x="600104" y="741795"/>
                  </a:cubicBezTo>
                  <a:close/>
                  <a:moveTo>
                    <a:pt x="3661538" y="687708"/>
                  </a:moveTo>
                  <a:cubicBezTo>
                    <a:pt x="3691615" y="686285"/>
                    <a:pt x="3726559" y="691077"/>
                    <a:pt x="3722566" y="730614"/>
                  </a:cubicBezTo>
                  <a:cubicBezTo>
                    <a:pt x="3692214" y="743926"/>
                    <a:pt x="3640564" y="808356"/>
                    <a:pt x="3618732" y="834448"/>
                  </a:cubicBezTo>
                  <a:cubicBezTo>
                    <a:pt x="3587316" y="850954"/>
                    <a:pt x="3558030" y="869059"/>
                    <a:pt x="3528743" y="887163"/>
                  </a:cubicBezTo>
                  <a:cubicBezTo>
                    <a:pt x="3484547" y="915385"/>
                    <a:pt x="3443014" y="945736"/>
                    <a:pt x="3402545" y="978217"/>
                  </a:cubicBezTo>
                  <a:cubicBezTo>
                    <a:pt x="3396688" y="977152"/>
                    <a:pt x="3391363" y="977152"/>
                    <a:pt x="3385506" y="977152"/>
                  </a:cubicBezTo>
                  <a:cubicBezTo>
                    <a:pt x="3384441" y="944671"/>
                    <a:pt x="3435026" y="899410"/>
                    <a:pt x="3460053" y="875981"/>
                  </a:cubicBezTo>
                  <a:cubicBezTo>
                    <a:pt x="3464846" y="871189"/>
                    <a:pt x="3462716" y="864799"/>
                    <a:pt x="3455793" y="867994"/>
                  </a:cubicBezTo>
                  <a:cubicBezTo>
                    <a:pt x="3422247" y="884501"/>
                    <a:pt x="3398286" y="922839"/>
                    <a:pt x="3356752" y="919644"/>
                  </a:cubicBezTo>
                  <a:cubicBezTo>
                    <a:pt x="3325336" y="921242"/>
                    <a:pt x="3293920" y="923372"/>
                    <a:pt x="3263568" y="925502"/>
                  </a:cubicBezTo>
                  <a:cubicBezTo>
                    <a:pt x="3251854" y="924437"/>
                    <a:pt x="3251854" y="924437"/>
                    <a:pt x="3238542" y="916450"/>
                  </a:cubicBezTo>
                  <a:cubicBezTo>
                    <a:pt x="3237476" y="898345"/>
                    <a:pt x="3238542" y="900475"/>
                    <a:pt x="3249724" y="890358"/>
                  </a:cubicBezTo>
                  <a:cubicBezTo>
                    <a:pt x="3333855" y="850954"/>
                    <a:pt x="3421714" y="797174"/>
                    <a:pt x="3509574" y="757771"/>
                  </a:cubicBezTo>
                  <a:cubicBezTo>
                    <a:pt x="3516496" y="754576"/>
                    <a:pt x="3522886" y="749783"/>
                    <a:pt x="3528743" y="746588"/>
                  </a:cubicBezTo>
                  <a:cubicBezTo>
                    <a:pt x="3563887" y="727419"/>
                    <a:pt x="3598498" y="709315"/>
                    <a:pt x="3634706" y="690146"/>
                  </a:cubicBezTo>
                  <a:cubicBezTo>
                    <a:pt x="3642028" y="689347"/>
                    <a:pt x="3651513" y="688182"/>
                    <a:pt x="3661538" y="687708"/>
                  </a:cubicBezTo>
                  <a:close/>
                  <a:moveTo>
                    <a:pt x="3106487" y="648612"/>
                  </a:moveTo>
                  <a:cubicBezTo>
                    <a:pt x="3152812" y="647547"/>
                    <a:pt x="3159202" y="700263"/>
                    <a:pt x="3233749" y="667781"/>
                  </a:cubicBezTo>
                  <a:cubicBezTo>
                    <a:pt x="3233749" y="666716"/>
                    <a:pt x="3234814" y="665652"/>
                    <a:pt x="3234814" y="665652"/>
                  </a:cubicBezTo>
                  <a:lnTo>
                    <a:pt x="3234814" y="750848"/>
                  </a:lnTo>
                  <a:cubicBezTo>
                    <a:pt x="3232684" y="765758"/>
                    <a:pt x="3228957" y="780135"/>
                    <a:pt x="3225762" y="789187"/>
                  </a:cubicBezTo>
                  <a:cubicBezTo>
                    <a:pt x="3219905" y="790252"/>
                    <a:pt x="3214580" y="791317"/>
                    <a:pt x="3208723" y="792382"/>
                  </a:cubicBezTo>
                  <a:cubicBezTo>
                    <a:pt x="3145890" y="762030"/>
                    <a:pt x="3108617" y="714640"/>
                    <a:pt x="3106487" y="661924"/>
                  </a:cubicBezTo>
                  <a:lnTo>
                    <a:pt x="3106487" y="651807"/>
                  </a:lnTo>
                  <a:cubicBezTo>
                    <a:pt x="3106487" y="650742"/>
                    <a:pt x="3106487" y="649677"/>
                    <a:pt x="3106487" y="648612"/>
                  </a:cubicBezTo>
                  <a:close/>
                  <a:moveTo>
                    <a:pt x="1575074" y="608144"/>
                  </a:moveTo>
                  <a:cubicBezTo>
                    <a:pt x="1566022" y="610274"/>
                    <a:pt x="1558567" y="612936"/>
                    <a:pt x="1552710" y="616131"/>
                  </a:cubicBezTo>
                  <a:cubicBezTo>
                    <a:pt x="1533541" y="625184"/>
                    <a:pt x="1526618" y="640625"/>
                    <a:pt x="1527684" y="671509"/>
                  </a:cubicBezTo>
                  <a:cubicBezTo>
                    <a:pt x="1533541" y="670444"/>
                    <a:pt x="1543658" y="663522"/>
                    <a:pt x="1552710" y="655535"/>
                  </a:cubicBezTo>
                  <a:cubicBezTo>
                    <a:pt x="1567087" y="640625"/>
                    <a:pt x="1581997" y="621456"/>
                    <a:pt x="1575074" y="608144"/>
                  </a:cubicBezTo>
                  <a:close/>
                  <a:moveTo>
                    <a:pt x="2635775" y="472893"/>
                  </a:moveTo>
                  <a:cubicBezTo>
                    <a:pt x="2661867" y="492062"/>
                    <a:pt x="2661867" y="492062"/>
                    <a:pt x="2689556" y="508037"/>
                  </a:cubicBezTo>
                  <a:cubicBezTo>
                    <a:pt x="2720972" y="548505"/>
                    <a:pt x="2667191" y="610274"/>
                    <a:pt x="2608619" y="661392"/>
                  </a:cubicBezTo>
                  <a:lnTo>
                    <a:pt x="2608619" y="553830"/>
                  </a:lnTo>
                  <a:cubicBezTo>
                    <a:pt x="2619801" y="526674"/>
                    <a:pt x="2619801" y="490997"/>
                    <a:pt x="2635775" y="472893"/>
                  </a:cubicBezTo>
                  <a:close/>
                  <a:moveTo>
                    <a:pt x="1655479" y="448932"/>
                  </a:moveTo>
                  <a:cubicBezTo>
                    <a:pt x="1629387" y="465971"/>
                    <a:pt x="1601166" y="478218"/>
                    <a:pt x="1578801" y="495257"/>
                  </a:cubicBezTo>
                  <a:cubicBezTo>
                    <a:pt x="1568685" y="503246"/>
                    <a:pt x="1558567" y="512298"/>
                    <a:pt x="1552710" y="523480"/>
                  </a:cubicBezTo>
                  <a:cubicBezTo>
                    <a:pt x="1545788" y="534662"/>
                    <a:pt x="1542593" y="547441"/>
                    <a:pt x="1542061" y="562351"/>
                  </a:cubicBezTo>
                  <a:cubicBezTo>
                    <a:pt x="1545255" y="561286"/>
                    <a:pt x="1548983" y="560221"/>
                    <a:pt x="1552177" y="558091"/>
                  </a:cubicBezTo>
                  <a:cubicBezTo>
                    <a:pt x="1561230" y="554896"/>
                    <a:pt x="1570282" y="550104"/>
                    <a:pt x="1578269" y="545844"/>
                  </a:cubicBezTo>
                  <a:cubicBezTo>
                    <a:pt x="1604361" y="532000"/>
                    <a:pt x="1626725" y="514960"/>
                    <a:pt x="1642699" y="481413"/>
                  </a:cubicBezTo>
                  <a:cubicBezTo>
                    <a:pt x="1656544" y="473426"/>
                    <a:pt x="1656544" y="473426"/>
                    <a:pt x="1667726" y="461179"/>
                  </a:cubicBezTo>
                  <a:cubicBezTo>
                    <a:pt x="1666661" y="456919"/>
                    <a:pt x="1666661" y="452127"/>
                    <a:pt x="1666661" y="449997"/>
                  </a:cubicBezTo>
                  <a:cubicBezTo>
                    <a:pt x="1662401" y="448932"/>
                    <a:pt x="1658673" y="448932"/>
                    <a:pt x="1655479" y="448932"/>
                  </a:cubicBezTo>
                  <a:close/>
                  <a:moveTo>
                    <a:pt x="3171982" y="389826"/>
                  </a:moveTo>
                  <a:cubicBezTo>
                    <a:pt x="3177839" y="394086"/>
                    <a:pt x="3183164" y="398878"/>
                    <a:pt x="3189021" y="403138"/>
                  </a:cubicBezTo>
                  <a:cubicBezTo>
                    <a:pt x="3195411" y="419112"/>
                    <a:pt x="3213515" y="436684"/>
                    <a:pt x="3234814" y="454789"/>
                  </a:cubicBezTo>
                  <a:cubicBezTo>
                    <a:pt x="3261971" y="478751"/>
                    <a:pt x="3292322" y="501115"/>
                    <a:pt x="3313621" y="520285"/>
                  </a:cubicBezTo>
                  <a:cubicBezTo>
                    <a:pt x="3315751" y="575130"/>
                    <a:pt x="3283270" y="591104"/>
                    <a:pt x="3234814" y="600156"/>
                  </a:cubicBezTo>
                  <a:lnTo>
                    <a:pt x="3233749" y="600156"/>
                  </a:lnTo>
                  <a:cubicBezTo>
                    <a:pt x="3231619" y="578857"/>
                    <a:pt x="3231619" y="558623"/>
                    <a:pt x="3230554" y="538389"/>
                  </a:cubicBezTo>
                  <a:cubicBezTo>
                    <a:pt x="3204463" y="506973"/>
                    <a:pt x="3123526" y="421242"/>
                    <a:pt x="3171982" y="389826"/>
                  </a:cubicBezTo>
                  <a:close/>
                  <a:moveTo>
                    <a:pt x="2558565" y="235940"/>
                  </a:moveTo>
                  <a:cubicBezTo>
                    <a:pt x="2573475" y="244992"/>
                    <a:pt x="2588917" y="248187"/>
                    <a:pt x="2599034" y="279603"/>
                  </a:cubicBezTo>
                  <a:cubicBezTo>
                    <a:pt x="2586787" y="368527"/>
                    <a:pt x="2575605" y="468633"/>
                    <a:pt x="2550578" y="565545"/>
                  </a:cubicBezTo>
                  <a:cubicBezTo>
                    <a:pt x="2550578" y="572467"/>
                    <a:pt x="2550578" y="578858"/>
                    <a:pt x="2551643" y="586845"/>
                  </a:cubicBezTo>
                  <a:cubicBezTo>
                    <a:pt x="2584125" y="586845"/>
                    <a:pt x="2599034" y="571934"/>
                    <a:pt x="2608086" y="553298"/>
                  </a:cubicBezTo>
                  <a:lnTo>
                    <a:pt x="2608086" y="660327"/>
                  </a:lnTo>
                  <a:cubicBezTo>
                    <a:pt x="2562825" y="698665"/>
                    <a:pt x="2513305" y="731147"/>
                    <a:pt x="2497863" y="743394"/>
                  </a:cubicBezTo>
                  <a:cubicBezTo>
                    <a:pt x="2480823" y="791849"/>
                    <a:pt x="2464317" y="841370"/>
                    <a:pt x="2447277" y="890891"/>
                  </a:cubicBezTo>
                  <a:cubicBezTo>
                    <a:pt x="2350898" y="1040517"/>
                    <a:pt x="2280077" y="1158728"/>
                    <a:pt x="2113411" y="1193339"/>
                  </a:cubicBezTo>
                  <a:cubicBezTo>
                    <a:pt x="2112346" y="1190144"/>
                    <a:pt x="2111281" y="1186417"/>
                    <a:pt x="2110217" y="1183222"/>
                  </a:cubicBezTo>
                  <a:cubicBezTo>
                    <a:pt x="2111281" y="1180027"/>
                    <a:pt x="2112346" y="1176300"/>
                    <a:pt x="2114476" y="1174170"/>
                  </a:cubicBezTo>
                  <a:cubicBezTo>
                    <a:pt x="2253986" y="1123584"/>
                    <a:pt x="2366873" y="964905"/>
                    <a:pt x="2394562" y="811551"/>
                  </a:cubicBezTo>
                  <a:cubicBezTo>
                    <a:pt x="2393497" y="808356"/>
                    <a:pt x="2393497" y="804629"/>
                    <a:pt x="2393497" y="801434"/>
                  </a:cubicBezTo>
                  <a:cubicBezTo>
                    <a:pt x="2341846" y="808356"/>
                    <a:pt x="2295520" y="826461"/>
                    <a:pt x="2250259" y="827526"/>
                  </a:cubicBezTo>
                  <a:cubicBezTo>
                    <a:pt x="2159204" y="774810"/>
                    <a:pt x="2212985" y="762031"/>
                    <a:pt x="2286467" y="748719"/>
                  </a:cubicBezTo>
                  <a:cubicBezTo>
                    <a:pt x="2337054" y="723692"/>
                    <a:pt x="2387639" y="694938"/>
                    <a:pt x="2433965" y="653937"/>
                  </a:cubicBezTo>
                  <a:cubicBezTo>
                    <a:pt x="2470174" y="535726"/>
                    <a:pt x="2509577" y="416450"/>
                    <a:pt x="2525019" y="300370"/>
                  </a:cubicBezTo>
                  <a:cubicBezTo>
                    <a:pt x="2546318" y="276941"/>
                    <a:pt x="2513837" y="252979"/>
                    <a:pt x="2558565" y="235940"/>
                  </a:cubicBezTo>
                  <a:close/>
                  <a:moveTo>
                    <a:pt x="3528210" y="194459"/>
                  </a:moveTo>
                  <a:lnTo>
                    <a:pt x="3528210" y="484076"/>
                  </a:lnTo>
                  <a:lnTo>
                    <a:pt x="3528743" y="483543"/>
                  </a:lnTo>
                  <a:lnTo>
                    <a:pt x="3528743" y="484076"/>
                  </a:lnTo>
                  <a:cubicBezTo>
                    <a:pt x="3508509" y="505375"/>
                    <a:pt x="3468041" y="540519"/>
                    <a:pt x="3495197" y="562883"/>
                  </a:cubicBezTo>
                  <a:cubicBezTo>
                    <a:pt x="3505314" y="561285"/>
                    <a:pt x="3512103" y="557558"/>
                    <a:pt x="3517161" y="553165"/>
                  </a:cubicBezTo>
                  <a:lnTo>
                    <a:pt x="3528210" y="540085"/>
                  </a:lnTo>
                  <a:lnTo>
                    <a:pt x="3528210" y="656599"/>
                  </a:lnTo>
                  <a:lnTo>
                    <a:pt x="3528743" y="656327"/>
                  </a:lnTo>
                  <a:lnTo>
                    <a:pt x="3528743" y="656599"/>
                  </a:lnTo>
                  <a:cubicBezTo>
                    <a:pt x="3488274" y="681626"/>
                    <a:pt x="3448871" y="708250"/>
                    <a:pt x="3406273" y="719432"/>
                  </a:cubicBezTo>
                  <a:cubicBezTo>
                    <a:pt x="3405208" y="715172"/>
                    <a:pt x="3403078" y="711445"/>
                    <a:pt x="3403078" y="707185"/>
                  </a:cubicBezTo>
                  <a:cubicBezTo>
                    <a:pt x="3430235" y="686951"/>
                    <a:pt x="3492002" y="651807"/>
                    <a:pt x="3496262" y="620391"/>
                  </a:cubicBezTo>
                  <a:cubicBezTo>
                    <a:pt x="3436624" y="593234"/>
                    <a:pt x="3443547" y="596962"/>
                    <a:pt x="3394026" y="629443"/>
                  </a:cubicBezTo>
                  <a:cubicBezTo>
                    <a:pt x="3321076" y="652872"/>
                    <a:pt x="3292855" y="661924"/>
                    <a:pt x="3246529" y="710380"/>
                  </a:cubicBezTo>
                  <a:cubicBezTo>
                    <a:pt x="3242269" y="722627"/>
                    <a:pt x="3238542" y="737536"/>
                    <a:pt x="3235347" y="750848"/>
                  </a:cubicBezTo>
                  <a:lnTo>
                    <a:pt x="3235347" y="665652"/>
                  </a:lnTo>
                  <a:cubicBezTo>
                    <a:pt x="3275815" y="624118"/>
                    <a:pt x="3325336" y="599092"/>
                    <a:pt x="3367934" y="560753"/>
                  </a:cubicBezTo>
                  <a:cubicBezTo>
                    <a:pt x="3368999" y="548506"/>
                    <a:pt x="3368999" y="535726"/>
                    <a:pt x="3370064" y="524544"/>
                  </a:cubicBezTo>
                  <a:cubicBezTo>
                    <a:pt x="3386039" y="523479"/>
                    <a:pt x="3402545" y="522414"/>
                    <a:pt x="3419585" y="520285"/>
                  </a:cubicBezTo>
                  <a:cubicBezTo>
                    <a:pt x="3457923" y="476621"/>
                    <a:pt x="3518626" y="380774"/>
                    <a:pt x="3511704" y="329123"/>
                  </a:cubicBezTo>
                  <a:cubicBezTo>
                    <a:pt x="3474430" y="329123"/>
                    <a:pt x="3438754" y="354150"/>
                    <a:pt x="3411598" y="341370"/>
                  </a:cubicBezTo>
                  <a:cubicBezTo>
                    <a:pt x="3410532" y="301967"/>
                    <a:pt x="3417455" y="305162"/>
                    <a:pt x="3447806" y="282798"/>
                  </a:cubicBezTo>
                  <a:close/>
                  <a:moveTo>
                    <a:pt x="52315" y="184090"/>
                  </a:moveTo>
                  <a:cubicBezTo>
                    <a:pt x="64296" y="184023"/>
                    <a:pt x="76676" y="185088"/>
                    <a:pt x="88391" y="188017"/>
                  </a:cubicBezTo>
                  <a:cubicBezTo>
                    <a:pt x="129925" y="196004"/>
                    <a:pt x="167198" y="221030"/>
                    <a:pt x="158146" y="272682"/>
                  </a:cubicBezTo>
                  <a:cubicBezTo>
                    <a:pt x="156016" y="288124"/>
                    <a:pt x="149094" y="290254"/>
                    <a:pt x="137912" y="296111"/>
                  </a:cubicBezTo>
                  <a:cubicBezTo>
                    <a:pt x="125132" y="301436"/>
                    <a:pt x="113950" y="306228"/>
                    <a:pt x="102768" y="308358"/>
                  </a:cubicBezTo>
                  <a:cubicBezTo>
                    <a:pt x="98508" y="309423"/>
                    <a:pt x="92651" y="309423"/>
                    <a:pt x="88391" y="309423"/>
                  </a:cubicBezTo>
                  <a:cubicBezTo>
                    <a:pt x="85729" y="309423"/>
                    <a:pt x="83599" y="309423"/>
                    <a:pt x="81469" y="309423"/>
                  </a:cubicBezTo>
                  <a:cubicBezTo>
                    <a:pt x="75612" y="306228"/>
                    <a:pt x="69754" y="303566"/>
                    <a:pt x="65494" y="299306"/>
                  </a:cubicBezTo>
                  <a:cubicBezTo>
                    <a:pt x="29286" y="271617"/>
                    <a:pt x="10117" y="229550"/>
                    <a:pt x="18636" y="186952"/>
                  </a:cubicBezTo>
                  <a:cubicBezTo>
                    <a:pt x="28753" y="185354"/>
                    <a:pt x="40334" y="184156"/>
                    <a:pt x="52315" y="184090"/>
                  </a:cubicBezTo>
                  <a:close/>
                  <a:moveTo>
                    <a:pt x="697548" y="95897"/>
                  </a:moveTo>
                  <a:cubicBezTo>
                    <a:pt x="698613" y="118261"/>
                    <a:pt x="698613" y="141690"/>
                    <a:pt x="698613" y="166717"/>
                  </a:cubicBezTo>
                  <a:cubicBezTo>
                    <a:pt x="703938" y="163522"/>
                    <a:pt x="708730" y="160859"/>
                    <a:pt x="712990" y="157665"/>
                  </a:cubicBezTo>
                  <a:cubicBezTo>
                    <a:pt x="717250" y="154470"/>
                    <a:pt x="721510" y="150210"/>
                    <a:pt x="727367" y="144353"/>
                  </a:cubicBezTo>
                  <a:cubicBezTo>
                    <a:pt x="727367" y="122521"/>
                    <a:pt x="723107" y="107079"/>
                    <a:pt x="712990" y="99092"/>
                  </a:cubicBezTo>
                  <a:cubicBezTo>
                    <a:pt x="708198" y="96962"/>
                    <a:pt x="703938" y="95897"/>
                    <a:pt x="697548" y="95897"/>
                  </a:cubicBezTo>
                  <a:close/>
                  <a:moveTo>
                    <a:pt x="1785205" y="42774"/>
                  </a:moveTo>
                  <a:cubicBezTo>
                    <a:pt x="1804873" y="40852"/>
                    <a:pt x="1812561" y="45445"/>
                    <a:pt x="1825341" y="84183"/>
                  </a:cubicBezTo>
                  <a:cubicBezTo>
                    <a:pt x="1816289" y="113469"/>
                    <a:pt x="1785937" y="129444"/>
                    <a:pt x="1779015" y="158730"/>
                  </a:cubicBezTo>
                  <a:cubicBezTo>
                    <a:pt x="1800314" y="148613"/>
                    <a:pt x="1820548" y="141691"/>
                    <a:pt x="1835458" y="118262"/>
                  </a:cubicBezTo>
                  <a:cubicBezTo>
                    <a:pt x="1858887" y="111339"/>
                    <a:pt x="1892966" y="127314"/>
                    <a:pt x="1895628" y="150211"/>
                  </a:cubicBezTo>
                  <a:lnTo>
                    <a:pt x="1895628" y="158198"/>
                  </a:lnTo>
                  <a:cubicBezTo>
                    <a:pt x="1893498" y="168315"/>
                    <a:pt x="1887641" y="179497"/>
                    <a:pt x="1873264" y="191744"/>
                  </a:cubicBezTo>
                  <a:cubicBezTo>
                    <a:pt x="1795522" y="219433"/>
                    <a:pt x="1708728" y="253512"/>
                    <a:pt x="1646959" y="304097"/>
                  </a:cubicBezTo>
                  <a:cubicBezTo>
                    <a:pt x="1623530" y="332319"/>
                    <a:pt x="1600633" y="360540"/>
                    <a:pt x="1578269" y="388761"/>
                  </a:cubicBezTo>
                  <a:cubicBezTo>
                    <a:pt x="1564425" y="398879"/>
                    <a:pt x="1556438" y="404736"/>
                    <a:pt x="1552177" y="408996"/>
                  </a:cubicBezTo>
                  <a:cubicBezTo>
                    <a:pt x="1544190" y="418048"/>
                    <a:pt x="1543126" y="424438"/>
                    <a:pt x="1536203" y="450529"/>
                  </a:cubicBezTo>
                  <a:cubicBezTo>
                    <a:pt x="1540996" y="449464"/>
                    <a:pt x="1546320" y="448399"/>
                    <a:pt x="1552177" y="446269"/>
                  </a:cubicBezTo>
                  <a:cubicBezTo>
                    <a:pt x="1560165" y="443074"/>
                    <a:pt x="1569217" y="438815"/>
                    <a:pt x="1578269" y="432957"/>
                  </a:cubicBezTo>
                  <a:cubicBezTo>
                    <a:pt x="1645894" y="395684"/>
                    <a:pt x="1747066" y="322734"/>
                    <a:pt x="1765170" y="431892"/>
                  </a:cubicBezTo>
                  <a:cubicBezTo>
                    <a:pt x="1802444" y="468101"/>
                    <a:pt x="1780080" y="479283"/>
                    <a:pt x="1742807" y="521882"/>
                  </a:cubicBezTo>
                  <a:cubicBezTo>
                    <a:pt x="1680505" y="573533"/>
                    <a:pt x="1641102" y="655535"/>
                    <a:pt x="1578269" y="711978"/>
                  </a:cubicBezTo>
                  <a:cubicBezTo>
                    <a:pt x="1570282" y="719965"/>
                    <a:pt x="1561230" y="726355"/>
                    <a:pt x="1552177" y="732212"/>
                  </a:cubicBezTo>
                  <a:cubicBezTo>
                    <a:pt x="1552177" y="735407"/>
                    <a:pt x="1552177" y="740199"/>
                    <a:pt x="1552177" y="744459"/>
                  </a:cubicBezTo>
                  <a:cubicBezTo>
                    <a:pt x="1559100" y="744459"/>
                    <a:pt x="1568152" y="741797"/>
                    <a:pt x="1578269" y="737537"/>
                  </a:cubicBezTo>
                  <a:cubicBezTo>
                    <a:pt x="1624595" y="718900"/>
                    <a:pt x="1705533" y="668847"/>
                    <a:pt x="1734819" y="654470"/>
                  </a:cubicBezTo>
                  <a:cubicBezTo>
                    <a:pt x="1760378" y="662990"/>
                    <a:pt x="1767300" y="669912"/>
                    <a:pt x="1767300" y="708250"/>
                  </a:cubicBezTo>
                  <a:cubicBezTo>
                    <a:pt x="1722572" y="744459"/>
                    <a:pt x="1679440" y="774810"/>
                    <a:pt x="1648024" y="823266"/>
                  </a:cubicBezTo>
                  <a:cubicBezTo>
                    <a:pt x="1648024" y="866929"/>
                    <a:pt x="1683168" y="866929"/>
                    <a:pt x="1726832" y="893021"/>
                  </a:cubicBezTo>
                  <a:cubicBezTo>
                    <a:pt x="1753988" y="933489"/>
                    <a:pt x="1649089" y="994724"/>
                    <a:pt x="1578269" y="1037323"/>
                  </a:cubicBezTo>
                  <a:cubicBezTo>
                    <a:pt x="1569217" y="1043180"/>
                    <a:pt x="1560165" y="1048505"/>
                    <a:pt x="1552177" y="1054362"/>
                  </a:cubicBezTo>
                  <a:cubicBezTo>
                    <a:pt x="1542061" y="1060219"/>
                    <a:pt x="1534606" y="1066077"/>
                    <a:pt x="1528749" y="1070337"/>
                  </a:cubicBezTo>
                  <a:cubicBezTo>
                    <a:pt x="1524489" y="1079389"/>
                    <a:pt x="1524489" y="1079389"/>
                    <a:pt x="1518631" y="1185352"/>
                  </a:cubicBezTo>
                  <a:cubicBezTo>
                    <a:pt x="1518631" y="1217833"/>
                    <a:pt x="1520761" y="1250847"/>
                    <a:pt x="1521826" y="1284393"/>
                  </a:cubicBezTo>
                  <a:cubicBezTo>
                    <a:pt x="1521826" y="1296641"/>
                    <a:pt x="1512774" y="1310485"/>
                    <a:pt x="1499462" y="1313680"/>
                  </a:cubicBezTo>
                  <a:cubicBezTo>
                    <a:pt x="1444617" y="1265224"/>
                    <a:pt x="1447812" y="1175235"/>
                    <a:pt x="1437694" y="1117727"/>
                  </a:cubicBezTo>
                  <a:cubicBezTo>
                    <a:pt x="1387109" y="1109740"/>
                    <a:pt x="1384446" y="1111870"/>
                    <a:pt x="1380187" y="1071402"/>
                  </a:cubicBezTo>
                  <a:cubicBezTo>
                    <a:pt x="1410538" y="1064479"/>
                    <a:pt x="1410538" y="1064479"/>
                    <a:pt x="1437694" y="1051167"/>
                  </a:cubicBezTo>
                  <a:cubicBezTo>
                    <a:pt x="1451539" y="1021881"/>
                    <a:pt x="1442487" y="936152"/>
                    <a:pt x="1434500" y="916982"/>
                  </a:cubicBezTo>
                  <a:cubicBezTo>
                    <a:pt x="1383914" y="918047"/>
                    <a:pt x="1327471" y="990465"/>
                    <a:pt x="1285938" y="1011764"/>
                  </a:cubicBezTo>
                  <a:cubicBezTo>
                    <a:pt x="1239612" y="1064479"/>
                    <a:pt x="1219378" y="1061284"/>
                    <a:pt x="1167727" y="1035193"/>
                  </a:cubicBezTo>
                  <a:cubicBezTo>
                    <a:pt x="1168792" y="1030933"/>
                    <a:pt x="1169857" y="1027206"/>
                    <a:pt x="1169857" y="1024011"/>
                  </a:cubicBezTo>
                  <a:cubicBezTo>
                    <a:pt x="1220975" y="1004842"/>
                    <a:pt x="1411070" y="886631"/>
                    <a:pt x="1422253" y="824863"/>
                  </a:cubicBezTo>
                  <a:cubicBezTo>
                    <a:pt x="1408408" y="822733"/>
                    <a:pt x="1408408" y="822733"/>
                    <a:pt x="1397226" y="814746"/>
                  </a:cubicBezTo>
                  <a:cubicBezTo>
                    <a:pt x="1397226" y="810486"/>
                    <a:pt x="1397226" y="805694"/>
                    <a:pt x="1397226" y="802499"/>
                  </a:cubicBezTo>
                  <a:cubicBezTo>
                    <a:pt x="1406278" y="795045"/>
                    <a:pt x="1417460" y="787057"/>
                    <a:pt x="1427577" y="779070"/>
                  </a:cubicBezTo>
                  <a:cubicBezTo>
                    <a:pt x="1435565" y="760966"/>
                    <a:pt x="1443552" y="703458"/>
                    <a:pt x="1435565" y="692276"/>
                  </a:cubicBezTo>
                  <a:cubicBezTo>
                    <a:pt x="1378057" y="692276"/>
                    <a:pt x="1354628" y="803564"/>
                    <a:pt x="1289133" y="782265"/>
                  </a:cubicBezTo>
                  <a:cubicBezTo>
                    <a:pt x="1253989" y="803564"/>
                    <a:pt x="1192221" y="854150"/>
                    <a:pt x="1153883" y="833916"/>
                  </a:cubicBezTo>
                  <a:cubicBezTo>
                    <a:pt x="1153883" y="824863"/>
                    <a:pt x="1154948" y="816876"/>
                    <a:pt x="1156013" y="808889"/>
                  </a:cubicBezTo>
                  <a:cubicBezTo>
                    <a:pt x="1188494" y="793447"/>
                    <a:pt x="1216715" y="771615"/>
                    <a:pt x="1263041" y="748186"/>
                  </a:cubicBezTo>
                  <a:cubicBezTo>
                    <a:pt x="1285405" y="708783"/>
                    <a:pt x="1263041" y="666184"/>
                    <a:pt x="1306704" y="656067"/>
                  </a:cubicBezTo>
                  <a:cubicBezTo>
                    <a:pt x="1312562" y="662990"/>
                    <a:pt x="1316822" y="669379"/>
                    <a:pt x="1323744" y="676302"/>
                  </a:cubicBezTo>
                  <a:cubicBezTo>
                    <a:pt x="1436630" y="675237"/>
                    <a:pt x="1438759" y="507505"/>
                    <a:pt x="1440889" y="435620"/>
                  </a:cubicBezTo>
                  <a:cubicBezTo>
                    <a:pt x="1463254" y="394086"/>
                    <a:pt x="1518099" y="401009"/>
                    <a:pt x="1523956" y="343501"/>
                  </a:cubicBezTo>
                  <a:cubicBezTo>
                    <a:pt x="1433967" y="356280"/>
                    <a:pt x="1443019" y="445204"/>
                    <a:pt x="1376459" y="458516"/>
                  </a:cubicBezTo>
                  <a:cubicBezTo>
                    <a:pt x="1366342" y="454256"/>
                    <a:pt x="1357290" y="450529"/>
                    <a:pt x="1348238" y="446269"/>
                  </a:cubicBezTo>
                  <a:cubicBezTo>
                    <a:pt x="1270496" y="446269"/>
                    <a:pt x="1234287" y="529337"/>
                    <a:pt x="1161337" y="469698"/>
                  </a:cubicBezTo>
                  <a:cubicBezTo>
                    <a:pt x="1161337" y="466503"/>
                    <a:pt x="1161337" y="462776"/>
                    <a:pt x="1161337" y="459581"/>
                  </a:cubicBezTo>
                  <a:cubicBezTo>
                    <a:pt x="1269431" y="405801"/>
                    <a:pt x="1269431" y="405801"/>
                    <a:pt x="1337056" y="376514"/>
                  </a:cubicBezTo>
                  <a:cubicBezTo>
                    <a:pt x="1385511" y="333916"/>
                    <a:pt x="1353030" y="247122"/>
                    <a:pt x="1363147" y="194406"/>
                  </a:cubicBezTo>
                  <a:cubicBezTo>
                    <a:pt x="1417993" y="193341"/>
                    <a:pt x="1415863" y="282265"/>
                    <a:pt x="1453136" y="312617"/>
                  </a:cubicBezTo>
                  <a:cubicBezTo>
                    <a:pt x="1485617" y="299305"/>
                    <a:pt x="1518631" y="285460"/>
                    <a:pt x="1552177" y="273213"/>
                  </a:cubicBezTo>
                  <a:cubicBezTo>
                    <a:pt x="1561230" y="270018"/>
                    <a:pt x="1569217" y="266291"/>
                    <a:pt x="1578269" y="263096"/>
                  </a:cubicBezTo>
                  <a:cubicBezTo>
                    <a:pt x="1584126" y="260434"/>
                    <a:pt x="1590516" y="258304"/>
                    <a:pt x="1596374" y="256174"/>
                  </a:cubicBezTo>
                  <a:cubicBezTo>
                    <a:pt x="1649622" y="190147"/>
                    <a:pt x="1705533" y="112404"/>
                    <a:pt x="1760911" y="45844"/>
                  </a:cubicBezTo>
                  <a:cubicBezTo>
                    <a:pt x="1770762" y="44779"/>
                    <a:pt x="1778649" y="43415"/>
                    <a:pt x="1785205" y="42774"/>
                  </a:cubicBezTo>
                  <a:close/>
                  <a:moveTo>
                    <a:pt x="677122" y="5334"/>
                  </a:moveTo>
                  <a:cubicBezTo>
                    <a:pt x="695418" y="7505"/>
                    <a:pt x="706600" y="24278"/>
                    <a:pt x="708198" y="55428"/>
                  </a:cubicBezTo>
                  <a:cubicBezTo>
                    <a:pt x="710328" y="55428"/>
                    <a:pt x="711393" y="55428"/>
                    <a:pt x="712458" y="55428"/>
                  </a:cubicBezTo>
                  <a:cubicBezTo>
                    <a:pt x="749731" y="57558"/>
                    <a:pt x="810434" y="104949"/>
                    <a:pt x="836526" y="143288"/>
                  </a:cubicBezTo>
                  <a:cubicBezTo>
                    <a:pt x="831733" y="191743"/>
                    <a:pt x="761978" y="242329"/>
                    <a:pt x="712458" y="269485"/>
                  </a:cubicBezTo>
                  <a:cubicBezTo>
                    <a:pt x="703406" y="273745"/>
                    <a:pt x="697016" y="277472"/>
                    <a:pt x="690094" y="280667"/>
                  </a:cubicBezTo>
                  <a:cubicBezTo>
                    <a:pt x="638443" y="327526"/>
                    <a:pt x="659742" y="366929"/>
                    <a:pt x="668794" y="420177"/>
                  </a:cubicBezTo>
                  <a:cubicBezTo>
                    <a:pt x="670924" y="428164"/>
                    <a:pt x="670924" y="429229"/>
                    <a:pt x="666664" y="435086"/>
                  </a:cubicBezTo>
                  <a:cubicBezTo>
                    <a:pt x="665599" y="437749"/>
                    <a:pt x="663470" y="439879"/>
                    <a:pt x="662405" y="440944"/>
                  </a:cubicBezTo>
                  <a:cubicBezTo>
                    <a:pt x="645898" y="465438"/>
                    <a:pt x="624599" y="494724"/>
                    <a:pt x="608624" y="524011"/>
                  </a:cubicBezTo>
                  <a:cubicBezTo>
                    <a:pt x="596377" y="546375"/>
                    <a:pt x="585195" y="569271"/>
                    <a:pt x="579338" y="591636"/>
                  </a:cubicBezTo>
                  <a:cubicBezTo>
                    <a:pt x="589455" y="584713"/>
                    <a:pt x="598507" y="577259"/>
                    <a:pt x="608624" y="570336"/>
                  </a:cubicBezTo>
                  <a:cubicBezTo>
                    <a:pt x="640573" y="545310"/>
                    <a:pt x="674119" y="521881"/>
                    <a:pt x="712458" y="512829"/>
                  </a:cubicBezTo>
                  <a:cubicBezTo>
                    <a:pt x="713523" y="511764"/>
                    <a:pt x="714588" y="511764"/>
                    <a:pt x="716718" y="511764"/>
                  </a:cubicBezTo>
                  <a:cubicBezTo>
                    <a:pt x="743874" y="531998"/>
                    <a:pt x="731627" y="555959"/>
                    <a:pt x="712458" y="579389"/>
                  </a:cubicBezTo>
                  <a:cubicBezTo>
                    <a:pt x="693288" y="603350"/>
                    <a:pt x="666664" y="626779"/>
                    <a:pt x="660807" y="645949"/>
                  </a:cubicBezTo>
                  <a:cubicBezTo>
                    <a:pt x="666132" y="664053"/>
                    <a:pt x="697548" y="660858"/>
                    <a:pt x="704471" y="713573"/>
                  </a:cubicBezTo>
                  <a:cubicBezTo>
                    <a:pt x="667729" y="863200"/>
                    <a:pt x="684236" y="1013360"/>
                    <a:pt x="710328" y="1175233"/>
                  </a:cubicBezTo>
                  <a:cubicBezTo>
                    <a:pt x="702341" y="1210910"/>
                    <a:pt x="652820" y="1217832"/>
                    <a:pt x="625663" y="1217832"/>
                  </a:cubicBezTo>
                  <a:cubicBezTo>
                    <a:pt x="619806" y="1213040"/>
                    <a:pt x="614481" y="1207715"/>
                    <a:pt x="608624" y="1200792"/>
                  </a:cubicBezTo>
                  <a:cubicBezTo>
                    <a:pt x="581468" y="1169376"/>
                    <a:pt x="558038" y="1116661"/>
                    <a:pt x="561233" y="1090569"/>
                  </a:cubicBezTo>
                  <a:cubicBezTo>
                    <a:pt x="592650" y="1103349"/>
                    <a:pt x="594247" y="1104414"/>
                    <a:pt x="608624" y="1105479"/>
                  </a:cubicBezTo>
                  <a:cubicBezTo>
                    <a:pt x="608624" y="1105479"/>
                    <a:pt x="609689" y="1105479"/>
                    <a:pt x="610754" y="1105479"/>
                  </a:cubicBezTo>
                  <a:cubicBezTo>
                    <a:pt x="620871" y="1076192"/>
                    <a:pt x="617676" y="1029866"/>
                    <a:pt x="608624" y="1008567"/>
                  </a:cubicBezTo>
                  <a:cubicBezTo>
                    <a:pt x="607559" y="1007502"/>
                    <a:pt x="606494" y="1006437"/>
                    <a:pt x="606494" y="1005372"/>
                  </a:cubicBezTo>
                  <a:cubicBezTo>
                    <a:pt x="572948" y="994190"/>
                    <a:pt x="567091" y="994190"/>
                    <a:pt x="555909" y="972891"/>
                  </a:cubicBezTo>
                  <a:cubicBezTo>
                    <a:pt x="551649" y="972891"/>
                    <a:pt x="546856" y="972891"/>
                    <a:pt x="543662" y="973956"/>
                  </a:cubicBezTo>
                  <a:cubicBezTo>
                    <a:pt x="534609" y="995255"/>
                    <a:pt x="531947" y="1026672"/>
                    <a:pt x="518635" y="1072997"/>
                  </a:cubicBezTo>
                  <a:cubicBezTo>
                    <a:pt x="514375" y="1104946"/>
                    <a:pt x="518635" y="1256703"/>
                    <a:pt x="449945" y="1246586"/>
                  </a:cubicBezTo>
                  <a:cubicBezTo>
                    <a:pt x="417464" y="1219429"/>
                    <a:pt x="420659" y="1221559"/>
                    <a:pt x="419594" y="1188013"/>
                  </a:cubicBezTo>
                  <a:cubicBezTo>
                    <a:pt x="441958" y="1074062"/>
                    <a:pt x="465387" y="975021"/>
                    <a:pt x="500531" y="866928"/>
                  </a:cubicBezTo>
                  <a:cubicBezTo>
                    <a:pt x="503726" y="815277"/>
                    <a:pt x="529817" y="776939"/>
                    <a:pt x="542064" y="734340"/>
                  </a:cubicBezTo>
                  <a:cubicBezTo>
                    <a:pt x="499998" y="734340"/>
                    <a:pt x="463257" y="778536"/>
                    <a:pt x="438230" y="730080"/>
                  </a:cubicBezTo>
                  <a:cubicBezTo>
                    <a:pt x="438230" y="723158"/>
                    <a:pt x="438230" y="716768"/>
                    <a:pt x="439296" y="709846"/>
                  </a:cubicBezTo>
                  <a:cubicBezTo>
                    <a:pt x="497868" y="644351"/>
                    <a:pt x="505855" y="583648"/>
                    <a:pt x="487751" y="504841"/>
                  </a:cubicBezTo>
                  <a:cubicBezTo>
                    <a:pt x="486686" y="498984"/>
                    <a:pt x="492543" y="492062"/>
                    <a:pt x="494673" y="487802"/>
                  </a:cubicBezTo>
                  <a:cubicBezTo>
                    <a:pt x="508518" y="462775"/>
                    <a:pt x="528752" y="433489"/>
                    <a:pt x="520765" y="410060"/>
                  </a:cubicBezTo>
                  <a:cubicBezTo>
                    <a:pt x="481361" y="410060"/>
                    <a:pt x="436633" y="468633"/>
                    <a:pt x="410542" y="492062"/>
                  </a:cubicBezTo>
                  <a:cubicBezTo>
                    <a:pt x="350904" y="535725"/>
                    <a:pt x="344514" y="545842"/>
                    <a:pt x="317358" y="562882"/>
                  </a:cubicBezTo>
                  <a:cubicBezTo>
                    <a:pt x="230563" y="587908"/>
                    <a:pt x="229498" y="586843"/>
                    <a:pt x="217251" y="666715"/>
                  </a:cubicBezTo>
                  <a:cubicBezTo>
                    <a:pt x="223109" y="787056"/>
                    <a:pt x="199147" y="934553"/>
                    <a:pt x="155484" y="1054893"/>
                  </a:cubicBezTo>
                  <a:cubicBezTo>
                    <a:pt x="148561" y="1096959"/>
                    <a:pt x="143237" y="1138492"/>
                    <a:pt x="136314" y="1180026"/>
                  </a:cubicBezTo>
                  <a:cubicBezTo>
                    <a:pt x="136314" y="1218897"/>
                    <a:pt x="147496" y="1292379"/>
                    <a:pt x="100106" y="1312613"/>
                  </a:cubicBezTo>
                  <a:cubicBezTo>
                    <a:pt x="95846" y="1309951"/>
                    <a:pt x="91054" y="1307821"/>
                    <a:pt x="87859" y="1305691"/>
                  </a:cubicBezTo>
                  <a:cubicBezTo>
                    <a:pt x="58572" y="1289717"/>
                    <a:pt x="38338" y="1276405"/>
                    <a:pt x="21299" y="1256170"/>
                  </a:cubicBezTo>
                  <a:cubicBezTo>
                    <a:pt x="9052" y="1192805"/>
                    <a:pt x="9052" y="1192805"/>
                    <a:pt x="1064" y="1121985"/>
                  </a:cubicBezTo>
                  <a:cubicBezTo>
                    <a:pt x="1064" y="1084179"/>
                    <a:pt x="2129" y="1045841"/>
                    <a:pt x="2129" y="1009632"/>
                  </a:cubicBezTo>
                  <a:cubicBezTo>
                    <a:pt x="4259" y="937215"/>
                    <a:pt x="5324" y="866395"/>
                    <a:pt x="6389" y="796640"/>
                  </a:cubicBezTo>
                  <a:cubicBezTo>
                    <a:pt x="5324" y="770549"/>
                    <a:pt x="5324" y="744990"/>
                    <a:pt x="4259" y="718898"/>
                  </a:cubicBezTo>
                  <a:cubicBezTo>
                    <a:pt x="2129" y="692807"/>
                    <a:pt x="0" y="666183"/>
                    <a:pt x="0" y="639026"/>
                  </a:cubicBezTo>
                  <a:lnTo>
                    <a:pt x="0" y="632104"/>
                  </a:lnTo>
                  <a:cubicBezTo>
                    <a:pt x="0" y="576726"/>
                    <a:pt x="12779" y="526141"/>
                    <a:pt x="65495" y="504841"/>
                  </a:cubicBezTo>
                  <a:cubicBezTo>
                    <a:pt x="76677" y="510166"/>
                    <a:pt x="82001" y="521881"/>
                    <a:pt x="87859" y="536258"/>
                  </a:cubicBezTo>
                  <a:cubicBezTo>
                    <a:pt x="95846" y="559687"/>
                    <a:pt x="100106" y="590038"/>
                    <a:pt x="116080" y="617195"/>
                  </a:cubicBezTo>
                  <a:cubicBezTo>
                    <a:pt x="177848" y="637429"/>
                    <a:pt x="144302" y="715171"/>
                    <a:pt x="144302" y="775874"/>
                  </a:cubicBezTo>
                  <a:cubicBezTo>
                    <a:pt x="157614" y="754574"/>
                    <a:pt x="162406" y="724223"/>
                    <a:pt x="165601" y="702924"/>
                  </a:cubicBezTo>
                  <a:cubicBezTo>
                    <a:pt x="173588" y="601220"/>
                    <a:pt x="165601" y="565544"/>
                    <a:pt x="223109" y="498984"/>
                  </a:cubicBezTo>
                  <a:cubicBezTo>
                    <a:pt x="258252" y="476087"/>
                    <a:pt x="313098" y="445736"/>
                    <a:pt x="339189" y="424437"/>
                  </a:cubicBezTo>
                  <a:cubicBezTo>
                    <a:pt x="521830" y="322733"/>
                    <a:pt x="521830" y="322733"/>
                    <a:pt x="536207" y="310486"/>
                  </a:cubicBezTo>
                  <a:cubicBezTo>
                    <a:pt x="577740" y="245524"/>
                    <a:pt x="584130" y="161924"/>
                    <a:pt x="609157" y="91105"/>
                  </a:cubicBezTo>
                  <a:cubicBezTo>
                    <a:pt x="619274" y="60753"/>
                    <a:pt x="634183" y="31467"/>
                    <a:pt x="656547" y="8038"/>
                  </a:cubicBezTo>
                  <a:cubicBezTo>
                    <a:pt x="664135" y="5509"/>
                    <a:pt x="671024" y="4610"/>
                    <a:pt x="677122" y="5334"/>
                  </a:cubicBezTo>
                  <a:close/>
                  <a:moveTo>
                    <a:pt x="3645157" y="983"/>
                  </a:moveTo>
                  <a:cubicBezTo>
                    <a:pt x="3663860" y="4710"/>
                    <a:pt x="3686358" y="18421"/>
                    <a:pt x="3704994" y="31467"/>
                  </a:cubicBezTo>
                  <a:cubicBezTo>
                    <a:pt x="3740138" y="88975"/>
                    <a:pt x="3691682" y="112404"/>
                    <a:pt x="3640564" y="159795"/>
                  </a:cubicBezTo>
                  <a:cubicBezTo>
                    <a:pt x="3611278" y="197068"/>
                    <a:pt x="3580926" y="237537"/>
                    <a:pt x="3543652" y="268953"/>
                  </a:cubicBezTo>
                  <a:cubicBezTo>
                    <a:pt x="3543652" y="271083"/>
                    <a:pt x="3544718" y="275875"/>
                    <a:pt x="3544718" y="279070"/>
                  </a:cubicBezTo>
                  <a:cubicBezTo>
                    <a:pt x="3595303" y="289187"/>
                    <a:pt x="3619265" y="274810"/>
                    <a:pt x="3621394" y="334448"/>
                  </a:cubicBezTo>
                  <a:cubicBezTo>
                    <a:pt x="3606485" y="359475"/>
                    <a:pt x="3580926" y="382904"/>
                    <a:pt x="3587849" y="419112"/>
                  </a:cubicBezTo>
                  <a:cubicBezTo>
                    <a:pt x="3663460" y="393021"/>
                    <a:pt x="3731086" y="354682"/>
                    <a:pt x="3812022" y="414853"/>
                  </a:cubicBezTo>
                  <a:cubicBezTo>
                    <a:pt x="3812022" y="416450"/>
                    <a:pt x="3812022" y="419112"/>
                    <a:pt x="3812022" y="421242"/>
                  </a:cubicBezTo>
                  <a:lnTo>
                    <a:pt x="3812022" y="443606"/>
                  </a:lnTo>
                  <a:cubicBezTo>
                    <a:pt x="3804035" y="511232"/>
                    <a:pt x="3718306" y="538389"/>
                    <a:pt x="3680500" y="594299"/>
                  </a:cubicBezTo>
                  <a:cubicBezTo>
                    <a:pt x="3671448" y="598559"/>
                    <a:pt x="3662396" y="604416"/>
                    <a:pt x="3654409" y="611339"/>
                  </a:cubicBezTo>
                  <a:cubicBezTo>
                    <a:pt x="3631245" y="611871"/>
                    <a:pt x="3609547" y="617462"/>
                    <a:pt x="3588713" y="625782"/>
                  </a:cubicBezTo>
                  <a:lnTo>
                    <a:pt x="3528743" y="656327"/>
                  </a:lnTo>
                  <a:lnTo>
                    <a:pt x="3528743" y="539454"/>
                  </a:lnTo>
                  <a:lnTo>
                    <a:pt x="3528210" y="540085"/>
                  </a:lnTo>
                  <a:lnTo>
                    <a:pt x="3528210" y="539454"/>
                  </a:lnTo>
                  <a:cubicBezTo>
                    <a:pt x="3539393" y="525077"/>
                    <a:pt x="3549510" y="514427"/>
                    <a:pt x="3607018" y="543714"/>
                  </a:cubicBezTo>
                  <a:cubicBezTo>
                    <a:pt x="3662396" y="536791"/>
                    <a:pt x="3687954" y="488336"/>
                    <a:pt x="3715111" y="446801"/>
                  </a:cubicBezTo>
                  <a:cubicBezTo>
                    <a:pt x="3702864" y="404203"/>
                    <a:pt x="3566549" y="469165"/>
                    <a:pt x="3537263" y="475024"/>
                  </a:cubicBezTo>
                  <a:lnTo>
                    <a:pt x="3528743" y="483543"/>
                  </a:lnTo>
                  <a:lnTo>
                    <a:pt x="3528743" y="193873"/>
                  </a:lnTo>
                  <a:lnTo>
                    <a:pt x="3528210" y="194459"/>
                  </a:lnTo>
                  <a:lnTo>
                    <a:pt x="3528210" y="193873"/>
                  </a:lnTo>
                  <a:cubicBezTo>
                    <a:pt x="3574537" y="146483"/>
                    <a:pt x="3615005" y="96962"/>
                    <a:pt x="3608082" y="30402"/>
                  </a:cubicBezTo>
                  <a:cubicBezTo>
                    <a:pt x="3611543" y="3512"/>
                    <a:pt x="3626453" y="-2745"/>
                    <a:pt x="3645157" y="983"/>
                  </a:cubicBezTo>
                  <a:close/>
                </a:path>
              </a:pathLst>
            </a:custGeom>
            <a:solidFill>
              <a:srgbClr val="81308C"/>
            </a:solidFill>
            <a:ln w="5325" cap="flat">
              <a:noFill/>
              <a:prstDash val="solid"/>
              <a:miter/>
            </a:ln>
          </p:spPr>
          <p:txBody>
            <a:bodyPr rtlCol="0" anchor="ctr"/>
            <a:lstStyle/>
            <a:p>
              <a:endParaRPr lang="zh-CN" altLang="en-US"/>
            </a:p>
          </p:txBody>
        </p:sp>
        <p:sp>
          <p:nvSpPr>
            <p:cNvPr id="54" name="îṥlîḋê"/>
            <p:cNvSpPr/>
            <p:nvPr userDrawn="1"/>
          </p:nvSpPr>
          <p:spPr>
            <a:xfrm>
              <a:off x="4486927" y="4159426"/>
              <a:ext cx="3700885" cy="373260"/>
            </a:xfrm>
            <a:custGeom>
              <a:avLst/>
              <a:gdLst>
                <a:gd name="connsiteX0" fmla="*/ 2873364 w 3817880"/>
                <a:gd name="connsiteY0" fmla="*/ 329175 h 420659"/>
                <a:gd name="connsiteX1" fmla="*/ 2873364 w 3817880"/>
                <a:gd name="connsiteY1" fmla="*/ 302019 h 420659"/>
                <a:gd name="connsiteX2" fmla="*/ 2893598 w 3817880"/>
                <a:gd name="connsiteY2" fmla="*/ 304149 h 420659"/>
                <a:gd name="connsiteX3" fmla="*/ 2926080 w 3817880"/>
                <a:gd name="connsiteY3" fmla="*/ 298291 h 420659"/>
                <a:gd name="connsiteX4" fmla="*/ 2962288 w 3817880"/>
                <a:gd name="connsiteY4" fmla="*/ 278057 h 420659"/>
                <a:gd name="connsiteX5" fmla="*/ 2962288 w 3817880"/>
                <a:gd name="connsiteY5" fmla="*/ 303084 h 420659"/>
                <a:gd name="connsiteX6" fmla="*/ 2921820 w 3817880"/>
                <a:gd name="connsiteY6" fmla="*/ 322253 h 420659"/>
                <a:gd name="connsiteX7" fmla="*/ 2880286 w 3817880"/>
                <a:gd name="connsiteY7" fmla="*/ 329175 h 420659"/>
                <a:gd name="connsiteX8" fmla="*/ 2873364 w 3817880"/>
                <a:gd name="connsiteY8" fmla="*/ 329175 h 420659"/>
                <a:gd name="connsiteX9" fmla="*/ 2873364 w 3817880"/>
                <a:gd name="connsiteY9" fmla="*/ 329175 h 420659"/>
                <a:gd name="connsiteX10" fmla="*/ 2873364 w 3817880"/>
                <a:gd name="connsiteY10" fmla="*/ 209367 h 420659"/>
                <a:gd name="connsiteX11" fmla="*/ 2873364 w 3817880"/>
                <a:gd name="connsiteY11" fmla="*/ 191263 h 420659"/>
                <a:gd name="connsiteX12" fmla="*/ 2922885 w 3817880"/>
                <a:gd name="connsiteY12" fmla="*/ 191263 h 420659"/>
                <a:gd name="connsiteX13" fmla="*/ 2922885 w 3817880"/>
                <a:gd name="connsiteY13" fmla="*/ 184341 h 420659"/>
                <a:gd name="connsiteX14" fmla="*/ 2911703 w 3817880"/>
                <a:gd name="connsiteY14" fmla="*/ 143872 h 420659"/>
                <a:gd name="connsiteX15" fmla="*/ 2878156 w 3817880"/>
                <a:gd name="connsiteY15" fmla="*/ 128963 h 420659"/>
                <a:gd name="connsiteX16" fmla="*/ 2873897 w 3817880"/>
                <a:gd name="connsiteY16" fmla="*/ 128963 h 420659"/>
                <a:gd name="connsiteX17" fmla="*/ 2873897 w 3817880"/>
                <a:gd name="connsiteY17" fmla="*/ 109794 h 420659"/>
                <a:gd name="connsiteX18" fmla="*/ 2884014 w 3817880"/>
                <a:gd name="connsiteY18" fmla="*/ 108729 h 420659"/>
                <a:gd name="connsiteX19" fmla="*/ 2941522 w 3817880"/>
                <a:gd name="connsiteY19" fmla="*/ 132158 h 420659"/>
                <a:gd name="connsiteX20" fmla="*/ 2962821 w 3817880"/>
                <a:gd name="connsiteY20" fmla="*/ 194990 h 420659"/>
                <a:gd name="connsiteX21" fmla="*/ 2962821 w 3817880"/>
                <a:gd name="connsiteY21" fmla="*/ 202978 h 420659"/>
                <a:gd name="connsiteX22" fmla="*/ 2962821 w 3817880"/>
                <a:gd name="connsiteY22" fmla="*/ 208835 h 420659"/>
                <a:gd name="connsiteX23" fmla="*/ 2873364 w 3817880"/>
                <a:gd name="connsiteY23" fmla="*/ 208835 h 420659"/>
                <a:gd name="connsiteX24" fmla="*/ 2873364 w 3817880"/>
                <a:gd name="connsiteY24" fmla="*/ 209367 h 420659"/>
                <a:gd name="connsiteX25" fmla="*/ 2994770 w 3817880"/>
                <a:gd name="connsiteY25" fmla="*/ 325448 h 420659"/>
                <a:gd name="connsiteX26" fmla="*/ 2994770 w 3817880"/>
                <a:gd name="connsiteY26" fmla="*/ 309473 h 420659"/>
                <a:gd name="connsiteX27" fmla="*/ 3017134 w 3817880"/>
                <a:gd name="connsiteY27" fmla="*/ 307343 h 420659"/>
                <a:gd name="connsiteX28" fmla="*/ 3025121 w 3817880"/>
                <a:gd name="connsiteY28" fmla="*/ 299356 h 420659"/>
                <a:gd name="connsiteX29" fmla="*/ 3025121 w 3817880"/>
                <a:gd name="connsiteY29" fmla="*/ 141742 h 420659"/>
                <a:gd name="connsiteX30" fmla="*/ 2994770 w 3817880"/>
                <a:gd name="connsiteY30" fmla="*/ 141742 h 420659"/>
                <a:gd name="connsiteX31" fmla="*/ 2994770 w 3817880"/>
                <a:gd name="connsiteY31" fmla="*/ 127365 h 420659"/>
                <a:gd name="connsiteX32" fmla="*/ 3045355 w 3817880"/>
                <a:gd name="connsiteY32" fmla="*/ 112456 h 420659"/>
                <a:gd name="connsiteX33" fmla="*/ 3062395 w 3817880"/>
                <a:gd name="connsiteY33" fmla="*/ 112456 h 420659"/>
                <a:gd name="connsiteX34" fmla="*/ 3062395 w 3817880"/>
                <a:gd name="connsiteY34" fmla="*/ 152924 h 420659"/>
                <a:gd name="connsiteX35" fmla="*/ 3083694 w 3817880"/>
                <a:gd name="connsiteY35" fmla="*/ 131625 h 420659"/>
                <a:gd name="connsiteX36" fmla="*/ 3108720 w 3817880"/>
                <a:gd name="connsiteY36" fmla="*/ 110326 h 420659"/>
                <a:gd name="connsiteX37" fmla="*/ 3112980 w 3817880"/>
                <a:gd name="connsiteY37" fmla="*/ 110326 h 420659"/>
                <a:gd name="connsiteX38" fmla="*/ 3119902 w 3817880"/>
                <a:gd name="connsiteY38" fmla="*/ 109261 h 420659"/>
                <a:gd name="connsiteX39" fmla="*/ 3132149 w 3817880"/>
                <a:gd name="connsiteY39" fmla="*/ 111391 h 420659"/>
                <a:gd name="connsiteX40" fmla="*/ 3145461 w 3817880"/>
                <a:gd name="connsiteY40" fmla="*/ 115651 h 420659"/>
                <a:gd name="connsiteX41" fmla="*/ 3145461 w 3817880"/>
                <a:gd name="connsiteY41" fmla="*/ 152924 h 420659"/>
                <a:gd name="connsiteX42" fmla="*/ 3132149 w 3817880"/>
                <a:gd name="connsiteY42" fmla="*/ 152924 h 420659"/>
                <a:gd name="connsiteX43" fmla="*/ 3122032 w 3817880"/>
                <a:gd name="connsiteY43" fmla="*/ 144937 h 420659"/>
                <a:gd name="connsiteX44" fmla="*/ 3109785 w 3817880"/>
                <a:gd name="connsiteY44" fmla="*/ 142807 h 420659"/>
                <a:gd name="connsiteX45" fmla="*/ 3087421 w 3817880"/>
                <a:gd name="connsiteY45" fmla="*/ 150794 h 420659"/>
                <a:gd name="connsiteX46" fmla="*/ 3062395 w 3817880"/>
                <a:gd name="connsiteY46" fmla="*/ 174223 h 420659"/>
                <a:gd name="connsiteX47" fmla="*/ 3062395 w 3817880"/>
                <a:gd name="connsiteY47" fmla="*/ 299356 h 420659"/>
                <a:gd name="connsiteX48" fmla="*/ 3069317 w 3817880"/>
                <a:gd name="connsiteY48" fmla="*/ 307343 h 420659"/>
                <a:gd name="connsiteX49" fmla="*/ 3099668 w 3817880"/>
                <a:gd name="connsiteY49" fmla="*/ 309473 h 420659"/>
                <a:gd name="connsiteX50" fmla="*/ 3099668 w 3817880"/>
                <a:gd name="connsiteY50" fmla="*/ 325448 h 420659"/>
                <a:gd name="connsiteX51" fmla="*/ 2994770 w 3817880"/>
                <a:gd name="connsiteY51" fmla="*/ 325448 h 420659"/>
                <a:gd name="connsiteX52" fmla="*/ 2994770 w 3817880"/>
                <a:gd name="connsiteY52" fmla="*/ 325448 h 420659"/>
                <a:gd name="connsiteX53" fmla="*/ 3299880 w 3817880"/>
                <a:gd name="connsiteY53" fmla="*/ 119378 h 420659"/>
                <a:gd name="connsiteX54" fmla="*/ 3299880 w 3817880"/>
                <a:gd name="connsiteY54" fmla="*/ 168899 h 420659"/>
                <a:gd name="connsiteX55" fmla="*/ 3277516 w 3817880"/>
                <a:gd name="connsiteY55" fmla="*/ 168899 h 420659"/>
                <a:gd name="connsiteX56" fmla="*/ 3274322 w 3817880"/>
                <a:gd name="connsiteY56" fmla="*/ 138547 h 420659"/>
                <a:gd name="connsiteX57" fmla="*/ 3257282 w 3817880"/>
                <a:gd name="connsiteY57" fmla="*/ 130560 h 420659"/>
                <a:gd name="connsiteX58" fmla="*/ 3241308 w 3817880"/>
                <a:gd name="connsiteY58" fmla="*/ 128430 h 420659"/>
                <a:gd name="connsiteX59" fmla="*/ 3215216 w 3817880"/>
                <a:gd name="connsiteY59" fmla="*/ 137482 h 420659"/>
                <a:gd name="connsiteX60" fmla="*/ 3205099 w 3817880"/>
                <a:gd name="connsiteY60" fmla="*/ 159847 h 420659"/>
                <a:gd name="connsiteX61" fmla="*/ 3213086 w 3817880"/>
                <a:gd name="connsiteY61" fmla="*/ 181146 h 420659"/>
                <a:gd name="connsiteX62" fmla="*/ 3242373 w 3817880"/>
                <a:gd name="connsiteY62" fmla="*/ 200315 h 420659"/>
                <a:gd name="connsiteX63" fmla="*/ 3253555 w 3817880"/>
                <a:gd name="connsiteY63" fmla="*/ 204575 h 420659"/>
                <a:gd name="connsiteX64" fmla="*/ 3288699 w 3817880"/>
                <a:gd name="connsiteY64" fmla="*/ 224809 h 420659"/>
                <a:gd name="connsiteX65" fmla="*/ 3300946 w 3817880"/>
                <a:gd name="connsiteY65" fmla="*/ 241848 h 420659"/>
                <a:gd name="connsiteX66" fmla="*/ 3305205 w 3817880"/>
                <a:gd name="connsiteY66" fmla="*/ 263148 h 420659"/>
                <a:gd name="connsiteX67" fmla="*/ 3283906 w 3817880"/>
                <a:gd name="connsiteY67" fmla="*/ 311603 h 420659"/>
                <a:gd name="connsiteX68" fmla="*/ 3223203 w 3817880"/>
                <a:gd name="connsiteY68" fmla="*/ 328643 h 420659"/>
                <a:gd name="connsiteX69" fmla="*/ 3193917 w 3817880"/>
                <a:gd name="connsiteY69" fmla="*/ 326513 h 420659"/>
                <a:gd name="connsiteX70" fmla="*/ 3166761 w 3817880"/>
                <a:gd name="connsiteY70" fmla="*/ 319591 h 420659"/>
                <a:gd name="connsiteX71" fmla="*/ 3166761 w 3817880"/>
                <a:gd name="connsiteY71" fmla="*/ 262083 h 420659"/>
                <a:gd name="connsiteX72" fmla="*/ 3188060 w 3817880"/>
                <a:gd name="connsiteY72" fmla="*/ 262083 h 420659"/>
                <a:gd name="connsiteX73" fmla="*/ 3192319 w 3817880"/>
                <a:gd name="connsiteY73" fmla="*/ 299356 h 420659"/>
                <a:gd name="connsiteX74" fmla="*/ 3211489 w 3817880"/>
                <a:gd name="connsiteY74" fmla="*/ 307343 h 420659"/>
                <a:gd name="connsiteX75" fmla="*/ 3229593 w 3817880"/>
                <a:gd name="connsiteY75" fmla="*/ 310538 h 420659"/>
                <a:gd name="connsiteX76" fmla="*/ 3259944 w 3817880"/>
                <a:gd name="connsiteY76" fmla="*/ 300421 h 420659"/>
                <a:gd name="connsiteX77" fmla="*/ 3271126 w 3817880"/>
                <a:gd name="connsiteY77" fmla="*/ 274330 h 420659"/>
                <a:gd name="connsiteX78" fmla="*/ 3263139 w 3817880"/>
                <a:gd name="connsiteY78" fmla="*/ 253031 h 420659"/>
                <a:gd name="connsiteX79" fmla="*/ 3225866 w 3817880"/>
                <a:gd name="connsiteY79" fmla="*/ 230666 h 420659"/>
                <a:gd name="connsiteX80" fmla="*/ 3182203 w 3817880"/>
                <a:gd name="connsiteY80" fmla="*/ 203510 h 420659"/>
                <a:gd name="connsiteX81" fmla="*/ 3169955 w 3817880"/>
                <a:gd name="connsiteY81" fmla="*/ 171029 h 420659"/>
                <a:gd name="connsiteX82" fmla="*/ 3190190 w 3817880"/>
                <a:gd name="connsiteY82" fmla="*/ 125768 h 420659"/>
                <a:gd name="connsiteX83" fmla="*/ 3247698 w 3817880"/>
                <a:gd name="connsiteY83" fmla="*/ 108729 h 420659"/>
                <a:gd name="connsiteX84" fmla="*/ 3274854 w 3817880"/>
                <a:gd name="connsiteY84" fmla="*/ 111923 h 420659"/>
                <a:gd name="connsiteX85" fmla="*/ 3299880 w 3817880"/>
                <a:gd name="connsiteY85" fmla="*/ 119378 h 420659"/>
                <a:gd name="connsiteX86" fmla="*/ 3299880 w 3817880"/>
                <a:gd name="connsiteY86" fmla="*/ 119378 h 420659"/>
                <a:gd name="connsiteX87" fmla="*/ 3389870 w 3817880"/>
                <a:gd name="connsiteY87" fmla="*/ 112988 h 420659"/>
                <a:gd name="connsiteX88" fmla="*/ 3406909 w 3817880"/>
                <a:gd name="connsiteY88" fmla="*/ 112988 h 420659"/>
                <a:gd name="connsiteX89" fmla="*/ 3406909 w 3817880"/>
                <a:gd name="connsiteY89" fmla="*/ 299889 h 420659"/>
                <a:gd name="connsiteX90" fmla="*/ 3413831 w 3817880"/>
                <a:gd name="connsiteY90" fmla="*/ 307876 h 420659"/>
                <a:gd name="connsiteX91" fmla="*/ 3437261 w 3817880"/>
                <a:gd name="connsiteY91" fmla="*/ 310006 h 420659"/>
                <a:gd name="connsiteX92" fmla="*/ 3437261 w 3817880"/>
                <a:gd name="connsiteY92" fmla="*/ 325980 h 420659"/>
                <a:gd name="connsiteX93" fmla="*/ 3339284 w 3817880"/>
                <a:gd name="connsiteY93" fmla="*/ 325980 h 420659"/>
                <a:gd name="connsiteX94" fmla="*/ 3339284 w 3817880"/>
                <a:gd name="connsiteY94" fmla="*/ 310006 h 420659"/>
                <a:gd name="connsiteX95" fmla="*/ 3361648 w 3817880"/>
                <a:gd name="connsiteY95" fmla="*/ 307876 h 420659"/>
                <a:gd name="connsiteX96" fmla="*/ 3369635 w 3817880"/>
                <a:gd name="connsiteY96" fmla="*/ 299889 h 420659"/>
                <a:gd name="connsiteX97" fmla="*/ 3369635 w 3817880"/>
                <a:gd name="connsiteY97" fmla="*/ 142275 h 420659"/>
                <a:gd name="connsiteX98" fmla="*/ 3339284 w 3817880"/>
                <a:gd name="connsiteY98" fmla="*/ 142275 h 420659"/>
                <a:gd name="connsiteX99" fmla="*/ 3339284 w 3817880"/>
                <a:gd name="connsiteY99" fmla="*/ 127365 h 420659"/>
                <a:gd name="connsiteX100" fmla="*/ 3389870 w 3817880"/>
                <a:gd name="connsiteY100" fmla="*/ 112988 h 420659"/>
                <a:gd name="connsiteX101" fmla="*/ 3389870 w 3817880"/>
                <a:gd name="connsiteY101" fmla="*/ 112988 h 420659"/>
                <a:gd name="connsiteX102" fmla="*/ 3390934 w 3817880"/>
                <a:gd name="connsiteY102" fmla="*/ 15012 h 420659"/>
                <a:gd name="connsiteX103" fmla="*/ 3409039 w 3817880"/>
                <a:gd name="connsiteY103" fmla="*/ 22999 h 420659"/>
                <a:gd name="connsiteX104" fmla="*/ 3417026 w 3817880"/>
                <a:gd name="connsiteY104" fmla="*/ 41104 h 420659"/>
                <a:gd name="connsiteX105" fmla="*/ 3409039 w 3817880"/>
                <a:gd name="connsiteY105" fmla="*/ 58143 h 420659"/>
                <a:gd name="connsiteX106" fmla="*/ 3390934 w 3817880"/>
                <a:gd name="connsiteY106" fmla="*/ 66130 h 420659"/>
                <a:gd name="connsiteX107" fmla="*/ 3372830 w 3817880"/>
                <a:gd name="connsiteY107" fmla="*/ 58143 h 420659"/>
                <a:gd name="connsiteX108" fmla="*/ 3365908 w 3817880"/>
                <a:gd name="connsiteY108" fmla="*/ 41104 h 420659"/>
                <a:gd name="connsiteX109" fmla="*/ 3372830 w 3817880"/>
                <a:gd name="connsiteY109" fmla="*/ 22999 h 420659"/>
                <a:gd name="connsiteX110" fmla="*/ 3390934 w 3817880"/>
                <a:gd name="connsiteY110" fmla="*/ 15012 h 420659"/>
                <a:gd name="connsiteX111" fmla="*/ 3390934 w 3817880"/>
                <a:gd name="connsiteY111" fmla="*/ 15012 h 420659"/>
                <a:gd name="connsiteX112" fmla="*/ 3484651 w 3817880"/>
                <a:gd name="connsiteY112" fmla="*/ 140677 h 420659"/>
                <a:gd name="connsiteX113" fmla="*/ 3457494 w 3817880"/>
                <a:gd name="connsiteY113" fmla="*/ 140677 h 420659"/>
                <a:gd name="connsiteX114" fmla="*/ 3457494 w 3817880"/>
                <a:gd name="connsiteY114" fmla="*/ 127365 h 420659"/>
                <a:gd name="connsiteX115" fmla="*/ 3485716 w 3817880"/>
                <a:gd name="connsiteY115" fmla="*/ 114053 h 420659"/>
                <a:gd name="connsiteX116" fmla="*/ 3504885 w 3817880"/>
                <a:gd name="connsiteY116" fmla="*/ 73585 h 420659"/>
                <a:gd name="connsiteX117" fmla="*/ 3521924 w 3817880"/>
                <a:gd name="connsiteY117" fmla="*/ 73585 h 420659"/>
                <a:gd name="connsiteX118" fmla="*/ 3521924 w 3817880"/>
                <a:gd name="connsiteY118" fmla="*/ 120975 h 420659"/>
                <a:gd name="connsiteX119" fmla="*/ 3588484 w 3817880"/>
                <a:gd name="connsiteY119" fmla="*/ 120975 h 420659"/>
                <a:gd name="connsiteX120" fmla="*/ 3588484 w 3817880"/>
                <a:gd name="connsiteY120" fmla="*/ 141210 h 420659"/>
                <a:gd name="connsiteX121" fmla="*/ 3521924 w 3817880"/>
                <a:gd name="connsiteY121" fmla="*/ 141210 h 420659"/>
                <a:gd name="connsiteX122" fmla="*/ 3521924 w 3817880"/>
                <a:gd name="connsiteY122" fmla="*/ 256225 h 420659"/>
                <a:gd name="connsiteX123" fmla="*/ 3529912 w 3817880"/>
                <a:gd name="connsiteY123" fmla="*/ 294564 h 420659"/>
                <a:gd name="connsiteX124" fmla="*/ 3558133 w 3817880"/>
                <a:gd name="connsiteY124" fmla="*/ 304681 h 420659"/>
                <a:gd name="connsiteX125" fmla="*/ 3573043 w 3817880"/>
                <a:gd name="connsiteY125" fmla="*/ 303616 h 420659"/>
                <a:gd name="connsiteX126" fmla="*/ 3589017 w 3817880"/>
                <a:gd name="connsiteY126" fmla="*/ 301486 h 420659"/>
                <a:gd name="connsiteX127" fmla="*/ 3589017 w 3817880"/>
                <a:gd name="connsiteY127" fmla="*/ 317461 h 420659"/>
                <a:gd name="connsiteX128" fmla="*/ 3559731 w 3817880"/>
                <a:gd name="connsiteY128" fmla="*/ 325448 h 420659"/>
                <a:gd name="connsiteX129" fmla="*/ 3531509 w 3817880"/>
                <a:gd name="connsiteY129" fmla="*/ 327578 h 420659"/>
                <a:gd name="connsiteX130" fmla="*/ 3495300 w 3817880"/>
                <a:gd name="connsiteY130" fmla="*/ 317461 h 420659"/>
                <a:gd name="connsiteX131" fmla="*/ 3485184 w 3817880"/>
                <a:gd name="connsiteY131" fmla="*/ 282317 h 420659"/>
                <a:gd name="connsiteX132" fmla="*/ 3485184 w 3817880"/>
                <a:gd name="connsiteY132" fmla="*/ 140677 h 420659"/>
                <a:gd name="connsiteX133" fmla="*/ 3484651 w 3817880"/>
                <a:gd name="connsiteY133" fmla="*/ 140677 h 420659"/>
                <a:gd name="connsiteX134" fmla="*/ 3592744 w 3817880"/>
                <a:gd name="connsiteY134" fmla="*/ 114053 h 420659"/>
                <a:gd name="connsiteX135" fmla="*/ 3687526 w 3817880"/>
                <a:gd name="connsiteY135" fmla="*/ 114053 h 420659"/>
                <a:gd name="connsiteX136" fmla="*/ 3687526 w 3817880"/>
                <a:gd name="connsiteY136" fmla="*/ 131093 h 420659"/>
                <a:gd name="connsiteX137" fmla="*/ 3665162 w 3817880"/>
                <a:gd name="connsiteY137" fmla="*/ 132158 h 420659"/>
                <a:gd name="connsiteX138" fmla="*/ 3659304 w 3817880"/>
                <a:gd name="connsiteY138" fmla="*/ 140145 h 420659"/>
                <a:gd name="connsiteX139" fmla="*/ 3712020 w 3817880"/>
                <a:gd name="connsiteY139" fmla="*/ 276460 h 420659"/>
                <a:gd name="connsiteX140" fmla="*/ 3765800 w 3817880"/>
                <a:gd name="connsiteY140" fmla="*/ 140145 h 420659"/>
                <a:gd name="connsiteX141" fmla="*/ 3762606 w 3817880"/>
                <a:gd name="connsiteY141" fmla="*/ 132158 h 420659"/>
                <a:gd name="connsiteX142" fmla="*/ 3739176 w 3817880"/>
                <a:gd name="connsiteY142" fmla="*/ 131093 h 420659"/>
                <a:gd name="connsiteX143" fmla="*/ 3739176 w 3817880"/>
                <a:gd name="connsiteY143" fmla="*/ 114053 h 420659"/>
                <a:gd name="connsiteX144" fmla="*/ 3817984 w 3817880"/>
                <a:gd name="connsiteY144" fmla="*/ 114053 h 420659"/>
                <a:gd name="connsiteX145" fmla="*/ 3817984 w 3817880"/>
                <a:gd name="connsiteY145" fmla="*/ 131093 h 420659"/>
                <a:gd name="connsiteX146" fmla="*/ 3791892 w 3817880"/>
                <a:gd name="connsiteY146" fmla="*/ 134287 h 420659"/>
                <a:gd name="connsiteX147" fmla="*/ 3704033 w 3817880"/>
                <a:gd name="connsiteY147" fmla="*/ 347279 h 420659"/>
                <a:gd name="connsiteX148" fmla="*/ 3671552 w 3817880"/>
                <a:gd name="connsiteY148" fmla="*/ 403722 h 420659"/>
                <a:gd name="connsiteX149" fmla="*/ 3634278 w 3817880"/>
                <a:gd name="connsiteY149" fmla="*/ 420762 h 420659"/>
                <a:gd name="connsiteX150" fmla="*/ 3611914 w 3817880"/>
                <a:gd name="connsiteY150" fmla="*/ 413839 h 420659"/>
                <a:gd name="connsiteX151" fmla="*/ 3603926 w 3817880"/>
                <a:gd name="connsiteY151" fmla="*/ 396800 h 420659"/>
                <a:gd name="connsiteX152" fmla="*/ 3606056 w 3817880"/>
                <a:gd name="connsiteY152" fmla="*/ 384553 h 420659"/>
                <a:gd name="connsiteX153" fmla="*/ 3615108 w 3817880"/>
                <a:gd name="connsiteY153" fmla="*/ 373371 h 420659"/>
                <a:gd name="connsiteX154" fmla="*/ 3656642 w 3817880"/>
                <a:gd name="connsiteY154" fmla="*/ 389345 h 420659"/>
                <a:gd name="connsiteX155" fmla="*/ 3675811 w 3817880"/>
                <a:gd name="connsiteY155" fmla="*/ 362189 h 420659"/>
                <a:gd name="connsiteX156" fmla="*/ 3692851 w 3817880"/>
                <a:gd name="connsiteY156" fmla="*/ 323850 h 420659"/>
                <a:gd name="connsiteX157" fmla="*/ 3618304 w 3817880"/>
                <a:gd name="connsiteY157" fmla="*/ 133755 h 420659"/>
                <a:gd name="connsiteX158" fmla="*/ 3592212 w 3817880"/>
                <a:gd name="connsiteY158" fmla="*/ 131625 h 420659"/>
                <a:gd name="connsiteX159" fmla="*/ 3592212 w 3817880"/>
                <a:gd name="connsiteY159" fmla="*/ 114053 h 420659"/>
                <a:gd name="connsiteX160" fmla="*/ 2548019 w 3817880"/>
                <a:gd name="connsiteY160" fmla="*/ 114053 h 420659"/>
                <a:gd name="connsiteX161" fmla="*/ 2643865 w 3817880"/>
                <a:gd name="connsiteY161" fmla="*/ 114053 h 420659"/>
                <a:gd name="connsiteX162" fmla="*/ 2643865 w 3817880"/>
                <a:gd name="connsiteY162" fmla="*/ 131093 h 420659"/>
                <a:gd name="connsiteX163" fmla="*/ 2620436 w 3817880"/>
                <a:gd name="connsiteY163" fmla="*/ 132158 h 420659"/>
                <a:gd name="connsiteX164" fmla="*/ 2616176 w 3817880"/>
                <a:gd name="connsiteY164" fmla="*/ 140145 h 420659"/>
                <a:gd name="connsiteX165" fmla="*/ 2666762 w 3817880"/>
                <a:gd name="connsiteY165" fmla="*/ 283382 h 420659"/>
                <a:gd name="connsiteX166" fmla="*/ 2723205 w 3817880"/>
                <a:gd name="connsiteY166" fmla="*/ 140145 h 420659"/>
                <a:gd name="connsiteX167" fmla="*/ 2720010 w 3817880"/>
                <a:gd name="connsiteY167" fmla="*/ 132158 h 420659"/>
                <a:gd name="connsiteX168" fmla="*/ 2696581 w 3817880"/>
                <a:gd name="connsiteY168" fmla="*/ 131093 h 420659"/>
                <a:gd name="connsiteX169" fmla="*/ 2696581 w 3817880"/>
                <a:gd name="connsiteY169" fmla="*/ 114053 h 420659"/>
                <a:gd name="connsiteX170" fmla="*/ 2773258 w 3817880"/>
                <a:gd name="connsiteY170" fmla="*/ 114053 h 420659"/>
                <a:gd name="connsiteX171" fmla="*/ 2773258 w 3817880"/>
                <a:gd name="connsiteY171" fmla="*/ 131093 h 420659"/>
                <a:gd name="connsiteX172" fmla="*/ 2748231 w 3817880"/>
                <a:gd name="connsiteY172" fmla="*/ 134287 h 420659"/>
                <a:gd name="connsiteX173" fmla="*/ 2671554 w 3817880"/>
                <a:gd name="connsiteY173" fmla="*/ 325448 h 420659"/>
                <a:gd name="connsiteX174" fmla="*/ 2646528 w 3817880"/>
                <a:gd name="connsiteY174" fmla="*/ 325448 h 420659"/>
                <a:gd name="connsiteX175" fmla="*/ 2575708 w 3817880"/>
                <a:gd name="connsiteY175" fmla="*/ 132690 h 420659"/>
                <a:gd name="connsiteX176" fmla="*/ 2548552 w 3817880"/>
                <a:gd name="connsiteY176" fmla="*/ 130560 h 420659"/>
                <a:gd name="connsiteX177" fmla="*/ 2548552 w 3817880"/>
                <a:gd name="connsiteY177" fmla="*/ 114053 h 420659"/>
                <a:gd name="connsiteX178" fmla="*/ 2548019 w 3817880"/>
                <a:gd name="connsiteY178" fmla="*/ 114053 h 420659"/>
                <a:gd name="connsiteX179" fmla="*/ 2873364 w 3817880"/>
                <a:gd name="connsiteY179" fmla="*/ 110326 h 420659"/>
                <a:gd name="connsiteX180" fmla="*/ 2873364 w 3817880"/>
                <a:gd name="connsiteY180" fmla="*/ 129495 h 420659"/>
                <a:gd name="connsiteX181" fmla="*/ 2839818 w 3817880"/>
                <a:gd name="connsiteY181" fmla="*/ 147599 h 420659"/>
                <a:gd name="connsiteX182" fmla="*/ 2822779 w 3817880"/>
                <a:gd name="connsiteY182" fmla="*/ 191263 h 420659"/>
                <a:gd name="connsiteX183" fmla="*/ 2873364 w 3817880"/>
                <a:gd name="connsiteY183" fmla="*/ 191263 h 420659"/>
                <a:gd name="connsiteX184" fmla="*/ 2873364 w 3817880"/>
                <a:gd name="connsiteY184" fmla="*/ 209367 h 420659"/>
                <a:gd name="connsiteX185" fmla="*/ 2820649 w 3817880"/>
                <a:gd name="connsiteY185" fmla="*/ 209367 h 420659"/>
                <a:gd name="connsiteX186" fmla="*/ 2820649 w 3817880"/>
                <a:gd name="connsiteY186" fmla="*/ 215224 h 420659"/>
                <a:gd name="connsiteX187" fmla="*/ 2839818 w 3817880"/>
                <a:gd name="connsiteY187" fmla="*/ 280719 h 420659"/>
                <a:gd name="connsiteX188" fmla="*/ 2873364 w 3817880"/>
                <a:gd name="connsiteY188" fmla="*/ 302019 h 420659"/>
                <a:gd name="connsiteX189" fmla="*/ 2873364 w 3817880"/>
                <a:gd name="connsiteY189" fmla="*/ 329175 h 420659"/>
                <a:gd name="connsiteX190" fmla="*/ 2808934 w 3817880"/>
                <a:gd name="connsiteY190" fmla="*/ 299889 h 420659"/>
                <a:gd name="connsiteX191" fmla="*/ 2781778 w 3817880"/>
                <a:gd name="connsiteY191" fmla="*/ 221082 h 420659"/>
                <a:gd name="connsiteX192" fmla="*/ 2809999 w 3817880"/>
                <a:gd name="connsiteY192" fmla="*/ 141210 h 420659"/>
                <a:gd name="connsiteX193" fmla="*/ 2873364 w 3817880"/>
                <a:gd name="connsiteY193" fmla="*/ 110326 h 420659"/>
                <a:gd name="connsiteX194" fmla="*/ 2873364 w 3817880"/>
                <a:gd name="connsiteY194" fmla="*/ 110326 h 420659"/>
                <a:gd name="connsiteX195" fmla="*/ 1632686 w 3817880"/>
                <a:gd name="connsiteY195" fmla="*/ 323318 h 420659"/>
                <a:gd name="connsiteX196" fmla="*/ 1632686 w 3817880"/>
                <a:gd name="connsiteY196" fmla="*/ 304149 h 420659"/>
                <a:gd name="connsiteX197" fmla="*/ 1647063 w 3817880"/>
                <a:gd name="connsiteY197" fmla="*/ 299889 h 420659"/>
                <a:gd name="connsiteX198" fmla="*/ 1677414 w 3817880"/>
                <a:gd name="connsiteY198" fmla="*/ 285512 h 420659"/>
                <a:gd name="connsiteX199" fmla="*/ 1677414 w 3817880"/>
                <a:gd name="connsiteY199" fmla="*/ 207237 h 420659"/>
                <a:gd name="connsiteX200" fmla="*/ 1632153 w 3817880"/>
                <a:gd name="connsiteY200" fmla="*/ 222147 h 420659"/>
                <a:gd name="connsiteX201" fmla="*/ 1632153 w 3817880"/>
                <a:gd name="connsiteY201" fmla="*/ 204042 h 420659"/>
                <a:gd name="connsiteX202" fmla="*/ 1677414 w 3817880"/>
                <a:gd name="connsiteY202" fmla="*/ 192860 h 420659"/>
                <a:gd name="connsiteX203" fmla="*/ 1677414 w 3817880"/>
                <a:gd name="connsiteY203" fmla="*/ 178483 h 420659"/>
                <a:gd name="connsiteX204" fmla="*/ 1668362 w 3817880"/>
                <a:gd name="connsiteY204" fmla="*/ 140145 h 420659"/>
                <a:gd name="connsiteX205" fmla="*/ 1636946 w 3817880"/>
                <a:gd name="connsiteY205" fmla="*/ 130028 h 420659"/>
                <a:gd name="connsiteX206" fmla="*/ 1632686 w 3817880"/>
                <a:gd name="connsiteY206" fmla="*/ 130028 h 420659"/>
                <a:gd name="connsiteX207" fmla="*/ 1632686 w 3817880"/>
                <a:gd name="connsiteY207" fmla="*/ 110858 h 420659"/>
                <a:gd name="connsiteX208" fmla="*/ 1648660 w 3817880"/>
                <a:gd name="connsiteY208" fmla="*/ 109794 h 420659"/>
                <a:gd name="connsiteX209" fmla="*/ 1699246 w 3817880"/>
                <a:gd name="connsiteY209" fmla="*/ 125768 h 420659"/>
                <a:gd name="connsiteX210" fmla="*/ 1715220 w 3817880"/>
                <a:gd name="connsiteY210" fmla="*/ 174223 h 420659"/>
                <a:gd name="connsiteX211" fmla="*/ 1715220 w 3817880"/>
                <a:gd name="connsiteY211" fmla="*/ 300421 h 420659"/>
                <a:gd name="connsiteX212" fmla="*/ 1722143 w 3817880"/>
                <a:gd name="connsiteY212" fmla="*/ 308408 h 420659"/>
                <a:gd name="connsiteX213" fmla="*/ 1745572 w 3817880"/>
                <a:gd name="connsiteY213" fmla="*/ 310538 h 420659"/>
                <a:gd name="connsiteX214" fmla="*/ 1745572 w 3817880"/>
                <a:gd name="connsiteY214" fmla="*/ 326513 h 420659"/>
                <a:gd name="connsiteX215" fmla="*/ 1683804 w 3817880"/>
                <a:gd name="connsiteY215" fmla="*/ 326513 h 420659"/>
                <a:gd name="connsiteX216" fmla="*/ 1677947 w 3817880"/>
                <a:gd name="connsiteY216" fmla="*/ 300421 h 420659"/>
                <a:gd name="connsiteX217" fmla="*/ 1638543 w 3817880"/>
                <a:gd name="connsiteY217" fmla="*/ 321720 h 420659"/>
                <a:gd name="connsiteX218" fmla="*/ 1632686 w 3817880"/>
                <a:gd name="connsiteY218" fmla="*/ 323318 h 420659"/>
                <a:gd name="connsiteX219" fmla="*/ 1632686 w 3817880"/>
                <a:gd name="connsiteY219" fmla="*/ 323318 h 420659"/>
                <a:gd name="connsiteX220" fmla="*/ 2494771 w 3817880"/>
                <a:gd name="connsiteY220" fmla="*/ 15012 h 420659"/>
                <a:gd name="connsiteX221" fmla="*/ 2512875 w 3817880"/>
                <a:gd name="connsiteY221" fmla="*/ 22999 h 420659"/>
                <a:gd name="connsiteX222" fmla="*/ 2520862 w 3817880"/>
                <a:gd name="connsiteY222" fmla="*/ 41104 h 420659"/>
                <a:gd name="connsiteX223" fmla="*/ 2512875 w 3817880"/>
                <a:gd name="connsiteY223" fmla="*/ 58143 h 420659"/>
                <a:gd name="connsiteX224" fmla="*/ 2494771 w 3817880"/>
                <a:gd name="connsiteY224" fmla="*/ 66130 h 420659"/>
                <a:gd name="connsiteX225" fmla="*/ 2477731 w 3817880"/>
                <a:gd name="connsiteY225" fmla="*/ 58143 h 420659"/>
                <a:gd name="connsiteX226" fmla="*/ 2469744 w 3817880"/>
                <a:gd name="connsiteY226" fmla="*/ 41104 h 420659"/>
                <a:gd name="connsiteX227" fmla="*/ 2477731 w 3817880"/>
                <a:gd name="connsiteY227" fmla="*/ 22999 h 420659"/>
                <a:gd name="connsiteX228" fmla="*/ 2494771 w 3817880"/>
                <a:gd name="connsiteY228" fmla="*/ 15012 h 420659"/>
                <a:gd name="connsiteX229" fmla="*/ 2494771 w 3817880"/>
                <a:gd name="connsiteY229" fmla="*/ 15012 h 420659"/>
                <a:gd name="connsiteX230" fmla="*/ 2493706 w 3817880"/>
                <a:gd name="connsiteY230" fmla="*/ 112988 h 420659"/>
                <a:gd name="connsiteX231" fmla="*/ 2510745 w 3817880"/>
                <a:gd name="connsiteY231" fmla="*/ 112988 h 420659"/>
                <a:gd name="connsiteX232" fmla="*/ 2510745 w 3817880"/>
                <a:gd name="connsiteY232" fmla="*/ 299889 h 420659"/>
                <a:gd name="connsiteX233" fmla="*/ 2518732 w 3817880"/>
                <a:gd name="connsiteY233" fmla="*/ 307876 h 420659"/>
                <a:gd name="connsiteX234" fmla="*/ 2542162 w 3817880"/>
                <a:gd name="connsiteY234" fmla="*/ 310006 h 420659"/>
                <a:gd name="connsiteX235" fmla="*/ 2542162 w 3817880"/>
                <a:gd name="connsiteY235" fmla="*/ 325980 h 420659"/>
                <a:gd name="connsiteX236" fmla="*/ 2443120 w 3817880"/>
                <a:gd name="connsiteY236" fmla="*/ 325980 h 420659"/>
                <a:gd name="connsiteX237" fmla="*/ 2443120 w 3817880"/>
                <a:gd name="connsiteY237" fmla="*/ 310006 h 420659"/>
                <a:gd name="connsiteX238" fmla="*/ 2466549 w 3817880"/>
                <a:gd name="connsiteY238" fmla="*/ 307876 h 420659"/>
                <a:gd name="connsiteX239" fmla="*/ 2473472 w 3817880"/>
                <a:gd name="connsiteY239" fmla="*/ 299889 h 420659"/>
                <a:gd name="connsiteX240" fmla="*/ 2473472 w 3817880"/>
                <a:gd name="connsiteY240" fmla="*/ 142275 h 420659"/>
                <a:gd name="connsiteX241" fmla="*/ 2443120 w 3817880"/>
                <a:gd name="connsiteY241" fmla="*/ 142275 h 420659"/>
                <a:gd name="connsiteX242" fmla="*/ 2443120 w 3817880"/>
                <a:gd name="connsiteY242" fmla="*/ 127365 h 420659"/>
                <a:gd name="connsiteX243" fmla="*/ 2493706 w 3817880"/>
                <a:gd name="connsiteY243" fmla="*/ 112988 h 420659"/>
                <a:gd name="connsiteX244" fmla="*/ 2493706 w 3817880"/>
                <a:gd name="connsiteY244" fmla="*/ 112988 h 420659"/>
                <a:gd name="connsiteX245" fmla="*/ 2191790 w 3817880"/>
                <a:gd name="connsiteY245" fmla="*/ 325448 h 420659"/>
                <a:gd name="connsiteX246" fmla="*/ 2191790 w 3817880"/>
                <a:gd name="connsiteY246" fmla="*/ 309473 h 420659"/>
                <a:gd name="connsiteX247" fmla="*/ 2215219 w 3817880"/>
                <a:gd name="connsiteY247" fmla="*/ 307343 h 420659"/>
                <a:gd name="connsiteX248" fmla="*/ 2223206 w 3817880"/>
                <a:gd name="connsiteY248" fmla="*/ 299356 h 420659"/>
                <a:gd name="connsiteX249" fmla="*/ 2223206 w 3817880"/>
                <a:gd name="connsiteY249" fmla="*/ 141742 h 420659"/>
                <a:gd name="connsiteX250" fmla="*/ 2191790 w 3817880"/>
                <a:gd name="connsiteY250" fmla="*/ 141742 h 420659"/>
                <a:gd name="connsiteX251" fmla="*/ 2191790 w 3817880"/>
                <a:gd name="connsiteY251" fmla="*/ 127365 h 420659"/>
                <a:gd name="connsiteX252" fmla="*/ 2242376 w 3817880"/>
                <a:gd name="connsiteY252" fmla="*/ 112456 h 420659"/>
                <a:gd name="connsiteX253" fmla="*/ 2259415 w 3817880"/>
                <a:gd name="connsiteY253" fmla="*/ 112456 h 420659"/>
                <a:gd name="connsiteX254" fmla="*/ 2259415 w 3817880"/>
                <a:gd name="connsiteY254" fmla="*/ 135885 h 420659"/>
                <a:gd name="connsiteX255" fmla="*/ 2302013 w 3817880"/>
                <a:gd name="connsiteY255" fmla="*/ 115651 h 420659"/>
                <a:gd name="connsiteX256" fmla="*/ 2330235 w 3817880"/>
                <a:gd name="connsiteY256" fmla="*/ 108729 h 420659"/>
                <a:gd name="connsiteX257" fmla="*/ 2373898 w 3817880"/>
                <a:gd name="connsiteY257" fmla="*/ 126833 h 420659"/>
                <a:gd name="connsiteX258" fmla="*/ 2388275 w 3817880"/>
                <a:gd name="connsiteY258" fmla="*/ 176354 h 420659"/>
                <a:gd name="connsiteX259" fmla="*/ 2388275 w 3817880"/>
                <a:gd name="connsiteY259" fmla="*/ 298824 h 420659"/>
                <a:gd name="connsiteX260" fmla="*/ 2396262 w 3817880"/>
                <a:gd name="connsiteY260" fmla="*/ 306811 h 420659"/>
                <a:gd name="connsiteX261" fmla="*/ 2419691 w 3817880"/>
                <a:gd name="connsiteY261" fmla="*/ 308941 h 420659"/>
                <a:gd name="connsiteX262" fmla="*/ 2419691 w 3817880"/>
                <a:gd name="connsiteY262" fmla="*/ 324915 h 420659"/>
                <a:gd name="connsiteX263" fmla="*/ 2323845 w 3817880"/>
                <a:gd name="connsiteY263" fmla="*/ 324915 h 420659"/>
                <a:gd name="connsiteX264" fmla="*/ 2323845 w 3817880"/>
                <a:gd name="connsiteY264" fmla="*/ 308941 h 420659"/>
                <a:gd name="connsiteX265" fmla="*/ 2344079 w 3817880"/>
                <a:gd name="connsiteY265" fmla="*/ 306811 h 420659"/>
                <a:gd name="connsiteX266" fmla="*/ 2352066 w 3817880"/>
                <a:gd name="connsiteY266" fmla="*/ 298824 h 420659"/>
                <a:gd name="connsiteX267" fmla="*/ 2352066 w 3817880"/>
                <a:gd name="connsiteY267" fmla="*/ 182743 h 420659"/>
                <a:gd name="connsiteX268" fmla="*/ 2341949 w 3817880"/>
                <a:gd name="connsiteY268" fmla="*/ 147599 h 420659"/>
                <a:gd name="connsiteX269" fmla="*/ 2308403 w 3817880"/>
                <a:gd name="connsiteY269" fmla="*/ 137482 h 420659"/>
                <a:gd name="connsiteX270" fmla="*/ 2284974 w 3817880"/>
                <a:gd name="connsiteY270" fmla="*/ 140677 h 420659"/>
                <a:gd name="connsiteX271" fmla="*/ 2258882 w 3817880"/>
                <a:gd name="connsiteY271" fmla="*/ 151859 h 420659"/>
                <a:gd name="connsiteX272" fmla="*/ 2258882 w 3817880"/>
                <a:gd name="connsiteY272" fmla="*/ 298291 h 420659"/>
                <a:gd name="connsiteX273" fmla="*/ 2266870 w 3817880"/>
                <a:gd name="connsiteY273" fmla="*/ 306279 h 420659"/>
                <a:gd name="connsiteX274" fmla="*/ 2287104 w 3817880"/>
                <a:gd name="connsiteY274" fmla="*/ 308408 h 420659"/>
                <a:gd name="connsiteX275" fmla="*/ 2287104 w 3817880"/>
                <a:gd name="connsiteY275" fmla="*/ 324383 h 420659"/>
                <a:gd name="connsiteX276" fmla="*/ 2191790 w 3817880"/>
                <a:gd name="connsiteY276" fmla="*/ 324383 h 420659"/>
                <a:gd name="connsiteX277" fmla="*/ 2191790 w 3817880"/>
                <a:gd name="connsiteY277" fmla="*/ 325448 h 420659"/>
                <a:gd name="connsiteX278" fmla="*/ 1885614 w 3817880"/>
                <a:gd name="connsiteY278" fmla="*/ 31519 h 420659"/>
                <a:gd name="connsiteX279" fmla="*/ 1992642 w 3817880"/>
                <a:gd name="connsiteY279" fmla="*/ 31519 h 420659"/>
                <a:gd name="connsiteX280" fmla="*/ 1992642 w 3817880"/>
                <a:gd name="connsiteY280" fmla="*/ 48558 h 420659"/>
                <a:gd name="connsiteX281" fmla="*/ 1965486 w 3817880"/>
                <a:gd name="connsiteY281" fmla="*/ 50688 h 420659"/>
                <a:gd name="connsiteX282" fmla="*/ 1958563 w 3817880"/>
                <a:gd name="connsiteY282" fmla="*/ 57610 h 420659"/>
                <a:gd name="connsiteX283" fmla="*/ 1958563 w 3817880"/>
                <a:gd name="connsiteY283" fmla="*/ 216289 h 420659"/>
                <a:gd name="connsiteX284" fmla="*/ 1976668 w 3817880"/>
                <a:gd name="connsiteY284" fmla="*/ 282849 h 420659"/>
                <a:gd name="connsiteX285" fmla="*/ 2036306 w 3817880"/>
                <a:gd name="connsiteY285" fmla="*/ 303084 h 420659"/>
                <a:gd name="connsiteX286" fmla="*/ 2095944 w 3817880"/>
                <a:gd name="connsiteY286" fmla="*/ 282849 h 420659"/>
                <a:gd name="connsiteX287" fmla="*/ 2114048 w 3817880"/>
                <a:gd name="connsiteY287" fmla="*/ 216289 h 420659"/>
                <a:gd name="connsiteX288" fmla="*/ 2114048 w 3817880"/>
                <a:gd name="connsiteY288" fmla="*/ 60805 h 420659"/>
                <a:gd name="connsiteX289" fmla="*/ 2106061 w 3817880"/>
                <a:gd name="connsiteY289" fmla="*/ 52818 h 420659"/>
                <a:gd name="connsiteX290" fmla="*/ 2078904 w 3817880"/>
                <a:gd name="connsiteY290" fmla="*/ 48558 h 420659"/>
                <a:gd name="connsiteX291" fmla="*/ 2078904 w 3817880"/>
                <a:gd name="connsiteY291" fmla="*/ 31519 h 420659"/>
                <a:gd name="connsiteX292" fmla="*/ 2172088 w 3817880"/>
                <a:gd name="connsiteY292" fmla="*/ 31519 h 420659"/>
                <a:gd name="connsiteX293" fmla="*/ 2172088 w 3817880"/>
                <a:gd name="connsiteY293" fmla="*/ 48558 h 420659"/>
                <a:gd name="connsiteX294" fmla="*/ 2144932 w 3817880"/>
                <a:gd name="connsiteY294" fmla="*/ 52818 h 420659"/>
                <a:gd name="connsiteX295" fmla="*/ 2136944 w 3817880"/>
                <a:gd name="connsiteY295" fmla="*/ 60805 h 420659"/>
                <a:gd name="connsiteX296" fmla="*/ 2136944 w 3817880"/>
                <a:gd name="connsiteY296" fmla="*/ 219484 h 420659"/>
                <a:gd name="connsiteX297" fmla="*/ 2132685 w 3817880"/>
                <a:gd name="connsiteY297" fmla="*/ 267940 h 420659"/>
                <a:gd name="connsiteX298" fmla="*/ 2118308 w 3817880"/>
                <a:gd name="connsiteY298" fmla="*/ 297226 h 420659"/>
                <a:gd name="connsiteX299" fmla="*/ 2081034 w 3817880"/>
                <a:gd name="connsiteY299" fmla="*/ 320655 h 420659"/>
                <a:gd name="connsiteX300" fmla="*/ 2028319 w 3817880"/>
                <a:gd name="connsiteY300" fmla="*/ 329708 h 420659"/>
                <a:gd name="connsiteX301" fmla="*/ 1974538 w 3817880"/>
                <a:gd name="connsiteY301" fmla="*/ 320655 h 420659"/>
                <a:gd name="connsiteX302" fmla="*/ 1937264 w 3817880"/>
                <a:gd name="connsiteY302" fmla="*/ 297226 h 420659"/>
                <a:gd name="connsiteX303" fmla="*/ 1922888 w 3817880"/>
                <a:gd name="connsiteY303" fmla="*/ 267940 h 420659"/>
                <a:gd name="connsiteX304" fmla="*/ 1918627 w 3817880"/>
                <a:gd name="connsiteY304" fmla="*/ 219484 h 420659"/>
                <a:gd name="connsiteX305" fmla="*/ 1918627 w 3817880"/>
                <a:gd name="connsiteY305" fmla="*/ 57610 h 420659"/>
                <a:gd name="connsiteX306" fmla="*/ 1910640 w 3817880"/>
                <a:gd name="connsiteY306" fmla="*/ 50688 h 420659"/>
                <a:gd name="connsiteX307" fmla="*/ 1885614 w 3817880"/>
                <a:gd name="connsiteY307" fmla="*/ 48558 h 420659"/>
                <a:gd name="connsiteX308" fmla="*/ 1885614 w 3817880"/>
                <a:gd name="connsiteY308" fmla="*/ 31519 h 420659"/>
                <a:gd name="connsiteX309" fmla="*/ 1632686 w 3817880"/>
                <a:gd name="connsiteY309" fmla="*/ 110326 h 420659"/>
                <a:gd name="connsiteX310" fmla="*/ 1632686 w 3817880"/>
                <a:gd name="connsiteY310" fmla="*/ 129495 h 420659"/>
                <a:gd name="connsiteX311" fmla="*/ 1621504 w 3817880"/>
                <a:gd name="connsiteY311" fmla="*/ 130560 h 420659"/>
                <a:gd name="connsiteX312" fmla="*/ 1604464 w 3817880"/>
                <a:gd name="connsiteY312" fmla="*/ 136418 h 420659"/>
                <a:gd name="connsiteX313" fmla="*/ 1604464 w 3817880"/>
                <a:gd name="connsiteY313" fmla="*/ 173691 h 420659"/>
                <a:gd name="connsiteX314" fmla="*/ 1574113 w 3817880"/>
                <a:gd name="connsiteY314" fmla="*/ 173691 h 420659"/>
                <a:gd name="connsiteX315" fmla="*/ 1562931 w 3817880"/>
                <a:gd name="connsiteY315" fmla="*/ 170496 h 420659"/>
                <a:gd name="connsiteX316" fmla="*/ 1560801 w 3817880"/>
                <a:gd name="connsiteY316" fmla="*/ 160379 h 420659"/>
                <a:gd name="connsiteX317" fmla="*/ 1584230 w 3817880"/>
                <a:gd name="connsiteY317" fmla="*/ 124170 h 420659"/>
                <a:gd name="connsiteX318" fmla="*/ 1632686 w 3817880"/>
                <a:gd name="connsiteY318" fmla="*/ 110326 h 420659"/>
                <a:gd name="connsiteX319" fmla="*/ 1632686 w 3817880"/>
                <a:gd name="connsiteY319" fmla="*/ 110326 h 420659"/>
                <a:gd name="connsiteX320" fmla="*/ 1632686 w 3817880"/>
                <a:gd name="connsiteY320" fmla="*/ 204042 h 420659"/>
                <a:gd name="connsiteX321" fmla="*/ 1632686 w 3817880"/>
                <a:gd name="connsiteY321" fmla="*/ 222147 h 420659"/>
                <a:gd name="connsiteX322" fmla="*/ 1605529 w 3817880"/>
                <a:gd name="connsiteY322" fmla="*/ 235459 h 420659"/>
                <a:gd name="connsiteX323" fmla="*/ 1587425 w 3817880"/>
                <a:gd name="connsiteY323" fmla="*/ 269005 h 420659"/>
                <a:gd name="connsiteX324" fmla="*/ 1597542 w 3817880"/>
                <a:gd name="connsiteY324" fmla="*/ 295096 h 420659"/>
                <a:gd name="connsiteX325" fmla="*/ 1623634 w 3817880"/>
                <a:gd name="connsiteY325" fmla="*/ 304149 h 420659"/>
                <a:gd name="connsiteX326" fmla="*/ 1632686 w 3817880"/>
                <a:gd name="connsiteY326" fmla="*/ 304149 h 420659"/>
                <a:gd name="connsiteX327" fmla="*/ 1632686 w 3817880"/>
                <a:gd name="connsiteY327" fmla="*/ 323318 h 420659"/>
                <a:gd name="connsiteX328" fmla="*/ 1605529 w 3817880"/>
                <a:gd name="connsiteY328" fmla="*/ 327578 h 420659"/>
                <a:gd name="connsiteX329" fmla="*/ 1565061 w 3817880"/>
                <a:gd name="connsiteY329" fmla="*/ 313201 h 420659"/>
                <a:gd name="connsiteX330" fmla="*/ 1549087 w 3817880"/>
                <a:gd name="connsiteY330" fmla="*/ 272732 h 420659"/>
                <a:gd name="connsiteX331" fmla="*/ 1572516 w 3817880"/>
                <a:gd name="connsiteY331" fmla="*/ 227471 h 420659"/>
                <a:gd name="connsiteX332" fmla="*/ 1632686 w 3817880"/>
                <a:gd name="connsiteY332" fmla="*/ 204042 h 420659"/>
                <a:gd name="connsiteX333" fmla="*/ 1632686 w 3817880"/>
                <a:gd name="connsiteY333" fmla="*/ 204042 h 420659"/>
                <a:gd name="connsiteX334" fmla="*/ 913306 w 3817880"/>
                <a:gd name="connsiteY334" fmla="*/ 420229 h 420659"/>
                <a:gd name="connsiteX335" fmla="*/ 913306 w 3817880"/>
                <a:gd name="connsiteY335" fmla="*/ 401060 h 420659"/>
                <a:gd name="connsiteX336" fmla="*/ 917565 w 3817880"/>
                <a:gd name="connsiteY336" fmla="*/ 401060 h 420659"/>
                <a:gd name="connsiteX337" fmla="*/ 963891 w 3817880"/>
                <a:gd name="connsiteY337" fmla="*/ 387748 h 420659"/>
                <a:gd name="connsiteX338" fmla="*/ 983061 w 3817880"/>
                <a:gd name="connsiteY338" fmla="*/ 354202 h 420659"/>
                <a:gd name="connsiteX339" fmla="*/ 975073 w 3817880"/>
                <a:gd name="connsiteY339" fmla="*/ 332903 h 420659"/>
                <a:gd name="connsiteX340" fmla="*/ 937800 w 3817880"/>
                <a:gd name="connsiteY340" fmla="*/ 320655 h 420659"/>
                <a:gd name="connsiteX341" fmla="*/ 912773 w 3817880"/>
                <a:gd name="connsiteY341" fmla="*/ 316396 h 420659"/>
                <a:gd name="connsiteX342" fmla="*/ 912773 w 3817880"/>
                <a:gd name="connsiteY342" fmla="*/ 284979 h 420659"/>
                <a:gd name="connsiteX343" fmla="*/ 940995 w 3817880"/>
                <a:gd name="connsiteY343" fmla="*/ 289239 h 420659"/>
                <a:gd name="connsiteX344" fmla="*/ 998502 w 3817880"/>
                <a:gd name="connsiteY344" fmla="*/ 308408 h 420659"/>
                <a:gd name="connsiteX345" fmla="*/ 1015542 w 3817880"/>
                <a:gd name="connsiteY345" fmla="*/ 343552 h 420659"/>
                <a:gd name="connsiteX346" fmla="*/ 1008620 w 3817880"/>
                <a:gd name="connsiteY346" fmla="*/ 369644 h 420659"/>
                <a:gd name="connsiteX347" fmla="*/ 988385 w 3817880"/>
                <a:gd name="connsiteY347" fmla="*/ 393073 h 420659"/>
                <a:gd name="connsiteX348" fmla="*/ 948982 w 3817880"/>
                <a:gd name="connsiteY348" fmla="*/ 414372 h 420659"/>
                <a:gd name="connsiteX349" fmla="*/ 913306 w 3817880"/>
                <a:gd name="connsiteY349" fmla="*/ 420229 h 420659"/>
                <a:gd name="connsiteX350" fmla="*/ 913306 w 3817880"/>
                <a:gd name="connsiteY350" fmla="*/ 420229 h 420659"/>
                <a:gd name="connsiteX351" fmla="*/ 913306 w 3817880"/>
                <a:gd name="connsiteY351" fmla="*/ 252498 h 420659"/>
                <a:gd name="connsiteX352" fmla="*/ 913306 w 3817880"/>
                <a:gd name="connsiteY352" fmla="*/ 234394 h 420659"/>
                <a:gd name="connsiteX353" fmla="*/ 913306 w 3817880"/>
                <a:gd name="connsiteY353" fmla="*/ 234394 h 420659"/>
                <a:gd name="connsiteX354" fmla="*/ 944722 w 3817880"/>
                <a:gd name="connsiteY354" fmla="*/ 219484 h 420659"/>
                <a:gd name="connsiteX355" fmla="*/ 955904 w 3817880"/>
                <a:gd name="connsiteY355" fmla="*/ 181146 h 420659"/>
                <a:gd name="connsiteX356" fmla="*/ 944722 w 3817880"/>
                <a:gd name="connsiteY356" fmla="*/ 141742 h 420659"/>
                <a:gd name="connsiteX357" fmla="*/ 913306 w 3817880"/>
                <a:gd name="connsiteY357" fmla="*/ 127365 h 420659"/>
                <a:gd name="connsiteX358" fmla="*/ 913306 w 3817880"/>
                <a:gd name="connsiteY358" fmla="*/ 127365 h 420659"/>
                <a:gd name="connsiteX359" fmla="*/ 913306 w 3817880"/>
                <a:gd name="connsiteY359" fmla="*/ 110326 h 420659"/>
                <a:gd name="connsiteX360" fmla="*/ 917565 w 3817880"/>
                <a:gd name="connsiteY360" fmla="*/ 109261 h 420659"/>
                <a:gd name="connsiteX361" fmla="*/ 942592 w 3817880"/>
                <a:gd name="connsiteY361" fmla="*/ 112456 h 420659"/>
                <a:gd name="connsiteX362" fmla="*/ 967619 w 3817880"/>
                <a:gd name="connsiteY362" fmla="*/ 122573 h 420659"/>
                <a:gd name="connsiteX363" fmla="*/ 1030451 w 3817880"/>
                <a:gd name="connsiteY363" fmla="*/ 122573 h 420659"/>
                <a:gd name="connsiteX364" fmla="*/ 1030451 w 3817880"/>
                <a:gd name="connsiteY364" fmla="*/ 142807 h 420659"/>
                <a:gd name="connsiteX365" fmla="*/ 981996 w 3817880"/>
                <a:gd name="connsiteY365" fmla="*/ 142807 h 420659"/>
                <a:gd name="connsiteX366" fmla="*/ 991048 w 3817880"/>
                <a:gd name="connsiteY366" fmla="*/ 161976 h 420659"/>
                <a:gd name="connsiteX367" fmla="*/ 994243 w 3817880"/>
                <a:gd name="connsiteY367" fmla="*/ 183276 h 420659"/>
                <a:gd name="connsiteX368" fmla="*/ 970813 w 3817880"/>
                <a:gd name="connsiteY368" fmla="*/ 232796 h 420659"/>
                <a:gd name="connsiteX369" fmla="*/ 913306 w 3817880"/>
                <a:gd name="connsiteY369" fmla="*/ 252498 h 420659"/>
                <a:gd name="connsiteX370" fmla="*/ 913306 w 3817880"/>
                <a:gd name="connsiteY370" fmla="*/ 252498 h 420659"/>
                <a:gd name="connsiteX371" fmla="*/ 1344082 w 3817880"/>
                <a:gd name="connsiteY371" fmla="*/ 109261 h 420659"/>
                <a:gd name="connsiteX372" fmla="*/ 1361121 w 3817880"/>
                <a:gd name="connsiteY372" fmla="*/ 109261 h 420659"/>
                <a:gd name="connsiteX373" fmla="*/ 1361121 w 3817880"/>
                <a:gd name="connsiteY373" fmla="*/ 254628 h 420659"/>
                <a:gd name="connsiteX374" fmla="*/ 1371238 w 3817880"/>
                <a:gd name="connsiteY374" fmla="*/ 290837 h 420659"/>
                <a:gd name="connsiteX375" fmla="*/ 1402655 w 3817880"/>
                <a:gd name="connsiteY375" fmla="*/ 302019 h 420659"/>
                <a:gd name="connsiteX376" fmla="*/ 1427681 w 3817880"/>
                <a:gd name="connsiteY376" fmla="*/ 298824 h 420659"/>
                <a:gd name="connsiteX377" fmla="*/ 1453773 w 3817880"/>
                <a:gd name="connsiteY377" fmla="*/ 288707 h 420659"/>
                <a:gd name="connsiteX378" fmla="*/ 1453773 w 3817880"/>
                <a:gd name="connsiteY378" fmla="*/ 140145 h 420659"/>
                <a:gd name="connsiteX379" fmla="*/ 1422889 w 3817880"/>
                <a:gd name="connsiteY379" fmla="*/ 140145 h 420659"/>
                <a:gd name="connsiteX380" fmla="*/ 1422889 w 3817880"/>
                <a:gd name="connsiteY380" fmla="*/ 126833 h 420659"/>
                <a:gd name="connsiteX381" fmla="*/ 1473474 w 3817880"/>
                <a:gd name="connsiteY381" fmla="*/ 109794 h 420659"/>
                <a:gd name="connsiteX382" fmla="*/ 1490514 w 3817880"/>
                <a:gd name="connsiteY382" fmla="*/ 109794 h 420659"/>
                <a:gd name="connsiteX383" fmla="*/ 1490514 w 3817880"/>
                <a:gd name="connsiteY383" fmla="*/ 299889 h 420659"/>
                <a:gd name="connsiteX384" fmla="*/ 1498501 w 3817880"/>
                <a:gd name="connsiteY384" fmla="*/ 307876 h 420659"/>
                <a:gd name="connsiteX385" fmla="*/ 1518735 w 3817880"/>
                <a:gd name="connsiteY385" fmla="*/ 310006 h 420659"/>
                <a:gd name="connsiteX386" fmla="*/ 1518735 w 3817880"/>
                <a:gd name="connsiteY386" fmla="*/ 325980 h 420659"/>
                <a:gd name="connsiteX387" fmla="*/ 1453240 w 3817880"/>
                <a:gd name="connsiteY387" fmla="*/ 325980 h 420659"/>
                <a:gd name="connsiteX388" fmla="*/ 1453240 w 3817880"/>
                <a:gd name="connsiteY388" fmla="*/ 300954 h 420659"/>
                <a:gd name="connsiteX389" fmla="*/ 1415967 w 3817880"/>
                <a:gd name="connsiteY389" fmla="*/ 322253 h 420659"/>
                <a:gd name="connsiteX390" fmla="*/ 1382421 w 3817880"/>
                <a:gd name="connsiteY390" fmla="*/ 329175 h 420659"/>
                <a:gd name="connsiteX391" fmla="*/ 1339822 w 3817880"/>
                <a:gd name="connsiteY391" fmla="*/ 312136 h 420659"/>
                <a:gd name="connsiteX392" fmla="*/ 1323848 w 3817880"/>
                <a:gd name="connsiteY392" fmla="*/ 262615 h 420659"/>
                <a:gd name="connsiteX393" fmla="*/ 1323848 w 3817880"/>
                <a:gd name="connsiteY393" fmla="*/ 140145 h 420659"/>
                <a:gd name="connsiteX394" fmla="*/ 1292431 w 3817880"/>
                <a:gd name="connsiteY394" fmla="*/ 140145 h 420659"/>
                <a:gd name="connsiteX395" fmla="*/ 1292431 w 3817880"/>
                <a:gd name="connsiteY395" fmla="*/ 126833 h 420659"/>
                <a:gd name="connsiteX396" fmla="*/ 1344082 w 3817880"/>
                <a:gd name="connsiteY396" fmla="*/ 109261 h 420659"/>
                <a:gd name="connsiteX397" fmla="*/ 1344082 w 3817880"/>
                <a:gd name="connsiteY397" fmla="*/ 109261 h 420659"/>
                <a:gd name="connsiteX398" fmla="*/ 1096479 w 3817880"/>
                <a:gd name="connsiteY398" fmla="*/ 2233 h 420659"/>
                <a:gd name="connsiteX399" fmla="*/ 1113518 w 3817880"/>
                <a:gd name="connsiteY399" fmla="*/ 2233 h 420659"/>
                <a:gd name="connsiteX400" fmla="*/ 1113518 w 3817880"/>
                <a:gd name="connsiteY400" fmla="*/ 136418 h 420659"/>
                <a:gd name="connsiteX401" fmla="*/ 1155052 w 3817880"/>
                <a:gd name="connsiteY401" fmla="*/ 116183 h 420659"/>
                <a:gd name="connsiteX402" fmla="*/ 1184338 w 3817880"/>
                <a:gd name="connsiteY402" fmla="*/ 109261 h 420659"/>
                <a:gd name="connsiteX403" fmla="*/ 1228001 w 3817880"/>
                <a:gd name="connsiteY403" fmla="*/ 127365 h 420659"/>
                <a:gd name="connsiteX404" fmla="*/ 1242911 w 3817880"/>
                <a:gd name="connsiteY404" fmla="*/ 176886 h 420659"/>
                <a:gd name="connsiteX405" fmla="*/ 1242911 w 3817880"/>
                <a:gd name="connsiteY405" fmla="*/ 299356 h 420659"/>
                <a:gd name="connsiteX406" fmla="*/ 1250898 w 3817880"/>
                <a:gd name="connsiteY406" fmla="*/ 307343 h 420659"/>
                <a:gd name="connsiteX407" fmla="*/ 1273262 w 3817880"/>
                <a:gd name="connsiteY407" fmla="*/ 309473 h 420659"/>
                <a:gd name="connsiteX408" fmla="*/ 1273262 w 3817880"/>
                <a:gd name="connsiteY408" fmla="*/ 325448 h 420659"/>
                <a:gd name="connsiteX409" fmla="*/ 1178480 w 3817880"/>
                <a:gd name="connsiteY409" fmla="*/ 325448 h 420659"/>
                <a:gd name="connsiteX410" fmla="*/ 1178480 w 3817880"/>
                <a:gd name="connsiteY410" fmla="*/ 309473 h 420659"/>
                <a:gd name="connsiteX411" fmla="*/ 1198715 w 3817880"/>
                <a:gd name="connsiteY411" fmla="*/ 307343 h 420659"/>
                <a:gd name="connsiteX412" fmla="*/ 1205637 w 3817880"/>
                <a:gd name="connsiteY412" fmla="*/ 299356 h 420659"/>
                <a:gd name="connsiteX413" fmla="*/ 1205637 w 3817880"/>
                <a:gd name="connsiteY413" fmla="*/ 183276 h 420659"/>
                <a:gd name="connsiteX414" fmla="*/ 1195520 w 3817880"/>
                <a:gd name="connsiteY414" fmla="*/ 148132 h 420659"/>
                <a:gd name="connsiteX415" fmla="*/ 1161974 w 3817880"/>
                <a:gd name="connsiteY415" fmla="*/ 138015 h 420659"/>
                <a:gd name="connsiteX416" fmla="*/ 1139610 w 3817880"/>
                <a:gd name="connsiteY416" fmla="*/ 141210 h 420659"/>
                <a:gd name="connsiteX417" fmla="*/ 1113518 w 3817880"/>
                <a:gd name="connsiteY417" fmla="*/ 152392 h 420659"/>
                <a:gd name="connsiteX418" fmla="*/ 1113518 w 3817880"/>
                <a:gd name="connsiteY418" fmla="*/ 298824 h 420659"/>
                <a:gd name="connsiteX419" fmla="*/ 1121505 w 3817880"/>
                <a:gd name="connsiteY419" fmla="*/ 306811 h 420659"/>
                <a:gd name="connsiteX420" fmla="*/ 1141740 w 3817880"/>
                <a:gd name="connsiteY420" fmla="*/ 308941 h 420659"/>
                <a:gd name="connsiteX421" fmla="*/ 1141740 w 3817880"/>
                <a:gd name="connsiteY421" fmla="*/ 324915 h 420659"/>
                <a:gd name="connsiteX422" fmla="*/ 1045893 w 3817880"/>
                <a:gd name="connsiteY422" fmla="*/ 324915 h 420659"/>
                <a:gd name="connsiteX423" fmla="*/ 1045893 w 3817880"/>
                <a:gd name="connsiteY423" fmla="*/ 308941 h 420659"/>
                <a:gd name="connsiteX424" fmla="*/ 1069322 w 3817880"/>
                <a:gd name="connsiteY424" fmla="*/ 306811 h 420659"/>
                <a:gd name="connsiteX425" fmla="*/ 1076245 w 3817880"/>
                <a:gd name="connsiteY425" fmla="*/ 298824 h 420659"/>
                <a:gd name="connsiteX426" fmla="*/ 1076245 w 3817880"/>
                <a:gd name="connsiteY426" fmla="*/ 31519 h 420659"/>
                <a:gd name="connsiteX427" fmla="*/ 1042698 w 3817880"/>
                <a:gd name="connsiteY427" fmla="*/ 31519 h 420659"/>
                <a:gd name="connsiteX428" fmla="*/ 1042698 w 3817880"/>
                <a:gd name="connsiteY428" fmla="*/ 18207 h 420659"/>
                <a:gd name="connsiteX429" fmla="*/ 1096479 w 3817880"/>
                <a:gd name="connsiteY429" fmla="*/ 2233 h 420659"/>
                <a:gd name="connsiteX430" fmla="*/ 913306 w 3817880"/>
                <a:gd name="connsiteY430" fmla="*/ 110326 h 420659"/>
                <a:gd name="connsiteX431" fmla="*/ 913306 w 3817880"/>
                <a:gd name="connsiteY431" fmla="*/ 127365 h 420659"/>
                <a:gd name="connsiteX432" fmla="*/ 881889 w 3817880"/>
                <a:gd name="connsiteY432" fmla="*/ 141742 h 420659"/>
                <a:gd name="connsiteX433" fmla="*/ 870707 w 3817880"/>
                <a:gd name="connsiteY433" fmla="*/ 181146 h 420659"/>
                <a:gd name="connsiteX434" fmla="*/ 882954 w 3817880"/>
                <a:gd name="connsiteY434" fmla="*/ 219484 h 420659"/>
                <a:gd name="connsiteX435" fmla="*/ 913306 w 3817880"/>
                <a:gd name="connsiteY435" fmla="*/ 234394 h 420659"/>
                <a:gd name="connsiteX436" fmla="*/ 913306 w 3817880"/>
                <a:gd name="connsiteY436" fmla="*/ 252498 h 420659"/>
                <a:gd name="connsiteX437" fmla="*/ 910111 w 3817880"/>
                <a:gd name="connsiteY437" fmla="*/ 252498 h 420659"/>
                <a:gd name="connsiteX438" fmla="*/ 903189 w 3817880"/>
                <a:gd name="connsiteY438" fmla="*/ 252498 h 420659"/>
                <a:gd name="connsiteX439" fmla="*/ 898929 w 3817880"/>
                <a:gd name="connsiteY439" fmla="*/ 261550 h 420659"/>
                <a:gd name="connsiteX440" fmla="*/ 897864 w 3817880"/>
                <a:gd name="connsiteY440" fmla="*/ 271667 h 420659"/>
                <a:gd name="connsiteX441" fmla="*/ 898929 w 3817880"/>
                <a:gd name="connsiteY441" fmla="*/ 278590 h 420659"/>
                <a:gd name="connsiteX442" fmla="*/ 898929 w 3817880"/>
                <a:gd name="connsiteY442" fmla="*/ 281784 h 420659"/>
                <a:gd name="connsiteX443" fmla="*/ 913838 w 3817880"/>
                <a:gd name="connsiteY443" fmla="*/ 283914 h 420659"/>
                <a:gd name="connsiteX444" fmla="*/ 913838 w 3817880"/>
                <a:gd name="connsiteY444" fmla="*/ 315331 h 420659"/>
                <a:gd name="connsiteX445" fmla="*/ 896799 w 3817880"/>
                <a:gd name="connsiteY445" fmla="*/ 312136 h 420659"/>
                <a:gd name="connsiteX446" fmla="*/ 868577 w 3817880"/>
                <a:gd name="connsiteY446" fmla="*/ 329175 h 420659"/>
                <a:gd name="connsiteX447" fmla="*/ 858460 w 3817880"/>
                <a:gd name="connsiteY447" fmla="*/ 355267 h 420659"/>
                <a:gd name="connsiteX448" fmla="*/ 875500 w 3817880"/>
                <a:gd name="connsiteY448" fmla="*/ 387748 h 420659"/>
                <a:gd name="connsiteX449" fmla="*/ 913838 w 3817880"/>
                <a:gd name="connsiteY449" fmla="*/ 401060 h 420659"/>
                <a:gd name="connsiteX450" fmla="*/ 913838 w 3817880"/>
                <a:gd name="connsiteY450" fmla="*/ 420229 h 420659"/>
                <a:gd name="connsiteX451" fmla="*/ 902656 w 3817880"/>
                <a:gd name="connsiteY451" fmla="*/ 420229 h 420659"/>
                <a:gd name="connsiteX452" fmla="*/ 845148 w 3817880"/>
                <a:gd name="connsiteY452" fmla="*/ 405852 h 420659"/>
                <a:gd name="connsiteX453" fmla="*/ 823849 w 3817880"/>
                <a:gd name="connsiteY453" fmla="*/ 364319 h 420659"/>
                <a:gd name="connsiteX454" fmla="*/ 836096 w 3817880"/>
                <a:gd name="connsiteY454" fmla="*/ 329175 h 420659"/>
                <a:gd name="connsiteX455" fmla="*/ 871240 w 3817880"/>
                <a:gd name="connsiteY455" fmla="*/ 310006 h 420659"/>
                <a:gd name="connsiteX456" fmla="*/ 868045 w 3817880"/>
                <a:gd name="connsiteY456" fmla="*/ 299889 h 420659"/>
                <a:gd name="connsiteX457" fmla="*/ 866980 w 3817880"/>
                <a:gd name="connsiteY457" fmla="*/ 289772 h 420659"/>
                <a:gd name="connsiteX458" fmla="*/ 872837 w 3817880"/>
                <a:gd name="connsiteY458" fmla="*/ 271667 h 420659"/>
                <a:gd name="connsiteX459" fmla="*/ 888812 w 3817880"/>
                <a:gd name="connsiteY459" fmla="*/ 249303 h 420659"/>
                <a:gd name="connsiteX460" fmla="*/ 848343 w 3817880"/>
                <a:gd name="connsiteY460" fmla="*/ 225874 h 420659"/>
                <a:gd name="connsiteX461" fmla="*/ 833966 w 3817880"/>
                <a:gd name="connsiteY461" fmla="*/ 183276 h 420659"/>
                <a:gd name="connsiteX462" fmla="*/ 857395 w 3817880"/>
                <a:gd name="connsiteY462" fmla="*/ 130560 h 420659"/>
                <a:gd name="connsiteX463" fmla="*/ 913306 w 3817880"/>
                <a:gd name="connsiteY463" fmla="*/ 110326 h 420659"/>
                <a:gd name="connsiteX464" fmla="*/ 913306 w 3817880"/>
                <a:gd name="connsiteY464" fmla="*/ 110326 h 420659"/>
                <a:gd name="connsiteX465" fmla="*/ 569856 w 3817880"/>
                <a:gd name="connsiteY465" fmla="*/ 325448 h 420659"/>
                <a:gd name="connsiteX466" fmla="*/ 569856 w 3817880"/>
                <a:gd name="connsiteY466" fmla="*/ 309473 h 420659"/>
                <a:gd name="connsiteX467" fmla="*/ 593285 w 3817880"/>
                <a:gd name="connsiteY467" fmla="*/ 307343 h 420659"/>
                <a:gd name="connsiteX468" fmla="*/ 601272 w 3817880"/>
                <a:gd name="connsiteY468" fmla="*/ 299356 h 420659"/>
                <a:gd name="connsiteX469" fmla="*/ 601272 w 3817880"/>
                <a:gd name="connsiteY469" fmla="*/ 141742 h 420659"/>
                <a:gd name="connsiteX470" fmla="*/ 569856 w 3817880"/>
                <a:gd name="connsiteY470" fmla="*/ 141742 h 420659"/>
                <a:gd name="connsiteX471" fmla="*/ 569856 w 3817880"/>
                <a:gd name="connsiteY471" fmla="*/ 127365 h 420659"/>
                <a:gd name="connsiteX472" fmla="*/ 620442 w 3817880"/>
                <a:gd name="connsiteY472" fmla="*/ 112456 h 420659"/>
                <a:gd name="connsiteX473" fmla="*/ 637481 w 3817880"/>
                <a:gd name="connsiteY473" fmla="*/ 112456 h 420659"/>
                <a:gd name="connsiteX474" fmla="*/ 637481 w 3817880"/>
                <a:gd name="connsiteY474" fmla="*/ 135885 h 420659"/>
                <a:gd name="connsiteX475" fmla="*/ 680079 w 3817880"/>
                <a:gd name="connsiteY475" fmla="*/ 115651 h 420659"/>
                <a:gd name="connsiteX476" fmla="*/ 708301 w 3817880"/>
                <a:gd name="connsiteY476" fmla="*/ 108729 h 420659"/>
                <a:gd name="connsiteX477" fmla="*/ 751964 w 3817880"/>
                <a:gd name="connsiteY477" fmla="*/ 126833 h 420659"/>
                <a:gd name="connsiteX478" fmla="*/ 766341 w 3817880"/>
                <a:gd name="connsiteY478" fmla="*/ 176354 h 420659"/>
                <a:gd name="connsiteX479" fmla="*/ 766341 w 3817880"/>
                <a:gd name="connsiteY479" fmla="*/ 298824 h 420659"/>
                <a:gd name="connsiteX480" fmla="*/ 774328 w 3817880"/>
                <a:gd name="connsiteY480" fmla="*/ 306811 h 420659"/>
                <a:gd name="connsiteX481" fmla="*/ 797757 w 3817880"/>
                <a:gd name="connsiteY481" fmla="*/ 308941 h 420659"/>
                <a:gd name="connsiteX482" fmla="*/ 797757 w 3817880"/>
                <a:gd name="connsiteY482" fmla="*/ 324915 h 420659"/>
                <a:gd name="connsiteX483" fmla="*/ 700846 w 3817880"/>
                <a:gd name="connsiteY483" fmla="*/ 324915 h 420659"/>
                <a:gd name="connsiteX484" fmla="*/ 700846 w 3817880"/>
                <a:gd name="connsiteY484" fmla="*/ 308941 h 420659"/>
                <a:gd name="connsiteX485" fmla="*/ 722145 w 3817880"/>
                <a:gd name="connsiteY485" fmla="*/ 306811 h 420659"/>
                <a:gd name="connsiteX486" fmla="*/ 730133 w 3817880"/>
                <a:gd name="connsiteY486" fmla="*/ 298824 h 420659"/>
                <a:gd name="connsiteX487" fmla="*/ 730133 w 3817880"/>
                <a:gd name="connsiteY487" fmla="*/ 182743 h 420659"/>
                <a:gd name="connsiteX488" fmla="*/ 720015 w 3817880"/>
                <a:gd name="connsiteY488" fmla="*/ 147599 h 420659"/>
                <a:gd name="connsiteX489" fmla="*/ 684872 w 3817880"/>
                <a:gd name="connsiteY489" fmla="*/ 137482 h 420659"/>
                <a:gd name="connsiteX490" fmla="*/ 662508 w 3817880"/>
                <a:gd name="connsiteY490" fmla="*/ 140677 h 420659"/>
                <a:gd name="connsiteX491" fmla="*/ 636416 w 3817880"/>
                <a:gd name="connsiteY491" fmla="*/ 151859 h 420659"/>
                <a:gd name="connsiteX492" fmla="*/ 636416 w 3817880"/>
                <a:gd name="connsiteY492" fmla="*/ 298291 h 420659"/>
                <a:gd name="connsiteX493" fmla="*/ 644403 w 3817880"/>
                <a:gd name="connsiteY493" fmla="*/ 306279 h 420659"/>
                <a:gd name="connsiteX494" fmla="*/ 664637 w 3817880"/>
                <a:gd name="connsiteY494" fmla="*/ 308408 h 420659"/>
                <a:gd name="connsiteX495" fmla="*/ 664637 w 3817880"/>
                <a:gd name="connsiteY495" fmla="*/ 324383 h 420659"/>
                <a:gd name="connsiteX496" fmla="*/ 569856 w 3817880"/>
                <a:gd name="connsiteY496" fmla="*/ 324383 h 420659"/>
                <a:gd name="connsiteX497" fmla="*/ 569856 w 3817880"/>
                <a:gd name="connsiteY497" fmla="*/ 325448 h 420659"/>
                <a:gd name="connsiteX498" fmla="*/ 501166 w 3817880"/>
                <a:gd name="connsiteY498" fmla="*/ 15012 h 420659"/>
                <a:gd name="connsiteX499" fmla="*/ 519270 w 3817880"/>
                <a:gd name="connsiteY499" fmla="*/ 22999 h 420659"/>
                <a:gd name="connsiteX500" fmla="*/ 527258 w 3817880"/>
                <a:gd name="connsiteY500" fmla="*/ 41104 h 420659"/>
                <a:gd name="connsiteX501" fmla="*/ 519270 w 3817880"/>
                <a:gd name="connsiteY501" fmla="*/ 58143 h 420659"/>
                <a:gd name="connsiteX502" fmla="*/ 501166 w 3817880"/>
                <a:gd name="connsiteY502" fmla="*/ 66130 h 420659"/>
                <a:gd name="connsiteX503" fmla="*/ 484127 w 3817880"/>
                <a:gd name="connsiteY503" fmla="*/ 58143 h 420659"/>
                <a:gd name="connsiteX504" fmla="*/ 476140 w 3817880"/>
                <a:gd name="connsiteY504" fmla="*/ 41104 h 420659"/>
                <a:gd name="connsiteX505" fmla="*/ 484127 w 3817880"/>
                <a:gd name="connsiteY505" fmla="*/ 22999 h 420659"/>
                <a:gd name="connsiteX506" fmla="*/ 501166 w 3817880"/>
                <a:gd name="connsiteY506" fmla="*/ 15012 h 420659"/>
                <a:gd name="connsiteX507" fmla="*/ 501166 w 3817880"/>
                <a:gd name="connsiteY507" fmla="*/ 15012 h 420659"/>
                <a:gd name="connsiteX508" fmla="*/ 500101 w 3817880"/>
                <a:gd name="connsiteY508" fmla="*/ 112988 h 420659"/>
                <a:gd name="connsiteX509" fmla="*/ 517141 w 3817880"/>
                <a:gd name="connsiteY509" fmla="*/ 112988 h 420659"/>
                <a:gd name="connsiteX510" fmla="*/ 517141 w 3817880"/>
                <a:gd name="connsiteY510" fmla="*/ 299889 h 420659"/>
                <a:gd name="connsiteX511" fmla="*/ 525128 w 3817880"/>
                <a:gd name="connsiteY511" fmla="*/ 307876 h 420659"/>
                <a:gd name="connsiteX512" fmla="*/ 547492 w 3817880"/>
                <a:gd name="connsiteY512" fmla="*/ 310006 h 420659"/>
                <a:gd name="connsiteX513" fmla="*/ 547492 w 3817880"/>
                <a:gd name="connsiteY513" fmla="*/ 325980 h 420659"/>
                <a:gd name="connsiteX514" fmla="*/ 449516 w 3817880"/>
                <a:gd name="connsiteY514" fmla="*/ 325980 h 420659"/>
                <a:gd name="connsiteX515" fmla="*/ 449516 w 3817880"/>
                <a:gd name="connsiteY515" fmla="*/ 310006 h 420659"/>
                <a:gd name="connsiteX516" fmla="*/ 472945 w 3817880"/>
                <a:gd name="connsiteY516" fmla="*/ 307876 h 420659"/>
                <a:gd name="connsiteX517" fmla="*/ 479867 w 3817880"/>
                <a:gd name="connsiteY517" fmla="*/ 299889 h 420659"/>
                <a:gd name="connsiteX518" fmla="*/ 479867 w 3817880"/>
                <a:gd name="connsiteY518" fmla="*/ 142275 h 420659"/>
                <a:gd name="connsiteX519" fmla="*/ 449516 w 3817880"/>
                <a:gd name="connsiteY519" fmla="*/ 142275 h 420659"/>
                <a:gd name="connsiteX520" fmla="*/ 449516 w 3817880"/>
                <a:gd name="connsiteY520" fmla="*/ 127365 h 420659"/>
                <a:gd name="connsiteX521" fmla="*/ 500101 w 3817880"/>
                <a:gd name="connsiteY521" fmla="*/ 112988 h 420659"/>
                <a:gd name="connsiteX522" fmla="*/ 500101 w 3817880"/>
                <a:gd name="connsiteY522" fmla="*/ 112988 h 420659"/>
                <a:gd name="connsiteX523" fmla="*/ 410112 w 3817880"/>
                <a:gd name="connsiteY523" fmla="*/ 119378 h 420659"/>
                <a:gd name="connsiteX524" fmla="*/ 410112 w 3817880"/>
                <a:gd name="connsiteY524" fmla="*/ 168899 h 420659"/>
                <a:gd name="connsiteX525" fmla="*/ 388813 w 3817880"/>
                <a:gd name="connsiteY525" fmla="*/ 168899 h 420659"/>
                <a:gd name="connsiteX526" fmla="*/ 384553 w 3817880"/>
                <a:gd name="connsiteY526" fmla="*/ 138547 h 420659"/>
                <a:gd name="connsiteX527" fmla="*/ 368579 w 3817880"/>
                <a:gd name="connsiteY527" fmla="*/ 130560 h 420659"/>
                <a:gd name="connsiteX528" fmla="*/ 352604 w 3817880"/>
                <a:gd name="connsiteY528" fmla="*/ 128430 h 420659"/>
                <a:gd name="connsiteX529" fmla="*/ 325448 w 3817880"/>
                <a:gd name="connsiteY529" fmla="*/ 137482 h 420659"/>
                <a:gd name="connsiteX530" fmla="*/ 315331 w 3817880"/>
                <a:gd name="connsiteY530" fmla="*/ 159847 h 420659"/>
                <a:gd name="connsiteX531" fmla="*/ 323318 w 3817880"/>
                <a:gd name="connsiteY531" fmla="*/ 181146 h 420659"/>
                <a:gd name="connsiteX532" fmla="*/ 352604 w 3817880"/>
                <a:gd name="connsiteY532" fmla="*/ 200315 h 420659"/>
                <a:gd name="connsiteX533" fmla="*/ 363786 w 3817880"/>
                <a:gd name="connsiteY533" fmla="*/ 204575 h 420659"/>
                <a:gd name="connsiteX534" fmla="*/ 399995 w 3817880"/>
                <a:gd name="connsiteY534" fmla="*/ 224809 h 420659"/>
                <a:gd name="connsiteX535" fmla="*/ 412242 w 3817880"/>
                <a:gd name="connsiteY535" fmla="*/ 241848 h 420659"/>
                <a:gd name="connsiteX536" fmla="*/ 415437 w 3817880"/>
                <a:gd name="connsiteY536" fmla="*/ 263148 h 420659"/>
                <a:gd name="connsiteX537" fmla="*/ 394138 w 3817880"/>
                <a:gd name="connsiteY537" fmla="*/ 311603 h 420659"/>
                <a:gd name="connsiteX538" fmla="*/ 334500 w 3817880"/>
                <a:gd name="connsiteY538" fmla="*/ 328643 h 420659"/>
                <a:gd name="connsiteX539" fmla="*/ 304149 w 3817880"/>
                <a:gd name="connsiteY539" fmla="*/ 326513 h 420659"/>
                <a:gd name="connsiteX540" fmla="*/ 276992 w 3817880"/>
                <a:gd name="connsiteY540" fmla="*/ 319591 h 420659"/>
                <a:gd name="connsiteX541" fmla="*/ 276992 w 3817880"/>
                <a:gd name="connsiteY541" fmla="*/ 262083 h 420659"/>
                <a:gd name="connsiteX542" fmla="*/ 298291 w 3817880"/>
                <a:gd name="connsiteY542" fmla="*/ 262083 h 420659"/>
                <a:gd name="connsiteX543" fmla="*/ 302551 w 3817880"/>
                <a:gd name="connsiteY543" fmla="*/ 299356 h 420659"/>
                <a:gd name="connsiteX544" fmla="*/ 321720 w 3817880"/>
                <a:gd name="connsiteY544" fmla="*/ 307343 h 420659"/>
                <a:gd name="connsiteX545" fmla="*/ 340890 w 3817880"/>
                <a:gd name="connsiteY545" fmla="*/ 310538 h 420659"/>
                <a:gd name="connsiteX546" fmla="*/ 370176 w 3817880"/>
                <a:gd name="connsiteY546" fmla="*/ 300421 h 420659"/>
                <a:gd name="connsiteX547" fmla="*/ 381358 w 3817880"/>
                <a:gd name="connsiteY547" fmla="*/ 274330 h 420659"/>
                <a:gd name="connsiteX548" fmla="*/ 373371 w 3817880"/>
                <a:gd name="connsiteY548" fmla="*/ 253031 h 420659"/>
                <a:gd name="connsiteX549" fmla="*/ 336097 w 3817880"/>
                <a:gd name="connsiteY549" fmla="*/ 230666 h 420659"/>
                <a:gd name="connsiteX550" fmla="*/ 292434 w 3817880"/>
                <a:gd name="connsiteY550" fmla="*/ 203510 h 420659"/>
                <a:gd name="connsiteX551" fmla="*/ 280187 w 3817880"/>
                <a:gd name="connsiteY551" fmla="*/ 171029 h 420659"/>
                <a:gd name="connsiteX552" fmla="*/ 300421 w 3817880"/>
                <a:gd name="connsiteY552" fmla="*/ 125768 h 420659"/>
                <a:gd name="connsiteX553" fmla="*/ 357929 w 3817880"/>
                <a:gd name="connsiteY553" fmla="*/ 108729 h 420659"/>
                <a:gd name="connsiteX554" fmla="*/ 386150 w 3817880"/>
                <a:gd name="connsiteY554" fmla="*/ 111923 h 420659"/>
                <a:gd name="connsiteX555" fmla="*/ 410112 w 3817880"/>
                <a:gd name="connsiteY555" fmla="*/ 119378 h 420659"/>
                <a:gd name="connsiteX556" fmla="*/ 410112 w 3817880"/>
                <a:gd name="connsiteY556" fmla="*/ 119378 h 420659"/>
                <a:gd name="connsiteX557" fmla="*/ 3297 w 3817880"/>
                <a:gd name="connsiteY557" fmla="*/ 31519 h 420659"/>
                <a:gd name="connsiteX558" fmla="*/ 250901 w 3817880"/>
                <a:gd name="connsiteY558" fmla="*/ 31519 h 420659"/>
                <a:gd name="connsiteX559" fmla="*/ 250901 w 3817880"/>
                <a:gd name="connsiteY559" fmla="*/ 98079 h 420659"/>
                <a:gd name="connsiteX560" fmla="*/ 227471 w 3817880"/>
                <a:gd name="connsiteY560" fmla="*/ 98079 h 420659"/>
                <a:gd name="connsiteX561" fmla="*/ 221614 w 3817880"/>
                <a:gd name="connsiteY561" fmla="*/ 57610 h 420659"/>
                <a:gd name="connsiteX562" fmla="*/ 214692 w 3817880"/>
                <a:gd name="connsiteY562" fmla="*/ 50688 h 420659"/>
                <a:gd name="connsiteX563" fmla="*/ 148132 w 3817880"/>
                <a:gd name="connsiteY563" fmla="*/ 50688 h 420659"/>
                <a:gd name="connsiteX564" fmla="*/ 148132 w 3817880"/>
                <a:gd name="connsiteY564" fmla="*/ 298291 h 420659"/>
                <a:gd name="connsiteX565" fmla="*/ 155054 w 3817880"/>
                <a:gd name="connsiteY565" fmla="*/ 305214 h 420659"/>
                <a:gd name="connsiteX566" fmla="*/ 184341 w 3817880"/>
                <a:gd name="connsiteY566" fmla="*/ 307343 h 420659"/>
                <a:gd name="connsiteX567" fmla="*/ 184341 w 3817880"/>
                <a:gd name="connsiteY567" fmla="*/ 325448 h 420659"/>
                <a:gd name="connsiteX568" fmla="*/ 70390 w 3817880"/>
                <a:gd name="connsiteY568" fmla="*/ 325448 h 420659"/>
                <a:gd name="connsiteX569" fmla="*/ 70390 w 3817880"/>
                <a:gd name="connsiteY569" fmla="*/ 307343 h 420659"/>
                <a:gd name="connsiteX570" fmla="*/ 99676 w 3817880"/>
                <a:gd name="connsiteY570" fmla="*/ 305214 h 420659"/>
                <a:gd name="connsiteX571" fmla="*/ 106598 w 3817880"/>
                <a:gd name="connsiteY571" fmla="*/ 298291 h 420659"/>
                <a:gd name="connsiteX572" fmla="*/ 106598 w 3817880"/>
                <a:gd name="connsiteY572" fmla="*/ 50688 h 420659"/>
                <a:gd name="connsiteX573" fmla="*/ 40039 w 3817880"/>
                <a:gd name="connsiteY573" fmla="*/ 50688 h 420659"/>
                <a:gd name="connsiteX574" fmla="*/ 33116 w 3817880"/>
                <a:gd name="connsiteY574" fmla="*/ 57610 h 420659"/>
                <a:gd name="connsiteX575" fmla="*/ 27259 w 3817880"/>
                <a:gd name="connsiteY575" fmla="*/ 98079 h 420659"/>
                <a:gd name="connsiteX576" fmla="*/ 2233 w 3817880"/>
                <a:gd name="connsiteY576" fmla="*/ 98079 h 420659"/>
                <a:gd name="connsiteX577" fmla="*/ 2233 w 3817880"/>
                <a:gd name="connsiteY577" fmla="*/ 31519 h 4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Lst>
              <a:rect l="l" t="t" r="r" b="b"/>
              <a:pathLst>
                <a:path w="3817880" h="420659">
                  <a:moveTo>
                    <a:pt x="2873364" y="329175"/>
                  </a:moveTo>
                  <a:lnTo>
                    <a:pt x="2873364" y="302019"/>
                  </a:lnTo>
                  <a:cubicBezTo>
                    <a:pt x="2879221" y="303084"/>
                    <a:pt x="2885611" y="304149"/>
                    <a:pt x="2893598" y="304149"/>
                  </a:cubicBezTo>
                  <a:cubicBezTo>
                    <a:pt x="2903715" y="304149"/>
                    <a:pt x="2914898" y="302019"/>
                    <a:pt x="2926080" y="298291"/>
                  </a:cubicBezTo>
                  <a:cubicBezTo>
                    <a:pt x="2937262" y="294031"/>
                    <a:pt x="2949509" y="287109"/>
                    <a:pt x="2962288" y="278057"/>
                  </a:cubicBezTo>
                  <a:lnTo>
                    <a:pt x="2962288" y="303084"/>
                  </a:lnTo>
                  <a:cubicBezTo>
                    <a:pt x="2950041" y="312136"/>
                    <a:pt x="2936197" y="317993"/>
                    <a:pt x="2921820" y="322253"/>
                  </a:cubicBezTo>
                  <a:cubicBezTo>
                    <a:pt x="2908508" y="326513"/>
                    <a:pt x="2893598" y="329175"/>
                    <a:pt x="2880286" y="329175"/>
                  </a:cubicBezTo>
                  <a:cubicBezTo>
                    <a:pt x="2877624" y="329175"/>
                    <a:pt x="2875494" y="329175"/>
                    <a:pt x="2873364" y="329175"/>
                  </a:cubicBezTo>
                  <a:lnTo>
                    <a:pt x="2873364" y="329175"/>
                  </a:lnTo>
                  <a:close/>
                  <a:moveTo>
                    <a:pt x="2873364" y="209367"/>
                  </a:moveTo>
                  <a:lnTo>
                    <a:pt x="2873364" y="191263"/>
                  </a:lnTo>
                  <a:lnTo>
                    <a:pt x="2922885" y="191263"/>
                  </a:lnTo>
                  <a:lnTo>
                    <a:pt x="2922885" y="184341"/>
                  </a:lnTo>
                  <a:cubicBezTo>
                    <a:pt x="2922885" y="166236"/>
                    <a:pt x="2919690" y="152924"/>
                    <a:pt x="2911703" y="143872"/>
                  </a:cubicBezTo>
                  <a:cubicBezTo>
                    <a:pt x="2903715" y="133755"/>
                    <a:pt x="2892533" y="128963"/>
                    <a:pt x="2878156" y="128963"/>
                  </a:cubicBezTo>
                  <a:cubicBezTo>
                    <a:pt x="2876027" y="128963"/>
                    <a:pt x="2874962" y="128963"/>
                    <a:pt x="2873897" y="128963"/>
                  </a:cubicBezTo>
                  <a:lnTo>
                    <a:pt x="2873897" y="109794"/>
                  </a:lnTo>
                  <a:cubicBezTo>
                    <a:pt x="2877091" y="109794"/>
                    <a:pt x="2880819" y="108729"/>
                    <a:pt x="2884014" y="108729"/>
                  </a:cubicBezTo>
                  <a:cubicBezTo>
                    <a:pt x="2909040" y="108729"/>
                    <a:pt x="2927677" y="116716"/>
                    <a:pt x="2941522" y="132158"/>
                  </a:cubicBezTo>
                  <a:cubicBezTo>
                    <a:pt x="2956431" y="148132"/>
                    <a:pt x="2962821" y="169431"/>
                    <a:pt x="2962821" y="194990"/>
                  </a:cubicBezTo>
                  <a:cubicBezTo>
                    <a:pt x="2962821" y="198185"/>
                    <a:pt x="2962821" y="201912"/>
                    <a:pt x="2962821" y="202978"/>
                  </a:cubicBezTo>
                  <a:cubicBezTo>
                    <a:pt x="2962821" y="205107"/>
                    <a:pt x="2962821" y="207237"/>
                    <a:pt x="2962821" y="208835"/>
                  </a:cubicBezTo>
                  <a:lnTo>
                    <a:pt x="2873364" y="208835"/>
                  </a:lnTo>
                  <a:lnTo>
                    <a:pt x="2873364" y="209367"/>
                  </a:lnTo>
                  <a:close/>
                  <a:moveTo>
                    <a:pt x="2994770" y="325448"/>
                  </a:moveTo>
                  <a:lnTo>
                    <a:pt x="2994770" y="309473"/>
                  </a:lnTo>
                  <a:lnTo>
                    <a:pt x="3017134" y="307343"/>
                  </a:lnTo>
                  <a:lnTo>
                    <a:pt x="3025121" y="299356"/>
                  </a:lnTo>
                  <a:lnTo>
                    <a:pt x="3025121" y="141742"/>
                  </a:lnTo>
                  <a:lnTo>
                    <a:pt x="2994770" y="141742"/>
                  </a:lnTo>
                  <a:lnTo>
                    <a:pt x="2994770" y="127365"/>
                  </a:lnTo>
                  <a:lnTo>
                    <a:pt x="3045355" y="112456"/>
                  </a:lnTo>
                  <a:lnTo>
                    <a:pt x="3062395" y="112456"/>
                  </a:lnTo>
                  <a:lnTo>
                    <a:pt x="3062395" y="152924"/>
                  </a:lnTo>
                  <a:cubicBezTo>
                    <a:pt x="3069317" y="146002"/>
                    <a:pt x="3077304" y="138015"/>
                    <a:pt x="3083694" y="131625"/>
                  </a:cubicBezTo>
                  <a:cubicBezTo>
                    <a:pt x="3091681" y="124703"/>
                    <a:pt x="3100733" y="116716"/>
                    <a:pt x="3108720" y="110326"/>
                  </a:cubicBezTo>
                  <a:cubicBezTo>
                    <a:pt x="3109785" y="110326"/>
                    <a:pt x="3111915" y="110326"/>
                    <a:pt x="3112980" y="110326"/>
                  </a:cubicBezTo>
                  <a:cubicBezTo>
                    <a:pt x="3114045" y="110326"/>
                    <a:pt x="3116175" y="109261"/>
                    <a:pt x="3119902" y="109261"/>
                  </a:cubicBezTo>
                  <a:cubicBezTo>
                    <a:pt x="3124162" y="109261"/>
                    <a:pt x="3128955" y="110326"/>
                    <a:pt x="3132149" y="111391"/>
                  </a:cubicBezTo>
                  <a:cubicBezTo>
                    <a:pt x="3136409" y="112456"/>
                    <a:pt x="3141202" y="113521"/>
                    <a:pt x="3145461" y="115651"/>
                  </a:cubicBezTo>
                  <a:lnTo>
                    <a:pt x="3145461" y="152924"/>
                  </a:lnTo>
                  <a:lnTo>
                    <a:pt x="3132149" y="152924"/>
                  </a:lnTo>
                  <a:cubicBezTo>
                    <a:pt x="3128955" y="149730"/>
                    <a:pt x="3125227" y="147067"/>
                    <a:pt x="3122032" y="144937"/>
                  </a:cubicBezTo>
                  <a:cubicBezTo>
                    <a:pt x="3118837" y="143872"/>
                    <a:pt x="3114045" y="142807"/>
                    <a:pt x="3109785" y="142807"/>
                  </a:cubicBezTo>
                  <a:cubicBezTo>
                    <a:pt x="3102863" y="142807"/>
                    <a:pt x="3094876" y="144937"/>
                    <a:pt x="3087421" y="150794"/>
                  </a:cubicBezTo>
                  <a:cubicBezTo>
                    <a:pt x="3079434" y="155054"/>
                    <a:pt x="3071446" y="163042"/>
                    <a:pt x="3062395" y="174223"/>
                  </a:cubicBezTo>
                  <a:lnTo>
                    <a:pt x="3062395" y="299356"/>
                  </a:lnTo>
                  <a:lnTo>
                    <a:pt x="3069317" y="307343"/>
                  </a:lnTo>
                  <a:lnTo>
                    <a:pt x="3099668" y="309473"/>
                  </a:lnTo>
                  <a:lnTo>
                    <a:pt x="3099668" y="325448"/>
                  </a:lnTo>
                  <a:lnTo>
                    <a:pt x="2994770" y="325448"/>
                  </a:lnTo>
                  <a:lnTo>
                    <a:pt x="2994770" y="325448"/>
                  </a:lnTo>
                  <a:close/>
                  <a:moveTo>
                    <a:pt x="3299880" y="119378"/>
                  </a:moveTo>
                  <a:lnTo>
                    <a:pt x="3299880" y="168899"/>
                  </a:lnTo>
                  <a:lnTo>
                    <a:pt x="3277516" y="168899"/>
                  </a:lnTo>
                  <a:lnTo>
                    <a:pt x="3274322" y="138547"/>
                  </a:lnTo>
                  <a:cubicBezTo>
                    <a:pt x="3268464" y="135353"/>
                    <a:pt x="3263139" y="132690"/>
                    <a:pt x="3257282" y="130560"/>
                  </a:cubicBezTo>
                  <a:cubicBezTo>
                    <a:pt x="3253022" y="129495"/>
                    <a:pt x="3247165" y="128430"/>
                    <a:pt x="3241308" y="128430"/>
                  </a:cubicBezTo>
                  <a:cubicBezTo>
                    <a:pt x="3230126" y="128430"/>
                    <a:pt x="3221074" y="131625"/>
                    <a:pt x="3215216" y="137482"/>
                  </a:cubicBezTo>
                  <a:cubicBezTo>
                    <a:pt x="3208294" y="143340"/>
                    <a:pt x="3205099" y="149730"/>
                    <a:pt x="3205099" y="159847"/>
                  </a:cubicBezTo>
                  <a:cubicBezTo>
                    <a:pt x="3205099" y="168899"/>
                    <a:pt x="3207229" y="175821"/>
                    <a:pt x="3213086" y="181146"/>
                  </a:cubicBezTo>
                  <a:cubicBezTo>
                    <a:pt x="3218943" y="187003"/>
                    <a:pt x="3227463" y="192328"/>
                    <a:pt x="3242373" y="200315"/>
                  </a:cubicBezTo>
                  <a:cubicBezTo>
                    <a:pt x="3244502" y="201380"/>
                    <a:pt x="3248230" y="202445"/>
                    <a:pt x="3253555" y="204575"/>
                  </a:cubicBezTo>
                  <a:cubicBezTo>
                    <a:pt x="3269529" y="212562"/>
                    <a:pt x="3281776" y="218952"/>
                    <a:pt x="3288699" y="224809"/>
                  </a:cubicBezTo>
                  <a:cubicBezTo>
                    <a:pt x="3294556" y="229069"/>
                    <a:pt x="3298815" y="234926"/>
                    <a:pt x="3300946" y="241848"/>
                  </a:cubicBezTo>
                  <a:cubicBezTo>
                    <a:pt x="3304140" y="247706"/>
                    <a:pt x="3305205" y="255160"/>
                    <a:pt x="3305205" y="263148"/>
                  </a:cubicBezTo>
                  <a:cubicBezTo>
                    <a:pt x="3305205" y="283382"/>
                    <a:pt x="3298283" y="299356"/>
                    <a:pt x="3283906" y="311603"/>
                  </a:cubicBezTo>
                  <a:cubicBezTo>
                    <a:pt x="3269529" y="322785"/>
                    <a:pt x="3248763" y="328643"/>
                    <a:pt x="3223203" y="328643"/>
                  </a:cubicBezTo>
                  <a:cubicBezTo>
                    <a:pt x="3213086" y="328643"/>
                    <a:pt x="3202969" y="327578"/>
                    <a:pt x="3193917" y="326513"/>
                  </a:cubicBezTo>
                  <a:cubicBezTo>
                    <a:pt x="3183800" y="325448"/>
                    <a:pt x="3174748" y="323318"/>
                    <a:pt x="3166761" y="319591"/>
                  </a:cubicBezTo>
                  <a:lnTo>
                    <a:pt x="3166761" y="262083"/>
                  </a:lnTo>
                  <a:lnTo>
                    <a:pt x="3188060" y="262083"/>
                  </a:lnTo>
                  <a:lnTo>
                    <a:pt x="3192319" y="299356"/>
                  </a:lnTo>
                  <a:cubicBezTo>
                    <a:pt x="3199242" y="303616"/>
                    <a:pt x="3204566" y="306279"/>
                    <a:pt x="3211489" y="307343"/>
                  </a:cubicBezTo>
                  <a:cubicBezTo>
                    <a:pt x="3217346" y="309473"/>
                    <a:pt x="3223736" y="310538"/>
                    <a:pt x="3229593" y="310538"/>
                  </a:cubicBezTo>
                  <a:cubicBezTo>
                    <a:pt x="3241840" y="310538"/>
                    <a:pt x="3251957" y="307343"/>
                    <a:pt x="3259944" y="300421"/>
                  </a:cubicBezTo>
                  <a:cubicBezTo>
                    <a:pt x="3267932" y="293499"/>
                    <a:pt x="3271126" y="285512"/>
                    <a:pt x="3271126" y="274330"/>
                  </a:cubicBezTo>
                  <a:cubicBezTo>
                    <a:pt x="3271126" y="265278"/>
                    <a:pt x="3268997" y="258355"/>
                    <a:pt x="3263139" y="253031"/>
                  </a:cubicBezTo>
                  <a:cubicBezTo>
                    <a:pt x="3257282" y="247173"/>
                    <a:pt x="3246100" y="239719"/>
                    <a:pt x="3225866" y="230666"/>
                  </a:cubicBezTo>
                  <a:cubicBezTo>
                    <a:pt x="3204566" y="221614"/>
                    <a:pt x="3189657" y="211497"/>
                    <a:pt x="3182203" y="203510"/>
                  </a:cubicBezTo>
                  <a:cubicBezTo>
                    <a:pt x="3173150" y="194458"/>
                    <a:pt x="3169955" y="183276"/>
                    <a:pt x="3169955" y="171029"/>
                  </a:cubicBezTo>
                  <a:cubicBezTo>
                    <a:pt x="3169955" y="151859"/>
                    <a:pt x="3176878" y="135885"/>
                    <a:pt x="3190190" y="125768"/>
                  </a:cubicBezTo>
                  <a:cubicBezTo>
                    <a:pt x="3203502" y="114586"/>
                    <a:pt x="3222671" y="108729"/>
                    <a:pt x="3247698" y="108729"/>
                  </a:cubicBezTo>
                  <a:cubicBezTo>
                    <a:pt x="3257814" y="108729"/>
                    <a:pt x="3266867" y="109794"/>
                    <a:pt x="3274854" y="111923"/>
                  </a:cubicBezTo>
                  <a:cubicBezTo>
                    <a:pt x="3283906" y="114053"/>
                    <a:pt x="3291893" y="116183"/>
                    <a:pt x="3299880" y="119378"/>
                  </a:cubicBezTo>
                  <a:lnTo>
                    <a:pt x="3299880" y="119378"/>
                  </a:lnTo>
                  <a:close/>
                  <a:moveTo>
                    <a:pt x="3389870" y="112988"/>
                  </a:moveTo>
                  <a:lnTo>
                    <a:pt x="3406909" y="112988"/>
                  </a:lnTo>
                  <a:lnTo>
                    <a:pt x="3406909" y="299889"/>
                  </a:lnTo>
                  <a:lnTo>
                    <a:pt x="3413831" y="307876"/>
                  </a:lnTo>
                  <a:lnTo>
                    <a:pt x="3437261" y="310006"/>
                  </a:lnTo>
                  <a:lnTo>
                    <a:pt x="3437261" y="325980"/>
                  </a:lnTo>
                  <a:lnTo>
                    <a:pt x="3339284" y="325980"/>
                  </a:lnTo>
                  <a:lnTo>
                    <a:pt x="3339284" y="310006"/>
                  </a:lnTo>
                  <a:lnTo>
                    <a:pt x="3361648" y="307876"/>
                  </a:lnTo>
                  <a:lnTo>
                    <a:pt x="3369635" y="299889"/>
                  </a:lnTo>
                  <a:lnTo>
                    <a:pt x="3369635" y="142275"/>
                  </a:lnTo>
                  <a:lnTo>
                    <a:pt x="3339284" y="142275"/>
                  </a:lnTo>
                  <a:lnTo>
                    <a:pt x="3339284" y="127365"/>
                  </a:lnTo>
                  <a:lnTo>
                    <a:pt x="3389870" y="112988"/>
                  </a:lnTo>
                  <a:lnTo>
                    <a:pt x="3389870" y="112988"/>
                  </a:lnTo>
                  <a:close/>
                  <a:moveTo>
                    <a:pt x="3390934" y="15012"/>
                  </a:moveTo>
                  <a:cubicBezTo>
                    <a:pt x="3398922" y="15012"/>
                    <a:pt x="3404246" y="17142"/>
                    <a:pt x="3409039" y="22999"/>
                  </a:cubicBezTo>
                  <a:cubicBezTo>
                    <a:pt x="3414896" y="27259"/>
                    <a:pt x="3417026" y="33116"/>
                    <a:pt x="3417026" y="41104"/>
                  </a:cubicBezTo>
                  <a:cubicBezTo>
                    <a:pt x="3417026" y="48026"/>
                    <a:pt x="3414896" y="53351"/>
                    <a:pt x="3409039" y="58143"/>
                  </a:cubicBezTo>
                  <a:cubicBezTo>
                    <a:pt x="3404779" y="64000"/>
                    <a:pt x="3398922" y="66130"/>
                    <a:pt x="3390934" y="66130"/>
                  </a:cubicBezTo>
                  <a:cubicBezTo>
                    <a:pt x="3384013" y="66130"/>
                    <a:pt x="3378688" y="64000"/>
                    <a:pt x="3372830" y="58143"/>
                  </a:cubicBezTo>
                  <a:cubicBezTo>
                    <a:pt x="3368571" y="53883"/>
                    <a:pt x="3365908" y="48026"/>
                    <a:pt x="3365908" y="41104"/>
                  </a:cubicBezTo>
                  <a:cubicBezTo>
                    <a:pt x="3365908" y="33116"/>
                    <a:pt x="3368038" y="27792"/>
                    <a:pt x="3372830" y="22999"/>
                  </a:cubicBezTo>
                  <a:cubicBezTo>
                    <a:pt x="3378688" y="17142"/>
                    <a:pt x="3384545" y="15012"/>
                    <a:pt x="3390934" y="15012"/>
                  </a:cubicBezTo>
                  <a:lnTo>
                    <a:pt x="3390934" y="15012"/>
                  </a:lnTo>
                  <a:close/>
                  <a:moveTo>
                    <a:pt x="3484651" y="140677"/>
                  </a:moveTo>
                  <a:lnTo>
                    <a:pt x="3457494" y="140677"/>
                  </a:lnTo>
                  <a:lnTo>
                    <a:pt x="3457494" y="127365"/>
                  </a:lnTo>
                  <a:lnTo>
                    <a:pt x="3485716" y="114053"/>
                  </a:lnTo>
                  <a:lnTo>
                    <a:pt x="3504885" y="73585"/>
                  </a:lnTo>
                  <a:lnTo>
                    <a:pt x="3521924" y="73585"/>
                  </a:lnTo>
                  <a:lnTo>
                    <a:pt x="3521924" y="120975"/>
                  </a:lnTo>
                  <a:lnTo>
                    <a:pt x="3588484" y="120975"/>
                  </a:lnTo>
                  <a:lnTo>
                    <a:pt x="3588484" y="141210"/>
                  </a:lnTo>
                  <a:lnTo>
                    <a:pt x="3521924" y="141210"/>
                  </a:lnTo>
                  <a:lnTo>
                    <a:pt x="3521924" y="256225"/>
                  </a:lnTo>
                  <a:cubicBezTo>
                    <a:pt x="3521924" y="275395"/>
                    <a:pt x="3524054" y="288707"/>
                    <a:pt x="3529912" y="294564"/>
                  </a:cubicBezTo>
                  <a:cubicBezTo>
                    <a:pt x="3534172" y="301486"/>
                    <a:pt x="3544821" y="304681"/>
                    <a:pt x="3558133" y="304681"/>
                  </a:cubicBezTo>
                  <a:cubicBezTo>
                    <a:pt x="3562393" y="304681"/>
                    <a:pt x="3567185" y="304681"/>
                    <a:pt x="3573043" y="303616"/>
                  </a:cubicBezTo>
                  <a:cubicBezTo>
                    <a:pt x="3577302" y="303616"/>
                    <a:pt x="3583160" y="302551"/>
                    <a:pt x="3589017" y="301486"/>
                  </a:cubicBezTo>
                  <a:lnTo>
                    <a:pt x="3589017" y="317461"/>
                  </a:lnTo>
                  <a:cubicBezTo>
                    <a:pt x="3578900" y="320655"/>
                    <a:pt x="3568783" y="323318"/>
                    <a:pt x="3559731" y="325448"/>
                  </a:cubicBezTo>
                  <a:cubicBezTo>
                    <a:pt x="3549614" y="326513"/>
                    <a:pt x="3540561" y="327578"/>
                    <a:pt x="3531509" y="327578"/>
                  </a:cubicBezTo>
                  <a:cubicBezTo>
                    <a:pt x="3514470" y="327578"/>
                    <a:pt x="3502223" y="324383"/>
                    <a:pt x="3495300" y="317461"/>
                  </a:cubicBezTo>
                  <a:cubicBezTo>
                    <a:pt x="3488378" y="311603"/>
                    <a:pt x="3485184" y="299356"/>
                    <a:pt x="3485184" y="282317"/>
                  </a:cubicBezTo>
                  <a:lnTo>
                    <a:pt x="3485184" y="140677"/>
                  </a:lnTo>
                  <a:lnTo>
                    <a:pt x="3484651" y="140677"/>
                  </a:lnTo>
                  <a:close/>
                  <a:moveTo>
                    <a:pt x="3592744" y="114053"/>
                  </a:moveTo>
                  <a:lnTo>
                    <a:pt x="3687526" y="114053"/>
                  </a:lnTo>
                  <a:lnTo>
                    <a:pt x="3687526" y="131093"/>
                  </a:lnTo>
                  <a:lnTo>
                    <a:pt x="3665162" y="132158"/>
                  </a:lnTo>
                  <a:lnTo>
                    <a:pt x="3659304" y="140145"/>
                  </a:lnTo>
                  <a:lnTo>
                    <a:pt x="3712020" y="276460"/>
                  </a:lnTo>
                  <a:lnTo>
                    <a:pt x="3765800" y="140145"/>
                  </a:lnTo>
                  <a:lnTo>
                    <a:pt x="3762606" y="132158"/>
                  </a:lnTo>
                  <a:lnTo>
                    <a:pt x="3739176" y="131093"/>
                  </a:lnTo>
                  <a:lnTo>
                    <a:pt x="3739176" y="114053"/>
                  </a:lnTo>
                  <a:lnTo>
                    <a:pt x="3817984" y="114053"/>
                  </a:lnTo>
                  <a:lnTo>
                    <a:pt x="3817984" y="131093"/>
                  </a:lnTo>
                  <a:lnTo>
                    <a:pt x="3791892" y="134287"/>
                  </a:lnTo>
                  <a:lnTo>
                    <a:pt x="3704033" y="347279"/>
                  </a:lnTo>
                  <a:cubicBezTo>
                    <a:pt x="3692851" y="373371"/>
                    <a:pt x="3682734" y="392540"/>
                    <a:pt x="3671552" y="403722"/>
                  </a:cubicBezTo>
                  <a:cubicBezTo>
                    <a:pt x="3660369" y="414904"/>
                    <a:pt x="3648122" y="420762"/>
                    <a:pt x="3634278" y="420762"/>
                  </a:cubicBezTo>
                  <a:cubicBezTo>
                    <a:pt x="3625226" y="420762"/>
                    <a:pt x="3617238" y="418632"/>
                    <a:pt x="3611914" y="413839"/>
                  </a:cubicBezTo>
                  <a:cubicBezTo>
                    <a:pt x="3606056" y="409580"/>
                    <a:pt x="3603926" y="403722"/>
                    <a:pt x="3603926" y="396800"/>
                  </a:cubicBezTo>
                  <a:cubicBezTo>
                    <a:pt x="3603926" y="392540"/>
                    <a:pt x="3604992" y="387748"/>
                    <a:pt x="3606056" y="384553"/>
                  </a:cubicBezTo>
                  <a:cubicBezTo>
                    <a:pt x="3608186" y="380293"/>
                    <a:pt x="3611914" y="376566"/>
                    <a:pt x="3615108" y="373371"/>
                  </a:cubicBezTo>
                  <a:lnTo>
                    <a:pt x="3656642" y="389345"/>
                  </a:lnTo>
                  <a:cubicBezTo>
                    <a:pt x="3663564" y="382423"/>
                    <a:pt x="3669954" y="373371"/>
                    <a:pt x="3675811" y="362189"/>
                  </a:cubicBezTo>
                  <a:cubicBezTo>
                    <a:pt x="3681668" y="351007"/>
                    <a:pt x="3686993" y="338760"/>
                    <a:pt x="3692851" y="323850"/>
                  </a:cubicBezTo>
                  <a:lnTo>
                    <a:pt x="3618304" y="133755"/>
                  </a:lnTo>
                  <a:lnTo>
                    <a:pt x="3592212" y="131625"/>
                  </a:lnTo>
                  <a:lnTo>
                    <a:pt x="3592212" y="114053"/>
                  </a:lnTo>
                  <a:close/>
                  <a:moveTo>
                    <a:pt x="2548019" y="114053"/>
                  </a:moveTo>
                  <a:lnTo>
                    <a:pt x="2643865" y="114053"/>
                  </a:lnTo>
                  <a:lnTo>
                    <a:pt x="2643865" y="131093"/>
                  </a:lnTo>
                  <a:lnTo>
                    <a:pt x="2620436" y="132158"/>
                  </a:lnTo>
                  <a:lnTo>
                    <a:pt x="2616176" y="140145"/>
                  </a:lnTo>
                  <a:lnTo>
                    <a:pt x="2666762" y="283382"/>
                  </a:lnTo>
                  <a:lnTo>
                    <a:pt x="2723205" y="140145"/>
                  </a:lnTo>
                  <a:lnTo>
                    <a:pt x="2720010" y="132158"/>
                  </a:lnTo>
                  <a:lnTo>
                    <a:pt x="2696581" y="131093"/>
                  </a:lnTo>
                  <a:lnTo>
                    <a:pt x="2696581" y="114053"/>
                  </a:lnTo>
                  <a:lnTo>
                    <a:pt x="2773258" y="114053"/>
                  </a:lnTo>
                  <a:lnTo>
                    <a:pt x="2773258" y="131093"/>
                  </a:lnTo>
                  <a:lnTo>
                    <a:pt x="2748231" y="134287"/>
                  </a:lnTo>
                  <a:lnTo>
                    <a:pt x="2671554" y="325448"/>
                  </a:lnTo>
                  <a:lnTo>
                    <a:pt x="2646528" y="325448"/>
                  </a:lnTo>
                  <a:lnTo>
                    <a:pt x="2575708" y="132690"/>
                  </a:lnTo>
                  <a:lnTo>
                    <a:pt x="2548552" y="130560"/>
                  </a:lnTo>
                  <a:lnTo>
                    <a:pt x="2548552" y="114053"/>
                  </a:lnTo>
                  <a:lnTo>
                    <a:pt x="2548019" y="114053"/>
                  </a:lnTo>
                  <a:close/>
                  <a:moveTo>
                    <a:pt x="2873364" y="110326"/>
                  </a:moveTo>
                  <a:lnTo>
                    <a:pt x="2873364" y="129495"/>
                  </a:lnTo>
                  <a:cubicBezTo>
                    <a:pt x="2860052" y="130560"/>
                    <a:pt x="2849935" y="137482"/>
                    <a:pt x="2839818" y="147599"/>
                  </a:cubicBezTo>
                  <a:cubicBezTo>
                    <a:pt x="2829701" y="158782"/>
                    <a:pt x="2823843" y="173691"/>
                    <a:pt x="2822779" y="191263"/>
                  </a:cubicBezTo>
                  <a:lnTo>
                    <a:pt x="2873364" y="191263"/>
                  </a:lnTo>
                  <a:lnTo>
                    <a:pt x="2873364" y="209367"/>
                  </a:lnTo>
                  <a:lnTo>
                    <a:pt x="2820649" y="209367"/>
                  </a:lnTo>
                  <a:lnTo>
                    <a:pt x="2820649" y="215224"/>
                  </a:lnTo>
                  <a:cubicBezTo>
                    <a:pt x="2820649" y="242381"/>
                    <a:pt x="2827571" y="263680"/>
                    <a:pt x="2839818" y="280719"/>
                  </a:cubicBezTo>
                  <a:cubicBezTo>
                    <a:pt x="2848870" y="290837"/>
                    <a:pt x="2860052" y="298824"/>
                    <a:pt x="2873364" y="302019"/>
                  </a:cubicBezTo>
                  <a:lnTo>
                    <a:pt x="2873364" y="329175"/>
                  </a:lnTo>
                  <a:cubicBezTo>
                    <a:pt x="2847273" y="328110"/>
                    <a:pt x="2825973" y="317993"/>
                    <a:pt x="2808934" y="299889"/>
                  </a:cubicBezTo>
                  <a:cubicBezTo>
                    <a:pt x="2790830" y="279655"/>
                    <a:pt x="2781778" y="253563"/>
                    <a:pt x="2781778" y="221082"/>
                  </a:cubicBezTo>
                  <a:cubicBezTo>
                    <a:pt x="2781778" y="188600"/>
                    <a:pt x="2791895" y="162509"/>
                    <a:pt x="2809999" y="141210"/>
                  </a:cubicBezTo>
                  <a:cubicBezTo>
                    <a:pt x="2827038" y="123106"/>
                    <a:pt x="2847273" y="112988"/>
                    <a:pt x="2873364" y="110326"/>
                  </a:cubicBezTo>
                  <a:lnTo>
                    <a:pt x="2873364" y="110326"/>
                  </a:lnTo>
                  <a:close/>
                  <a:moveTo>
                    <a:pt x="1632686" y="323318"/>
                  </a:moveTo>
                  <a:lnTo>
                    <a:pt x="1632686" y="304149"/>
                  </a:lnTo>
                  <a:cubicBezTo>
                    <a:pt x="1636946" y="303084"/>
                    <a:pt x="1641738" y="302019"/>
                    <a:pt x="1647063" y="299889"/>
                  </a:cubicBezTo>
                  <a:cubicBezTo>
                    <a:pt x="1656115" y="296694"/>
                    <a:pt x="1666232" y="291902"/>
                    <a:pt x="1677414" y="285512"/>
                  </a:cubicBezTo>
                  <a:lnTo>
                    <a:pt x="1677414" y="207237"/>
                  </a:lnTo>
                  <a:cubicBezTo>
                    <a:pt x="1659310" y="213095"/>
                    <a:pt x="1644933" y="217354"/>
                    <a:pt x="1632153" y="222147"/>
                  </a:cubicBezTo>
                  <a:lnTo>
                    <a:pt x="1632153" y="204042"/>
                  </a:lnTo>
                  <a:cubicBezTo>
                    <a:pt x="1645465" y="200847"/>
                    <a:pt x="1660375" y="196055"/>
                    <a:pt x="1677414" y="192860"/>
                  </a:cubicBezTo>
                  <a:lnTo>
                    <a:pt x="1677414" y="178483"/>
                  </a:lnTo>
                  <a:cubicBezTo>
                    <a:pt x="1677414" y="160379"/>
                    <a:pt x="1674219" y="148132"/>
                    <a:pt x="1668362" y="140145"/>
                  </a:cubicBezTo>
                  <a:cubicBezTo>
                    <a:pt x="1662505" y="133223"/>
                    <a:pt x="1651323" y="130028"/>
                    <a:pt x="1636946" y="130028"/>
                  </a:cubicBezTo>
                  <a:cubicBezTo>
                    <a:pt x="1635881" y="130028"/>
                    <a:pt x="1633751" y="130028"/>
                    <a:pt x="1632686" y="130028"/>
                  </a:cubicBezTo>
                  <a:lnTo>
                    <a:pt x="1632686" y="110858"/>
                  </a:lnTo>
                  <a:cubicBezTo>
                    <a:pt x="1638543" y="110858"/>
                    <a:pt x="1642803" y="109794"/>
                    <a:pt x="1648660" y="109794"/>
                  </a:cubicBezTo>
                  <a:cubicBezTo>
                    <a:pt x="1672089" y="109794"/>
                    <a:pt x="1688064" y="115651"/>
                    <a:pt x="1699246" y="125768"/>
                  </a:cubicBezTo>
                  <a:cubicBezTo>
                    <a:pt x="1709363" y="135885"/>
                    <a:pt x="1715220" y="151859"/>
                    <a:pt x="1715220" y="174223"/>
                  </a:cubicBezTo>
                  <a:lnTo>
                    <a:pt x="1715220" y="300421"/>
                  </a:lnTo>
                  <a:lnTo>
                    <a:pt x="1722143" y="308408"/>
                  </a:lnTo>
                  <a:lnTo>
                    <a:pt x="1745572" y="310538"/>
                  </a:lnTo>
                  <a:lnTo>
                    <a:pt x="1745572" y="326513"/>
                  </a:lnTo>
                  <a:lnTo>
                    <a:pt x="1683804" y="326513"/>
                  </a:lnTo>
                  <a:lnTo>
                    <a:pt x="1677947" y="300421"/>
                  </a:lnTo>
                  <a:cubicBezTo>
                    <a:pt x="1663570" y="310538"/>
                    <a:pt x="1650790" y="317461"/>
                    <a:pt x="1638543" y="321720"/>
                  </a:cubicBezTo>
                  <a:cubicBezTo>
                    <a:pt x="1636946" y="322253"/>
                    <a:pt x="1634816" y="322253"/>
                    <a:pt x="1632686" y="323318"/>
                  </a:cubicBezTo>
                  <a:lnTo>
                    <a:pt x="1632686" y="323318"/>
                  </a:lnTo>
                  <a:close/>
                  <a:moveTo>
                    <a:pt x="2494771" y="15012"/>
                  </a:moveTo>
                  <a:cubicBezTo>
                    <a:pt x="2502758" y="15012"/>
                    <a:pt x="2508083" y="17142"/>
                    <a:pt x="2512875" y="22999"/>
                  </a:cubicBezTo>
                  <a:cubicBezTo>
                    <a:pt x="2518732" y="27259"/>
                    <a:pt x="2520862" y="33116"/>
                    <a:pt x="2520862" y="41104"/>
                  </a:cubicBezTo>
                  <a:cubicBezTo>
                    <a:pt x="2520862" y="48026"/>
                    <a:pt x="2518732" y="53351"/>
                    <a:pt x="2512875" y="58143"/>
                  </a:cubicBezTo>
                  <a:cubicBezTo>
                    <a:pt x="2508616" y="64000"/>
                    <a:pt x="2502758" y="66130"/>
                    <a:pt x="2494771" y="66130"/>
                  </a:cubicBezTo>
                  <a:cubicBezTo>
                    <a:pt x="2487849" y="66130"/>
                    <a:pt x="2482524" y="64000"/>
                    <a:pt x="2477731" y="58143"/>
                  </a:cubicBezTo>
                  <a:cubicBezTo>
                    <a:pt x="2471874" y="53883"/>
                    <a:pt x="2469744" y="48026"/>
                    <a:pt x="2469744" y="41104"/>
                  </a:cubicBezTo>
                  <a:cubicBezTo>
                    <a:pt x="2469744" y="33116"/>
                    <a:pt x="2471874" y="27792"/>
                    <a:pt x="2477731" y="22999"/>
                  </a:cubicBezTo>
                  <a:cubicBezTo>
                    <a:pt x="2482524" y="17142"/>
                    <a:pt x="2488381" y="15012"/>
                    <a:pt x="2494771" y="15012"/>
                  </a:cubicBezTo>
                  <a:lnTo>
                    <a:pt x="2494771" y="15012"/>
                  </a:lnTo>
                  <a:close/>
                  <a:moveTo>
                    <a:pt x="2493706" y="112988"/>
                  </a:moveTo>
                  <a:lnTo>
                    <a:pt x="2510745" y="112988"/>
                  </a:lnTo>
                  <a:lnTo>
                    <a:pt x="2510745" y="299889"/>
                  </a:lnTo>
                  <a:lnTo>
                    <a:pt x="2518732" y="307876"/>
                  </a:lnTo>
                  <a:lnTo>
                    <a:pt x="2542162" y="310006"/>
                  </a:lnTo>
                  <a:lnTo>
                    <a:pt x="2542162" y="325980"/>
                  </a:lnTo>
                  <a:lnTo>
                    <a:pt x="2443120" y="325980"/>
                  </a:lnTo>
                  <a:lnTo>
                    <a:pt x="2443120" y="310006"/>
                  </a:lnTo>
                  <a:lnTo>
                    <a:pt x="2466549" y="307876"/>
                  </a:lnTo>
                  <a:lnTo>
                    <a:pt x="2473472" y="299889"/>
                  </a:lnTo>
                  <a:lnTo>
                    <a:pt x="2473472" y="142275"/>
                  </a:lnTo>
                  <a:lnTo>
                    <a:pt x="2443120" y="142275"/>
                  </a:lnTo>
                  <a:lnTo>
                    <a:pt x="2443120" y="127365"/>
                  </a:lnTo>
                  <a:lnTo>
                    <a:pt x="2493706" y="112988"/>
                  </a:lnTo>
                  <a:lnTo>
                    <a:pt x="2493706" y="112988"/>
                  </a:lnTo>
                  <a:close/>
                  <a:moveTo>
                    <a:pt x="2191790" y="325448"/>
                  </a:moveTo>
                  <a:lnTo>
                    <a:pt x="2191790" y="309473"/>
                  </a:lnTo>
                  <a:lnTo>
                    <a:pt x="2215219" y="307343"/>
                  </a:lnTo>
                  <a:lnTo>
                    <a:pt x="2223206" y="299356"/>
                  </a:lnTo>
                  <a:lnTo>
                    <a:pt x="2223206" y="141742"/>
                  </a:lnTo>
                  <a:lnTo>
                    <a:pt x="2191790" y="141742"/>
                  </a:lnTo>
                  <a:lnTo>
                    <a:pt x="2191790" y="127365"/>
                  </a:lnTo>
                  <a:lnTo>
                    <a:pt x="2242376" y="112456"/>
                  </a:lnTo>
                  <a:lnTo>
                    <a:pt x="2259415" y="112456"/>
                  </a:lnTo>
                  <a:lnTo>
                    <a:pt x="2259415" y="135885"/>
                  </a:lnTo>
                  <a:cubicBezTo>
                    <a:pt x="2277519" y="125768"/>
                    <a:pt x="2290831" y="118846"/>
                    <a:pt x="2302013" y="115651"/>
                  </a:cubicBezTo>
                  <a:cubicBezTo>
                    <a:pt x="2312130" y="111391"/>
                    <a:pt x="2321183" y="108729"/>
                    <a:pt x="2330235" y="108729"/>
                  </a:cubicBezTo>
                  <a:cubicBezTo>
                    <a:pt x="2349404" y="108729"/>
                    <a:pt x="2363781" y="115651"/>
                    <a:pt x="2373898" y="126833"/>
                  </a:cubicBezTo>
                  <a:cubicBezTo>
                    <a:pt x="2384015" y="138015"/>
                    <a:pt x="2388275" y="155054"/>
                    <a:pt x="2388275" y="176354"/>
                  </a:cubicBezTo>
                  <a:lnTo>
                    <a:pt x="2388275" y="298824"/>
                  </a:lnTo>
                  <a:lnTo>
                    <a:pt x="2396262" y="306811"/>
                  </a:lnTo>
                  <a:lnTo>
                    <a:pt x="2419691" y="308941"/>
                  </a:lnTo>
                  <a:lnTo>
                    <a:pt x="2419691" y="324915"/>
                  </a:lnTo>
                  <a:lnTo>
                    <a:pt x="2323845" y="324915"/>
                  </a:lnTo>
                  <a:lnTo>
                    <a:pt x="2323845" y="308941"/>
                  </a:lnTo>
                  <a:lnTo>
                    <a:pt x="2344079" y="306811"/>
                  </a:lnTo>
                  <a:lnTo>
                    <a:pt x="2352066" y="298824"/>
                  </a:lnTo>
                  <a:lnTo>
                    <a:pt x="2352066" y="182743"/>
                  </a:lnTo>
                  <a:cubicBezTo>
                    <a:pt x="2352066" y="166769"/>
                    <a:pt x="2348872" y="155587"/>
                    <a:pt x="2341949" y="147599"/>
                  </a:cubicBezTo>
                  <a:cubicBezTo>
                    <a:pt x="2335027" y="140677"/>
                    <a:pt x="2323845" y="137482"/>
                    <a:pt x="2308403" y="137482"/>
                  </a:cubicBezTo>
                  <a:cubicBezTo>
                    <a:pt x="2300416" y="137482"/>
                    <a:pt x="2294026" y="138547"/>
                    <a:pt x="2284974" y="140677"/>
                  </a:cubicBezTo>
                  <a:cubicBezTo>
                    <a:pt x="2276987" y="143872"/>
                    <a:pt x="2267935" y="147599"/>
                    <a:pt x="2258882" y="151859"/>
                  </a:cubicBezTo>
                  <a:lnTo>
                    <a:pt x="2258882" y="298291"/>
                  </a:lnTo>
                  <a:lnTo>
                    <a:pt x="2266870" y="306279"/>
                  </a:lnTo>
                  <a:lnTo>
                    <a:pt x="2287104" y="308408"/>
                  </a:lnTo>
                  <a:lnTo>
                    <a:pt x="2287104" y="324383"/>
                  </a:lnTo>
                  <a:lnTo>
                    <a:pt x="2191790" y="324383"/>
                  </a:lnTo>
                  <a:lnTo>
                    <a:pt x="2191790" y="325448"/>
                  </a:lnTo>
                  <a:close/>
                  <a:moveTo>
                    <a:pt x="1885614" y="31519"/>
                  </a:moveTo>
                  <a:lnTo>
                    <a:pt x="1992642" y="31519"/>
                  </a:lnTo>
                  <a:lnTo>
                    <a:pt x="1992642" y="48558"/>
                  </a:lnTo>
                  <a:lnTo>
                    <a:pt x="1965486" y="50688"/>
                  </a:lnTo>
                  <a:lnTo>
                    <a:pt x="1958563" y="57610"/>
                  </a:lnTo>
                  <a:lnTo>
                    <a:pt x="1958563" y="216289"/>
                  </a:lnTo>
                  <a:cubicBezTo>
                    <a:pt x="1958563" y="246641"/>
                    <a:pt x="1964421" y="269005"/>
                    <a:pt x="1976668" y="282849"/>
                  </a:cubicBezTo>
                  <a:cubicBezTo>
                    <a:pt x="1988915" y="296161"/>
                    <a:pt x="2009149" y="303084"/>
                    <a:pt x="2036306" y="303084"/>
                  </a:cubicBezTo>
                  <a:cubicBezTo>
                    <a:pt x="2063462" y="303084"/>
                    <a:pt x="2083696" y="296161"/>
                    <a:pt x="2095944" y="282849"/>
                  </a:cubicBezTo>
                  <a:cubicBezTo>
                    <a:pt x="2108191" y="268472"/>
                    <a:pt x="2114048" y="246641"/>
                    <a:pt x="2114048" y="216289"/>
                  </a:cubicBezTo>
                  <a:lnTo>
                    <a:pt x="2114048" y="60805"/>
                  </a:lnTo>
                  <a:lnTo>
                    <a:pt x="2106061" y="52818"/>
                  </a:lnTo>
                  <a:lnTo>
                    <a:pt x="2078904" y="48558"/>
                  </a:lnTo>
                  <a:lnTo>
                    <a:pt x="2078904" y="31519"/>
                  </a:lnTo>
                  <a:lnTo>
                    <a:pt x="2172088" y="31519"/>
                  </a:lnTo>
                  <a:lnTo>
                    <a:pt x="2172088" y="48558"/>
                  </a:lnTo>
                  <a:lnTo>
                    <a:pt x="2144932" y="52818"/>
                  </a:lnTo>
                  <a:lnTo>
                    <a:pt x="2136944" y="60805"/>
                  </a:lnTo>
                  <a:lnTo>
                    <a:pt x="2136944" y="219484"/>
                  </a:lnTo>
                  <a:cubicBezTo>
                    <a:pt x="2136944" y="240783"/>
                    <a:pt x="2135880" y="256758"/>
                    <a:pt x="2132685" y="267940"/>
                  </a:cubicBezTo>
                  <a:cubicBezTo>
                    <a:pt x="2130555" y="279122"/>
                    <a:pt x="2124697" y="288174"/>
                    <a:pt x="2118308" y="297226"/>
                  </a:cubicBezTo>
                  <a:cubicBezTo>
                    <a:pt x="2109256" y="307343"/>
                    <a:pt x="2098073" y="315331"/>
                    <a:pt x="2081034" y="320655"/>
                  </a:cubicBezTo>
                  <a:cubicBezTo>
                    <a:pt x="2065059" y="327578"/>
                    <a:pt x="2047488" y="329708"/>
                    <a:pt x="2028319" y="329708"/>
                  </a:cubicBezTo>
                  <a:cubicBezTo>
                    <a:pt x="2008084" y="329708"/>
                    <a:pt x="1989980" y="327578"/>
                    <a:pt x="1974538" y="320655"/>
                  </a:cubicBezTo>
                  <a:cubicBezTo>
                    <a:pt x="1958563" y="314798"/>
                    <a:pt x="1946317" y="307343"/>
                    <a:pt x="1937264" y="297226"/>
                  </a:cubicBezTo>
                  <a:cubicBezTo>
                    <a:pt x="1930342" y="288174"/>
                    <a:pt x="1925017" y="279122"/>
                    <a:pt x="1922888" y="267940"/>
                  </a:cubicBezTo>
                  <a:cubicBezTo>
                    <a:pt x="1919693" y="256758"/>
                    <a:pt x="1918627" y="240783"/>
                    <a:pt x="1918627" y="219484"/>
                  </a:cubicBezTo>
                  <a:lnTo>
                    <a:pt x="1918627" y="57610"/>
                  </a:lnTo>
                  <a:lnTo>
                    <a:pt x="1910640" y="50688"/>
                  </a:lnTo>
                  <a:lnTo>
                    <a:pt x="1885614" y="48558"/>
                  </a:lnTo>
                  <a:lnTo>
                    <a:pt x="1885614" y="31519"/>
                  </a:lnTo>
                  <a:close/>
                  <a:moveTo>
                    <a:pt x="1632686" y="110326"/>
                  </a:moveTo>
                  <a:lnTo>
                    <a:pt x="1632686" y="129495"/>
                  </a:lnTo>
                  <a:cubicBezTo>
                    <a:pt x="1629491" y="129495"/>
                    <a:pt x="1624699" y="130560"/>
                    <a:pt x="1621504" y="130560"/>
                  </a:cubicBezTo>
                  <a:cubicBezTo>
                    <a:pt x="1615647" y="131625"/>
                    <a:pt x="1610322" y="133755"/>
                    <a:pt x="1604464" y="136418"/>
                  </a:cubicBezTo>
                  <a:lnTo>
                    <a:pt x="1604464" y="173691"/>
                  </a:lnTo>
                  <a:lnTo>
                    <a:pt x="1574113" y="173691"/>
                  </a:lnTo>
                  <a:cubicBezTo>
                    <a:pt x="1568256" y="173691"/>
                    <a:pt x="1565061" y="172626"/>
                    <a:pt x="1562931" y="170496"/>
                  </a:cubicBezTo>
                  <a:cubicBezTo>
                    <a:pt x="1560801" y="168366"/>
                    <a:pt x="1560801" y="164639"/>
                    <a:pt x="1560801" y="160379"/>
                  </a:cubicBezTo>
                  <a:cubicBezTo>
                    <a:pt x="1560801" y="145470"/>
                    <a:pt x="1568788" y="133223"/>
                    <a:pt x="1584230" y="124170"/>
                  </a:cubicBezTo>
                  <a:cubicBezTo>
                    <a:pt x="1597542" y="116183"/>
                    <a:pt x="1613517" y="111923"/>
                    <a:pt x="1632686" y="110326"/>
                  </a:cubicBezTo>
                  <a:lnTo>
                    <a:pt x="1632686" y="110326"/>
                  </a:lnTo>
                  <a:close/>
                  <a:moveTo>
                    <a:pt x="1632686" y="204042"/>
                  </a:moveTo>
                  <a:lnTo>
                    <a:pt x="1632686" y="222147"/>
                  </a:lnTo>
                  <a:cubicBezTo>
                    <a:pt x="1620439" y="226407"/>
                    <a:pt x="1611387" y="231199"/>
                    <a:pt x="1605529" y="235459"/>
                  </a:cubicBezTo>
                  <a:cubicBezTo>
                    <a:pt x="1594347" y="244511"/>
                    <a:pt x="1587425" y="254628"/>
                    <a:pt x="1587425" y="269005"/>
                  </a:cubicBezTo>
                  <a:cubicBezTo>
                    <a:pt x="1587425" y="279122"/>
                    <a:pt x="1590620" y="288174"/>
                    <a:pt x="1597542" y="295096"/>
                  </a:cubicBezTo>
                  <a:cubicBezTo>
                    <a:pt x="1603400" y="302019"/>
                    <a:pt x="1611919" y="304149"/>
                    <a:pt x="1623634" y="304149"/>
                  </a:cubicBezTo>
                  <a:cubicBezTo>
                    <a:pt x="1625764" y="304149"/>
                    <a:pt x="1629491" y="304149"/>
                    <a:pt x="1632686" y="304149"/>
                  </a:cubicBezTo>
                  <a:lnTo>
                    <a:pt x="1632686" y="323318"/>
                  </a:lnTo>
                  <a:cubicBezTo>
                    <a:pt x="1623634" y="326513"/>
                    <a:pt x="1614582" y="327578"/>
                    <a:pt x="1605529" y="327578"/>
                  </a:cubicBezTo>
                  <a:cubicBezTo>
                    <a:pt x="1588490" y="327578"/>
                    <a:pt x="1575178" y="323318"/>
                    <a:pt x="1565061" y="313201"/>
                  </a:cubicBezTo>
                  <a:cubicBezTo>
                    <a:pt x="1554944" y="303084"/>
                    <a:pt x="1549087" y="288174"/>
                    <a:pt x="1549087" y="272732"/>
                  </a:cubicBezTo>
                  <a:cubicBezTo>
                    <a:pt x="1549087" y="253563"/>
                    <a:pt x="1557074" y="239186"/>
                    <a:pt x="1572516" y="227471"/>
                  </a:cubicBezTo>
                  <a:cubicBezTo>
                    <a:pt x="1583165" y="221082"/>
                    <a:pt x="1603400" y="213095"/>
                    <a:pt x="1632686" y="204042"/>
                  </a:cubicBezTo>
                  <a:lnTo>
                    <a:pt x="1632686" y="204042"/>
                  </a:lnTo>
                  <a:close/>
                  <a:moveTo>
                    <a:pt x="913306" y="420229"/>
                  </a:moveTo>
                  <a:lnTo>
                    <a:pt x="913306" y="401060"/>
                  </a:lnTo>
                  <a:cubicBezTo>
                    <a:pt x="914371" y="401060"/>
                    <a:pt x="916501" y="401060"/>
                    <a:pt x="917565" y="401060"/>
                  </a:cubicBezTo>
                  <a:cubicBezTo>
                    <a:pt x="936735" y="401060"/>
                    <a:pt x="951112" y="396800"/>
                    <a:pt x="963891" y="387748"/>
                  </a:cubicBezTo>
                  <a:cubicBezTo>
                    <a:pt x="976138" y="378696"/>
                    <a:pt x="983061" y="367514"/>
                    <a:pt x="983061" y="354202"/>
                  </a:cubicBezTo>
                  <a:cubicBezTo>
                    <a:pt x="983061" y="345150"/>
                    <a:pt x="980931" y="337162"/>
                    <a:pt x="975073" y="332903"/>
                  </a:cubicBezTo>
                  <a:cubicBezTo>
                    <a:pt x="969216" y="328643"/>
                    <a:pt x="956969" y="323850"/>
                    <a:pt x="937800" y="320655"/>
                  </a:cubicBezTo>
                  <a:lnTo>
                    <a:pt x="912773" y="316396"/>
                  </a:lnTo>
                  <a:lnTo>
                    <a:pt x="912773" y="284979"/>
                  </a:lnTo>
                  <a:lnTo>
                    <a:pt x="940995" y="289239"/>
                  </a:lnTo>
                  <a:cubicBezTo>
                    <a:pt x="968151" y="293499"/>
                    <a:pt x="987320" y="300421"/>
                    <a:pt x="998502" y="308408"/>
                  </a:cubicBezTo>
                  <a:cubicBezTo>
                    <a:pt x="1009685" y="316396"/>
                    <a:pt x="1015542" y="328643"/>
                    <a:pt x="1015542" y="343552"/>
                  </a:cubicBezTo>
                  <a:cubicBezTo>
                    <a:pt x="1015542" y="352604"/>
                    <a:pt x="1013412" y="360591"/>
                    <a:pt x="1008620" y="369644"/>
                  </a:cubicBezTo>
                  <a:cubicBezTo>
                    <a:pt x="1002762" y="378696"/>
                    <a:pt x="997437" y="386683"/>
                    <a:pt x="988385" y="393073"/>
                  </a:cubicBezTo>
                  <a:cubicBezTo>
                    <a:pt x="977203" y="402125"/>
                    <a:pt x="963359" y="409047"/>
                    <a:pt x="948982" y="414372"/>
                  </a:cubicBezTo>
                  <a:cubicBezTo>
                    <a:pt x="937800" y="416502"/>
                    <a:pt x="925552" y="419164"/>
                    <a:pt x="913306" y="420229"/>
                  </a:cubicBezTo>
                  <a:lnTo>
                    <a:pt x="913306" y="420229"/>
                  </a:lnTo>
                  <a:close/>
                  <a:moveTo>
                    <a:pt x="913306" y="252498"/>
                  </a:moveTo>
                  <a:lnTo>
                    <a:pt x="913306" y="234394"/>
                  </a:lnTo>
                  <a:lnTo>
                    <a:pt x="913306" y="234394"/>
                  </a:lnTo>
                  <a:cubicBezTo>
                    <a:pt x="925552" y="234394"/>
                    <a:pt x="936735" y="230134"/>
                    <a:pt x="944722" y="219484"/>
                  </a:cubicBezTo>
                  <a:cubicBezTo>
                    <a:pt x="952709" y="210432"/>
                    <a:pt x="955904" y="197120"/>
                    <a:pt x="955904" y="181146"/>
                  </a:cubicBezTo>
                  <a:cubicBezTo>
                    <a:pt x="955904" y="164106"/>
                    <a:pt x="952709" y="151859"/>
                    <a:pt x="944722" y="141742"/>
                  </a:cubicBezTo>
                  <a:cubicBezTo>
                    <a:pt x="936735" y="131625"/>
                    <a:pt x="926618" y="127365"/>
                    <a:pt x="913306" y="127365"/>
                  </a:cubicBezTo>
                  <a:lnTo>
                    <a:pt x="913306" y="127365"/>
                  </a:lnTo>
                  <a:lnTo>
                    <a:pt x="913306" y="110326"/>
                  </a:lnTo>
                  <a:cubicBezTo>
                    <a:pt x="914371" y="109261"/>
                    <a:pt x="916501" y="109261"/>
                    <a:pt x="917565" y="109261"/>
                  </a:cubicBezTo>
                  <a:cubicBezTo>
                    <a:pt x="925552" y="109261"/>
                    <a:pt x="934605" y="110326"/>
                    <a:pt x="942592" y="112456"/>
                  </a:cubicBezTo>
                  <a:cubicBezTo>
                    <a:pt x="950579" y="114586"/>
                    <a:pt x="959631" y="118313"/>
                    <a:pt x="967619" y="122573"/>
                  </a:cubicBezTo>
                  <a:lnTo>
                    <a:pt x="1030451" y="122573"/>
                  </a:lnTo>
                  <a:lnTo>
                    <a:pt x="1030451" y="142807"/>
                  </a:lnTo>
                  <a:lnTo>
                    <a:pt x="981996" y="142807"/>
                  </a:lnTo>
                  <a:cubicBezTo>
                    <a:pt x="986255" y="148665"/>
                    <a:pt x="988918" y="155054"/>
                    <a:pt x="991048" y="161976"/>
                  </a:cubicBezTo>
                  <a:cubicBezTo>
                    <a:pt x="993178" y="168899"/>
                    <a:pt x="994243" y="175288"/>
                    <a:pt x="994243" y="183276"/>
                  </a:cubicBezTo>
                  <a:cubicBezTo>
                    <a:pt x="994243" y="203510"/>
                    <a:pt x="986255" y="219484"/>
                    <a:pt x="970813" y="232796"/>
                  </a:cubicBezTo>
                  <a:cubicBezTo>
                    <a:pt x="955904" y="245576"/>
                    <a:pt x="936735" y="251433"/>
                    <a:pt x="913306" y="252498"/>
                  </a:cubicBezTo>
                  <a:lnTo>
                    <a:pt x="913306" y="252498"/>
                  </a:lnTo>
                  <a:close/>
                  <a:moveTo>
                    <a:pt x="1344082" y="109261"/>
                  </a:moveTo>
                  <a:lnTo>
                    <a:pt x="1361121" y="109261"/>
                  </a:lnTo>
                  <a:lnTo>
                    <a:pt x="1361121" y="254628"/>
                  </a:lnTo>
                  <a:cubicBezTo>
                    <a:pt x="1361121" y="271667"/>
                    <a:pt x="1364316" y="282849"/>
                    <a:pt x="1371238" y="290837"/>
                  </a:cubicBezTo>
                  <a:cubicBezTo>
                    <a:pt x="1378160" y="297759"/>
                    <a:pt x="1388278" y="302019"/>
                    <a:pt x="1402655" y="302019"/>
                  </a:cubicBezTo>
                  <a:cubicBezTo>
                    <a:pt x="1410642" y="302019"/>
                    <a:pt x="1419694" y="300954"/>
                    <a:pt x="1427681" y="298824"/>
                  </a:cubicBezTo>
                  <a:cubicBezTo>
                    <a:pt x="1436733" y="296694"/>
                    <a:pt x="1444720" y="292967"/>
                    <a:pt x="1453773" y="288707"/>
                  </a:cubicBezTo>
                  <a:lnTo>
                    <a:pt x="1453773" y="140145"/>
                  </a:lnTo>
                  <a:lnTo>
                    <a:pt x="1422889" y="140145"/>
                  </a:lnTo>
                  <a:lnTo>
                    <a:pt x="1422889" y="126833"/>
                  </a:lnTo>
                  <a:lnTo>
                    <a:pt x="1473474" y="109794"/>
                  </a:lnTo>
                  <a:lnTo>
                    <a:pt x="1490514" y="109794"/>
                  </a:lnTo>
                  <a:lnTo>
                    <a:pt x="1490514" y="299889"/>
                  </a:lnTo>
                  <a:lnTo>
                    <a:pt x="1498501" y="307876"/>
                  </a:lnTo>
                  <a:lnTo>
                    <a:pt x="1518735" y="310006"/>
                  </a:lnTo>
                  <a:lnTo>
                    <a:pt x="1518735" y="325980"/>
                  </a:lnTo>
                  <a:lnTo>
                    <a:pt x="1453240" y="325980"/>
                  </a:lnTo>
                  <a:lnTo>
                    <a:pt x="1453240" y="300954"/>
                  </a:lnTo>
                  <a:cubicBezTo>
                    <a:pt x="1439928" y="311071"/>
                    <a:pt x="1427149" y="317993"/>
                    <a:pt x="1415967" y="322253"/>
                  </a:cubicBezTo>
                  <a:cubicBezTo>
                    <a:pt x="1403720" y="326513"/>
                    <a:pt x="1393602" y="329175"/>
                    <a:pt x="1382421" y="329175"/>
                  </a:cubicBezTo>
                  <a:cubicBezTo>
                    <a:pt x="1363251" y="329175"/>
                    <a:pt x="1349939" y="323318"/>
                    <a:pt x="1339822" y="312136"/>
                  </a:cubicBezTo>
                  <a:cubicBezTo>
                    <a:pt x="1329705" y="300954"/>
                    <a:pt x="1323848" y="283914"/>
                    <a:pt x="1323848" y="262615"/>
                  </a:cubicBezTo>
                  <a:lnTo>
                    <a:pt x="1323848" y="140145"/>
                  </a:lnTo>
                  <a:lnTo>
                    <a:pt x="1292431" y="140145"/>
                  </a:lnTo>
                  <a:lnTo>
                    <a:pt x="1292431" y="126833"/>
                  </a:lnTo>
                  <a:lnTo>
                    <a:pt x="1344082" y="109261"/>
                  </a:lnTo>
                  <a:lnTo>
                    <a:pt x="1344082" y="109261"/>
                  </a:lnTo>
                  <a:close/>
                  <a:moveTo>
                    <a:pt x="1096479" y="2233"/>
                  </a:moveTo>
                  <a:lnTo>
                    <a:pt x="1113518" y="2233"/>
                  </a:lnTo>
                  <a:lnTo>
                    <a:pt x="1113518" y="136418"/>
                  </a:lnTo>
                  <a:cubicBezTo>
                    <a:pt x="1130557" y="126300"/>
                    <a:pt x="1143869" y="119378"/>
                    <a:pt x="1155052" y="116183"/>
                  </a:cubicBezTo>
                  <a:cubicBezTo>
                    <a:pt x="1166233" y="111923"/>
                    <a:pt x="1175286" y="109261"/>
                    <a:pt x="1184338" y="109261"/>
                  </a:cubicBezTo>
                  <a:cubicBezTo>
                    <a:pt x="1203507" y="109261"/>
                    <a:pt x="1217884" y="116183"/>
                    <a:pt x="1228001" y="127365"/>
                  </a:cubicBezTo>
                  <a:cubicBezTo>
                    <a:pt x="1238118" y="138547"/>
                    <a:pt x="1242911" y="155587"/>
                    <a:pt x="1242911" y="176886"/>
                  </a:cubicBezTo>
                  <a:lnTo>
                    <a:pt x="1242911" y="299356"/>
                  </a:lnTo>
                  <a:lnTo>
                    <a:pt x="1250898" y="307343"/>
                  </a:lnTo>
                  <a:lnTo>
                    <a:pt x="1273262" y="309473"/>
                  </a:lnTo>
                  <a:lnTo>
                    <a:pt x="1273262" y="325448"/>
                  </a:lnTo>
                  <a:lnTo>
                    <a:pt x="1178480" y="325448"/>
                  </a:lnTo>
                  <a:lnTo>
                    <a:pt x="1178480" y="309473"/>
                  </a:lnTo>
                  <a:lnTo>
                    <a:pt x="1198715" y="307343"/>
                  </a:lnTo>
                  <a:lnTo>
                    <a:pt x="1205637" y="299356"/>
                  </a:lnTo>
                  <a:lnTo>
                    <a:pt x="1205637" y="183276"/>
                  </a:lnTo>
                  <a:cubicBezTo>
                    <a:pt x="1205637" y="167301"/>
                    <a:pt x="1202442" y="155054"/>
                    <a:pt x="1195520" y="148132"/>
                  </a:cubicBezTo>
                  <a:cubicBezTo>
                    <a:pt x="1188598" y="141210"/>
                    <a:pt x="1177416" y="138015"/>
                    <a:pt x="1161974" y="138015"/>
                  </a:cubicBezTo>
                  <a:cubicBezTo>
                    <a:pt x="1155052" y="138015"/>
                    <a:pt x="1147597" y="139080"/>
                    <a:pt x="1139610" y="141210"/>
                  </a:cubicBezTo>
                  <a:cubicBezTo>
                    <a:pt x="1131622" y="144405"/>
                    <a:pt x="1122570" y="148132"/>
                    <a:pt x="1113518" y="152392"/>
                  </a:cubicBezTo>
                  <a:lnTo>
                    <a:pt x="1113518" y="298824"/>
                  </a:lnTo>
                  <a:lnTo>
                    <a:pt x="1121505" y="306811"/>
                  </a:lnTo>
                  <a:lnTo>
                    <a:pt x="1141740" y="308941"/>
                  </a:lnTo>
                  <a:lnTo>
                    <a:pt x="1141740" y="324915"/>
                  </a:lnTo>
                  <a:lnTo>
                    <a:pt x="1045893" y="324915"/>
                  </a:lnTo>
                  <a:lnTo>
                    <a:pt x="1045893" y="308941"/>
                  </a:lnTo>
                  <a:lnTo>
                    <a:pt x="1069322" y="306811"/>
                  </a:lnTo>
                  <a:lnTo>
                    <a:pt x="1076245" y="298824"/>
                  </a:lnTo>
                  <a:lnTo>
                    <a:pt x="1076245" y="31519"/>
                  </a:lnTo>
                  <a:lnTo>
                    <a:pt x="1042698" y="31519"/>
                  </a:lnTo>
                  <a:lnTo>
                    <a:pt x="1042698" y="18207"/>
                  </a:lnTo>
                  <a:lnTo>
                    <a:pt x="1096479" y="2233"/>
                  </a:lnTo>
                  <a:close/>
                  <a:moveTo>
                    <a:pt x="913306" y="110326"/>
                  </a:moveTo>
                  <a:lnTo>
                    <a:pt x="913306" y="127365"/>
                  </a:lnTo>
                  <a:cubicBezTo>
                    <a:pt x="899994" y="127365"/>
                    <a:pt x="889877" y="131625"/>
                    <a:pt x="881889" y="141742"/>
                  </a:cubicBezTo>
                  <a:cubicBezTo>
                    <a:pt x="873902" y="150794"/>
                    <a:pt x="870707" y="164106"/>
                    <a:pt x="870707" y="181146"/>
                  </a:cubicBezTo>
                  <a:cubicBezTo>
                    <a:pt x="870707" y="197120"/>
                    <a:pt x="873902" y="210432"/>
                    <a:pt x="882954" y="219484"/>
                  </a:cubicBezTo>
                  <a:cubicBezTo>
                    <a:pt x="890941" y="229601"/>
                    <a:pt x="901059" y="234394"/>
                    <a:pt x="913306" y="234394"/>
                  </a:cubicBezTo>
                  <a:lnTo>
                    <a:pt x="913306" y="252498"/>
                  </a:lnTo>
                  <a:cubicBezTo>
                    <a:pt x="912240" y="252498"/>
                    <a:pt x="911176" y="252498"/>
                    <a:pt x="910111" y="252498"/>
                  </a:cubicBezTo>
                  <a:lnTo>
                    <a:pt x="903189" y="252498"/>
                  </a:lnTo>
                  <a:cubicBezTo>
                    <a:pt x="901059" y="255693"/>
                    <a:pt x="899994" y="258355"/>
                    <a:pt x="898929" y="261550"/>
                  </a:cubicBezTo>
                  <a:cubicBezTo>
                    <a:pt x="898929" y="264745"/>
                    <a:pt x="897864" y="268472"/>
                    <a:pt x="897864" y="271667"/>
                  </a:cubicBezTo>
                  <a:cubicBezTo>
                    <a:pt x="897864" y="272732"/>
                    <a:pt x="898929" y="274862"/>
                    <a:pt x="898929" y="278590"/>
                  </a:cubicBezTo>
                  <a:cubicBezTo>
                    <a:pt x="898929" y="280719"/>
                    <a:pt x="898929" y="281784"/>
                    <a:pt x="898929" y="281784"/>
                  </a:cubicBezTo>
                  <a:lnTo>
                    <a:pt x="913838" y="283914"/>
                  </a:lnTo>
                  <a:lnTo>
                    <a:pt x="913838" y="315331"/>
                  </a:lnTo>
                  <a:lnTo>
                    <a:pt x="896799" y="312136"/>
                  </a:lnTo>
                  <a:cubicBezTo>
                    <a:pt x="884552" y="315331"/>
                    <a:pt x="875500" y="321188"/>
                    <a:pt x="868577" y="329175"/>
                  </a:cubicBezTo>
                  <a:cubicBezTo>
                    <a:pt x="861655" y="337162"/>
                    <a:pt x="858460" y="345150"/>
                    <a:pt x="858460" y="355267"/>
                  </a:cubicBezTo>
                  <a:cubicBezTo>
                    <a:pt x="858460" y="368579"/>
                    <a:pt x="864317" y="378696"/>
                    <a:pt x="875500" y="387748"/>
                  </a:cubicBezTo>
                  <a:cubicBezTo>
                    <a:pt x="885617" y="395735"/>
                    <a:pt x="897864" y="399995"/>
                    <a:pt x="913838" y="401060"/>
                  </a:cubicBezTo>
                  <a:lnTo>
                    <a:pt x="913838" y="420229"/>
                  </a:lnTo>
                  <a:cubicBezTo>
                    <a:pt x="910643" y="420229"/>
                    <a:pt x="906916" y="420229"/>
                    <a:pt x="902656" y="420229"/>
                  </a:cubicBezTo>
                  <a:cubicBezTo>
                    <a:pt x="877629" y="420229"/>
                    <a:pt x="858993" y="415969"/>
                    <a:pt x="845148" y="405852"/>
                  </a:cubicBezTo>
                  <a:cubicBezTo>
                    <a:pt x="830771" y="395735"/>
                    <a:pt x="823849" y="382423"/>
                    <a:pt x="823849" y="364319"/>
                  </a:cubicBezTo>
                  <a:cubicBezTo>
                    <a:pt x="823849" y="351007"/>
                    <a:pt x="828109" y="338227"/>
                    <a:pt x="836096" y="329175"/>
                  </a:cubicBezTo>
                  <a:cubicBezTo>
                    <a:pt x="845148" y="319058"/>
                    <a:pt x="856330" y="312136"/>
                    <a:pt x="871240" y="310006"/>
                  </a:cubicBezTo>
                  <a:cubicBezTo>
                    <a:pt x="870175" y="306811"/>
                    <a:pt x="869110" y="303084"/>
                    <a:pt x="868045" y="299889"/>
                  </a:cubicBezTo>
                  <a:cubicBezTo>
                    <a:pt x="866980" y="296694"/>
                    <a:pt x="866980" y="292967"/>
                    <a:pt x="866980" y="289772"/>
                  </a:cubicBezTo>
                  <a:cubicBezTo>
                    <a:pt x="866980" y="285512"/>
                    <a:pt x="869110" y="278590"/>
                    <a:pt x="872837" y="271667"/>
                  </a:cubicBezTo>
                  <a:cubicBezTo>
                    <a:pt x="876032" y="264745"/>
                    <a:pt x="880824" y="257290"/>
                    <a:pt x="888812" y="249303"/>
                  </a:cubicBezTo>
                  <a:cubicBezTo>
                    <a:pt x="871772" y="245043"/>
                    <a:pt x="858460" y="237056"/>
                    <a:pt x="848343" y="225874"/>
                  </a:cubicBezTo>
                  <a:cubicBezTo>
                    <a:pt x="839291" y="213627"/>
                    <a:pt x="833966" y="199783"/>
                    <a:pt x="833966" y="183276"/>
                  </a:cubicBezTo>
                  <a:cubicBezTo>
                    <a:pt x="833966" y="161976"/>
                    <a:pt x="841953" y="143872"/>
                    <a:pt x="857395" y="130560"/>
                  </a:cubicBezTo>
                  <a:cubicBezTo>
                    <a:pt x="870175" y="117248"/>
                    <a:pt x="889344" y="110326"/>
                    <a:pt x="913306" y="110326"/>
                  </a:cubicBezTo>
                  <a:lnTo>
                    <a:pt x="913306" y="110326"/>
                  </a:lnTo>
                  <a:close/>
                  <a:moveTo>
                    <a:pt x="569856" y="325448"/>
                  </a:moveTo>
                  <a:lnTo>
                    <a:pt x="569856" y="309473"/>
                  </a:lnTo>
                  <a:lnTo>
                    <a:pt x="593285" y="307343"/>
                  </a:lnTo>
                  <a:lnTo>
                    <a:pt x="601272" y="299356"/>
                  </a:lnTo>
                  <a:lnTo>
                    <a:pt x="601272" y="141742"/>
                  </a:lnTo>
                  <a:lnTo>
                    <a:pt x="569856" y="141742"/>
                  </a:lnTo>
                  <a:lnTo>
                    <a:pt x="569856" y="127365"/>
                  </a:lnTo>
                  <a:lnTo>
                    <a:pt x="620442" y="112456"/>
                  </a:lnTo>
                  <a:lnTo>
                    <a:pt x="637481" y="112456"/>
                  </a:lnTo>
                  <a:lnTo>
                    <a:pt x="637481" y="135885"/>
                  </a:lnTo>
                  <a:cubicBezTo>
                    <a:pt x="654520" y="125768"/>
                    <a:pt x="668897" y="118846"/>
                    <a:pt x="680079" y="115651"/>
                  </a:cubicBezTo>
                  <a:cubicBezTo>
                    <a:pt x="690197" y="111391"/>
                    <a:pt x="699249" y="108729"/>
                    <a:pt x="708301" y="108729"/>
                  </a:cubicBezTo>
                  <a:cubicBezTo>
                    <a:pt x="727470" y="108729"/>
                    <a:pt x="741847" y="115651"/>
                    <a:pt x="751964" y="126833"/>
                  </a:cubicBezTo>
                  <a:cubicBezTo>
                    <a:pt x="762081" y="138015"/>
                    <a:pt x="766341" y="155054"/>
                    <a:pt x="766341" y="176354"/>
                  </a:cubicBezTo>
                  <a:lnTo>
                    <a:pt x="766341" y="298824"/>
                  </a:lnTo>
                  <a:lnTo>
                    <a:pt x="774328" y="306811"/>
                  </a:lnTo>
                  <a:lnTo>
                    <a:pt x="797757" y="308941"/>
                  </a:lnTo>
                  <a:lnTo>
                    <a:pt x="797757" y="324915"/>
                  </a:lnTo>
                  <a:lnTo>
                    <a:pt x="700846" y="324915"/>
                  </a:lnTo>
                  <a:lnTo>
                    <a:pt x="700846" y="308941"/>
                  </a:lnTo>
                  <a:lnTo>
                    <a:pt x="722145" y="306811"/>
                  </a:lnTo>
                  <a:lnTo>
                    <a:pt x="730133" y="298824"/>
                  </a:lnTo>
                  <a:lnTo>
                    <a:pt x="730133" y="182743"/>
                  </a:lnTo>
                  <a:cubicBezTo>
                    <a:pt x="730133" y="166769"/>
                    <a:pt x="726938" y="155587"/>
                    <a:pt x="720015" y="147599"/>
                  </a:cubicBezTo>
                  <a:cubicBezTo>
                    <a:pt x="713093" y="140677"/>
                    <a:pt x="701911" y="137482"/>
                    <a:pt x="684872" y="137482"/>
                  </a:cubicBezTo>
                  <a:cubicBezTo>
                    <a:pt x="677949" y="137482"/>
                    <a:pt x="671560" y="138547"/>
                    <a:pt x="662508" y="140677"/>
                  </a:cubicBezTo>
                  <a:cubicBezTo>
                    <a:pt x="654520" y="143872"/>
                    <a:pt x="645468" y="147599"/>
                    <a:pt x="636416" y="151859"/>
                  </a:cubicBezTo>
                  <a:lnTo>
                    <a:pt x="636416" y="298291"/>
                  </a:lnTo>
                  <a:lnTo>
                    <a:pt x="644403" y="306279"/>
                  </a:lnTo>
                  <a:lnTo>
                    <a:pt x="664637" y="308408"/>
                  </a:lnTo>
                  <a:lnTo>
                    <a:pt x="664637" y="324383"/>
                  </a:lnTo>
                  <a:lnTo>
                    <a:pt x="569856" y="324383"/>
                  </a:lnTo>
                  <a:lnTo>
                    <a:pt x="569856" y="325448"/>
                  </a:lnTo>
                  <a:close/>
                  <a:moveTo>
                    <a:pt x="501166" y="15012"/>
                  </a:moveTo>
                  <a:cubicBezTo>
                    <a:pt x="509153" y="15012"/>
                    <a:pt x="514478" y="17142"/>
                    <a:pt x="519270" y="22999"/>
                  </a:cubicBezTo>
                  <a:cubicBezTo>
                    <a:pt x="525128" y="27259"/>
                    <a:pt x="527258" y="33116"/>
                    <a:pt x="527258" y="41104"/>
                  </a:cubicBezTo>
                  <a:cubicBezTo>
                    <a:pt x="527258" y="48026"/>
                    <a:pt x="525128" y="53351"/>
                    <a:pt x="519270" y="58143"/>
                  </a:cubicBezTo>
                  <a:cubicBezTo>
                    <a:pt x="515011" y="64000"/>
                    <a:pt x="509153" y="66130"/>
                    <a:pt x="501166" y="66130"/>
                  </a:cubicBezTo>
                  <a:cubicBezTo>
                    <a:pt x="494244" y="66130"/>
                    <a:pt x="488919" y="64000"/>
                    <a:pt x="484127" y="58143"/>
                  </a:cubicBezTo>
                  <a:cubicBezTo>
                    <a:pt x="478270" y="53883"/>
                    <a:pt x="476140" y="48026"/>
                    <a:pt x="476140" y="41104"/>
                  </a:cubicBezTo>
                  <a:cubicBezTo>
                    <a:pt x="476140" y="33116"/>
                    <a:pt x="478270" y="27792"/>
                    <a:pt x="484127" y="22999"/>
                  </a:cubicBezTo>
                  <a:cubicBezTo>
                    <a:pt x="488919" y="17142"/>
                    <a:pt x="494244" y="15012"/>
                    <a:pt x="501166" y="15012"/>
                  </a:cubicBezTo>
                  <a:lnTo>
                    <a:pt x="501166" y="15012"/>
                  </a:lnTo>
                  <a:close/>
                  <a:moveTo>
                    <a:pt x="500101" y="112988"/>
                  </a:moveTo>
                  <a:lnTo>
                    <a:pt x="517141" y="112988"/>
                  </a:lnTo>
                  <a:lnTo>
                    <a:pt x="517141" y="299889"/>
                  </a:lnTo>
                  <a:lnTo>
                    <a:pt x="525128" y="307876"/>
                  </a:lnTo>
                  <a:lnTo>
                    <a:pt x="547492" y="310006"/>
                  </a:lnTo>
                  <a:lnTo>
                    <a:pt x="547492" y="325980"/>
                  </a:lnTo>
                  <a:lnTo>
                    <a:pt x="449516" y="325980"/>
                  </a:lnTo>
                  <a:lnTo>
                    <a:pt x="449516" y="310006"/>
                  </a:lnTo>
                  <a:lnTo>
                    <a:pt x="472945" y="307876"/>
                  </a:lnTo>
                  <a:lnTo>
                    <a:pt x="479867" y="299889"/>
                  </a:lnTo>
                  <a:lnTo>
                    <a:pt x="479867" y="142275"/>
                  </a:lnTo>
                  <a:lnTo>
                    <a:pt x="449516" y="142275"/>
                  </a:lnTo>
                  <a:lnTo>
                    <a:pt x="449516" y="127365"/>
                  </a:lnTo>
                  <a:lnTo>
                    <a:pt x="500101" y="112988"/>
                  </a:lnTo>
                  <a:lnTo>
                    <a:pt x="500101" y="112988"/>
                  </a:lnTo>
                  <a:close/>
                  <a:moveTo>
                    <a:pt x="410112" y="119378"/>
                  </a:moveTo>
                  <a:lnTo>
                    <a:pt x="410112" y="168899"/>
                  </a:lnTo>
                  <a:lnTo>
                    <a:pt x="388813" y="168899"/>
                  </a:lnTo>
                  <a:lnTo>
                    <a:pt x="384553" y="138547"/>
                  </a:lnTo>
                  <a:cubicBezTo>
                    <a:pt x="378696" y="135353"/>
                    <a:pt x="373371" y="132690"/>
                    <a:pt x="368579" y="130560"/>
                  </a:cubicBezTo>
                  <a:cubicBezTo>
                    <a:pt x="362721" y="129495"/>
                    <a:pt x="357397" y="128430"/>
                    <a:pt x="352604" y="128430"/>
                  </a:cubicBezTo>
                  <a:cubicBezTo>
                    <a:pt x="340357" y="128430"/>
                    <a:pt x="332370" y="131625"/>
                    <a:pt x="325448" y="137482"/>
                  </a:cubicBezTo>
                  <a:cubicBezTo>
                    <a:pt x="318526" y="143340"/>
                    <a:pt x="315331" y="149730"/>
                    <a:pt x="315331" y="159847"/>
                  </a:cubicBezTo>
                  <a:cubicBezTo>
                    <a:pt x="315331" y="168899"/>
                    <a:pt x="318526" y="175821"/>
                    <a:pt x="323318" y="181146"/>
                  </a:cubicBezTo>
                  <a:cubicBezTo>
                    <a:pt x="329175" y="187003"/>
                    <a:pt x="337695" y="192328"/>
                    <a:pt x="352604" y="200315"/>
                  </a:cubicBezTo>
                  <a:cubicBezTo>
                    <a:pt x="354734" y="201380"/>
                    <a:pt x="358462" y="202445"/>
                    <a:pt x="363786" y="204575"/>
                  </a:cubicBezTo>
                  <a:cubicBezTo>
                    <a:pt x="379761" y="212562"/>
                    <a:pt x="392008" y="218952"/>
                    <a:pt x="399995" y="224809"/>
                  </a:cubicBezTo>
                  <a:cubicBezTo>
                    <a:pt x="404255" y="229069"/>
                    <a:pt x="409047" y="234926"/>
                    <a:pt x="412242" y="241848"/>
                  </a:cubicBezTo>
                  <a:cubicBezTo>
                    <a:pt x="414372" y="247706"/>
                    <a:pt x="415437" y="255160"/>
                    <a:pt x="415437" y="263148"/>
                  </a:cubicBezTo>
                  <a:cubicBezTo>
                    <a:pt x="415437" y="283382"/>
                    <a:pt x="408515" y="299356"/>
                    <a:pt x="394138" y="311603"/>
                  </a:cubicBezTo>
                  <a:cubicBezTo>
                    <a:pt x="379761" y="322785"/>
                    <a:pt x="358994" y="328643"/>
                    <a:pt x="334500" y="328643"/>
                  </a:cubicBezTo>
                  <a:cubicBezTo>
                    <a:pt x="323318" y="328643"/>
                    <a:pt x="313201" y="327578"/>
                    <a:pt x="304149" y="326513"/>
                  </a:cubicBezTo>
                  <a:cubicBezTo>
                    <a:pt x="294031" y="325448"/>
                    <a:pt x="284979" y="323318"/>
                    <a:pt x="276992" y="319591"/>
                  </a:cubicBezTo>
                  <a:lnTo>
                    <a:pt x="276992" y="262083"/>
                  </a:lnTo>
                  <a:lnTo>
                    <a:pt x="298291" y="262083"/>
                  </a:lnTo>
                  <a:lnTo>
                    <a:pt x="302551" y="299356"/>
                  </a:lnTo>
                  <a:cubicBezTo>
                    <a:pt x="309473" y="303616"/>
                    <a:pt x="314798" y="306279"/>
                    <a:pt x="321720" y="307343"/>
                  </a:cubicBezTo>
                  <a:cubicBezTo>
                    <a:pt x="327578" y="309473"/>
                    <a:pt x="333967" y="310538"/>
                    <a:pt x="340890" y="310538"/>
                  </a:cubicBezTo>
                  <a:cubicBezTo>
                    <a:pt x="353137" y="310538"/>
                    <a:pt x="362189" y="307343"/>
                    <a:pt x="370176" y="300421"/>
                  </a:cubicBezTo>
                  <a:cubicBezTo>
                    <a:pt x="378163" y="293499"/>
                    <a:pt x="381358" y="285512"/>
                    <a:pt x="381358" y="274330"/>
                  </a:cubicBezTo>
                  <a:cubicBezTo>
                    <a:pt x="381358" y="265278"/>
                    <a:pt x="379228" y="258355"/>
                    <a:pt x="373371" y="253031"/>
                  </a:cubicBezTo>
                  <a:cubicBezTo>
                    <a:pt x="369111" y="247173"/>
                    <a:pt x="356332" y="239719"/>
                    <a:pt x="336097" y="230666"/>
                  </a:cubicBezTo>
                  <a:cubicBezTo>
                    <a:pt x="314798" y="221614"/>
                    <a:pt x="299889" y="211497"/>
                    <a:pt x="292434" y="203510"/>
                  </a:cubicBezTo>
                  <a:cubicBezTo>
                    <a:pt x="284447" y="194458"/>
                    <a:pt x="280187" y="183276"/>
                    <a:pt x="280187" y="171029"/>
                  </a:cubicBezTo>
                  <a:cubicBezTo>
                    <a:pt x="280187" y="151859"/>
                    <a:pt x="287109" y="135885"/>
                    <a:pt x="300421" y="125768"/>
                  </a:cubicBezTo>
                  <a:cubicBezTo>
                    <a:pt x="313733" y="114586"/>
                    <a:pt x="332902" y="108729"/>
                    <a:pt x="357929" y="108729"/>
                  </a:cubicBezTo>
                  <a:cubicBezTo>
                    <a:pt x="368046" y="108729"/>
                    <a:pt x="377098" y="109794"/>
                    <a:pt x="386150" y="111923"/>
                  </a:cubicBezTo>
                  <a:cubicBezTo>
                    <a:pt x="394138" y="114053"/>
                    <a:pt x="402125" y="116183"/>
                    <a:pt x="410112" y="119378"/>
                  </a:cubicBezTo>
                  <a:lnTo>
                    <a:pt x="410112" y="119378"/>
                  </a:lnTo>
                  <a:close/>
                  <a:moveTo>
                    <a:pt x="3297" y="31519"/>
                  </a:moveTo>
                  <a:lnTo>
                    <a:pt x="250901" y="31519"/>
                  </a:lnTo>
                  <a:lnTo>
                    <a:pt x="250901" y="98079"/>
                  </a:lnTo>
                  <a:lnTo>
                    <a:pt x="227471" y="98079"/>
                  </a:lnTo>
                  <a:lnTo>
                    <a:pt x="221614" y="57610"/>
                  </a:lnTo>
                  <a:lnTo>
                    <a:pt x="214692" y="50688"/>
                  </a:lnTo>
                  <a:lnTo>
                    <a:pt x="148132" y="50688"/>
                  </a:lnTo>
                  <a:lnTo>
                    <a:pt x="148132" y="298291"/>
                  </a:lnTo>
                  <a:lnTo>
                    <a:pt x="155054" y="305214"/>
                  </a:lnTo>
                  <a:lnTo>
                    <a:pt x="184341" y="307343"/>
                  </a:lnTo>
                  <a:lnTo>
                    <a:pt x="184341" y="325448"/>
                  </a:lnTo>
                  <a:lnTo>
                    <a:pt x="70390" y="325448"/>
                  </a:lnTo>
                  <a:lnTo>
                    <a:pt x="70390" y="307343"/>
                  </a:lnTo>
                  <a:lnTo>
                    <a:pt x="99676" y="305214"/>
                  </a:lnTo>
                  <a:lnTo>
                    <a:pt x="106598" y="298291"/>
                  </a:lnTo>
                  <a:lnTo>
                    <a:pt x="106598" y="50688"/>
                  </a:lnTo>
                  <a:lnTo>
                    <a:pt x="40039" y="50688"/>
                  </a:lnTo>
                  <a:lnTo>
                    <a:pt x="33116" y="57610"/>
                  </a:lnTo>
                  <a:lnTo>
                    <a:pt x="27259" y="98079"/>
                  </a:lnTo>
                  <a:lnTo>
                    <a:pt x="2233" y="98079"/>
                  </a:lnTo>
                  <a:lnTo>
                    <a:pt x="2233" y="31519"/>
                  </a:lnTo>
                  <a:close/>
                </a:path>
              </a:pathLst>
            </a:custGeom>
            <a:solidFill>
              <a:srgbClr val="81308C"/>
            </a:solidFill>
            <a:ln w="5325" cap="flat">
              <a:noFill/>
              <a:prstDash val="solid"/>
              <a:miter/>
            </a:ln>
          </p:spPr>
          <p:txBody>
            <a:bodyPr rtlCol="0" anchor="ctr"/>
            <a:lstStyle/>
            <a:p>
              <a:endParaRPr lang="zh-CN" altLang="en-US" dirty="0"/>
            </a:p>
          </p:txBody>
        </p:sp>
        <p:pic>
          <p:nvPicPr>
            <p:cNvPr id="55" name="图片 5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85028" y="2913592"/>
              <a:ext cx="1584000" cy="1584000"/>
            </a:xfrm>
            <a:prstGeom prst="rect">
              <a:avLst/>
            </a:prstGeom>
          </p:spPr>
        </p:pic>
      </p:grpSp>
      <p:sp>
        <p:nvSpPr>
          <p:cNvPr id="2" name="文本框 36"/>
          <p:cNvSpPr txBox="1"/>
          <p:nvPr/>
        </p:nvSpPr>
        <p:spPr>
          <a:xfrm>
            <a:off x="472542" y="1264911"/>
            <a:ext cx="6707646" cy="830997"/>
          </a:xfrm>
          <a:prstGeom prst="rect">
            <a:avLst/>
          </a:prstGeom>
          <a:noFill/>
          <a:ln>
            <a:solidFill>
              <a:srgbClr val="814195"/>
            </a:solidFill>
          </a:ln>
        </p:spPr>
        <p:txBody>
          <a:bodyPr wrap="square" rtlCol="0">
            <a:spAutoFit/>
            <a:scene3d>
              <a:camera prst="orthographicFront"/>
              <a:lightRig rig="threePt" dir="t"/>
            </a:scene3d>
            <a:sp3d contourW="12700"/>
          </a:bodyPr>
          <a:lstStyle/>
          <a:p>
            <a:pPr algn="ct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传播学先驱哈罗德</a:t>
            </a: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拉斯韦尔在 </a:t>
            </a: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1948 </a:t>
            </a:r>
            <a:r>
              <a:rPr lang="zh-TW"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于</a:t>
            </a: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传播在人类社会中的结构与功能</a:t>
            </a: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一文</a:t>
            </a:r>
            <a:r>
              <a:rPr lang="zh-TW"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中提出</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a:t>
            </a:r>
          </a:p>
        </p:txBody>
      </p:sp>
      <p:sp>
        <p:nvSpPr>
          <p:cNvPr id="13" name="文本框 36">
            <a:extLst>
              <a:ext uri="{FF2B5EF4-FFF2-40B4-BE49-F238E27FC236}">
                <a16:creationId xmlns:a16="http://schemas.microsoft.com/office/drawing/2014/main" id="{D6BC47C5-A5F4-75A4-3D35-A1991EB27B76}"/>
              </a:ext>
            </a:extLst>
          </p:cNvPr>
          <p:cNvSpPr txBox="1"/>
          <p:nvPr/>
        </p:nvSpPr>
        <p:spPr>
          <a:xfrm>
            <a:off x="584041" y="2817506"/>
            <a:ext cx="7044731" cy="2062103"/>
          </a:xfrm>
          <a:prstGeom prst="rect">
            <a:avLst/>
          </a:prstGeom>
          <a:noFill/>
        </p:spPr>
        <p:txBody>
          <a:bodyPr wrap="square" rtlCol="0">
            <a:spAutoFit/>
            <a:scene3d>
              <a:camera prst="orthographicFront"/>
              <a:lightRig rig="threePt" dir="t"/>
            </a:scene3d>
            <a:sp3d contourW="12700"/>
          </a:bodyPr>
          <a:lstStyle/>
          <a:p>
            <a:pPr marL="342900" indent="-342900">
              <a:buFont typeface="Arial" panose="020B0604020202020204" pitchFamily="34" charset="0"/>
              <a:buChar char="•"/>
            </a:pPr>
            <a:r>
              <a:rPr lang="zh-CN" altLang="en-US" sz="20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传播学研究的经典成果之一</a:t>
            </a:r>
            <a:endParaRPr lang="en-US" altLang="zh-CN" sz="20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endParaRPr>
          </a:p>
          <a:p>
            <a:pPr marL="342900" indent="-342900">
              <a:buFont typeface="Arial" panose="020B0604020202020204" pitchFamily="34" charset="0"/>
              <a:buChar char="•"/>
            </a:pPr>
            <a:endParaRPr lang="en-US" altLang="zh-CN" sz="20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endParaRPr>
          </a:p>
          <a:p>
            <a:pPr marL="342900" indent="-342900">
              <a:buFont typeface="Arial" panose="020B0604020202020204" pitchFamily="34" charset="0"/>
              <a:buChar char="•"/>
            </a:pPr>
            <a:r>
              <a:rPr lang="zh-TW" altLang="en-US" sz="20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可以普遍应用在众多信息传递场景</a:t>
            </a:r>
            <a:endParaRPr lang="en-US" altLang="zh-TW" sz="20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endParaRPr>
          </a:p>
          <a:p>
            <a:pPr marL="342900" indent="-342900">
              <a:buFont typeface="Arial" panose="020B0604020202020204" pitchFamily="34" charset="0"/>
              <a:buChar char="•"/>
            </a:pPr>
            <a:endParaRPr lang="en-US" altLang="zh-CN" sz="20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endParaRPr>
          </a:p>
          <a:p>
            <a:pPr marL="342900" indent="-342900">
              <a:buFont typeface="Arial" panose="020B0604020202020204" pitchFamily="34" charset="0"/>
              <a:buChar char="•"/>
            </a:pPr>
            <a:r>
              <a:rPr lang="zh-CN" altLang="en-US" sz="20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信息传播活动会受各方面因素影响</a:t>
            </a:r>
            <a:r>
              <a:rPr lang="en-US" altLang="zh-CN" sz="20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a:t>
            </a:r>
            <a:r>
              <a:rPr lang="zh-CN" altLang="en-US" sz="20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包括</a:t>
            </a:r>
            <a:r>
              <a:rPr lang="zh-TW" altLang="en-US" sz="20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国家</a:t>
            </a:r>
            <a:r>
              <a:rPr lang="zh-CN" altLang="en-US" sz="2800" b="1" dirty="0">
                <a:solidFill>
                  <a:srgbClr val="FF0000"/>
                </a:solidFill>
                <a:latin typeface="思源宋体 Heavy" panose="02020900000000000000" pitchFamily="18" charset="-122"/>
                <a:ea typeface="思源宋体 Heavy" panose="02020900000000000000" pitchFamily="18" charset="-122"/>
                <a:cs typeface="+mn-ea"/>
                <a:sym typeface="+mn-lt"/>
              </a:rPr>
              <a:t>政治制度</a:t>
            </a:r>
            <a:r>
              <a:rPr lang="zh-CN" altLang="en-US" sz="20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、经济条件、文化环境等</a:t>
            </a:r>
          </a:p>
        </p:txBody>
      </p:sp>
      <p:grpSp>
        <p:nvGrpSpPr>
          <p:cNvPr id="14" name="Google Shape;177;p11">
            <a:extLst>
              <a:ext uri="{FF2B5EF4-FFF2-40B4-BE49-F238E27FC236}">
                <a16:creationId xmlns:a16="http://schemas.microsoft.com/office/drawing/2014/main" id="{DEC52740-3921-4010-6F15-4082961F9F07}"/>
              </a:ext>
            </a:extLst>
          </p:cNvPr>
          <p:cNvGrpSpPr/>
          <p:nvPr/>
        </p:nvGrpSpPr>
        <p:grpSpPr>
          <a:xfrm>
            <a:off x="210215" y="2396810"/>
            <a:ext cx="393894" cy="356642"/>
            <a:chOff x="6049791" y="6106301"/>
            <a:chExt cx="321022" cy="290662"/>
          </a:xfrm>
          <a:solidFill>
            <a:srgbClr val="814195"/>
          </a:solidFill>
        </p:grpSpPr>
        <p:sp>
          <p:nvSpPr>
            <p:cNvPr id="15" name="Google Shape;178;p11">
              <a:extLst>
                <a:ext uri="{FF2B5EF4-FFF2-40B4-BE49-F238E27FC236}">
                  <a16:creationId xmlns:a16="http://schemas.microsoft.com/office/drawing/2014/main" id="{B729938E-8918-5599-F6AD-1548776B2CCD}"/>
                </a:ext>
              </a:extLst>
            </p:cNvPr>
            <p:cNvSpPr/>
            <p:nvPr/>
          </p:nvSpPr>
          <p:spPr>
            <a:xfrm>
              <a:off x="6049791" y="6106301"/>
              <a:ext cx="140642" cy="290662"/>
            </a:xfrm>
            <a:custGeom>
              <a:avLst/>
              <a:gdLst/>
              <a:ahLst/>
              <a:cxnLst/>
              <a:rect l="l" t="t" r="r" b="b"/>
              <a:pathLst>
                <a:path w="140642" h="290662" extrusionOk="0">
                  <a:moveTo>
                    <a:pt x="127248" y="0"/>
                  </a:moveTo>
                  <a:lnTo>
                    <a:pt x="127248" y="29468"/>
                  </a:lnTo>
                  <a:cubicBezTo>
                    <a:pt x="107900" y="37803"/>
                    <a:pt x="93166" y="48593"/>
                    <a:pt x="83046" y="61838"/>
                  </a:cubicBezTo>
                  <a:cubicBezTo>
                    <a:pt x="72926" y="75084"/>
                    <a:pt x="67865" y="89892"/>
                    <a:pt x="67865" y="106264"/>
                  </a:cubicBezTo>
                  <a:cubicBezTo>
                    <a:pt x="67865" y="121146"/>
                    <a:pt x="73967" y="136104"/>
                    <a:pt x="86171" y="151135"/>
                  </a:cubicBezTo>
                  <a:cubicBezTo>
                    <a:pt x="98375" y="166167"/>
                    <a:pt x="110505" y="181273"/>
                    <a:pt x="122560" y="196453"/>
                  </a:cubicBezTo>
                  <a:cubicBezTo>
                    <a:pt x="134615" y="211634"/>
                    <a:pt x="140642" y="226666"/>
                    <a:pt x="140642" y="241548"/>
                  </a:cubicBezTo>
                  <a:cubicBezTo>
                    <a:pt x="140642" y="255836"/>
                    <a:pt x="135136" y="267593"/>
                    <a:pt x="124122" y="276821"/>
                  </a:cubicBezTo>
                  <a:cubicBezTo>
                    <a:pt x="113109" y="286048"/>
                    <a:pt x="100459" y="290662"/>
                    <a:pt x="86171" y="290662"/>
                  </a:cubicBezTo>
                  <a:cubicBezTo>
                    <a:pt x="72777" y="290662"/>
                    <a:pt x="59382" y="285750"/>
                    <a:pt x="45988" y="275928"/>
                  </a:cubicBezTo>
                  <a:cubicBezTo>
                    <a:pt x="32593" y="266105"/>
                    <a:pt x="21580" y="252041"/>
                    <a:pt x="12948" y="233735"/>
                  </a:cubicBezTo>
                  <a:cubicBezTo>
                    <a:pt x="4316" y="215429"/>
                    <a:pt x="0" y="195114"/>
                    <a:pt x="0" y="172790"/>
                  </a:cubicBezTo>
                  <a:cubicBezTo>
                    <a:pt x="0" y="133797"/>
                    <a:pt x="11534" y="99343"/>
                    <a:pt x="34602" y="69429"/>
                  </a:cubicBezTo>
                  <a:cubicBezTo>
                    <a:pt x="57671" y="39514"/>
                    <a:pt x="88553" y="16371"/>
                    <a:pt x="127248"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a:solidFill>
                  <a:srgbClr val="703881"/>
                </a:solidFill>
                <a:highlight>
                  <a:srgbClr val="B57BC7"/>
                </a:highlight>
                <a:latin typeface="Calibri"/>
                <a:ea typeface="Calibri"/>
                <a:cs typeface="Calibri"/>
                <a:sym typeface="Calibri"/>
              </a:endParaRPr>
            </a:p>
          </p:txBody>
        </p:sp>
        <p:sp>
          <p:nvSpPr>
            <p:cNvPr id="16" name="Google Shape;179;p11">
              <a:extLst>
                <a:ext uri="{FF2B5EF4-FFF2-40B4-BE49-F238E27FC236}">
                  <a16:creationId xmlns:a16="http://schemas.microsoft.com/office/drawing/2014/main" id="{E83E6CCA-219E-3ED7-4BA2-607ACC69715E}"/>
                </a:ext>
              </a:extLst>
            </p:cNvPr>
            <p:cNvSpPr/>
            <p:nvPr/>
          </p:nvSpPr>
          <p:spPr>
            <a:xfrm>
              <a:off x="6231063" y="6106301"/>
              <a:ext cx="139750" cy="290662"/>
            </a:xfrm>
            <a:custGeom>
              <a:avLst/>
              <a:gdLst/>
              <a:ahLst/>
              <a:cxnLst/>
              <a:rect l="l" t="t" r="r" b="b"/>
              <a:pathLst>
                <a:path w="139750" h="290662" extrusionOk="0">
                  <a:moveTo>
                    <a:pt x="126802" y="0"/>
                  </a:moveTo>
                  <a:lnTo>
                    <a:pt x="126802" y="29468"/>
                  </a:lnTo>
                  <a:cubicBezTo>
                    <a:pt x="107454" y="37803"/>
                    <a:pt x="92720" y="48593"/>
                    <a:pt x="82600" y="61838"/>
                  </a:cubicBezTo>
                  <a:cubicBezTo>
                    <a:pt x="72480" y="75084"/>
                    <a:pt x="67420" y="89892"/>
                    <a:pt x="67420" y="106264"/>
                  </a:cubicBezTo>
                  <a:cubicBezTo>
                    <a:pt x="67420" y="121742"/>
                    <a:pt x="73447" y="136848"/>
                    <a:pt x="85502" y="151582"/>
                  </a:cubicBezTo>
                  <a:cubicBezTo>
                    <a:pt x="97557" y="166316"/>
                    <a:pt x="109612" y="181124"/>
                    <a:pt x="121667" y="196007"/>
                  </a:cubicBezTo>
                  <a:cubicBezTo>
                    <a:pt x="133723" y="210890"/>
                    <a:pt x="139750" y="226070"/>
                    <a:pt x="139750" y="241548"/>
                  </a:cubicBezTo>
                  <a:cubicBezTo>
                    <a:pt x="139750" y="256133"/>
                    <a:pt x="134243" y="267965"/>
                    <a:pt x="123230" y="277044"/>
                  </a:cubicBezTo>
                  <a:cubicBezTo>
                    <a:pt x="112217" y="286122"/>
                    <a:pt x="99715" y="290662"/>
                    <a:pt x="85725" y="290662"/>
                  </a:cubicBezTo>
                  <a:cubicBezTo>
                    <a:pt x="72331" y="290662"/>
                    <a:pt x="59011" y="285825"/>
                    <a:pt x="45765" y="276151"/>
                  </a:cubicBezTo>
                  <a:cubicBezTo>
                    <a:pt x="32519" y="266477"/>
                    <a:pt x="21581" y="252636"/>
                    <a:pt x="12949" y="234628"/>
                  </a:cubicBezTo>
                  <a:cubicBezTo>
                    <a:pt x="4317" y="216620"/>
                    <a:pt x="0" y="196007"/>
                    <a:pt x="0" y="172790"/>
                  </a:cubicBezTo>
                  <a:cubicBezTo>
                    <a:pt x="0" y="153740"/>
                    <a:pt x="3051" y="135285"/>
                    <a:pt x="9153" y="117426"/>
                  </a:cubicBezTo>
                  <a:cubicBezTo>
                    <a:pt x="15255" y="99566"/>
                    <a:pt x="23962" y="83344"/>
                    <a:pt x="35273" y="68759"/>
                  </a:cubicBezTo>
                  <a:cubicBezTo>
                    <a:pt x="46584" y="54174"/>
                    <a:pt x="60350" y="40854"/>
                    <a:pt x="76573" y="28799"/>
                  </a:cubicBezTo>
                  <a:cubicBezTo>
                    <a:pt x="92795" y="16743"/>
                    <a:pt x="109538" y="7144"/>
                    <a:pt x="126802"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dirty="0">
                <a:solidFill>
                  <a:srgbClr val="814195"/>
                </a:solidFill>
                <a:latin typeface="Calibri"/>
                <a:ea typeface="Calibri"/>
                <a:cs typeface="Calibri"/>
                <a:sym typeface="Calibri"/>
              </a:endParaRPr>
            </a:p>
          </p:txBody>
        </p:sp>
      </p:grpSp>
      <p:grpSp>
        <p:nvGrpSpPr>
          <p:cNvPr id="17" name="Google Shape;173;p11">
            <a:extLst>
              <a:ext uri="{FF2B5EF4-FFF2-40B4-BE49-F238E27FC236}">
                <a16:creationId xmlns:a16="http://schemas.microsoft.com/office/drawing/2014/main" id="{F440B413-4DA7-00D7-EE13-013F2E4149FE}"/>
              </a:ext>
            </a:extLst>
          </p:cNvPr>
          <p:cNvGrpSpPr/>
          <p:nvPr/>
        </p:nvGrpSpPr>
        <p:grpSpPr>
          <a:xfrm rot="10800000">
            <a:off x="6906323" y="4710128"/>
            <a:ext cx="393894" cy="356646"/>
            <a:chOff x="6049791" y="6106298"/>
            <a:chExt cx="321022" cy="290665"/>
          </a:xfrm>
          <a:solidFill>
            <a:srgbClr val="703881"/>
          </a:solidFill>
        </p:grpSpPr>
        <p:sp>
          <p:nvSpPr>
            <p:cNvPr id="18" name="Google Shape;174;p11">
              <a:extLst>
                <a:ext uri="{FF2B5EF4-FFF2-40B4-BE49-F238E27FC236}">
                  <a16:creationId xmlns:a16="http://schemas.microsoft.com/office/drawing/2014/main" id="{8AFE981E-37EC-1686-069C-DB98A54E2A22}"/>
                </a:ext>
              </a:extLst>
            </p:cNvPr>
            <p:cNvSpPr/>
            <p:nvPr/>
          </p:nvSpPr>
          <p:spPr>
            <a:xfrm>
              <a:off x="6049791" y="6106298"/>
              <a:ext cx="140642" cy="290662"/>
            </a:xfrm>
            <a:custGeom>
              <a:avLst/>
              <a:gdLst/>
              <a:ahLst/>
              <a:cxnLst/>
              <a:rect l="l" t="t" r="r" b="b"/>
              <a:pathLst>
                <a:path w="140642" h="290662" extrusionOk="0">
                  <a:moveTo>
                    <a:pt x="127248" y="0"/>
                  </a:moveTo>
                  <a:lnTo>
                    <a:pt x="127248" y="29468"/>
                  </a:lnTo>
                  <a:cubicBezTo>
                    <a:pt x="107900" y="37803"/>
                    <a:pt x="93166" y="48593"/>
                    <a:pt x="83046" y="61838"/>
                  </a:cubicBezTo>
                  <a:cubicBezTo>
                    <a:pt x="72926" y="75084"/>
                    <a:pt x="67865" y="89892"/>
                    <a:pt x="67865" y="106264"/>
                  </a:cubicBezTo>
                  <a:cubicBezTo>
                    <a:pt x="67865" y="121146"/>
                    <a:pt x="73967" y="136104"/>
                    <a:pt x="86171" y="151135"/>
                  </a:cubicBezTo>
                  <a:cubicBezTo>
                    <a:pt x="98375" y="166167"/>
                    <a:pt x="110505" y="181273"/>
                    <a:pt x="122560" y="196453"/>
                  </a:cubicBezTo>
                  <a:cubicBezTo>
                    <a:pt x="134615" y="211634"/>
                    <a:pt x="140642" y="226666"/>
                    <a:pt x="140642" y="241548"/>
                  </a:cubicBezTo>
                  <a:cubicBezTo>
                    <a:pt x="140642" y="255836"/>
                    <a:pt x="135136" y="267593"/>
                    <a:pt x="124122" y="276821"/>
                  </a:cubicBezTo>
                  <a:cubicBezTo>
                    <a:pt x="113109" y="286048"/>
                    <a:pt x="100459" y="290662"/>
                    <a:pt x="86171" y="290662"/>
                  </a:cubicBezTo>
                  <a:cubicBezTo>
                    <a:pt x="72777" y="290662"/>
                    <a:pt x="59382" y="285750"/>
                    <a:pt x="45988" y="275928"/>
                  </a:cubicBezTo>
                  <a:cubicBezTo>
                    <a:pt x="32593" y="266105"/>
                    <a:pt x="21580" y="252041"/>
                    <a:pt x="12948" y="233735"/>
                  </a:cubicBezTo>
                  <a:cubicBezTo>
                    <a:pt x="4316" y="215429"/>
                    <a:pt x="0" y="195114"/>
                    <a:pt x="0" y="172790"/>
                  </a:cubicBezTo>
                  <a:cubicBezTo>
                    <a:pt x="0" y="133797"/>
                    <a:pt x="11534" y="99343"/>
                    <a:pt x="34602" y="69429"/>
                  </a:cubicBezTo>
                  <a:cubicBezTo>
                    <a:pt x="57671" y="39514"/>
                    <a:pt x="88553" y="16371"/>
                    <a:pt x="127248"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dirty="0">
                <a:solidFill>
                  <a:srgbClr val="3D3D3D"/>
                </a:solidFill>
                <a:latin typeface="Calibri"/>
                <a:ea typeface="Calibri"/>
                <a:cs typeface="Calibri"/>
                <a:sym typeface="Calibri"/>
              </a:endParaRPr>
            </a:p>
          </p:txBody>
        </p:sp>
        <p:sp>
          <p:nvSpPr>
            <p:cNvPr id="20" name="Google Shape;175;p11">
              <a:extLst>
                <a:ext uri="{FF2B5EF4-FFF2-40B4-BE49-F238E27FC236}">
                  <a16:creationId xmlns:a16="http://schemas.microsoft.com/office/drawing/2014/main" id="{285B4799-37A7-7374-8208-5E7F23FA8C07}"/>
                </a:ext>
              </a:extLst>
            </p:cNvPr>
            <p:cNvSpPr/>
            <p:nvPr/>
          </p:nvSpPr>
          <p:spPr>
            <a:xfrm>
              <a:off x="6231063" y="6106301"/>
              <a:ext cx="139750" cy="290662"/>
            </a:xfrm>
            <a:custGeom>
              <a:avLst/>
              <a:gdLst/>
              <a:ahLst/>
              <a:cxnLst/>
              <a:rect l="l" t="t" r="r" b="b"/>
              <a:pathLst>
                <a:path w="139750" h="290662" extrusionOk="0">
                  <a:moveTo>
                    <a:pt x="126802" y="0"/>
                  </a:moveTo>
                  <a:lnTo>
                    <a:pt x="126802" y="29468"/>
                  </a:lnTo>
                  <a:cubicBezTo>
                    <a:pt x="107454" y="37803"/>
                    <a:pt x="92720" y="48593"/>
                    <a:pt x="82600" y="61838"/>
                  </a:cubicBezTo>
                  <a:cubicBezTo>
                    <a:pt x="72480" y="75084"/>
                    <a:pt x="67420" y="89892"/>
                    <a:pt x="67420" y="106264"/>
                  </a:cubicBezTo>
                  <a:cubicBezTo>
                    <a:pt x="67420" y="121742"/>
                    <a:pt x="73447" y="136848"/>
                    <a:pt x="85502" y="151582"/>
                  </a:cubicBezTo>
                  <a:cubicBezTo>
                    <a:pt x="97557" y="166316"/>
                    <a:pt x="109612" y="181124"/>
                    <a:pt x="121667" y="196007"/>
                  </a:cubicBezTo>
                  <a:cubicBezTo>
                    <a:pt x="133723" y="210890"/>
                    <a:pt x="139750" y="226070"/>
                    <a:pt x="139750" y="241548"/>
                  </a:cubicBezTo>
                  <a:cubicBezTo>
                    <a:pt x="139750" y="256133"/>
                    <a:pt x="134243" y="267965"/>
                    <a:pt x="123230" y="277044"/>
                  </a:cubicBezTo>
                  <a:cubicBezTo>
                    <a:pt x="112217" y="286122"/>
                    <a:pt x="99715" y="290662"/>
                    <a:pt x="85725" y="290662"/>
                  </a:cubicBezTo>
                  <a:cubicBezTo>
                    <a:pt x="72331" y="290662"/>
                    <a:pt x="59011" y="285825"/>
                    <a:pt x="45765" y="276151"/>
                  </a:cubicBezTo>
                  <a:cubicBezTo>
                    <a:pt x="32519" y="266477"/>
                    <a:pt x="21581" y="252636"/>
                    <a:pt x="12949" y="234628"/>
                  </a:cubicBezTo>
                  <a:cubicBezTo>
                    <a:pt x="4317" y="216620"/>
                    <a:pt x="0" y="196007"/>
                    <a:pt x="0" y="172790"/>
                  </a:cubicBezTo>
                  <a:cubicBezTo>
                    <a:pt x="0" y="153740"/>
                    <a:pt x="3051" y="135285"/>
                    <a:pt x="9153" y="117426"/>
                  </a:cubicBezTo>
                  <a:cubicBezTo>
                    <a:pt x="15255" y="99566"/>
                    <a:pt x="23962" y="83344"/>
                    <a:pt x="35273" y="68759"/>
                  </a:cubicBezTo>
                  <a:cubicBezTo>
                    <a:pt x="46584" y="54174"/>
                    <a:pt x="60350" y="40854"/>
                    <a:pt x="76573" y="28799"/>
                  </a:cubicBezTo>
                  <a:cubicBezTo>
                    <a:pt x="92795" y="16743"/>
                    <a:pt x="109538" y="7144"/>
                    <a:pt x="126802" y="0"/>
                  </a:cubicBezTo>
                  <a:close/>
                </a:path>
              </a:pathLst>
            </a:custGeom>
            <a:grpFill/>
            <a:ln>
              <a:noFill/>
            </a:ln>
          </p:spPr>
          <p:txBody>
            <a:bodyPr spcFirstLastPara="1" wrap="square" lIns="68525" tIns="34250" rIns="68525" bIns="34250" anchor="t" anchorCtr="0">
              <a:noAutofit/>
            </a:bodyPr>
            <a:lstStyle/>
            <a:p>
              <a:pPr marL="0" marR="0" lvl="0" indent="0" algn="ctr" rtl="0">
                <a:lnSpc>
                  <a:spcPct val="100000"/>
                </a:lnSpc>
                <a:spcBef>
                  <a:spcPts val="0"/>
                </a:spcBef>
                <a:spcAft>
                  <a:spcPts val="0"/>
                </a:spcAft>
                <a:buClr>
                  <a:srgbClr val="000000"/>
                </a:buClr>
                <a:buSzPts val="5395"/>
                <a:buFont typeface="Arial"/>
                <a:buNone/>
              </a:pPr>
              <a:endParaRPr sz="5395" b="0" i="0" u="none" strike="noStrike" cap="none">
                <a:solidFill>
                  <a:srgbClr val="3D3D3D"/>
                </a:solidFill>
                <a:latin typeface="Calibri"/>
                <a:ea typeface="Calibri"/>
                <a:cs typeface="Calibri"/>
                <a:sym typeface="Calibri"/>
              </a:endParaRPr>
            </a:p>
          </p:txBody>
        </p:sp>
      </p:grpSp>
      <p:sp>
        <p:nvSpPr>
          <p:cNvPr id="5" name="文本框 37">
            <a:extLst>
              <a:ext uri="{FF2B5EF4-FFF2-40B4-BE49-F238E27FC236}">
                <a16:creationId xmlns:a16="http://schemas.microsoft.com/office/drawing/2014/main" id="{4BDE5B81-7563-C9E0-BA2E-88339285B499}"/>
              </a:ext>
            </a:extLst>
          </p:cNvPr>
          <p:cNvSpPr txBox="1"/>
          <p:nvPr/>
        </p:nvSpPr>
        <p:spPr>
          <a:xfrm>
            <a:off x="7502200" y="760911"/>
            <a:ext cx="4654725" cy="5428537"/>
          </a:xfrm>
          <a:prstGeom prst="rect">
            <a:avLst/>
          </a:prstGeom>
          <a:noFill/>
        </p:spPr>
        <p:txBody>
          <a:bodyPr wrap="square" rtlCol="0">
            <a:spAutoFit/>
          </a:bodyPr>
          <a:lstStyle/>
          <a:p>
            <a:pPr algn="ctr">
              <a:lnSpc>
                <a:spcPct val="300000"/>
              </a:lnSpc>
            </a:pPr>
            <a:r>
              <a:rPr lang="zh-CN" altLang="en-US" sz="2400" b="1" dirty="0">
                <a:solidFill>
                  <a:srgbClr val="814195"/>
                </a:solidFill>
                <a:latin typeface="思源宋体 Heavy" panose="02020900000000000000" pitchFamily="18" charset="-122"/>
                <a:ea typeface="思源宋体 Heavy" panose="02020900000000000000" pitchFamily="18" charset="-122"/>
                <a:cs typeface="+mn-ea"/>
                <a:sym typeface="+mn-lt"/>
              </a:rPr>
              <a:t>传播主体 </a:t>
            </a:r>
            <a:r>
              <a:rPr lang="en-US" altLang="zh-CN" sz="2400" b="1" dirty="0">
                <a:solidFill>
                  <a:srgbClr val="FF0000"/>
                </a:solidFill>
                <a:latin typeface="思源宋体 Heavy" panose="02020900000000000000" pitchFamily="18" charset="-122"/>
                <a:ea typeface="思源宋体 Heavy" panose="02020900000000000000" pitchFamily="18" charset="-122"/>
                <a:cs typeface="+mn-ea"/>
                <a:sym typeface="+mn-lt"/>
              </a:rPr>
              <a:t>W</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ho</a:t>
            </a:r>
            <a:r>
              <a:rPr lang="zh-CN" altLang="en-US" sz="2400" b="1" dirty="0">
                <a:solidFill>
                  <a:srgbClr val="814195"/>
                </a:solidFill>
                <a:latin typeface="思源宋体 Heavy" panose="02020900000000000000" pitchFamily="18" charset="-122"/>
                <a:ea typeface="思源宋体 Heavy" panose="02020900000000000000" pitchFamily="18" charset="-122"/>
                <a:cs typeface="+mn-ea"/>
                <a:sym typeface="+mn-lt"/>
              </a:rPr>
              <a:t>  </a:t>
            </a:r>
            <a:endPar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endParaRPr>
          </a:p>
          <a:p>
            <a:pPr algn="ctr">
              <a:lnSpc>
                <a:spcPct val="300000"/>
              </a:lnSpc>
            </a:pPr>
            <a:r>
              <a:rPr lang="zh-CN" altLang="en-US" sz="2400" b="1" dirty="0">
                <a:solidFill>
                  <a:srgbClr val="814195"/>
                </a:solidFill>
                <a:latin typeface="思源宋体 Heavy" panose="02020900000000000000" pitchFamily="18" charset="-122"/>
                <a:ea typeface="思源宋体 Heavy" panose="02020900000000000000" pitchFamily="18" charset="-122"/>
                <a:cs typeface="+mn-ea"/>
                <a:sym typeface="+mn-lt"/>
              </a:rPr>
              <a:t>传播内容 </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Says </a:t>
            </a:r>
            <a:r>
              <a:rPr lang="en-US" altLang="zh-CN" sz="2400" b="1" dirty="0">
                <a:solidFill>
                  <a:srgbClr val="FF0000"/>
                </a:solidFill>
                <a:latin typeface="思源宋体 Heavy" panose="02020900000000000000" pitchFamily="18" charset="-122"/>
                <a:ea typeface="思源宋体 Heavy" panose="02020900000000000000" pitchFamily="18" charset="-122"/>
                <a:cs typeface="+mn-ea"/>
                <a:sym typeface="+mn-lt"/>
              </a:rPr>
              <a:t>W</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hat</a:t>
            </a:r>
          </a:p>
          <a:p>
            <a:pPr algn="ctr">
              <a:lnSpc>
                <a:spcPct val="300000"/>
              </a:lnSpc>
            </a:pPr>
            <a:r>
              <a:rPr lang="zh-CN" altLang="en-US" sz="2400" b="1" dirty="0">
                <a:solidFill>
                  <a:srgbClr val="814195"/>
                </a:solidFill>
                <a:latin typeface="思源宋体 Heavy" panose="02020900000000000000" pitchFamily="18" charset="-122"/>
                <a:ea typeface="思源宋体 Heavy" panose="02020900000000000000" pitchFamily="18" charset="-122"/>
                <a:cs typeface="+mn-ea"/>
                <a:sym typeface="+mn-lt"/>
              </a:rPr>
              <a:t>传播渠道 </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In </a:t>
            </a:r>
            <a:r>
              <a:rPr lang="en-US" altLang="zh-CN" sz="2400" b="1" dirty="0">
                <a:solidFill>
                  <a:srgbClr val="FF0000"/>
                </a:solidFill>
                <a:latin typeface="思源宋体 Heavy" panose="02020900000000000000" pitchFamily="18" charset="-122"/>
                <a:ea typeface="思源宋体 Heavy" panose="02020900000000000000" pitchFamily="18" charset="-122"/>
                <a:cs typeface="+mn-ea"/>
                <a:sym typeface="+mn-lt"/>
              </a:rPr>
              <a:t>W</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hich Channel</a:t>
            </a:r>
          </a:p>
          <a:p>
            <a:pPr algn="ctr">
              <a:lnSpc>
                <a:spcPct val="300000"/>
              </a:lnSpc>
            </a:pPr>
            <a:r>
              <a:rPr lang="zh-CN" altLang="en-US" sz="2400" b="1" dirty="0">
                <a:solidFill>
                  <a:srgbClr val="814195"/>
                </a:solidFill>
                <a:latin typeface="思源宋体 Heavy" panose="02020900000000000000" pitchFamily="18" charset="-122"/>
                <a:ea typeface="思源宋体 Heavy" panose="02020900000000000000" pitchFamily="18" charset="-122"/>
                <a:cs typeface="+mn-ea"/>
                <a:sym typeface="+mn-lt"/>
              </a:rPr>
              <a:t>传播受众 </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To </a:t>
            </a:r>
            <a:r>
              <a:rPr lang="en-US" altLang="zh-CN" sz="2400" b="1" dirty="0">
                <a:solidFill>
                  <a:srgbClr val="FF0000"/>
                </a:solidFill>
                <a:latin typeface="思源宋体 Heavy" panose="02020900000000000000" pitchFamily="18" charset="-122"/>
                <a:ea typeface="思源宋体 Heavy" panose="02020900000000000000" pitchFamily="18" charset="-122"/>
                <a:cs typeface="+mn-ea"/>
                <a:sym typeface="+mn-lt"/>
              </a:rPr>
              <a:t>W</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hom</a:t>
            </a:r>
          </a:p>
          <a:p>
            <a:pPr algn="ctr">
              <a:lnSpc>
                <a:spcPct val="300000"/>
              </a:lnSpc>
            </a:pPr>
            <a:r>
              <a:rPr lang="zh-CN" altLang="en-US" sz="2400" b="1" dirty="0">
                <a:solidFill>
                  <a:srgbClr val="814195"/>
                </a:solidFill>
                <a:latin typeface="思源宋体 Heavy" panose="02020900000000000000" pitchFamily="18" charset="-122"/>
                <a:ea typeface="思源宋体 Heavy" panose="02020900000000000000" pitchFamily="18" charset="-122"/>
                <a:cs typeface="+mn-ea"/>
                <a:sym typeface="+mn-lt"/>
              </a:rPr>
              <a:t>传播效果 </a:t>
            </a:r>
            <a:r>
              <a:rPr lang="en-US" altLang="zh-CN" sz="2400" b="1" dirty="0">
                <a:solidFill>
                  <a:srgbClr val="FF0000"/>
                </a:solidFill>
                <a:latin typeface="思源宋体 Heavy" panose="02020900000000000000" pitchFamily="18" charset="-122"/>
                <a:ea typeface="思源宋体 Heavy" panose="02020900000000000000" pitchFamily="18" charset="-122"/>
                <a:cs typeface="+mn-ea"/>
                <a:sym typeface="+mn-lt"/>
              </a:rPr>
              <a:t>W</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ith What Effect</a:t>
            </a:r>
          </a:p>
        </p:txBody>
      </p:sp>
      <p:sp>
        <p:nvSpPr>
          <p:cNvPr id="6" name="箭號: 向下 5">
            <a:extLst>
              <a:ext uri="{FF2B5EF4-FFF2-40B4-BE49-F238E27FC236}">
                <a16:creationId xmlns:a16="http://schemas.microsoft.com/office/drawing/2014/main" id="{13608F53-225C-98B2-5491-13210D2FEFD8}"/>
              </a:ext>
            </a:extLst>
          </p:cNvPr>
          <p:cNvSpPr/>
          <p:nvPr/>
        </p:nvSpPr>
        <p:spPr>
          <a:xfrm>
            <a:off x="9653364" y="1843995"/>
            <a:ext cx="288435" cy="45413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
        <p:nvSpPr>
          <p:cNvPr id="8" name="箭號: 向下 7">
            <a:extLst>
              <a:ext uri="{FF2B5EF4-FFF2-40B4-BE49-F238E27FC236}">
                <a16:creationId xmlns:a16="http://schemas.microsoft.com/office/drawing/2014/main" id="{043F9A6E-D4BA-DFDB-C26C-4355FE28ABEC}"/>
              </a:ext>
            </a:extLst>
          </p:cNvPr>
          <p:cNvSpPr/>
          <p:nvPr/>
        </p:nvSpPr>
        <p:spPr>
          <a:xfrm>
            <a:off x="9684343" y="2953542"/>
            <a:ext cx="288435" cy="45413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
        <p:nvSpPr>
          <p:cNvPr id="9" name="箭號: 向下 8">
            <a:extLst>
              <a:ext uri="{FF2B5EF4-FFF2-40B4-BE49-F238E27FC236}">
                <a16:creationId xmlns:a16="http://schemas.microsoft.com/office/drawing/2014/main" id="{8D853AEB-0029-D713-7E7C-FC526A0123BB}"/>
              </a:ext>
            </a:extLst>
          </p:cNvPr>
          <p:cNvSpPr/>
          <p:nvPr/>
        </p:nvSpPr>
        <p:spPr>
          <a:xfrm>
            <a:off x="9684343" y="4077626"/>
            <a:ext cx="288435" cy="45413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
        <p:nvSpPr>
          <p:cNvPr id="10" name="箭號: 向下 9">
            <a:extLst>
              <a:ext uri="{FF2B5EF4-FFF2-40B4-BE49-F238E27FC236}">
                <a16:creationId xmlns:a16="http://schemas.microsoft.com/office/drawing/2014/main" id="{3F62F095-E357-B200-BF29-9018ACDE33A6}"/>
              </a:ext>
            </a:extLst>
          </p:cNvPr>
          <p:cNvSpPr/>
          <p:nvPr/>
        </p:nvSpPr>
        <p:spPr>
          <a:xfrm>
            <a:off x="9684343" y="5167604"/>
            <a:ext cx="288435" cy="45413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advTm="25289"/>
    </mc:Choice>
    <mc:Fallback xmlns="">
      <p:transition advTm="252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900" decel="100000" fill="hold"/>
                                        <p:tgtEl>
                                          <p:spTgt spid="13"/>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ïş1iḍe"/>
          <p:cNvSpPr/>
          <p:nvPr/>
        </p:nvSpPr>
        <p:spPr>
          <a:xfrm>
            <a:off x="124157" y="2210082"/>
            <a:ext cx="569656" cy="569805"/>
          </a:xfrm>
          <a:prstGeom prst="roundRect">
            <a:avLst/>
          </a:prstGeom>
          <a:solidFill>
            <a:srgbClr val="70388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a:cs typeface="+mn-ea"/>
              <a:sym typeface="+mn-lt"/>
            </a:endParaRPr>
          </a:p>
        </p:txBody>
      </p:sp>
      <p:sp>
        <p:nvSpPr>
          <p:cNvPr id="9" name="îśļïḑè"/>
          <p:cNvSpPr/>
          <p:nvPr/>
        </p:nvSpPr>
        <p:spPr bwMode="auto">
          <a:xfrm>
            <a:off x="218130" y="2305534"/>
            <a:ext cx="377132" cy="3789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50" y="9182"/>
                </a:moveTo>
                <a:cubicBezTo>
                  <a:pt x="21200" y="9182"/>
                  <a:pt x="21329" y="9229"/>
                  <a:pt x="21435" y="9326"/>
                </a:cubicBezTo>
                <a:cubicBezTo>
                  <a:pt x="21544" y="9426"/>
                  <a:pt x="21599" y="9549"/>
                  <a:pt x="21599" y="9699"/>
                </a:cubicBezTo>
                <a:lnTo>
                  <a:pt x="21599" y="11867"/>
                </a:lnTo>
                <a:cubicBezTo>
                  <a:pt x="21599" y="12232"/>
                  <a:pt x="21415" y="12414"/>
                  <a:pt x="21050" y="12414"/>
                </a:cubicBezTo>
                <a:lnTo>
                  <a:pt x="18746" y="12414"/>
                </a:lnTo>
                <a:cubicBezTo>
                  <a:pt x="18575" y="13204"/>
                  <a:pt x="18299" y="13947"/>
                  <a:pt x="17915" y="14646"/>
                </a:cubicBezTo>
                <a:cubicBezTo>
                  <a:pt x="17530" y="15342"/>
                  <a:pt x="17066" y="15965"/>
                  <a:pt x="16517" y="16514"/>
                </a:cubicBezTo>
                <a:cubicBezTo>
                  <a:pt x="15968" y="17061"/>
                  <a:pt x="15346" y="17528"/>
                  <a:pt x="14647" y="17913"/>
                </a:cubicBezTo>
                <a:cubicBezTo>
                  <a:pt x="13948" y="18298"/>
                  <a:pt x="13206" y="18577"/>
                  <a:pt x="12419" y="18741"/>
                </a:cubicBezTo>
                <a:lnTo>
                  <a:pt x="12419" y="21050"/>
                </a:lnTo>
                <a:cubicBezTo>
                  <a:pt x="12419" y="21197"/>
                  <a:pt x="12369" y="21329"/>
                  <a:pt x="12269" y="21435"/>
                </a:cubicBezTo>
                <a:cubicBezTo>
                  <a:pt x="12172" y="21544"/>
                  <a:pt x="12049" y="21599"/>
                  <a:pt x="11896" y="21599"/>
                </a:cubicBezTo>
                <a:lnTo>
                  <a:pt x="9732" y="21599"/>
                </a:lnTo>
                <a:cubicBezTo>
                  <a:pt x="9368" y="21599"/>
                  <a:pt x="9183" y="21417"/>
                  <a:pt x="9183" y="21050"/>
                </a:cubicBezTo>
                <a:lnTo>
                  <a:pt x="9183" y="18741"/>
                </a:lnTo>
                <a:cubicBezTo>
                  <a:pt x="8396" y="18577"/>
                  <a:pt x="7654" y="18298"/>
                  <a:pt x="6955" y="17913"/>
                </a:cubicBezTo>
                <a:cubicBezTo>
                  <a:pt x="6259" y="17528"/>
                  <a:pt x="5634" y="17061"/>
                  <a:pt x="5085" y="16514"/>
                </a:cubicBezTo>
                <a:cubicBezTo>
                  <a:pt x="4536" y="15965"/>
                  <a:pt x="4069" y="15342"/>
                  <a:pt x="3687" y="14646"/>
                </a:cubicBezTo>
                <a:cubicBezTo>
                  <a:pt x="3300" y="13947"/>
                  <a:pt x="3024" y="13204"/>
                  <a:pt x="2856" y="12414"/>
                </a:cubicBezTo>
                <a:lnTo>
                  <a:pt x="551" y="12414"/>
                </a:lnTo>
                <a:cubicBezTo>
                  <a:pt x="187" y="12414"/>
                  <a:pt x="0" y="12231"/>
                  <a:pt x="0" y="11867"/>
                </a:cubicBezTo>
                <a:lnTo>
                  <a:pt x="0" y="9699"/>
                </a:lnTo>
                <a:cubicBezTo>
                  <a:pt x="0" y="9549"/>
                  <a:pt x="58" y="9426"/>
                  <a:pt x="167" y="9326"/>
                </a:cubicBezTo>
                <a:cubicBezTo>
                  <a:pt x="273" y="9229"/>
                  <a:pt x="402" y="9182"/>
                  <a:pt x="551" y="9182"/>
                </a:cubicBezTo>
                <a:lnTo>
                  <a:pt x="2856" y="9182"/>
                </a:lnTo>
                <a:cubicBezTo>
                  <a:pt x="3026" y="8392"/>
                  <a:pt x="3300" y="7652"/>
                  <a:pt x="3687" y="6953"/>
                </a:cubicBezTo>
                <a:cubicBezTo>
                  <a:pt x="4069" y="6251"/>
                  <a:pt x="4536" y="5631"/>
                  <a:pt x="5085" y="5081"/>
                </a:cubicBezTo>
                <a:cubicBezTo>
                  <a:pt x="5634" y="4532"/>
                  <a:pt x="6256" y="4065"/>
                  <a:pt x="6955" y="3680"/>
                </a:cubicBezTo>
                <a:cubicBezTo>
                  <a:pt x="7654" y="3298"/>
                  <a:pt x="8396" y="3022"/>
                  <a:pt x="9183" y="2852"/>
                </a:cubicBezTo>
                <a:lnTo>
                  <a:pt x="9183" y="546"/>
                </a:lnTo>
                <a:cubicBezTo>
                  <a:pt x="9183" y="181"/>
                  <a:pt x="9365" y="0"/>
                  <a:pt x="9732" y="0"/>
                </a:cubicBezTo>
                <a:lnTo>
                  <a:pt x="11896" y="0"/>
                </a:lnTo>
                <a:cubicBezTo>
                  <a:pt x="12049" y="0"/>
                  <a:pt x="12172" y="50"/>
                  <a:pt x="12269" y="158"/>
                </a:cubicBezTo>
                <a:cubicBezTo>
                  <a:pt x="12369" y="267"/>
                  <a:pt x="12419" y="396"/>
                  <a:pt x="12419" y="546"/>
                </a:cubicBezTo>
                <a:lnTo>
                  <a:pt x="12419" y="2852"/>
                </a:lnTo>
                <a:cubicBezTo>
                  <a:pt x="13206" y="3022"/>
                  <a:pt x="13948" y="3298"/>
                  <a:pt x="14647" y="3680"/>
                </a:cubicBezTo>
                <a:cubicBezTo>
                  <a:pt x="15343" y="4065"/>
                  <a:pt x="15968" y="4532"/>
                  <a:pt x="16517" y="5082"/>
                </a:cubicBezTo>
                <a:cubicBezTo>
                  <a:pt x="17066" y="5631"/>
                  <a:pt x="17530" y="6251"/>
                  <a:pt x="17915" y="6953"/>
                </a:cubicBezTo>
                <a:cubicBezTo>
                  <a:pt x="18299" y="7652"/>
                  <a:pt x="18578" y="8392"/>
                  <a:pt x="18746" y="9182"/>
                </a:cubicBezTo>
                <a:lnTo>
                  <a:pt x="21050" y="9182"/>
                </a:lnTo>
                <a:close/>
                <a:moveTo>
                  <a:pt x="12419" y="16465"/>
                </a:moveTo>
                <a:cubicBezTo>
                  <a:pt x="13411" y="16194"/>
                  <a:pt x="14268" y="15698"/>
                  <a:pt x="14991" y="14981"/>
                </a:cubicBezTo>
                <a:cubicBezTo>
                  <a:pt x="15710" y="14264"/>
                  <a:pt x="16203" y="13410"/>
                  <a:pt x="16467" y="12414"/>
                </a:cubicBezTo>
                <a:lnTo>
                  <a:pt x="14048" y="12414"/>
                </a:lnTo>
                <a:cubicBezTo>
                  <a:pt x="13684" y="12414"/>
                  <a:pt x="13505" y="12231"/>
                  <a:pt x="13514" y="11867"/>
                </a:cubicBezTo>
                <a:lnTo>
                  <a:pt x="13514" y="9699"/>
                </a:lnTo>
                <a:cubicBezTo>
                  <a:pt x="13514" y="9549"/>
                  <a:pt x="13567" y="9426"/>
                  <a:pt x="13669" y="9326"/>
                </a:cubicBezTo>
                <a:cubicBezTo>
                  <a:pt x="13772" y="9229"/>
                  <a:pt x="13898" y="9182"/>
                  <a:pt x="14048" y="9182"/>
                </a:cubicBezTo>
                <a:lnTo>
                  <a:pt x="16467" y="9182"/>
                </a:lnTo>
                <a:cubicBezTo>
                  <a:pt x="16194" y="8186"/>
                  <a:pt x="15698" y="7332"/>
                  <a:pt x="14982" y="6609"/>
                </a:cubicBezTo>
                <a:cubicBezTo>
                  <a:pt x="14265" y="5883"/>
                  <a:pt x="13411" y="5390"/>
                  <a:pt x="12419" y="5131"/>
                </a:cubicBezTo>
                <a:lnTo>
                  <a:pt x="12419" y="7549"/>
                </a:lnTo>
                <a:cubicBezTo>
                  <a:pt x="12419" y="7699"/>
                  <a:pt x="12369" y="7828"/>
                  <a:pt x="12269" y="7928"/>
                </a:cubicBezTo>
                <a:cubicBezTo>
                  <a:pt x="12172" y="8031"/>
                  <a:pt x="12049" y="8081"/>
                  <a:pt x="11896" y="8081"/>
                </a:cubicBezTo>
                <a:lnTo>
                  <a:pt x="9732" y="8081"/>
                </a:lnTo>
                <a:cubicBezTo>
                  <a:pt x="9368" y="8081"/>
                  <a:pt x="9183" y="7905"/>
                  <a:pt x="9183" y="7549"/>
                </a:cubicBezTo>
                <a:lnTo>
                  <a:pt x="9183" y="5131"/>
                </a:lnTo>
                <a:cubicBezTo>
                  <a:pt x="8191" y="5402"/>
                  <a:pt x="7334" y="5895"/>
                  <a:pt x="6608" y="6612"/>
                </a:cubicBezTo>
                <a:cubicBezTo>
                  <a:pt x="5889" y="7332"/>
                  <a:pt x="5399" y="8187"/>
                  <a:pt x="5135" y="9182"/>
                </a:cubicBezTo>
                <a:lnTo>
                  <a:pt x="7580" y="9182"/>
                </a:lnTo>
                <a:cubicBezTo>
                  <a:pt x="7733" y="9182"/>
                  <a:pt x="7853" y="9229"/>
                  <a:pt x="7947" y="9326"/>
                </a:cubicBezTo>
                <a:cubicBezTo>
                  <a:pt x="8038" y="9426"/>
                  <a:pt x="8088" y="9550"/>
                  <a:pt x="8088" y="9700"/>
                </a:cubicBezTo>
                <a:lnTo>
                  <a:pt x="8088" y="11867"/>
                </a:lnTo>
                <a:cubicBezTo>
                  <a:pt x="8088" y="12017"/>
                  <a:pt x="8038" y="12144"/>
                  <a:pt x="7947" y="12252"/>
                </a:cubicBezTo>
                <a:cubicBezTo>
                  <a:pt x="7853" y="12364"/>
                  <a:pt x="7733" y="12414"/>
                  <a:pt x="7580" y="12414"/>
                </a:cubicBezTo>
                <a:lnTo>
                  <a:pt x="5135" y="12414"/>
                </a:lnTo>
                <a:cubicBezTo>
                  <a:pt x="5408" y="13410"/>
                  <a:pt x="5904" y="14267"/>
                  <a:pt x="6620" y="14990"/>
                </a:cubicBezTo>
                <a:cubicBezTo>
                  <a:pt x="7337" y="15710"/>
                  <a:pt x="8191" y="16203"/>
                  <a:pt x="9183" y="16465"/>
                </a:cubicBezTo>
                <a:lnTo>
                  <a:pt x="9183" y="14018"/>
                </a:lnTo>
                <a:cubicBezTo>
                  <a:pt x="9183" y="13868"/>
                  <a:pt x="9239" y="13744"/>
                  <a:pt x="9348" y="13653"/>
                </a:cubicBezTo>
                <a:cubicBezTo>
                  <a:pt x="9453" y="13559"/>
                  <a:pt x="9583" y="13512"/>
                  <a:pt x="9732" y="13512"/>
                </a:cubicBezTo>
                <a:lnTo>
                  <a:pt x="11896" y="13512"/>
                </a:lnTo>
                <a:cubicBezTo>
                  <a:pt x="12049" y="13512"/>
                  <a:pt x="12172" y="13559"/>
                  <a:pt x="12269" y="13653"/>
                </a:cubicBezTo>
                <a:cubicBezTo>
                  <a:pt x="12369" y="13744"/>
                  <a:pt x="12419" y="13868"/>
                  <a:pt x="12419" y="14018"/>
                </a:cubicBezTo>
                <a:lnTo>
                  <a:pt x="12419" y="16465"/>
                </a:lnTo>
                <a:close/>
              </a:path>
            </a:pathLst>
          </a:custGeom>
          <a:solidFill>
            <a:schemeClr val="bg1"/>
          </a:solidFill>
          <a:ln>
            <a:noFill/>
          </a:ln>
          <a:effectLst/>
        </p:spPr>
        <p:txBody>
          <a:bodyPr wrap="square" lIns="91440" tIns="45720" rIns="91440" bIns="45720" anchor="ctr">
            <a:normAutofit/>
          </a:bodyPr>
          <a:lstStyle/>
          <a:p>
            <a:pPr algn="ctr"/>
            <a:endParaRPr>
              <a:cs typeface="+mn-ea"/>
              <a:sym typeface="+mn-lt"/>
            </a:endParaRPr>
          </a:p>
        </p:txBody>
      </p:sp>
      <p:sp>
        <p:nvSpPr>
          <p:cNvPr id="38" name="文本框 37"/>
          <p:cNvSpPr txBox="1"/>
          <p:nvPr/>
        </p:nvSpPr>
        <p:spPr>
          <a:xfrm>
            <a:off x="1833579" y="2015985"/>
            <a:ext cx="1835475" cy="4271234"/>
          </a:xfrm>
          <a:prstGeom prst="rect">
            <a:avLst/>
          </a:prstGeom>
          <a:noFill/>
        </p:spPr>
        <p:txBody>
          <a:bodyPr wrap="square" rtlCol="0">
            <a:spAutoFit/>
          </a:bodyPr>
          <a:lstStyle/>
          <a:p>
            <a:pPr indent="-171450">
              <a:lnSpc>
                <a:spcPct val="200000"/>
              </a:lnSpc>
              <a:buFont typeface="Arial" panose="020B0604020202020204" pitchFamily="34" charset="0"/>
              <a:buChar char="•"/>
            </a:pPr>
            <a:r>
              <a:rPr lang="zh-CN" altLang="en-US" sz="2800" b="1" dirty="0">
                <a:solidFill>
                  <a:srgbClr val="814195"/>
                </a:solidFill>
                <a:latin typeface="思源宋体 Heavy" panose="02020900000000000000" pitchFamily="18" charset="-122"/>
                <a:ea typeface="思源宋体 Heavy" panose="02020900000000000000" pitchFamily="18" charset="-122"/>
                <a:cs typeface="+mn-ea"/>
                <a:sym typeface="+mn-lt"/>
              </a:rPr>
              <a:t>传播主体 </a:t>
            </a:r>
            <a:endParaRPr lang="en-US" altLang="zh-CN" sz="2800" b="1" dirty="0">
              <a:solidFill>
                <a:srgbClr val="814195"/>
              </a:solidFill>
              <a:latin typeface="思源宋体 Heavy" panose="02020900000000000000" pitchFamily="18" charset="-122"/>
              <a:ea typeface="思源宋体 Heavy" panose="02020900000000000000" pitchFamily="18" charset="-122"/>
              <a:cs typeface="+mn-ea"/>
              <a:sym typeface="+mn-lt"/>
            </a:endParaRPr>
          </a:p>
          <a:p>
            <a:pPr indent="-171450">
              <a:lnSpc>
                <a:spcPct val="200000"/>
              </a:lnSpc>
              <a:buFont typeface="Arial" panose="020B0604020202020204" pitchFamily="34" charset="0"/>
              <a:buChar char="•"/>
            </a:pPr>
            <a:r>
              <a:rPr lang="zh-CN" altLang="en-US" sz="2800" b="1" dirty="0">
                <a:solidFill>
                  <a:srgbClr val="814195"/>
                </a:solidFill>
                <a:latin typeface="思源宋体 Heavy" panose="02020900000000000000" pitchFamily="18" charset="-122"/>
                <a:ea typeface="思源宋体 Heavy" panose="02020900000000000000" pitchFamily="18" charset="-122"/>
                <a:cs typeface="+mn-ea"/>
                <a:sym typeface="+mn-lt"/>
              </a:rPr>
              <a:t>传播内容 </a:t>
            </a:r>
            <a:endParaRPr lang="en-US" altLang="zh-CN" sz="2800" b="1" dirty="0">
              <a:solidFill>
                <a:srgbClr val="814195"/>
              </a:solidFill>
              <a:latin typeface="思源宋体 Heavy" panose="02020900000000000000" pitchFamily="18" charset="-122"/>
              <a:ea typeface="思源宋体 Heavy" panose="02020900000000000000" pitchFamily="18" charset="-122"/>
              <a:cs typeface="+mn-ea"/>
              <a:sym typeface="+mn-lt"/>
            </a:endParaRPr>
          </a:p>
          <a:p>
            <a:pPr indent="-171450">
              <a:lnSpc>
                <a:spcPct val="200000"/>
              </a:lnSpc>
              <a:buFont typeface="Arial" panose="020B0604020202020204" pitchFamily="34" charset="0"/>
              <a:buChar char="•"/>
            </a:pPr>
            <a:r>
              <a:rPr lang="zh-CN" altLang="en-US" sz="2800" b="1" dirty="0">
                <a:solidFill>
                  <a:srgbClr val="814195"/>
                </a:solidFill>
                <a:latin typeface="思源宋体 Heavy" panose="02020900000000000000" pitchFamily="18" charset="-122"/>
                <a:ea typeface="思源宋体 Heavy" panose="02020900000000000000" pitchFamily="18" charset="-122"/>
                <a:cs typeface="+mn-ea"/>
                <a:sym typeface="+mn-lt"/>
              </a:rPr>
              <a:t>传播渠道 </a:t>
            </a:r>
            <a:endParaRPr lang="en-US" altLang="zh-CN" sz="2800" b="1" dirty="0">
              <a:solidFill>
                <a:srgbClr val="814195"/>
              </a:solidFill>
              <a:latin typeface="思源宋体 Heavy" panose="02020900000000000000" pitchFamily="18" charset="-122"/>
              <a:ea typeface="思源宋体 Heavy" panose="02020900000000000000" pitchFamily="18" charset="-122"/>
              <a:cs typeface="+mn-ea"/>
              <a:sym typeface="+mn-lt"/>
            </a:endParaRPr>
          </a:p>
          <a:p>
            <a:pPr indent="-171450">
              <a:lnSpc>
                <a:spcPct val="200000"/>
              </a:lnSpc>
              <a:buFont typeface="Arial" panose="020B0604020202020204" pitchFamily="34" charset="0"/>
              <a:buChar char="•"/>
            </a:pPr>
            <a:r>
              <a:rPr lang="zh-CN" altLang="en-US" sz="2800" b="1" dirty="0">
                <a:solidFill>
                  <a:srgbClr val="814195"/>
                </a:solidFill>
                <a:latin typeface="思源宋体 Heavy" panose="02020900000000000000" pitchFamily="18" charset="-122"/>
                <a:ea typeface="思源宋体 Heavy" panose="02020900000000000000" pitchFamily="18" charset="-122"/>
                <a:cs typeface="+mn-ea"/>
                <a:sym typeface="+mn-lt"/>
              </a:rPr>
              <a:t>传播受众</a:t>
            </a:r>
            <a:endParaRPr lang="en-US" altLang="zh-CN" sz="2800" b="1" dirty="0">
              <a:solidFill>
                <a:srgbClr val="814195"/>
              </a:solidFill>
              <a:latin typeface="思源宋体 Heavy" panose="02020900000000000000" pitchFamily="18" charset="-122"/>
              <a:ea typeface="思源宋体 Heavy" panose="02020900000000000000" pitchFamily="18" charset="-122"/>
              <a:cs typeface="+mn-ea"/>
              <a:sym typeface="+mn-lt"/>
            </a:endParaRPr>
          </a:p>
          <a:p>
            <a:pPr indent="-171450">
              <a:lnSpc>
                <a:spcPct val="200000"/>
              </a:lnSpc>
              <a:buFont typeface="Arial" panose="020B0604020202020204" pitchFamily="34" charset="0"/>
              <a:buChar char="•"/>
            </a:pPr>
            <a:r>
              <a:rPr lang="zh-CN" altLang="en-US" sz="2800" b="1" dirty="0">
                <a:solidFill>
                  <a:srgbClr val="814195"/>
                </a:solidFill>
                <a:latin typeface="思源宋体 Heavy" panose="02020900000000000000" pitchFamily="18" charset="-122"/>
                <a:ea typeface="思源宋体 Heavy" panose="02020900000000000000" pitchFamily="18" charset="-122"/>
                <a:cs typeface="+mn-ea"/>
                <a:sym typeface="+mn-lt"/>
              </a:rPr>
              <a:t>传播效果</a:t>
            </a:r>
            <a:endParaRPr lang="en-US" altLang="zh-CN" sz="2800" b="1" dirty="0">
              <a:solidFill>
                <a:srgbClr val="814195"/>
              </a:solidFill>
              <a:latin typeface="思源宋体 Heavy" panose="02020900000000000000" pitchFamily="18" charset="-122"/>
              <a:ea typeface="思源宋体 Heavy" panose="02020900000000000000" pitchFamily="18" charset="-122"/>
              <a:cs typeface="+mn-ea"/>
              <a:sym typeface="+mn-lt"/>
            </a:endParaRPr>
          </a:p>
        </p:txBody>
      </p:sp>
      <p:grpSp>
        <p:nvGrpSpPr>
          <p:cNvPr id="44" name="组合 43"/>
          <p:cNvGrpSpPr/>
          <p:nvPr/>
        </p:nvGrpSpPr>
        <p:grpSpPr>
          <a:xfrm>
            <a:off x="604109" y="368651"/>
            <a:ext cx="1882289" cy="417037"/>
            <a:chOff x="668068" y="202823"/>
            <a:chExt cx="1414556" cy="337529"/>
          </a:xfrm>
          <a:solidFill>
            <a:srgbClr val="703881"/>
          </a:solidFill>
        </p:grpSpPr>
        <p:sp>
          <p:nvSpPr>
            <p:cNvPr id="45" name="箭头: V 形 44"/>
            <p:cNvSpPr/>
            <p:nvPr/>
          </p:nvSpPr>
          <p:spPr>
            <a:xfrm>
              <a:off x="668068" y="202823"/>
              <a:ext cx="411871" cy="329144"/>
            </a:xfrm>
            <a:prstGeom prst="chevron">
              <a:avLst/>
            </a:prstGeom>
            <a:solidFill>
              <a:srgbClr val="D3B1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6" name="箭头: V 形 45"/>
            <p:cNvSpPr/>
            <p:nvPr/>
          </p:nvSpPr>
          <p:spPr>
            <a:xfrm>
              <a:off x="1003739" y="202823"/>
              <a:ext cx="411871" cy="329144"/>
            </a:xfrm>
            <a:prstGeom prst="chevron">
              <a:avLst/>
            </a:prstGeom>
            <a:solidFill>
              <a:srgbClr val="BB87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7" name="箭头: V 形 46"/>
            <p:cNvSpPr/>
            <p:nvPr/>
          </p:nvSpPr>
          <p:spPr>
            <a:xfrm>
              <a:off x="1335082" y="211208"/>
              <a:ext cx="411871" cy="329144"/>
            </a:xfrm>
            <a:prstGeom prst="chevron">
              <a:avLst/>
            </a:prstGeom>
            <a:solidFill>
              <a:srgbClr val="A45E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
          <p:nvSpPr>
            <p:cNvPr id="48" name="箭头: V 形 47"/>
            <p:cNvSpPr/>
            <p:nvPr/>
          </p:nvSpPr>
          <p:spPr>
            <a:xfrm>
              <a:off x="1670753" y="211208"/>
              <a:ext cx="411871" cy="32914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sp>
        <p:nvSpPr>
          <p:cNvPr id="49" name="文本框 48"/>
          <p:cNvSpPr txBox="1"/>
          <p:nvPr/>
        </p:nvSpPr>
        <p:spPr>
          <a:xfrm>
            <a:off x="2555372" y="281058"/>
            <a:ext cx="5400298" cy="584775"/>
          </a:xfrm>
          <a:prstGeom prst="rect">
            <a:avLst/>
          </a:prstGeom>
          <a:noFill/>
        </p:spPr>
        <p:txBody>
          <a:bodyPr wrap="square" rtlCol="0">
            <a:spAutoFit/>
          </a:bodyPr>
          <a:lstStyle/>
          <a:p>
            <a:pPr algn="ctr"/>
            <a:r>
              <a:rPr lang="en-US" altLang="zh-TW" sz="3200" b="1" dirty="0">
                <a:solidFill>
                  <a:srgbClr val="703881"/>
                </a:solidFill>
                <a:latin typeface="思源宋体 Heavy" panose="02020900000000000000" pitchFamily="18" charset="-122"/>
                <a:ea typeface="思源宋体 Heavy" panose="02020900000000000000" pitchFamily="18" charset="-122"/>
                <a:cs typeface="+mn-ea"/>
                <a:sym typeface="+mn-lt"/>
              </a:rPr>
              <a:t>”5W”</a:t>
            </a:r>
            <a:r>
              <a:rPr lang="zh-TW" altLang="en-US" sz="3200" b="1" dirty="0">
                <a:solidFill>
                  <a:srgbClr val="703881"/>
                </a:solidFill>
                <a:latin typeface="思源宋体 Heavy" panose="02020900000000000000" pitchFamily="18" charset="-122"/>
                <a:ea typeface="思源宋体 Heavy" panose="02020900000000000000" pitchFamily="18" charset="-122"/>
                <a:cs typeface="+mn-ea"/>
                <a:sym typeface="+mn-lt"/>
              </a:rPr>
              <a:t>传播模式的引入</a:t>
            </a:r>
            <a:endParaRPr lang="zh-CN" altLang="en-US" sz="3200" b="1" dirty="0">
              <a:solidFill>
                <a:srgbClr val="703881"/>
              </a:solidFill>
              <a:latin typeface="思源宋体 Heavy" panose="02020900000000000000" pitchFamily="18" charset="-122"/>
              <a:ea typeface="思源宋体 Heavy" panose="02020900000000000000" pitchFamily="18" charset="-122"/>
              <a:cs typeface="+mn-ea"/>
              <a:sym typeface="+mn-lt"/>
            </a:endParaRPr>
          </a:p>
        </p:txBody>
      </p:sp>
      <p:grpSp>
        <p:nvGrpSpPr>
          <p:cNvPr id="52" name="组合 51"/>
          <p:cNvGrpSpPr>
            <a:grpSpLocks noChangeAspect="1"/>
          </p:cNvGrpSpPr>
          <p:nvPr/>
        </p:nvGrpSpPr>
        <p:grpSpPr>
          <a:xfrm>
            <a:off x="10003315" y="324030"/>
            <a:ext cx="1891573" cy="569248"/>
            <a:chOff x="2685028" y="2876682"/>
            <a:chExt cx="5502784" cy="1656004"/>
          </a:xfrm>
        </p:grpSpPr>
        <p:sp>
          <p:nvSpPr>
            <p:cNvPr id="53" name="i$ľïdê"/>
            <p:cNvSpPr/>
            <p:nvPr userDrawn="1"/>
          </p:nvSpPr>
          <p:spPr>
            <a:xfrm>
              <a:off x="4486927" y="2876682"/>
              <a:ext cx="3699559" cy="1174043"/>
            </a:xfrm>
            <a:custGeom>
              <a:avLst/>
              <a:gdLst>
                <a:gd name="connsiteX0" fmla="*/ 3528743 w 3812022"/>
                <a:gd name="connsiteY0" fmla="*/ 1166183 h 1325394"/>
                <a:gd name="connsiteX1" fmla="*/ 3537795 w 3812022"/>
                <a:gd name="connsiteY1" fmla="*/ 1178430 h 1325394"/>
                <a:gd name="connsiteX2" fmla="*/ 3528743 w 3812022"/>
                <a:gd name="connsiteY2" fmla="*/ 1258302 h 1325394"/>
                <a:gd name="connsiteX3" fmla="*/ 3234282 w 3812022"/>
                <a:gd name="connsiteY3" fmla="*/ 1082322 h 1325394"/>
                <a:gd name="connsiteX4" fmla="*/ 3234282 w 3812022"/>
                <a:gd name="connsiteY4" fmla="*/ 1163814 h 1325394"/>
                <a:gd name="connsiteX5" fmla="*/ 3194545 w 3812022"/>
                <a:gd name="connsiteY5" fmla="*/ 1145948 h 1325394"/>
                <a:gd name="connsiteX6" fmla="*/ 3179436 w 3812022"/>
                <a:gd name="connsiteY6" fmla="*/ 1110272 h 1325394"/>
                <a:gd name="connsiteX7" fmla="*/ 3429169 w 3812022"/>
                <a:gd name="connsiteY7" fmla="*/ 1002179 h 1325394"/>
                <a:gd name="connsiteX8" fmla="*/ 3528210 w 3812022"/>
                <a:gd name="connsiteY8" fmla="*/ 1004309 h 1325394"/>
                <a:gd name="connsiteX9" fmla="*/ 3528210 w 3812022"/>
                <a:gd name="connsiteY9" fmla="*/ 1113467 h 1325394"/>
                <a:gd name="connsiteX10" fmla="*/ 3528210 w 3812022"/>
                <a:gd name="connsiteY10" fmla="*/ 1166183 h 1325394"/>
                <a:gd name="connsiteX11" fmla="*/ 3528210 w 3812022"/>
                <a:gd name="connsiteY11" fmla="*/ 1258302 h 1325394"/>
                <a:gd name="connsiteX12" fmla="*/ 3467508 w 3812022"/>
                <a:gd name="connsiteY12" fmla="*/ 1325394 h 1325394"/>
                <a:gd name="connsiteX13" fmla="*/ 3260373 w 3812022"/>
                <a:gd name="connsiteY13" fmla="*/ 1211443 h 1325394"/>
                <a:gd name="connsiteX14" fmla="*/ 3440351 w 3812022"/>
                <a:gd name="connsiteY14" fmla="*/ 1243925 h 1325394"/>
                <a:gd name="connsiteX15" fmla="*/ 3440351 w 3812022"/>
                <a:gd name="connsiteY15" fmla="*/ 1117727 h 1325394"/>
                <a:gd name="connsiteX16" fmla="*/ 3310959 w 3812022"/>
                <a:gd name="connsiteY16" fmla="*/ 1173105 h 1325394"/>
                <a:gd name="connsiteX17" fmla="*/ 3234282 w 3812022"/>
                <a:gd name="connsiteY17" fmla="*/ 1164053 h 1325394"/>
                <a:gd name="connsiteX18" fmla="*/ 3234282 w 3812022"/>
                <a:gd name="connsiteY18" fmla="*/ 1163814 h 1325394"/>
                <a:gd name="connsiteX19" fmla="*/ 3234814 w 3812022"/>
                <a:gd name="connsiteY19" fmla="*/ 1164053 h 1325394"/>
                <a:gd name="connsiteX20" fmla="*/ 3234814 w 3812022"/>
                <a:gd name="connsiteY20" fmla="*/ 1082051 h 1325394"/>
                <a:gd name="connsiteX21" fmla="*/ 3234282 w 3812022"/>
                <a:gd name="connsiteY21" fmla="*/ 1082322 h 1325394"/>
                <a:gd name="connsiteX22" fmla="*/ 3234282 w 3812022"/>
                <a:gd name="connsiteY22" fmla="*/ 1082051 h 1325394"/>
                <a:gd name="connsiteX23" fmla="*/ 3391896 w 3812022"/>
                <a:gd name="connsiteY23" fmla="*/ 1031465 h 1325394"/>
                <a:gd name="connsiteX24" fmla="*/ 3429169 w 3812022"/>
                <a:gd name="connsiteY24" fmla="*/ 1002179 h 1325394"/>
                <a:gd name="connsiteX25" fmla="*/ 3580394 w 3812022"/>
                <a:gd name="connsiteY25" fmla="*/ 994192 h 1325394"/>
                <a:gd name="connsiteX26" fmla="*/ 3644824 w 3812022"/>
                <a:gd name="connsiteY26" fmla="*/ 1024543 h 1325394"/>
                <a:gd name="connsiteX27" fmla="*/ 3528743 w 3812022"/>
                <a:gd name="connsiteY27" fmla="*/ 1113467 h 1325394"/>
                <a:gd name="connsiteX28" fmla="*/ 3528743 w 3812022"/>
                <a:gd name="connsiteY28" fmla="*/ 1004309 h 1325394"/>
                <a:gd name="connsiteX29" fmla="*/ 3580394 w 3812022"/>
                <a:gd name="connsiteY29" fmla="*/ 994192 h 1325394"/>
                <a:gd name="connsiteX30" fmla="*/ 2529346 w 3812022"/>
                <a:gd name="connsiteY30" fmla="*/ 901606 h 1325394"/>
                <a:gd name="connsiteX31" fmla="*/ 2547916 w 3812022"/>
                <a:gd name="connsiteY31" fmla="*/ 909528 h 1325394"/>
                <a:gd name="connsiteX32" fmla="*/ 2608619 w 3812022"/>
                <a:gd name="connsiteY32" fmla="*/ 977152 h 1325394"/>
                <a:gd name="connsiteX33" fmla="*/ 2718842 w 3812022"/>
                <a:gd name="connsiteY33" fmla="*/ 1051700 h 1325394"/>
                <a:gd name="connsiteX34" fmla="*/ 2803506 w 3812022"/>
                <a:gd name="connsiteY34" fmla="*/ 1057557 h 1325394"/>
                <a:gd name="connsiteX35" fmla="*/ 2668256 w 3812022"/>
                <a:gd name="connsiteY35" fmla="*/ 1154468 h 1325394"/>
                <a:gd name="connsiteX36" fmla="*/ 2629918 w 3812022"/>
                <a:gd name="connsiteY36" fmla="*/ 1145416 h 1325394"/>
                <a:gd name="connsiteX37" fmla="*/ 2608619 w 3812022"/>
                <a:gd name="connsiteY37" fmla="*/ 1124649 h 1325394"/>
                <a:gd name="connsiteX38" fmla="*/ 2518629 w 3812022"/>
                <a:gd name="connsiteY38" fmla="*/ 951061 h 1325394"/>
                <a:gd name="connsiteX39" fmla="*/ 2517565 w 3812022"/>
                <a:gd name="connsiteY39" fmla="*/ 903670 h 1325394"/>
                <a:gd name="connsiteX40" fmla="*/ 2529346 w 3812022"/>
                <a:gd name="connsiteY40" fmla="*/ 901606 h 1325394"/>
                <a:gd name="connsiteX41" fmla="*/ 1595483 w 3812022"/>
                <a:gd name="connsiteY41" fmla="*/ 881273 h 1325394"/>
                <a:gd name="connsiteX42" fmla="*/ 1578801 w 3812022"/>
                <a:gd name="connsiteY42" fmla="*/ 881839 h 1325394"/>
                <a:gd name="connsiteX43" fmla="*/ 1563892 w 3812022"/>
                <a:gd name="connsiteY43" fmla="*/ 881839 h 1325394"/>
                <a:gd name="connsiteX44" fmla="*/ 1552710 w 3812022"/>
                <a:gd name="connsiteY44" fmla="*/ 890358 h 1325394"/>
                <a:gd name="connsiteX45" fmla="*/ 1529281 w 3812022"/>
                <a:gd name="connsiteY45" fmla="*/ 1001647 h 1325394"/>
                <a:gd name="connsiteX46" fmla="*/ 1552710 w 3812022"/>
                <a:gd name="connsiteY46" fmla="*/ 992595 h 1325394"/>
                <a:gd name="connsiteX47" fmla="*/ 1578801 w 3812022"/>
                <a:gd name="connsiteY47" fmla="*/ 977685 h 1325394"/>
                <a:gd name="connsiteX48" fmla="*/ 1630452 w 3812022"/>
                <a:gd name="connsiteY48" fmla="*/ 922307 h 1325394"/>
                <a:gd name="connsiteX49" fmla="*/ 1595483 w 3812022"/>
                <a:gd name="connsiteY49" fmla="*/ 881273 h 1325394"/>
                <a:gd name="connsiteX50" fmla="*/ 578273 w 3812022"/>
                <a:gd name="connsiteY50" fmla="*/ 855746 h 1325394"/>
                <a:gd name="connsiteX51" fmla="*/ 576143 w 3812022"/>
                <a:gd name="connsiteY51" fmla="*/ 870122 h 1325394"/>
                <a:gd name="connsiteX52" fmla="*/ 577208 w 3812022"/>
                <a:gd name="connsiteY52" fmla="*/ 885032 h 1325394"/>
                <a:gd name="connsiteX53" fmla="*/ 577208 w 3812022"/>
                <a:gd name="connsiteY53" fmla="*/ 899409 h 1325394"/>
                <a:gd name="connsiteX54" fmla="*/ 583065 w 3812022"/>
                <a:gd name="connsiteY54" fmla="*/ 911656 h 1325394"/>
                <a:gd name="connsiteX55" fmla="*/ 609157 w 3812022"/>
                <a:gd name="connsiteY55" fmla="*/ 921773 h 1325394"/>
                <a:gd name="connsiteX56" fmla="*/ 610222 w 3812022"/>
                <a:gd name="connsiteY56" fmla="*/ 922838 h 1325394"/>
                <a:gd name="connsiteX57" fmla="*/ 610222 w 3812022"/>
                <a:gd name="connsiteY57" fmla="*/ 869058 h 1325394"/>
                <a:gd name="connsiteX58" fmla="*/ 609157 w 3812022"/>
                <a:gd name="connsiteY58" fmla="*/ 866928 h 1325394"/>
                <a:gd name="connsiteX59" fmla="*/ 578273 w 3812022"/>
                <a:gd name="connsiteY59" fmla="*/ 855746 h 1325394"/>
                <a:gd name="connsiteX60" fmla="*/ 3589446 w 3812022"/>
                <a:gd name="connsiteY60" fmla="*/ 757771 h 1325394"/>
                <a:gd name="connsiteX61" fmla="*/ 3566017 w 3812022"/>
                <a:gd name="connsiteY61" fmla="*/ 760965 h 1325394"/>
                <a:gd name="connsiteX62" fmla="*/ 3528743 w 3812022"/>
                <a:gd name="connsiteY62" fmla="*/ 790252 h 1325394"/>
                <a:gd name="connsiteX63" fmla="*/ 3528743 w 3812022"/>
                <a:gd name="connsiteY63" fmla="*/ 790784 h 1325394"/>
                <a:gd name="connsiteX64" fmla="*/ 3469105 w 3812022"/>
                <a:gd name="connsiteY64" fmla="*/ 863734 h 1325394"/>
                <a:gd name="connsiteX65" fmla="*/ 3528743 w 3812022"/>
                <a:gd name="connsiteY65" fmla="*/ 824331 h 1325394"/>
                <a:gd name="connsiteX66" fmla="*/ 3589446 w 3812022"/>
                <a:gd name="connsiteY66" fmla="*/ 757771 h 1325394"/>
                <a:gd name="connsiteX67" fmla="*/ 600104 w 3812022"/>
                <a:gd name="connsiteY67" fmla="*/ 741795 h 1325394"/>
                <a:gd name="connsiteX68" fmla="*/ 601169 w 3812022"/>
                <a:gd name="connsiteY68" fmla="*/ 782796 h 1325394"/>
                <a:gd name="connsiteX69" fmla="*/ 609157 w 3812022"/>
                <a:gd name="connsiteY69" fmla="*/ 785991 h 1325394"/>
                <a:gd name="connsiteX70" fmla="*/ 616079 w 3812022"/>
                <a:gd name="connsiteY70" fmla="*/ 790250 h 1325394"/>
                <a:gd name="connsiteX71" fmla="*/ 620339 w 3812022"/>
                <a:gd name="connsiteY71" fmla="*/ 749782 h 1325394"/>
                <a:gd name="connsiteX72" fmla="*/ 609157 w 3812022"/>
                <a:gd name="connsiteY72" fmla="*/ 742860 h 1325394"/>
                <a:gd name="connsiteX73" fmla="*/ 600104 w 3812022"/>
                <a:gd name="connsiteY73" fmla="*/ 741795 h 1325394"/>
                <a:gd name="connsiteX74" fmla="*/ 3661538 w 3812022"/>
                <a:gd name="connsiteY74" fmla="*/ 687708 h 1325394"/>
                <a:gd name="connsiteX75" fmla="*/ 3722566 w 3812022"/>
                <a:gd name="connsiteY75" fmla="*/ 730614 h 1325394"/>
                <a:gd name="connsiteX76" fmla="*/ 3618732 w 3812022"/>
                <a:gd name="connsiteY76" fmla="*/ 834448 h 1325394"/>
                <a:gd name="connsiteX77" fmla="*/ 3528743 w 3812022"/>
                <a:gd name="connsiteY77" fmla="*/ 887163 h 1325394"/>
                <a:gd name="connsiteX78" fmla="*/ 3402545 w 3812022"/>
                <a:gd name="connsiteY78" fmla="*/ 978217 h 1325394"/>
                <a:gd name="connsiteX79" fmla="*/ 3385506 w 3812022"/>
                <a:gd name="connsiteY79" fmla="*/ 977152 h 1325394"/>
                <a:gd name="connsiteX80" fmla="*/ 3460053 w 3812022"/>
                <a:gd name="connsiteY80" fmla="*/ 875981 h 1325394"/>
                <a:gd name="connsiteX81" fmla="*/ 3455793 w 3812022"/>
                <a:gd name="connsiteY81" fmla="*/ 867994 h 1325394"/>
                <a:gd name="connsiteX82" fmla="*/ 3356752 w 3812022"/>
                <a:gd name="connsiteY82" fmla="*/ 919644 h 1325394"/>
                <a:gd name="connsiteX83" fmla="*/ 3263568 w 3812022"/>
                <a:gd name="connsiteY83" fmla="*/ 925502 h 1325394"/>
                <a:gd name="connsiteX84" fmla="*/ 3238542 w 3812022"/>
                <a:gd name="connsiteY84" fmla="*/ 916450 h 1325394"/>
                <a:gd name="connsiteX85" fmla="*/ 3249724 w 3812022"/>
                <a:gd name="connsiteY85" fmla="*/ 890358 h 1325394"/>
                <a:gd name="connsiteX86" fmla="*/ 3509574 w 3812022"/>
                <a:gd name="connsiteY86" fmla="*/ 757771 h 1325394"/>
                <a:gd name="connsiteX87" fmla="*/ 3528743 w 3812022"/>
                <a:gd name="connsiteY87" fmla="*/ 746588 h 1325394"/>
                <a:gd name="connsiteX88" fmla="*/ 3634706 w 3812022"/>
                <a:gd name="connsiteY88" fmla="*/ 690146 h 1325394"/>
                <a:gd name="connsiteX89" fmla="*/ 3661538 w 3812022"/>
                <a:gd name="connsiteY89" fmla="*/ 687708 h 1325394"/>
                <a:gd name="connsiteX90" fmla="*/ 3106487 w 3812022"/>
                <a:gd name="connsiteY90" fmla="*/ 648612 h 1325394"/>
                <a:gd name="connsiteX91" fmla="*/ 3233749 w 3812022"/>
                <a:gd name="connsiteY91" fmla="*/ 667781 h 1325394"/>
                <a:gd name="connsiteX92" fmla="*/ 3234814 w 3812022"/>
                <a:gd name="connsiteY92" fmla="*/ 665652 h 1325394"/>
                <a:gd name="connsiteX93" fmla="*/ 3234814 w 3812022"/>
                <a:gd name="connsiteY93" fmla="*/ 750848 h 1325394"/>
                <a:gd name="connsiteX94" fmla="*/ 3225762 w 3812022"/>
                <a:gd name="connsiteY94" fmla="*/ 789187 h 1325394"/>
                <a:gd name="connsiteX95" fmla="*/ 3208723 w 3812022"/>
                <a:gd name="connsiteY95" fmla="*/ 792382 h 1325394"/>
                <a:gd name="connsiteX96" fmla="*/ 3106487 w 3812022"/>
                <a:gd name="connsiteY96" fmla="*/ 661924 h 1325394"/>
                <a:gd name="connsiteX97" fmla="*/ 3106487 w 3812022"/>
                <a:gd name="connsiteY97" fmla="*/ 651807 h 1325394"/>
                <a:gd name="connsiteX98" fmla="*/ 3106487 w 3812022"/>
                <a:gd name="connsiteY98" fmla="*/ 648612 h 1325394"/>
                <a:gd name="connsiteX99" fmla="*/ 1575074 w 3812022"/>
                <a:gd name="connsiteY99" fmla="*/ 608144 h 1325394"/>
                <a:gd name="connsiteX100" fmla="*/ 1552710 w 3812022"/>
                <a:gd name="connsiteY100" fmla="*/ 616131 h 1325394"/>
                <a:gd name="connsiteX101" fmla="*/ 1527684 w 3812022"/>
                <a:gd name="connsiteY101" fmla="*/ 671509 h 1325394"/>
                <a:gd name="connsiteX102" fmla="*/ 1552710 w 3812022"/>
                <a:gd name="connsiteY102" fmla="*/ 655535 h 1325394"/>
                <a:gd name="connsiteX103" fmla="*/ 1575074 w 3812022"/>
                <a:gd name="connsiteY103" fmla="*/ 608144 h 1325394"/>
                <a:gd name="connsiteX104" fmla="*/ 2635775 w 3812022"/>
                <a:gd name="connsiteY104" fmla="*/ 472893 h 1325394"/>
                <a:gd name="connsiteX105" fmla="*/ 2689556 w 3812022"/>
                <a:gd name="connsiteY105" fmla="*/ 508037 h 1325394"/>
                <a:gd name="connsiteX106" fmla="*/ 2608619 w 3812022"/>
                <a:gd name="connsiteY106" fmla="*/ 661392 h 1325394"/>
                <a:gd name="connsiteX107" fmla="*/ 2608619 w 3812022"/>
                <a:gd name="connsiteY107" fmla="*/ 553830 h 1325394"/>
                <a:gd name="connsiteX108" fmla="*/ 2635775 w 3812022"/>
                <a:gd name="connsiteY108" fmla="*/ 472893 h 1325394"/>
                <a:gd name="connsiteX109" fmla="*/ 1655479 w 3812022"/>
                <a:gd name="connsiteY109" fmla="*/ 448932 h 1325394"/>
                <a:gd name="connsiteX110" fmla="*/ 1578801 w 3812022"/>
                <a:gd name="connsiteY110" fmla="*/ 495257 h 1325394"/>
                <a:gd name="connsiteX111" fmla="*/ 1552710 w 3812022"/>
                <a:gd name="connsiteY111" fmla="*/ 523480 h 1325394"/>
                <a:gd name="connsiteX112" fmla="*/ 1542061 w 3812022"/>
                <a:gd name="connsiteY112" fmla="*/ 562351 h 1325394"/>
                <a:gd name="connsiteX113" fmla="*/ 1552177 w 3812022"/>
                <a:gd name="connsiteY113" fmla="*/ 558091 h 1325394"/>
                <a:gd name="connsiteX114" fmla="*/ 1578269 w 3812022"/>
                <a:gd name="connsiteY114" fmla="*/ 545844 h 1325394"/>
                <a:gd name="connsiteX115" fmla="*/ 1642699 w 3812022"/>
                <a:gd name="connsiteY115" fmla="*/ 481413 h 1325394"/>
                <a:gd name="connsiteX116" fmla="*/ 1667726 w 3812022"/>
                <a:gd name="connsiteY116" fmla="*/ 461179 h 1325394"/>
                <a:gd name="connsiteX117" fmla="*/ 1666661 w 3812022"/>
                <a:gd name="connsiteY117" fmla="*/ 449997 h 1325394"/>
                <a:gd name="connsiteX118" fmla="*/ 1655479 w 3812022"/>
                <a:gd name="connsiteY118" fmla="*/ 448932 h 1325394"/>
                <a:gd name="connsiteX119" fmla="*/ 3171982 w 3812022"/>
                <a:gd name="connsiteY119" fmla="*/ 389826 h 1325394"/>
                <a:gd name="connsiteX120" fmla="*/ 3189021 w 3812022"/>
                <a:gd name="connsiteY120" fmla="*/ 403138 h 1325394"/>
                <a:gd name="connsiteX121" fmla="*/ 3234814 w 3812022"/>
                <a:gd name="connsiteY121" fmla="*/ 454789 h 1325394"/>
                <a:gd name="connsiteX122" fmla="*/ 3313621 w 3812022"/>
                <a:gd name="connsiteY122" fmla="*/ 520285 h 1325394"/>
                <a:gd name="connsiteX123" fmla="*/ 3234814 w 3812022"/>
                <a:gd name="connsiteY123" fmla="*/ 600156 h 1325394"/>
                <a:gd name="connsiteX124" fmla="*/ 3233749 w 3812022"/>
                <a:gd name="connsiteY124" fmla="*/ 600156 h 1325394"/>
                <a:gd name="connsiteX125" fmla="*/ 3230554 w 3812022"/>
                <a:gd name="connsiteY125" fmla="*/ 538389 h 1325394"/>
                <a:gd name="connsiteX126" fmla="*/ 3171982 w 3812022"/>
                <a:gd name="connsiteY126" fmla="*/ 389826 h 1325394"/>
                <a:gd name="connsiteX127" fmla="*/ 2558565 w 3812022"/>
                <a:gd name="connsiteY127" fmla="*/ 235940 h 1325394"/>
                <a:gd name="connsiteX128" fmla="*/ 2599034 w 3812022"/>
                <a:gd name="connsiteY128" fmla="*/ 279603 h 1325394"/>
                <a:gd name="connsiteX129" fmla="*/ 2550578 w 3812022"/>
                <a:gd name="connsiteY129" fmla="*/ 565545 h 1325394"/>
                <a:gd name="connsiteX130" fmla="*/ 2551643 w 3812022"/>
                <a:gd name="connsiteY130" fmla="*/ 586845 h 1325394"/>
                <a:gd name="connsiteX131" fmla="*/ 2608086 w 3812022"/>
                <a:gd name="connsiteY131" fmla="*/ 553298 h 1325394"/>
                <a:gd name="connsiteX132" fmla="*/ 2608086 w 3812022"/>
                <a:gd name="connsiteY132" fmla="*/ 660327 h 1325394"/>
                <a:gd name="connsiteX133" fmla="*/ 2497863 w 3812022"/>
                <a:gd name="connsiteY133" fmla="*/ 743394 h 1325394"/>
                <a:gd name="connsiteX134" fmla="*/ 2447277 w 3812022"/>
                <a:gd name="connsiteY134" fmla="*/ 890891 h 1325394"/>
                <a:gd name="connsiteX135" fmla="*/ 2113411 w 3812022"/>
                <a:gd name="connsiteY135" fmla="*/ 1193339 h 1325394"/>
                <a:gd name="connsiteX136" fmla="*/ 2110217 w 3812022"/>
                <a:gd name="connsiteY136" fmla="*/ 1183222 h 1325394"/>
                <a:gd name="connsiteX137" fmla="*/ 2114476 w 3812022"/>
                <a:gd name="connsiteY137" fmla="*/ 1174170 h 1325394"/>
                <a:gd name="connsiteX138" fmla="*/ 2394562 w 3812022"/>
                <a:gd name="connsiteY138" fmla="*/ 811551 h 1325394"/>
                <a:gd name="connsiteX139" fmla="*/ 2393497 w 3812022"/>
                <a:gd name="connsiteY139" fmla="*/ 801434 h 1325394"/>
                <a:gd name="connsiteX140" fmla="*/ 2250259 w 3812022"/>
                <a:gd name="connsiteY140" fmla="*/ 827526 h 1325394"/>
                <a:gd name="connsiteX141" fmla="*/ 2286467 w 3812022"/>
                <a:gd name="connsiteY141" fmla="*/ 748719 h 1325394"/>
                <a:gd name="connsiteX142" fmla="*/ 2433965 w 3812022"/>
                <a:gd name="connsiteY142" fmla="*/ 653937 h 1325394"/>
                <a:gd name="connsiteX143" fmla="*/ 2525019 w 3812022"/>
                <a:gd name="connsiteY143" fmla="*/ 300370 h 1325394"/>
                <a:gd name="connsiteX144" fmla="*/ 2558565 w 3812022"/>
                <a:gd name="connsiteY144" fmla="*/ 235940 h 1325394"/>
                <a:gd name="connsiteX145" fmla="*/ 3528210 w 3812022"/>
                <a:gd name="connsiteY145" fmla="*/ 194459 h 1325394"/>
                <a:gd name="connsiteX146" fmla="*/ 3528210 w 3812022"/>
                <a:gd name="connsiteY146" fmla="*/ 484076 h 1325394"/>
                <a:gd name="connsiteX147" fmla="*/ 3528743 w 3812022"/>
                <a:gd name="connsiteY147" fmla="*/ 483543 h 1325394"/>
                <a:gd name="connsiteX148" fmla="*/ 3528743 w 3812022"/>
                <a:gd name="connsiteY148" fmla="*/ 484076 h 1325394"/>
                <a:gd name="connsiteX149" fmla="*/ 3495197 w 3812022"/>
                <a:gd name="connsiteY149" fmla="*/ 562883 h 1325394"/>
                <a:gd name="connsiteX150" fmla="*/ 3517161 w 3812022"/>
                <a:gd name="connsiteY150" fmla="*/ 553165 h 1325394"/>
                <a:gd name="connsiteX151" fmla="*/ 3528210 w 3812022"/>
                <a:gd name="connsiteY151" fmla="*/ 540085 h 1325394"/>
                <a:gd name="connsiteX152" fmla="*/ 3528210 w 3812022"/>
                <a:gd name="connsiteY152" fmla="*/ 656599 h 1325394"/>
                <a:gd name="connsiteX153" fmla="*/ 3528743 w 3812022"/>
                <a:gd name="connsiteY153" fmla="*/ 656327 h 1325394"/>
                <a:gd name="connsiteX154" fmla="*/ 3528743 w 3812022"/>
                <a:gd name="connsiteY154" fmla="*/ 656599 h 1325394"/>
                <a:gd name="connsiteX155" fmla="*/ 3406273 w 3812022"/>
                <a:gd name="connsiteY155" fmla="*/ 719432 h 1325394"/>
                <a:gd name="connsiteX156" fmla="*/ 3403078 w 3812022"/>
                <a:gd name="connsiteY156" fmla="*/ 707185 h 1325394"/>
                <a:gd name="connsiteX157" fmla="*/ 3496262 w 3812022"/>
                <a:gd name="connsiteY157" fmla="*/ 620391 h 1325394"/>
                <a:gd name="connsiteX158" fmla="*/ 3394026 w 3812022"/>
                <a:gd name="connsiteY158" fmla="*/ 629443 h 1325394"/>
                <a:gd name="connsiteX159" fmla="*/ 3246529 w 3812022"/>
                <a:gd name="connsiteY159" fmla="*/ 710380 h 1325394"/>
                <a:gd name="connsiteX160" fmla="*/ 3235347 w 3812022"/>
                <a:gd name="connsiteY160" fmla="*/ 750848 h 1325394"/>
                <a:gd name="connsiteX161" fmla="*/ 3235347 w 3812022"/>
                <a:gd name="connsiteY161" fmla="*/ 665652 h 1325394"/>
                <a:gd name="connsiteX162" fmla="*/ 3367934 w 3812022"/>
                <a:gd name="connsiteY162" fmla="*/ 560753 h 1325394"/>
                <a:gd name="connsiteX163" fmla="*/ 3370064 w 3812022"/>
                <a:gd name="connsiteY163" fmla="*/ 524544 h 1325394"/>
                <a:gd name="connsiteX164" fmla="*/ 3419585 w 3812022"/>
                <a:gd name="connsiteY164" fmla="*/ 520285 h 1325394"/>
                <a:gd name="connsiteX165" fmla="*/ 3511704 w 3812022"/>
                <a:gd name="connsiteY165" fmla="*/ 329123 h 1325394"/>
                <a:gd name="connsiteX166" fmla="*/ 3411598 w 3812022"/>
                <a:gd name="connsiteY166" fmla="*/ 341370 h 1325394"/>
                <a:gd name="connsiteX167" fmla="*/ 3447806 w 3812022"/>
                <a:gd name="connsiteY167" fmla="*/ 282798 h 1325394"/>
                <a:gd name="connsiteX168" fmla="*/ 52315 w 3812022"/>
                <a:gd name="connsiteY168" fmla="*/ 184090 h 1325394"/>
                <a:gd name="connsiteX169" fmla="*/ 88391 w 3812022"/>
                <a:gd name="connsiteY169" fmla="*/ 188017 h 1325394"/>
                <a:gd name="connsiteX170" fmla="*/ 158146 w 3812022"/>
                <a:gd name="connsiteY170" fmla="*/ 272682 h 1325394"/>
                <a:gd name="connsiteX171" fmla="*/ 137912 w 3812022"/>
                <a:gd name="connsiteY171" fmla="*/ 296111 h 1325394"/>
                <a:gd name="connsiteX172" fmla="*/ 102768 w 3812022"/>
                <a:gd name="connsiteY172" fmla="*/ 308358 h 1325394"/>
                <a:gd name="connsiteX173" fmla="*/ 88391 w 3812022"/>
                <a:gd name="connsiteY173" fmla="*/ 309423 h 1325394"/>
                <a:gd name="connsiteX174" fmla="*/ 81469 w 3812022"/>
                <a:gd name="connsiteY174" fmla="*/ 309423 h 1325394"/>
                <a:gd name="connsiteX175" fmla="*/ 65494 w 3812022"/>
                <a:gd name="connsiteY175" fmla="*/ 299306 h 1325394"/>
                <a:gd name="connsiteX176" fmla="*/ 18636 w 3812022"/>
                <a:gd name="connsiteY176" fmla="*/ 186952 h 1325394"/>
                <a:gd name="connsiteX177" fmla="*/ 52315 w 3812022"/>
                <a:gd name="connsiteY177" fmla="*/ 184090 h 1325394"/>
                <a:gd name="connsiteX178" fmla="*/ 697548 w 3812022"/>
                <a:gd name="connsiteY178" fmla="*/ 95897 h 1325394"/>
                <a:gd name="connsiteX179" fmla="*/ 698613 w 3812022"/>
                <a:gd name="connsiteY179" fmla="*/ 166717 h 1325394"/>
                <a:gd name="connsiteX180" fmla="*/ 712990 w 3812022"/>
                <a:gd name="connsiteY180" fmla="*/ 157665 h 1325394"/>
                <a:gd name="connsiteX181" fmla="*/ 727367 w 3812022"/>
                <a:gd name="connsiteY181" fmla="*/ 144353 h 1325394"/>
                <a:gd name="connsiteX182" fmla="*/ 712990 w 3812022"/>
                <a:gd name="connsiteY182" fmla="*/ 99092 h 1325394"/>
                <a:gd name="connsiteX183" fmla="*/ 697548 w 3812022"/>
                <a:gd name="connsiteY183" fmla="*/ 95897 h 1325394"/>
                <a:gd name="connsiteX184" fmla="*/ 1785205 w 3812022"/>
                <a:gd name="connsiteY184" fmla="*/ 42774 h 1325394"/>
                <a:gd name="connsiteX185" fmla="*/ 1825341 w 3812022"/>
                <a:gd name="connsiteY185" fmla="*/ 84183 h 1325394"/>
                <a:gd name="connsiteX186" fmla="*/ 1779015 w 3812022"/>
                <a:gd name="connsiteY186" fmla="*/ 158730 h 1325394"/>
                <a:gd name="connsiteX187" fmla="*/ 1835458 w 3812022"/>
                <a:gd name="connsiteY187" fmla="*/ 118262 h 1325394"/>
                <a:gd name="connsiteX188" fmla="*/ 1895628 w 3812022"/>
                <a:gd name="connsiteY188" fmla="*/ 150211 h 1325394"/>
                <a:gd name="connsiteX189" fmla="*/ 1895628 w 3812022"/>
                <a:gd name="connsiteY189" fmla="*/ 158198 h 1325394"/>
                <a:gd name="connsiteX190" fmla="*/ 1873264 w 3812022"/>
                <a:gd name="connsiteY190" fmla="*/ 191744 h 1325394"/>
                <a:gd name="connsiteX191" fmla="*/ 1646959 w 3812022"/>
                <a:gd name="connsiteY191" fmla="*/ 304097 h 1325394"/>
                <a:gd name="connsiteX192" fmla="*/ 1578269 w 3812022"/>
                <a:gd name="connsiteY192" fmla="*/ 388761 h 1325394"/>
                <a:gd name="connsiteX193" fmla="*/ 1552177 w 3812022"/>
                <a:gd name="connsiteY193" fmla="*/ 408996 h 1325394"/>
                <a:gd name="connsiteX194" fmla="*/ 1536203 w 3812022"/>
                <a:gd name="connsiteY194" fmla="*/ 450529 h 1325394"/>
                <a:gd name="connsiteX195" fmla="*/ 1552177 w 3812022"/>
                <a:gd name="connsiteY195" fmla="*/ 446269 h 1325394"/>
                <a:gd name="connsiteX196" fmla="*/ 1578269 w 3812022"/>
                <a:gd name="connsiteY196" fmla="*/ 432957 h 1325394"/>
                <a:gd name="connsiteX197" fmla="*/ 1765170 w 3812022"/>
                <a:gd name="connsiteY197" fmla="*/ 431892 h 1325394"/>
                <a:gd name="connsiteX198" fmla="*/ 1742807 w 3812022"/>
                <a:gd name="connsiteY198" fmla="*/ 521882 h 1325394"/>
                <a:gd name="connsiteX199" fmla="*/ 1578269 w 3812022"/>
                <a:gd name="connsiteY199" fmla="*/ 711978 h 1325394"/>
                <a:gd name="connsiteX200" fmla="*/ 1552177 w 3812022"/>
                <a:gd name="connsiteY200" fmla="*/ 732212 h 1325394"/>
                <a:gd name="connsiteX201" fmla="*/ 1552177 w 3812022"/>
                <a:gd name="connsiteY201" fmla="*/ 744459 h 1325394"/>
                <a:gd name="connsiteX202" fmla="*/ 1578269 w 3812022"/>
                <a:gd name="connsiteY202" fmla="*/ 737537 h 1325394"/>
                <a:gd name="connsiteX203" fmla="*/ 1734819 w 3812022"/>
                <a:gd name="connsiteY203" fmla="*/ 654470 h 1325394"/>
                <a:gd name="connsiteX204" fmla="*/ 1767300 w 3812022"/>
                <a:gd name="connsiteY204" fmla="*/ 708250 h 1325394"/>
                <a:gd name="connsiteX205" fmla="*/ 1648024 w 3812022"/>
                <a:gd name="connsiteY205" fmla="*/ 823266 h 1325394"/>
                <a:gd name="connsiteX206" fmla="*/ 1726832 w 3812022"/>
                <a:gd name="connsiteY206" fmla="*/ 893021 h 1325394"/>
                <a:gd name="connsiteX207" fmla="*/ 1578269 w 3812022"/>
                <a:gd name="connsiteY207" fmla="*/ 1037323 h 1325394"/>
                <a:gd name="connsiteX208" fmla="*/ 1552177 w 3812022"/>
                <a:gd name="connsiteY208" fmla="*/ 1054362 h 1325394"/>
                <a:gd name="connsiteX209" fmla="*/ 1528749 w 3812022"/>
                <a:gd name="connsiteY209" fmla="*/ 1070337 h 1325394"/>
                <a:gd name="connsiteX210" fmla="*/ 1518631 w 3812022"/>
                <a:gd name="connsiteY210" fmla="*/ 1185352 h 1325394"/>
                <a:gd name="connsiteX211" fmla="*/ 1521826 w 3812022"/>
                <a:gd name="connsiteY211" fmla="*/ 1284393 h 1325394"/>
                <a:gd name="connsiteX212" fmla="*/ 1499462 w 3812022"/>
                <a:gd name="connsiteY212" fmla="*/ 1313680 h 1325394"/>
                <a:gd name="connsiteX213" fmla="*/ 1437694 w 3812022"/>
                <a:gd name="connsiteY213" fmla="*/ 1117727 h 1325394"/>
                <a:gd name="connsiteX214" fmla="*/ 1380187 w 3812022"/>
                <a:gd name="connsiteY214" fmla="*/ 1071402 h 1325394"/>
                <a:gd name="connsiteX215" fmla="*/ 1437694 w 3812022"/>
                <a:gd name="connsiteY215" fmla="*/ 1051167 h 1325394"/>
                <a:gd name="connsiteX216" fmla="*/ 1434500 w 3812022"/>
                <a:gd name="connsiteY216" fmla="*/ 916982 h 1325394"/>
                <a:gd name="connsiteX217" fmla="*/ 1285938 w 3812022"/>
                <a:gd name="connsiteY217" fmla="*/ 1011764 h 1325394"/>
                <a:gd name="connsiteX218" fmla="*/ 1167727 w 3812022"/>
                <a:gd name="connsiteY218" fmla="*/ 1035193 h 1325394"/>
                <a:gd name="connsiteX219" fmla="*/ 1169857 w 3812022"/>
                <a:gd name="connsiteY219" fmla="*/ 1024011 h 1325394"/>
                <a:gd name="connsiteX220" fmla="*/ 1422253 w 3812022"/>
                <a:gd name="connsiteY220" fmla="*/ 824863 h 1325394"/>
                <a:gd name="connsiteX221" fmla="*/ 1397226 w 3812022"/>
                <a:gd name="connsiteY221" fmla="*/ 814746 h 1325394"/>
                <a:gd name="connsiteX222" fmla="*/ 1397226 w 3812022"/>
                <a:gd name="connsiteY222" fmla="*/ 802499 h 1325394"/>
                <a:gd name="connsiteX223" fmla="*/ 1427577 w 3812022"/>
                <a:gd name="connsiteY223" fmla="*/ 779070 h 1325394"/>
                <a:gd name="connsiteX224" fmla="*/ 1435565 w 3812022"/>
                <a:gd name="connsiteY224" fmla="*/ 692276 h 1325394"/>
                <a:gd name="connsiteX225" fmla="*/ 1289133 w 3812022"/>
                <a:gd name="connsiteY225" fmla="*/ 782265 h 1325394"/>
                <a:gd name="connsiteX226" fmla="*/ 1153883 w 3812022"/>
                <a:gd name="connsiteY226" fmla="*/ 833916 h 1325394"/>
                <a:gd name="connsiteX227" fmla="*/ 1156013 w 3812022"/>
                <a:gd name="connsiteY227" fmla="*/ 808889 h 1325394"/>
                <a:gd name="connsiteX228" fmla="*/ 1263041 w 3812022"/>
                <a:gd name="connsiteY228" fmla="*/ 748186 h 1325394"/>
                <a:gd name="connsiteX229" fmla="*/ 1306704 w 3812022"/>
                <a:gd name="connsiteY229" fmla="*/ 656067 h 1325394"/>
                <a:gd name="connsiteX230" fmla="*/ 1323744 w 3812022"/>
                <a:gd name="connsiteY230" fmla="*/ 676302 h 1325394"/>
                <a:gd name="connsiteX231" fmla="*/ 1440889 w 3812022"/>
                <a:gd name="connsiteY231" fmla="*/ 435620 h 1325394"/>
                <a:gd name="connsiteX232" fmla="*/ 1523956 w 3812022"/>
                <a:gd name="connsiteY232" fmla="*/ 343501 h 1325394"/>
                <a:gd name="connsiteX233" fmla="*/ 1376459 w 3812022"/>
                <a:gd name="connsiteY233" fmla="*/ 458516 h 1325394"/>
                <a:gd name="connsiteX234" fmla="*/ 1348238 w 3812022"/>
                <a:gd name="connsiteY234" fmla="*/ 446269 h 1325394"/>
                <a:gd name="connsiteX235" fmla="*/ 1161337 w 3812022"/>
                <a:gd name="connsiteY235" fmla="*/ 469698 h 1325394"/>
                <a:gd name="connsiteX236" fmla="*/ 1161337 w 3812022"/>
                <a:gd name="connsiteY236" fmla="*/ 459581 h 1325394"/>
                <a:gd name="connsiteX237" fmla="*/ 1337056 w 3812022"/>
                <a:gd name="connsiteY237" fmla="*/ 376514 h 1325394"/>
                <a:gd name="connsiteX238" fmla="*/ 1363147 w 3812022"/>
                <a:gd name="connsiteY238" fmla="*/ 194406 h 1325394"/>
                <a:gd name="connsiteX239" fmla="*/ 1453136 w 3812022"/>
                <a:gd name="connsiteY239" fmla="*/ 312617 h 1325394"/>
                <a:gd name="connsiteX240" fmla="*/ 1552177 w 3812022"/>
                <a:gd name="connsiteY240" fmla="*/ 273213 h 1325394"/>
                <a:gd name="connsiteX241" fmla="*/ 1578269 w 3812022"/>
                <a:gd name="connsiteY241" fmla="*/ 263096 h 1325394"/>
                <a:gd name="connsiteX242" fmla="*/ 1596374 w 3812022"/>
                <a:gd name="connsiteY242" fmla="*/ 256174 h 1325394"/>
                <a:gd name="connsiteX243" fmla="*/ 1760911 w 3812022"/>
                <a:gd name="connsiteY243" fmla="*/ 45844 h 1325394"/>
                <a:gd name="connsiteX244" fmla="*/ 1785205 w 3812022"/>
                <a:gd name="connsiteY244" fmla="*/ 42774 h 1325394"/>
                <a:gd name="connsiteX245" fmla="*/ 677122 w 3812022"/>
                <a:gd name="connsiteY245" fmla="*/ 5334 h 1325394"/>
                <a:gd name="connsiteX246" fmla="*/ 708198 w 3812022"/>
                <a:gd name="connsiteY246" fmla="*/ 55428 h 1325394"/>
                <a:gd name="connsiteX247" fmla="*/ 712458 w 3812022"/>
                <a:gd name="connsiteY247" fmla="*/ 55428 h 1325394"/>
                <a:gd name="connsiteX248" fmla="*/ 836526 w 3812022"/>
                <a:gd name="connsiteY248" fmla="*/ 143288 h 1325394"/>
                <a:gd name="connsiteX249" fmla="*/ 712458 w 3812022"/>
                <a:gd name="connsiteY249" fmla="*/ 269485 h 1325394"/>
                <a:gd name="connsiteX250" fmla="*/ 690094 w 3812022"/>
                <a:gd name="connsiteY250" fmla="*/ 280667 h 1325394"/>
                <a:gd name="connsiteX251" fmla="*/ 668794 w 3812022"/>
                <a:gd name="connsiteY251" fmla="*/ 420177 h 1325394"/>
                <a:gd name="connsiteX252" fmla="*/ 666664 w 3812022"/>
                <a:gd name="connsiteY252" fmla="*/ 435086 h 1325394"/>
                <a:gd name="connsiteX253" fmla="*/ 662405 w 3812022"/>
                <a:gd name="connsiteY253" fmla="*/ 440944 h 1325394"/>
                <a:gd name="connsiteX254" fmla="*/ 608624 w 3812022"/>
                <a:gd name="connsiteY254" fmla="*/ 524011 h 1325394"/>
                <a:gd name="connsiteX255" fmla="*/ 579338 w 3812022"/>
                <a:gd name="connsiteY255" fmla="*/ 591636 h 1325394"/>
                <a:gd name="connsiteX256" fmla="*/ 608624 w 3812022"/>
                <a:gd name="connsiteY256" fmla="*/ 570336 h 1325394"/>
                <a:gd name="connsiteX257" fmla="*/ 712458 w 3812022"/>
                <a:gd name="connsiteY257" fmla="*/ 512829 h 1325394"/>
                <a:gd name="connsiteX258" fmla="*/ 716718 w 3812022"/>
                <a:gd name="connsiteY258" fmla="*/ 511764 h 1325394"/>
                <a:gd name="connsiteX259" fmla="*/ 712458 w 3812022"/>
                <a:gd name="connsiteY259" fmla="*/ 579389 h 1325394"/>
                <a:gd name="connsiteX260" fmla="*/ 660807 w 3812022"/>
                <a:gd name="connsiteY260" fmla="*/ 645949 h 1325394"/>
                <a:gd name="connsiteX261" fmla="*/ 704471 w 3812022"/>
                <a:gd name="connsiteY261" fmla="*/ 713573 h 1325394"/>
                <a:gd name="connsiteX262" fmla="*/ 710328 w 3812022"/>
                <a:gd name="connsiteY262" fmla="*/ 1175233 h 1325394"/>
                <a:gd name="connsiteX263" fmla="*/ 625663 w 3812022"/>
                <a:gd name="connsiteY263" fmla="*/ 1217832 h 1325394"/>
                <a:gd name="connsiteX264" fmla="*/ 608624 w 3812022"/>
                <a:gd name="connsiteY264" fmla="*/ 1200792 h 1325394"/>
                <a:gd name="connsiteX265" fmla="*/ 561233 w 3812022"/>
                <a:gd name="connsiteY265" fmla="*/ 1090569 h 1325394"/>
                <a:gd name="connsiteX266" fmla="*/ 608624 w 3812022"/>
                <a:gd name="connsiteY266" fmla="*/ 1105479 h 1325394"/>
                <a:gd name="connsiteX267" fmla="*/ 610754 w 3812022"/>
                <a:gd name="connsiteY267" fmla="*/ 1105479 h 1325394"/>
                <a:gd name="connsiteX268" fmla="*/ 608624 w 3812022"/>
                <a:gd name="connsiteY268" fmla="*/ 1008567 h 1325394"/>
                <a:gd name="connsiteX269" fmla="*/ 606494 w 3812022"/>
                <a:gd name="connsiteY269" fmla="*/ 1005372 h 1325394"/>
                <a:gd name="connsiteX270" fmla="*/ 555909 w 3812022"/>
                <a:gd name="connsiteY270" fmla="*/ 972891 h 1325394"/>
                <a:gd name="connsiteX271" fmla="*/ 543662 w 3812022"/>
                <a:gd name="connsiteY271" fmla="*/ 973956 h 1325394"/>
                <a:gd name="connsiteX272" fmla="*/ 518635 w 3812022"/>
                <a:gd name="connsiteY272" fmla="*/ 1072997 h 1325394"/>
                <a:gd name="connsiteX273" fmla="*/ 449945 w 3812022"/>
                <a:gd name="connsiteY273" fmla="*/ 1246586 h 1325394"/>
                <a:gd name="connsiteX274" fmla="*/ 419594 w 3812022"/>
                <a:gd name="connsiteY274" fmla="*/ 1188013 h 1325394"/>
                <a:gd name="connsiteX275" fmla="*/ 500531 w 3812022"/>
                <a:gd name="connsiteY275" fmla="*/ 866928 h 1325394"/>
                <a:gd name="connsiteX276" fmla="*/ 542064 w 3812022"/>
                <a:gd name="connsiteY276" fmla="*/ 734340 h 1325394"/>
                <a:gd name="connsiteX277" fmla="*/ 438230 w 3812022"/>
                <a:gd name="connsiteY277" fmla="*/ 730080 h 1325394"/>
                <a:gd name="connsiteX278" fmla="*/ 439296 w 3812022"/>
                <a:gd name="connsiteY278" fmla="*/ 709846 h 1325394"/>
                <a:gd name="connsiteX279" fmla="*/ 487751 w 3812022"/>
                <a:gd name="connsiteY279" fmla="*/ 504841 h 1325394"/>
                <a:gd name="connsiteX280" fmla="*/ 494673 w 3812022"/>
                <a:gd name="connsiteY280" fmla="*/ 487802 h 1325394"/>
                <a:gd name="connsiteX281" fmla="*/ 520765 w 3812022"/>
                <a:gd name="connsiteY281" fmla="*/ 410060 h 1325394"/>
                <a:gd name="connsiteX282" fmla="*/ 410542 w 3812022"/>
                <a:gd name="connsiteY282" fmla="*/ 492062 h 1325394"/>
                <a:gd name="connsiteX283" fmla="*/ 317358 w 3812022"/>
                <a:gd name="connsiteY283" fmla="*/ 562882 h 1325394"/>
                <a:gd name="connsiteX284" fmla="*/ 217251 w 3812022"/>
                <a:gd name="connsiteY284" fmla="*/ 666715 h 1325394"/>
                <a:gd name="connsiteX285" fmla="*/ 155484 w 3812022"/>
                <a:gd name="connsiteY285" fmla="*/ 1054893 h 1325394"/>
                <a:gd name="connsiteX286" fmla="*/ 136314 w 3812022"/>
                <a:gd name="connsiteY286" fmla="*/ 1180026 h 1325394"/>
                <a:gd name="connsiteX287" fmla="*/ 100106 w 3812022"/>
                <a:gd name="connsiteY287" fmla="*/ 1312613 h 1325394"/>
                <a:gd name="connsiteX288" fmla="*/ 87859 w 3812022"/>
                <a:gd name="connsiteY288" fmla="*/ 1305691 h 1325394"/>
                <a:gd name="connsiteX289" fmla="*/ 21299 w 3812022"/>
                <a:gd name="connsiteY289" fmla="*/ 1256170 h 1325394"/>
                <a:gd name="connsiteX290" fmla="*/ 1064 w 3812022"/>
                <a:gd name="connsiteY290" fmla="*/ 1121985 h 1325394"/>
                <a:gd name="connsiteX291" fmla="*/ 2129 w 3812022"/>
                <a:gd name="connsiteY291" fmla="*/ 1009632 h 1325394"/>
                <a:gd name="connsiteX292" fmla="*/ 6389 w 3812022"/>
                <a:gd name="connsiteY292" fmla="*/ 796640 h 1325394"/>
                <a:gd name="connsiteX293" fmla="*/ 4259 w 3812022"/>
                <a:gd name="connsiteY293" fmla="*/ 718898 h 1325394"/>
                <a:gd name="connsiteX294" fmla="*/ 0 w 3812022"/>
                <a:gd name="connsiteY294" fmla="*/ 639026 h 1325394"/>
                <a:gd name="connsiteX295" fmla="*/ 0 w 3812022"/>
                <a:gd name="connsiteY295" fmla="*/ 632104 h 1325394"/>
                <a:gd name="connsiteX296" fmla="*/ 65495 w 3812022"/>
                <a:gd name="connsiteY296" fmla="*/ 504841 h 1325394"/>
                <a:gd name="connsiteX297" fmla="*/ 87859 w 3812022"/>
                <a:gd name="connsiteY297" fmla="*/ 536258 h 1325394"/>
                <a:gd name="connsiteX298" fmla="*/ 116080 w 3812022"/>
                <a:gd name="connsiteY298" fmla="*/ 617195 h 1325394"/>
                <a:gd name="connsiteX299" fmla="*/ 144302 w 3812022"/>
                <a:gd name="connsiteY299" fmla="*/ 775874 h 1325394"/>
                <a:gd name="connsiteX300" fmla="*/ 165601 w 3812022"/>
                <a:gd name="connsiteY300" fmla="*/ 702924 h 1325394"/>
                <a:gd name="connsiteX301" fmla="*/ 223109 w 3812022"/>
                <a:gd name="connsiteY301" fmla="*/ 498984 h 1325394"/>
                <a:gd name="connsiteX302" fmla="*/ 339189 w 3812022"/>
                <a:gd name="connsiteY302" fmla="*/ 424437 h 1325394"/>
                <a:gd name="connsiteX303" fmla="*/ 536207 w 3812022"/>
                <a:gd name="connsiteY303" fmla="*/ 310486 h 1325394"/>
                <a:gd name="connsiteX304" fmla="*/ 609157 w 3812022"/>
                <a:gd name="connsiteY304" fmla="*/ 91105 h 1325394"/>
                <a:gd name="connsiteX305" fmla="*/ 656547 w 3812022"/>
                <a:gd name="connsiteY305" fmla="*/ 8038 h 1325394"/>
                <a:gd name="connsiteX306" fmla="*/ 677122 w 3812022"/>
                <a:gd name="connsiteY306" fmla="*/ 5334 h 1325394"/>
                <a:gd name="connsiteX307" fmla="*/ 3645157 w 3812022"/>
                <a:gd name="connsiteY307" fmla="*/ 983 h 1325394"/>
                <a:gd name="connsiteX308" fmla="*/ 3704994 w 3812022"/>
                <a:gd name="connsiteY308" fmla="*/ 31467 h 1325394"/>
                <a:gd name="connsiteX309" fmla="*/ 3640564 w 3812022"/>
                <a:gd name="connsiteY309" fmla="*/ 159795 h 1325394"/>
                <a:gd name="connsiteX310" fmla="*/ 3543652 w 3812022"/>
                <a:gd name="connsiteY310" fmla="*/ 268953 h 1325394"/>
                <a:gd name="connsiteX311" fmla="*/ 3544718 w 3812022"/>
                <a:gd name="connsiteY311" fmla="*/ 279070 h 1325394"/>
                <a:gd name="connsiteX312" fmla="*/ 3621394 w 3812022"/>
                <a:gd name="connsiteY312" fmla="*/ 334448 h 1325394"/>
                <a:gd name="connsiteX313" fmla="*/ 3587849 w 3812022"/>
                <a:gd name="connsiteY313" fmla="*/ 419112 h 1325394"/>
                <a:gd name="connsiteX314" fmla="*/ 3812022 w 3812022"/>
                <a:gd name="connsiteY314" fmla="*/ 414853 h 1325394"/>
                <a:gd name="connsiteX315" fmla="*/ 3812022 w 3812022"/>
                <a:gd name="connsiteY315" fmla="*/ 421242 h 1325394"/>
                <a:gd name="connsiteX316" fmla="*/ 3812022 w 3812022"/>
                <a:gd name="connsiteY316" fmla="*/ 443606 h 1325394"/>
                <a:gd name="connsiteX317" fmla="*/ 3680500 w 3812022"/>
                <a:gd name="connsiteY317" fmla="*/ 594299 h 1325394"/>
                <a:gd name="connsiteX318" fmla="*/ 3654409 w 3812022"/>
                <a:gd name="connsiteY318" fmla="*/ 611339 h 1325394"/>
                <a:gd name="connsiteX319" fmla="*/ 3588713 w 3812022"/>
                <a:gd name="connsiteY319" fmla="*/ 625782 h 1325394"/>
                <a:gd name="connsiteX320" fmla="*/ 3528743 w 3812022"/>
                <a:gd name="connsiteY320" fmla="*/ 656327 h 1325394"/>
                <a:gd name="connsiteX321" fmla="*/ 3528743 w 3812022"/>
                <a:gd name="connsiteY321" fmla="*/ 539454 h 1325394"/>
                <a:gd name="connsiteX322" fmla="*/ 3528210 w 3812022"/>
                <a:gd name="connsiteY322" fmla="*/ 540085 h 1325394"/>
                <a:gd name="connsiteX323" fmla="*/ 3528210 w 3812022"/>
                <a:gd name="connsiteY323" fmla="*/ 539454 h 1325394"/>
                <a:gd name="connsiteX324" fmla="*/ 3607018 w 3812022"/>
                <a:gd name="connsiteY324" fmla="*/ 543714 h 1325394"/>
                <a:gd name="connsiteX325" fmla="*/ 3715111 w 3812022"/>
                <a:gd name="connsiteY325" fmla="*/ 446801 h 1325394"/>
                <a:gd name="connsiteX326" fmla="*/ 3537263 w 3812022"/>
                <a:gd name="connsiteY326" fmla="*/ 475024 h 1325394"/>
                <a:gd name="connsiteX327" fmla="*/ 3528743 w 3812022"/>
                <a:gd name="connsiteY327" fmla="*/ 483543 h 1325394"/>
                <a:gd name="connsiteX328" fmla="*/ 3528743 w 3812022"/>
                <a:gd name="connsiteY328" fmla="*/ 193873 h 1325394"/>
                <a:gd name="connsiteX329" fmla="*/ 3528210 w 3812022"/>
                <a:gd name="connsiteY329" fmla="*/ 194459 h 1325394"/>
                <a:gd name="connsiteX330" fmla="*/ 3528210 w 3812022"/>
                <a:gd name="connsiteY330" fmla="*/ 193873 h 1325394"/>
                <a:gd name="connsiteX331" fmla="*/ 3608082 w 3812022"/>
                <a:gd name="connsiteY331" fmla="*/ 30402 h 1325394"/>
                <a:gd name="connsiteX332" fmla="*/ 3645157 w 3812022"/>
                <a:gd name="connsiteY332" fmla="*/ 983 h 1325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Lst>
              <a:rect l="l" t="t" r="r" b="b"/>
              <a:pathLst>
                <a:path w="3812022" h="1325394">
                  <a:moveTo>
                    <a:pt x="3528743" y="1166183"/>
                  </a:moveTo>
                  <a:cubicBezTo>
                    <a:pt x="3531938" y="1169377"/>
                    <a:pt x="3534601" y="1174170"/>
                    <a:pt x="3537795" y="1178430"/>
                  </a:cubicBezTo>
                  <a:cubicBezTo>
                    <a:pt x="3538860" y="1199729"/>
                    <a:pt x="3537795" y="1230080"/>
                    <a:pt x="3528743" y="1258302"/>
                  </a:cubicBezTo>
                  <a:close/>
                  <a:moveTo>
                    <a:pt x="3234282" y="1082322"/>
                  </a:moveTo>
                  <a:lnTo>
                    <a:pt x="3234282" y="1163814"/>
                  </a:lnTo>
                  <a:lnTo>
                    <a:pt x="3194545" y="1145948"/>
                  </a:lnTo>
                  <a:cubicBezTo>
                    <a:pt x="3184361" y="1137428"/>
                    <a:pt x="3178371" y="1125980"/>
                    <a:pt x="3179436" y="1110272"/>
                  </a:cubicBezTo>
                  <a:close/>
                  <a:moveTo>
                    <a:pt x="3429169" y="1002179"/>
                  </a:moveTo>
                  <a:cubicBezTo>
                    <a:pt x="3447274" y="1016556"/>
                    <a:pt x="3489872" y="1011231"/>
                    <a:pt x="3528210" y="1004309"/>
                  </a:cubicBezTo>
                  <a:lnTo>
                    <a:pt x="3528210" y="1113467"/>
                  </a:lnTo>
                  <a:cubicBezTo>
                    <a:pt x="3515964" y="1125714"/>
                    <a:pt x="3513834" y="1141688"/>
                    <a:pt x="3528210" y="1166183"/>
                  </a:cubicBezTo>
                  <a:lnTo>
                    <a:pt x="3528210" y="1258302"/>
                  </a:lnTo>
                  <a:cubicBezTo>
                    <a:pt x="3519691" y="1290250"/>
                    <a:pt x="3500522" y="1318472"/>
                    <a:pt x="3467508" y="1325394"/>
                  </a:cubicBezTo>
                  <a:cubicBezTo>
                    <a:pt x="3423844" y="1313147"/>
                    <a:pt x="3233217" y="1258834"/>
                    <a:pt x="3260373" y="1211443"/>
                  </a:cubicBezTo>
                  <a:cubicBezTo>
                    <a:pt x="3304036" y="1210378"/>
                    <a:pt x="3374324" y="1252977"/>
                    <a:pt x="3440351" y="1243925"/>
                  </a:cubicBezTo>
                  <a:cubicBezTo>
                    <a:pt x="3461650" y="1213573"/>
                    <a:pt x="3451534" y="1144883"/>
                    <a:pt x="3440351" y="1117727"/>
                  </a:cubicBezTo>
                  <a:cubicBezTo>
                    <a:pt x="3378584" y="1119857"/>
                    <a:pt x="3357284" y="1157130"/>
                    <a:pt x="3310959" y="1173105"/>
                  </a:cubicBezTo>
                  <a:cubicBezTo>
                    <a:pt x="3288595" y="1170975"/>
                    <a:pt x="3259308" y="1169910"/>
                    <a:pt x="3234282" y="1164053"/>
                  </a:cubicBezTo>
                  <a:lnTo>
                    <a:pt x="3234282" y="1163814"/>
                  </a:lnTo>
                  <a:lnTo>
                    <a:pt x="3234814" y="1164053"/>
                  </a:lnTo>
                  <a:lnTo>
                    <a:pt x="3234814" y="1082051"/>
                  </a:lnTo>
                  <a:lnTo>
                    <a:pt x="3234282" y="1082322"/>
                  </a:lnTo>
                  <a:lnTo>
                    <a:pt x="3234282" y="1082051"/>
                  </a:lnTo>
                  <a:cubicBezTo>
                    <a:pt x="3283802" y="1061816"/>
                    <a:pt x="3340245" y="1046907"/>
                    <a:pt x="3391896" y="1031465"/>
                  </a:cubicBezTo>
                  <a:cubicBezTo>
                    <a:pt x="3415325" y="1013361"/>
                    <a:pt x="3380714" y="997919"/>
                    <a:pt x="3429169" y="1002179"/>
                  </a:cubicBezTo>
                  <a:close/>
                  <a:moveTo>
                    <a:pt x="3580394" y="994192"/>
                  </a:moveTo>
                  <a:cubicBezTo>
                    <a:pt x="3600628" y="1000049"/>
                    <a:pt x="3616603" y="1004309"/>
                    <a:pt x="3644824" y="1024543"/>
                  </a:cubicBezTo>
                  <a:cubicBezTo>
                    <a:pt x="3645889" y="1077258"/>
                    <a:pt x="3560159" y="1084181"/>
                    <a:pt x="3528743" y="1113467"/>
                  </a:cubicBezTo>
                  <a:lnTo>
                    <a:pt x="3528743" y="1004309"/>
                  </a:lnTo>
                  <a:cubicBezTo>
                    <a:pt x="3547913" y="1001114"/>
                    <a:pt x="3567082" y="996321"/>
                    <a:pt x="3580394" y="994192"/>
                  </a:cubicBezTo>
                  <a:close/>
                  <a:moveTo>
                    <a:pt x="2529346" y="901606"/>
                  </a:moveTo>
                  <a:cubicBezTo>
                    <a:pt x="2533006" y="901673"/>
                    <a:pt x="2537799" y="903404"/>
                    <a:pt x="2547916" y="909528"/>
                  </a:cubicBezTo>
                  <a:cubicBezTo>
                    <a:pt x="2555903" y="927632"/>
                    <a:pt x="2579332" y="953723"/>
                    <a:pt x="2608619" y="977152"/>
                  </a:cubicBezTo>
                  <a:cubicBezTo>
                    <a:pt x="2644827" y="1008569"/>
                    <a:pt x="2689556" y="1038920"/>
                    <a:pt x="2718842" y="1051700"/>
                  </a:cubicBezTo>
                  <a:cubicBezTo>
                    <a:pt x="2747063" y="1053829"/>
                    <a:pt x="2775285" y="1055959"/>
                    <a:pt x="2803506" y="1057557"/>
                  </a:cubicBezTo>
                  <a:cubicBezTo>
                    <a:pt x="2804571" y="1095895"/>
                    <a:pt x="2702335" y="1149676"/>
                    <a:pt x="2668256" y="1154468"/>
                  </a:cubicBezTo>
                  <a:cubicBezTo>
                    <a:pt x="2656009" y="1151273"/>
                    <a:pt x="2642165" y="1147546"/>
                    <a:pt x="2629918" y="1145416"/>
                  </a:cubicBezTo>
                  <a:cubicBezTo>
                    <a:pt x="2622463" y="1139559"/>
                    <a:pt x="2615541" y="1132637"/>
                    <a:pt x="2608619" y="1124649"/>
                  </a:cubicBezTo>
                  <a:cubicBezTo>
                    <a:pt x="2568150" y="1077259"/>
                    <a:pt x="2533539" y="993659"/>
                    <a:pt x="2518629" y="951061"/>
                  </a:cubicBezTo>
                  <a:cubicBezTo>
                    <a:pt x="2517565" y="935087"/>
                    <a:pt x="2517565" y="919645"/>
                    <a:pt x="2517565" y="903670"/>
                  </a:cubicBezTo>
                  <a:cubicBezTo>
                    <a:pt x="2523156" y="903137"/>
                    <a:pt x="2525685" y="901540"/>
                    <a:pt x="2529346" y="901606"/>
                  </a:cubicBezTo>
                  <a:close/>
                  <a:moveTo>
                    <a:pt x="1595483" y="881273"/>
                  </a:moveTo>
                  <a:cubicBezTo>
                    <a:pt x="1591148" y="880907"/>
                    <a:pt x="1585857" y="881306"/>
                    <a:pt x="1578801" y="881839"/>
                  </a:cubicBezTo>
                  <a:cubicBezTo>
                    <a:pt x="1575074" y="881839"/>
                    <a:pt x="1569750" y="881839"/>
                    <a:pt x="1563892" y="881839"/>
                  </a:cubicBezTo>
                  <a:cubicBezTo>
                    <a:pt x="1559632" y="883969"/>
                    <a:pt x="1555905" y="887164"/>
                    <a:pt x="1552710" y="890358"/>
                  </a:cubicBezTo>
                  <a:cubicBezTo>
                    <a:pt x="1518099" y="915917"/>
                    <a:pt x="1528216" y="955321"/>
                    <a:pt x="1529281" y="1001647"/>
                  </a:cubicBezTo>
                  <a:cubicBezTo>
                    <a:pt x="1535671" y="999517"/>
                    <a:pt x="1543658" y="996854"/>
                    <a:pt x="1552710" y="992595"/>
                  </a:cubicBezTo>
                  <a:cubicBezTo>
                    <a:pt x="1560697" y="987802"/>
                    <a:pt x="1569750" y="983542"/>
                    <a:pt x="1578801" y="977685"/>
                  </a:cubicBezTo>
                  <a:cubicBezTo>
                    <a:pt x="1602231" y="962776"/>
                    <a:pt x="1624595" y="943606"/>
                    <a:pt x="1630452" y="922307"/>
                  </a:cubicBezTo>
                  <a:cubicBezTo>
                    <a:pt x="1612881" y="890358"/>
                    <a:pt x="1608488" y="882371"/>
                    <a:pt x="1595483" y="881273"/>
                  </a:cubicBezTo>
                  <a:close/>
                  <a:moveTo>
                    <a:pt x="578273" y="855746"/>
                  </a:moveTo>
                  <a:lnTo>
                    <a:pt x="576143" y="870122"/>
                  </a:lnTo>
                  <a:lnTo>
                    <a:pt x="577208" y="885032"/>
                  </a:lnTo>
                  <a:lnTo>
                    <a:pt x="577208" y="899409"/>
                  </a:lnTo>
                  <a:lnTo>
                    <a:pt x="583065" y="911656"/>
                  </a:lnTo>
                  <a:lnTo>
                    <a:pt x="609157" y="921773"/>
                  </a:lnTo>
                  <a:lnTo>
                    <a:pt x="610222" y="922838"/>
                  </a:lnTo>
                  <a:cubicBezTo>
                    <a:pt x="609157" y="905266"/>
                    <a:pt x="609157" y="887162"/>
                    <a:pt x="610222" y="869058"/>
                  </a:cubicBezTo>
                  <a:cubicBezTo>
                    <a:pt x="610222" y="867993"/>
                    <a:pt x="609157" y="867993"/>
                    <a:pt x="609157" y="866928"/>
                  </a:cubicBezTo>
                  <a:cubicBezTo>
                    <a:pt x="601169" y="862668"/>
                    <a:pt x="585727" y="855746"/>
                    <a:pt x="578273" y="855746"/>
                  </a:cubicBezTo>
                  <a:close/>
                  <a:moveTo>
                    <a:pt x="3589446" y="757771"/>
                  </a:moveTo>
                  <a:cubicBezTo>
                    <a:pt x="3581458" y="757771"/>
                    <a:pt x="3573471" y="759900"/>
                    <a:pt x="3566017" y="760965"/>
                  </a:cubicBezTo>
                  <a:cubicBezTo>
                    <a:pt x="3558030" y="766823"/>
                    <a:pt x="3544718" y="778005"/>
                    <a:pt x="3528743" y="790252"/>
                  </a:cubicBezTo>
                  <a:lnTo>
                    <a:pt x="3528743" y="790784"/>
                  </a:lnTo>
                  <a:cubicBezTo>
                    <a:pt x="3500522" y="815278"/>
                    <a:pt x="3468041" y="846695"/>
                    <a:pt x="3469105" y="863734"/>
                  </a:cubicBezTo>
                  <a:cubicBezTo>
                    <a:pt x="3482417" y="853617"/>
                    <a:pt x="3506379" y="840305"/>
                    <a:pt x="3528743" y="824331"/>
                  </a:cubicBezTo>
                  <a:cubicBezTo>
                    <a:pt x="3560159" y="803031"/>
                    <a:pt x="3590511" y="779070"/>
                    <a:pt x="3589446" y="757771"/>
                  </a:cubicBezTo>
                  <a:close/>
                  <a:moveTo>
                    <a:pt x="600104" y="741795"/>
                  </a:moveTo>
                  <a:cubicBezTo>
                    <a:pt x="595845" y="756704"/>
                    <a:pt x="592650" y="779068"/>
                    <a:pt x="601169" y="782796"/>
                  </a:cubicBezTo>
                  <a:cubicBezTo>
                    <a:pt x="602234" y="782796"/>
                    <a:pt x="605962" y="783861"/>
                    <a:pt x="609157" y="785991"/>
                  </a:cubicBezTo>
                  <a:cubicBezTo>
                    <a:pt x="611819" y="788121"/>
                    <a:pt x="615014" y="790250"/>
                    <a:pt x="616079" y="790250"/>
                  </a:cubicBezTo>
                  <a:cubicBezTo>
                    <a:pt x="617144" y="785991"/>
                    <a:pt x="622469" y="755639"/>
                    <a:pt x="620339" y="749782"/>
                  </a:cubicBezTo>
                  <a:cubicBezTo>
                    <a:pt x="619274" y="748717"/>
                    <a:pt x="613416" y="744990"/>
                    <a:pt x="609157" y="742860"/>
                  </a:cubicBezTo>
                  <a:cubicBezTo>
                    <a:pt x="604364" y="741795"/>
                    <a:pt x="602234" y="740730"/>
                    <a:pt x="600104" y="741795"/>
                  </a:cubicBezTo>
                  <a:close/>
                  <a:moveTo>
                    <a:pt x="3661538" y="687708"/>
                  </a:moveTo>
                  <a:cubicBezTo>
                    <a:pt x="3691615" y="686285"/>
                    <a:pt x="3726559" y="691077"/>
                    <a:pt x="3722566" y="730614"/>
                  </a:cubicBezTo>
                  <a:cubicBezTo>
                    <a:pt x="3692214" y="743926"/>
                    <a:pt x="3640564" y="808356"/>
                    <a:pt x="3618732" y="834448"/>
                  </a:cubicBezTo>
                  <a:cubicBezTo>
                    <a:pt x="3587316" y="850954"/>
                    <a:pt x="3558030" y="869059"/>
                    <a:pt x="3528743" y="887163"/>
                  </a:cubicBezTo>
                  <a:cubicBezTo>
                    <a:pt x="3484547" y="915385"/>
                    <a:pt x="3443014" y="945736"/>
                    <a:pt x="3402545" y="978217"/>
                  </a:cubicBezTo>
                  <a:cubicBezTo>
                    <a:pt x="3396688" y="977152"/>
                    <a:pt x="3391363" y="977152"/>
                    <a:pt x="3385506" y="977152"/>
                  </a:cubicBezTo>
                  <a:cubicBezTo>
                    <a:pt x="3384441" y="944671"/>
                    <a:pt x="3435026" y="899410"/>
                    <a:pt x="3460053" y="875981"/>
                  </a:cubicBezTo>
                  <a:cubicBezTo>
                    <a:pt x="3464846" y="871189"/>
                    <a:pt x="3462716" y="864799"/>
                    <a:pt x="3455793" y="867994"/>
                  </a:cubicBezTo>
                  <a:cubicBezTo>
                    <a:pt x="3422247" y="884501"/>
                    <a:pt x="3398286" y="922839"/>
                    <a:pt x="3356752" y="919644"/>
                  </a:cubicBezTo>
                  <a:cubicBezTo>
                    <a:pt x="3325336" y="921242"/>
                    <a:pt x="3293920" y="923372"/>
                    <a:pt x="3263568" y="925502"/>
                  </a:cubicBezTo>
                  <a:cubicBezTo>
                    <a:pt x="3251854" y="924437"/>
                    <a:pt x="3251854" y="924437"/>
                    <a:pt x="3238542" y="916450"/>
                  </a:cubicBezTo>
                  <a:cubicBezTo>
                    <a:pt x="3237476" y="898345"/>
                    <a:pt x="3238542" y="900475"/>
                    <a:pt x="3249724" y="890358"/>
                  </a:cubicBezTo>
                  <a:cubicBezTo>
                    <a:pt x="3333855" y="850954"/>
                    <a:pt x="3421714" y="797174"/>
                    <a:pt x="3509574" y="757771"/>
                  </a:cubicBezTo>
                  <a:cubicBezTo>
                    <a:pt x="3516496" y="754576"/>
                    <a:pt x="3522886" y="749783"/>
                    <a:pt x="3528743" y="746588"/>
                  </a:cubicBezTo>
                  <a:cubicBezTo>
                    <a:pt x="3563887" y="727419"/>
                    <a:pt x="3598498" y="709315"/>
                    <a:pt x="3634706" y="690146"/>
                  </a:cubicBezTo>
                  <a:cubicBezTo>
                    <a:pt x="3642028" y="689347"/>
                    <a:pt x="3651513" y="688182"/>
                    <a:pt x="3661538" y="687708"/>
                  </a:cubicBezTo>
                  <a:close/>
                  <a:moveTo>
                    <a:pt x="3106487" y="648612"/>
                  </a:moveTo>
                  <a:cubicBezTo>
                    <a:pt x="3152812" y="647547"/>
                    <a:pt x="3159202" y="700263"/>
                    <a:pt x="3233749" y="667781"/>
                  </a:cubicBezTo>
                  <a:cubicBezTo>
                    <a:pt x="3233749" y="666716"/>
                    <a:pt x="3234814" y="665652"/>
                    <a:pt x="3234814" y="665652"/>
                  </a:cubicBezTo>
                  <a:lnTo>
                    <a:pt x="3234814" y="750848"/>
                  </a:lnTo>
                  <a:cubicBezTo>
                    <a:pt x="3232684" y="765758"/>
                    <a:pt x="3228957" y="780135"/>
                    <a:pt x="3225762" y="789187"/>
                  </a:cubicBezTo>
                  <a:cubicBezTo>
                    <a:pt x="3219905" y="790252"/>
                    <a:pt x="3214580" y="791317"/>
                    <a:pt x="3208723" y="792382"/>
                  </a:cubicBezTo>
                  <a:cubicBezTo>
                    <a:pt x="3145890" y="762030"/>
                    <a:pt x="3108617" y="714640"/>
                    <a:pt x="3106487" y="661924"/>
                  </a:cubicBezTo>
                  <a:lnTo>
                    <a:pt x="3106487" y="651807"/>
                  </a:lnTo>
                  <a:cubicBezTo>
                    <a:pt x="3106487" y="650742"/>
                    <a:pt x="3106487" y="649677"/>
                    <a:pt x="3106487" y="648612"/>
                  </a:cubicBezTo>
                  <a:close/>
                  <a:moveTo>
                    <a:pt x="1575074" y="608144"/>
                  </a:moveTo>
                  <a:cubicBezTo>
                    <a:pt x="1566022" y="610274"/>
                    <a:pt x="1558567" y="612936"/>
                    <a:pt x="1552710" y="616131"/>
                  </a:cubicBezTo>
                  <a:cubicBezTo>
                    <a:pt x="1533541" y="625184"/>
                    <a:pt x="1526618" y="640625"/>
                    <a:pt x="1527684" y="671509"/>
                  </a:cubicBezTo>
                  <a:cubicBezTo>
                    <a:pt x="1533541" y="670444"/>
                    <a:pt x="1543658" y="663522"/>
                    <a:pt x="1552710" y="655535"/>
                  </a:cubicBezTo>
                  <a:cubicBezTo>
                    <a:pt x="1567087" y="640625"/>
                    <a:pt x="1581997" y="621456"/>
                    <a:pt x="1575074" y="608144"/>
                  </a:cubicBezTo>
                  <a:close/>
                  <a:moveTo>
                    <a:pt x="2635775" y="472893"/>
                  </a:moveTo>
                  <a:cubicBezTo>
                    <a:pt x="2661867" y="492062"/>
                    <a:pt x="2661867" y="492062"/>
                    <a:pt x="2689556" y="508037"/>
                  </a:cubicBezTo>
                  <a:cubicBezTo>
                    <a:pt x="2720972" y="548505"/>
                    <a:pt x="2667191" y="610274"/>
                    <a:pt x="2608619" y="661392"/>
                  </a:cubicBezTo>
                  <a:lnTo>
                    <a:pt x="2608619" y="553830"/>
                  </a:lnTo>
                  <a:cubicBezTo>
                    <a:pt x="2619801" y="526674"/>
                    <a:pt x="2619801" y="490997"/>
                    <a:pt x="2635775" y="472893"/>
                  </a:cubicBezTo>
                  <a:close/>
                  <a:moveTo>
                    <a:pt x="1655479" y="448932"/>
                  </a:moveTo>
                  <a:cubicBezTo>
                    <a:pt x="1629387" y="465971"/>
                    <a:pt x="1601166" y="478218"/>
                    <a:pt x="1578801" y="495257"/>
                  </a:cubicBezTo>
                  <a:cubicBezTo>
                    <a:pt x="1568685" y="503246"/>
                    <a:pt x="1558567" y="512298"/>
                    <a:pt x="1552710" y="523480"/>
                  </a:cubicBezTo>
                  <a:cubicBezTo>
                    <a:pt x="1545788" y="534662"/>
                    <a:pt x="1542593" y="547441"/>
                    <a:pt x="1542061" y="562351"/>
                  </a:cubicBezTo>
                  <a:cubicBezTo>
                    <a:pt x="1545255" y="561286"/>
                    <a:pt x="1548983" y="560221"/>
                    <a:pt x="1552177" y="558091"/>
                  </a:cubicBezTo>
                  <a:cubicBezTo>
                    <a:pt x="1561230" y="554896"/>
                    <a:pt x="1570282" y="550104"/>
                    <a:pt x="1578269" y="545844"/>
                  </a:cubicBezTo>
                  <a:cubicBezTo>
                    <a:pt x="1604361" y="532000"/>
                    <a:pt x="1626725" y="514960"/>
                    <a:pt x="1642699" y="481413"/>
                  </a:cubicBezTo>
                  <a:cubicBezTo>
                    <a:pt x="1656544" y="473426"/>
                    <a:pt x="1656544" y="473426"/>
                    <a:pt x="1667726" y="461179"/>
                  </a:cubicBezTo>
                  <a:cubicBezTo>
                    <a:pt x="1666661" y="456919"/>
                    <a:pt x="1666661" y="452127"/>
                    <a:pt x="1666661" y="449997"/>
                  </a:cubicBezTo>
                  <a:cubicBezTo>
                    <a:pt x="1662401" y="448932"/>
                    <a:pt x="1658673" y="448932"/>
                    <a:pt x="1655479" y="448932"/>
                  </a:cubicBezTo>
                  <a:close/>
                  <a:moveTo>
                    <a:pt x="3171982" y="389826"/>
                  </a:moveTo>
                  <a:cubicBezTo>
                    <a:pt x="3177839" y="394086"/>
                    <a:pt x="3183164" y="398878"/>
                    <a:pt x="3189021" y="403138"/>
                  </a:cubicBezTo>
                  <a:cubicBezTo>
                    <a:pt x="3195411" y="419112"/>
                    <a:pt x="3213515" y="436684"/>
                    <a:pt x="3234814" y="454789"/>
                  </a:cubicBezTo>
                  <a:cubicBezTo>
                    <a:pt x="3261971" y="478751"/>
                    <a:pt x="3292322" y="501115"/>
                    <a:pt x="3313621" y="520285"/>
                  </a:cubicBezTo>
                  <a:cubicBezTo>
                    <a:pt x="3315751" y="575130"/>
                    <a:pt x="3283270" y="591104"/>
                    <a:pt x="3234814" y="600156"/>
                  </a:cubicBezTo>
                  <a:lnTo>
                    <a:pt x="3233749" y="600156"/>
                  </a:lnTo>
                  <a:cubicBezTo>
                    <a:pt x="3231619" y="578857"/>
                    <a:pt x="3231619" y="558623"/>
                    <a:pt x="3230554" y="538389"/>
                  </a:cubicBezTo>
                  <a:cubicBezTo>
                    <a:pt x="3204463" y="506973"/>
                    <a:pt x="3123526" y="421242"/>
                    <a:pt x="3171982" y="389826"/>
                  </a:cubicBezTo>
                  <a:close/>
                  <a:moveTo>
                    <a:pt x="2558565" y="235940"/>
                  </a:moveTo>
                  <a:cubicBezTo>
                    <a:pt x="2573475" y="244992"/>
                    <a:pt x="2588917" y="248187"/>
                    <a:pt x="2599034" y="279603"/>
                  </a:cubicBezTo>
                  <a:cubicBezTo>
                    <a:pt x="2586787" y="368527"/>
                    <a:pt x="2575605" y="468633"/>
                    <a:pt x="2550578" y="565545"/>
                  </a:cubicBezTo>
                  <a:cubicBezTo>
                    <a:pt x="2550578" y="572467"/>
                    <a:pt x="2550578" y="578858"/>
                    <a:pt x="2551643" y="586845"/>
                  </a:cubicBezTo>
                  <a:cubicBezTo>
                    <a:pt x="2584125" y="586845"/>
                    <a:pt x="2599034" y="571934"/>
                    <a:pt x="2608086" y="553298"/>
                  </a:cubicBezTo>
                  <a:lnTo>
                    <a:pt x="2608086" y="660327"/>
                  </a:lnTo>
                  <a:cubicBezTo>
                    <a:pt x="2562825" y="698665"/>
                    <a:pt x="2513305" y="731147"/>
                    <a:pt x="2497863" y="743394"/>
                  </a:cubicBezTo>
                  <a:cubicBezTo>
                    <a:pt x="2480823" y="791849"/>
                    <a:pt x="2464317" y="841370"/>
                    <a:pt x="2447277" y="890891"/>
                  </a:cubicBezTo>
                  <a:cubicBezTo>
                    <a:pt x="2350898" y="1040517"/>
                    <a:pt x="2280077" y="1158728"/>
                    <a:pt x="2113411" y="1193339"/>
                  </a:cubicBezTo>
                  <a:cubicBezTo>
                    <a:pt x="2112346" y="1190144"/>
                    <a:pt x="2111281" y="1186417"/>
                    <a:pt x="2110217" y="1183222"/>
                  </a:cubicBezTo>
                  <a:cubicBezTo>
                    <a:pt x="2111281" y="1180027"/>
                    <a:pt x="2112346" y="1176300"/>
                    <a:pt x="2114476" y="1174170"/>
                  </a:cubicBezTo>
                  <a:cubicBezTo>
                    <a:pt x="2253986" y="1123584"/>
                    <a:pt x="2366873" y="964905"/>
                    <a:pt x="2394562" y="811551"/>
                  </a:cubicBezTo>
                  <a:cubicBezTo>
                    <a:pt x="2393497" y="808356"/>
                    <a:pt x="2393497" y="804629"/>
                    <a:pt x="2393497" y="801434"/>
                  </a:cubicBezTo>
                  <a:cubicBezTo>
                    <a:pt x="2341846" y="808356"/>
                    <a:pt x="2295520" y="826461"/>
                    <a:pt x="2250259" y="827526"/>
                  </a:cubicBezTo>
                  <a:cubicBezTo>
                    <a:pt x="2159204" y="774810"/>
                    <a:pt x="2212985" y="762031"/>
                    <a:pt x="2286467" y="748719"/>
                  </a:cubicBezTo>
                  <a:cubicBezTo>
                    <a:pt x="2337054" y="723692"/>
                    <a:pt x="2387639" y="694938"/>
                    <a:pt x="2433965" y="653937"/>
                  </a:cubicBezTo>
                  <a:cubicBezTo>
                    <a:pt x="2470174" y="535726"/>
                    <a:pt x="2509577" y="416450"/>
                    <a:pt x="2525019" y="300370"/>
                  </a:cubicBezTo>
                  <a:cubicBezTo>
                    <a:pt x="2546318" y="276941"/>
                    <a:pt x="2513837" y="252979"/>
                    <a:pt x="2558565" y="235940"/>
                  </a:cubicBezTo>
                  <a:close/>
                  <a:moveTo>
                    <a:pt x="3528210" y="194459"/>
                  </a:moveTo>
                  <a:lnTo>
                    <a:pt x="3528210" y="484076"/>
                  </a:lnTo>
                  <a:lnTo>
                    <a:pt x="3528743" y="483543"/>
                  </a:lnTo>
                  <a:lnTo>
                    <a:pt x="3528743" y="484076"/>
                  </a:lnTo>
                  <a:cubicBezTo>
                    <a:pt x="3508509" y="505375"/>
                    <a:pt x="3468041" y="540519"/>
                    <a:pt x="3495197" y="562883"/>
                  </a:cubicBezTo>
                  <a:cubicBezTo>
                    <a:pt x="3505314" y="561285"/>
                    <a:pt x="3512103" y="557558"/>
                    <a:pt x="3517161" y="553165"/>
                  </a:cubicBezTo>
                  <a:lnTo>
                    <a:pt x="3528210" y="540085"/>
                  </a:lnTo>
                  <a:lnTo>
                    <a:pt x="3528210" y="656599"/>
                  </a:lnTo>
                  <a:lnTo>
                    <a:pt x="3528743" y="656327"/>
                  </a:lnTo>
                  <a:lnTo>
                    <a:pt x="3528743" y="656599"/>
                  </a:lnTo>
                  <a:cubicBezTo>
                    <a:pt x="3488274" y="681626"/>
                    <a:pt x="3448871" y="708250"/>
                    <a:pt x="3406273" y="719432"/>
                  </a:cubicBezTo>
                  <a:cubicBezTo>
                    <a:pt x="3405208" y="715172"/>
                    <a:pt x="3403078" y="711445"/>
                    <a:pt x="3403078" y="707185"/>
                  </a:cubicBezTo>
                  <a:cubicBezTo>
                    <a:pt x="3430235" y="686951"/>
                    <a:pt x="3492002" y="651807"/>
                    <a:pt x="3496262" y="620391"/>
                  </a:cubicBezTo>
                  <a:cubicBezTo>
                    <a:pt x="3436624" y="593234"/>
                    <a:pt x="3443547" y="596962"/>
                    <a:pt x="3394026" y="629443"/>
                  </a:cubicBezTo>
                  <a:cubicBezTo>
                    <a:pt x="3321076" y="652872"/>
                    <a:pt x="3292855" y="661924"/>
                    <a:pt x="3246529" y="710380"/>
                  </a:cubicBezTo>
                  <a:cubicBezTo>
                    <a:pt x="3242269" y="722627"/>
                    <a:pt x="3238542" y="737536"/>
                    <a:pt x="3235347" y="750848"/>
                  </a:cubicBezTo>
                  <a:lnTo>
                    <a:pt x="3235347" y="665652"/>
                  </a:lnTo>
                  <a:cubicBezTo>
                    <a:pt x="3275815" y="624118"/>
                    <a:pt x="3325336" y="599092"/>
                    <a:pt x="3367934" y="560753"/>
                  </a:cubicBezTo>
                  <a:cubicBezTo>
                    <a:pt x="3368999" y="548506"/>
                    <a:pt x="3368999" y="535726"/>
                    <a:pt x="3370064" y="524544"/>
                  </a:cubicBezTo>
                  <a:cubicBezTo>
                    <a:pt x="3386039" y="523479"/>
                    <a:pt x="3402545" y="522414"/>
                    <a:pt x="3419585" y="520285"/>
                  </a:cubicBezTo>
                  <a:cubicBezTo>
                    <a:pt x="3457923" y="476621"/>
                    <a:pt x="3518626" y="380774"/>
                    <a:pt x="3511704" y="329123"/>
                  </a:cubicBezTo>
                  <a:cubicBezTo>
                    <a:pt x="3474430" y="329123"/>
                    <a:pt x="3438754" y="354150"/>
                    <a:pt x="3411598" y="341370"/>
                  </a:cubicBezTo>
                  <a:cubicBezTo>
                    <a:pt x="3410532" y="301967"/>
                    <a:pt x="3417455" y="305162"/>
                    <a:pt x="3447806" y="282798"/>
                  </a:cubicBezTo>
                  <a:close/>
                  <a:moveTo>
                    <a:pt x="52315" y="184090"/>
                  </a:moveTo>
                  <a:cubicBezTo>
                    <a:pt x="64296" y="184023"/>
                    <a:pt x="76676" y="185088"/>
                    <a:pt x="88391" y="188017"/>
                  </a:cubicBezTo>
                  <a:cubicBezTo>
                    <a:pt x="129925" y="196004"/>
                    <a:pt x="167198" y="221030"/>
                    <a:pt x="158146" y="272682"/>
                  </a:cubicBezTo>
                  <a:cubicBezTo>
                    <a:pt x="156016" y="288124"/>
                    <a:pt x="149094" y="290254"/>
                    <a:pt x="137912" y="296111"/>
                  </a:cubicBezTo>
                  <a:cubicBezTo>
                    <a:pt x="125132" y="301436"/>
                    <a:pt x="113950" y="306228"/>
                    <a:pt x="102768" y="308358"/>
                  </a:cubicBezTo>
                  <a:cubicBezTo>
                    <a:pt x="98508" y="309423"/>
                    <a:pt x="92651" y="309423"/>
                    <a:pt x="88391" y="309423"/>
                  </a:cubicBezTo>
                  <a:cubicBezTo>
                    <a:pt x="85729" y="309423"/>
                    <a:pt x="83599" y="309423"/>
                    <a:pt x="81469" y="309423"/>
                  </a:cubicBezTo>
                  <a:cubicBezTo>
                    <a:pt x="75612" y="306228"/>
                    <a:pt x="69754" y="303566"/>
                    <a:pt x="65494" y="299306"/>
                  </a:cubicBezTo>
                  <a:cubicBezTo>
                    <a:pt x="29286" y="271617"/>
                    <a:pt x="10117" y="229550"/>
                    <a:pt x="18636" y="186952"/>
                  </a:cubicBezTo>
                  <a:cubicBezTo>
                    <a:pt x="28753" y="185354"/>
                    <a:pt x="40334" y="184156"/>
                    <a:pt x="52315" y="184090"/>
                  </a:cubicBezTo>
                  <a:close/>
                  <a:moveTo>
                    <a:pt x="697548" y="95897"/>
                  </a:moveTo>
                  <a:cubicBezTo>
                    <a:pt x="698613" y="118261"/>
                    <a:pt x="698613" y="141690"/>
                    <a:pt x="698613" y="166717"/>
                  </a:cubicBezTo>
                  <a:cubicBezTo>
                    <a:pt x="703938" y="163522"/>
                    <a:pt x="708730" y="160859"/>
                    <a:pt x="712990" y="157665"/>
                  </a:cubicBezTo>
                  <a:cubicBezTo>
                    <a:pt x="717250" y="154470"/>
                    <a:pt x="721510" y="150210"/>
                    <a:pt x="727367" y="144353"/>
                  </a:cubicBezTo>
                  <a:cubicBezTo>
                    <a:pt x="727367" y="122521"/>
                    <a:pt x="723107" y="107079"/>
                    <a:pt x="712990" y="99092"/>
                  </a:cubicBezTo>
                  <a:cubicBezTo>
                    <a:pt x="708198" y="96962"/>
                    <a:pt x="703938" y="95897"/>
                    <a:pt x="697548" y="95897"/>
                  </a:cubicBezTo>
                  <a:close/>
                  <a:moveTo>
                    <a:pt x="1785205" y="42774"/>
                  </a:moveTo>
                  <a:cubicBezTo>
                    <a:pt x="1804873" y="40852"/>
                    <a:pt x="1812561" y="45445"/>
                    <a:pt x="1825341" y="84183"/>
                  </a:cubicBezTo>
                  <a:cubicBezTo>
                    <a:pt x="1816289" y="113469"/>
                    <a:pt x="1785937" y="129444"/>
                    <a:pt x="1779015" y="158730"/>
                  </a:cubicBezTo>
                  <a:cubicBezTo>
                    <a:pt x="1800314" y="148613"/>
                    <a:pt x="1820548" y="141691"/>
                    <a:pt x="1835458" y="118262"/>
                  </a:cubicBezTo>
                  <a:cubicBezTo>
                    <a:pt x="1858887" y="111339"/>
                    <a:pt x="1892966" y="127314"/>
                    <a:pt x="1895628" y="150211"/>
                  </a:cubicBezTo>
                  <a:lnTo>
                    <a:pt x="1895628" y="158198"/>
                  </a:lnTo>
                  <a:cubicBezTo>
                    <a:pt x="1893498" y="168315"/>
                    <a:pt x="1887641" y="179497"/>
                    <a:pt x="1873264" y="191744"/>
                  </a:cubicBezTo>
                  <a:cubicBezTo>
                    <a:pt x="1795522" y="219433"/>
                    <a:pt x="1708728" y="253512"/>
                    <a:pt x="1646959" y="304097"/>
                  </a:cubicBezTo>
                  <a:cubicBezTo>
                    <a:pt x="1623530" y="332319"/>
                    <a:pt x="1600633" y="360540"/>
                    <a:pt x="1578269" y="388761"/>
                  </a:cubicBezTo>
                  <a:cubicBezTo>
                    <a:pt x="1564425" y="398879"/>
                    <a:pt x="1556438" y="404736"/>
                    <a:pt x="1552177" y="408996"/>
                  </a:cubicBezTo>
                  <a:cubicBezTo>
                    <a:pt x="1544190" y="418048"/>
                    <a:pt x="1543126" y="424438"/>
                    <a:pt x="1536203" y="450529"/>
                  </a:cubicBezTo>
                  <a:cubicBezTo>
                    <a:pt x="1540996" y="449464"/>
                    <a:pt x="1546320" y="448399"/>
                    <a:pt x="1552177" y="446269"/>
                  </a:cubicBezTo>
                  <a:cubicBezTo>
                    <a:pt x="1560165" y="443074"/>
                    <a:pt x="1569217" y="438815"/>
                    <a:pt x="1578269" y="432957"/>
                  </a:cubicBezTo>
                  <a:cubicBezTo>
                    <a:pt x="1645894" y="395684"/>
                    <a:pt x="1747066" y="322734"/>
                    <a:pt x="1765170" y="431892"/>
                  </a:cubicBezTo>
                  <a:cubicBezTo>
                    <a:pt x="1802444" y="468101"/>
                    <a:pt x="1780080" y="479283"/>
                    <a:pt x="1742807" y="521882"/>
                  </a:cubicBezTo>
                  <a:cubicBezTo>
                    <a:pt x="1680505" y="573533"/>
                    <a:pt x="1641102" y="655535"/>
                    <a:pt x="1578269" y="711978"/>
                  </a:cubicBezTo>
                  <a:cubicBezTo>
                    <a:pt x="1570282" y="719965"/>
                    <a:pt x="1561230" y="726355"/>
                    <a:pt x="1552177" y="732212"/>
                  </a:cubicBezTo>
                  <a:cubicBezTo>
                    <a:pt x="1552177" y="735407"/>
                    <a:pt x="1552177" y="740199"/>
                    <a:pt x="1552177" y="744459"/>
                  </a:cubicBezTo>
                  <a:cubicBezTo>
                    <a:pt x="1559100" y="744459"/>
                    <a:pt x="1568152" y="741797"/>
                    <a:pt x="1578269" y="737537"/>
                  </a:cubicBezTo>
                  <a:cubicBezTo>
                    <a:pt x="1624595" y="718900"/>
                    <a:pt x="1705533" y="668847"/>
                    <a:pt x="1734819" y="654470"/>
                  </a:cubicBezTo>
                  <a:cubicBezTo>
                    <a:pt x="1760378" y="662990"/>
                    <a:pt x="1767300" y="669912"/>
                    <a:pt x="1767300" y="708250"/>
                  </a:cubicBezTo>
                  <a:cubicBezTo>
                    <a:pt x="1722572" y="744459"/>
                    <a:pt x="1679440" y="774810"/>
                    <a:pt x="1648024" y="823266"/>
                  </a:cubicBezTo>
                  <a:cubicBezTo>
                    <a:pt x="1648024" y="866929"/>
                    <a:pt x="1683168" y="866929"/>
                    <a:pt x="1726832" y="893021"/>
                  </a:cubicBezTo>
                  <a:cubicBezTo>
                    <a:pt x="1753988" y="933489"/>
                    <a:pt x="1649089" y="994724"/>
                    <a:pt x="1578269" y="1037323"/>
                  </a:cubicBezTo>
                  <a:cubicBezTo>
                    <a:pt x="1569217" y="1043180"/>
                    <a:pt x="1560165" y="1048505"/>
                    <a:pt x="1552177" y="1054362"/>
                  </a:cubicBezTo>
                  <a:cubicBezTo>
                    <a:pt x="1542061" y="1060219"/>
                    <a:pt x="1534606" y="1066077"/>
                    <a:pt x="1528749" y="1070337"/>
                  </a:cubicBezTo>
                  <a:cubicBezTo>
                    <a:pt x="1524489" y="1079389"/>
                    <a:pt x="1524489" y="1079389"/>
                    <a:pt x="1518631" y="1185352"/>
                  </a:cubicBezTo>
                  <a:cubicBezTo>
                    <a:pt x="1518631" y="1217833"/>
                    <a:pt x="1520761" y="1250847"/>
                    <a:pt x="1521826" y="1284393"/>
                  </a:cubicBezTo>
                  <a:cubicBezTo>
                    <a:pt x="1521826" y="1296641"/>
                    <a:pt x="1512774" y="1310485"/>
                    <a:pt x="1499462" y="1313680"/>
                  </a:cubicBezTo>
                  <a:cubicBezTo>
                    <a:pt x="1444617" y="1265224"/>
                    <a:pt x="1447812" y="1175235"/>
                    <a:pt x="1437694" y="1117727"/>
                  </a:cubicBezTo>
                  <a:cubicBezTo>
                    <a:pt x="1387109" y="1109740"/>
                    <a:pt x="1384446" y="1111870"/>
                    <a:pt x="1380187" y="1071402"/>
                  </a:cubicBezTo>
                  <a:cubicBezTo>
                    <a:pt x="1410538" y="1064479"/>
                    <a:pt x="1410538" y="1064479"/>
                    <a:pt x="1437694" y="1051167"/>
                  </a:cubicBezTo>
                  <a:cubicBezTo>
                    <a:pt x="1451539" y="1021881"/>
                    <a:pt x="1442487" y="936152"/>
                    <a:pt x="1434500" y="916982"/>
                  </a:cubicBezTo>
                  <a:cubicBezTo>
                    <a:pt x="1383914" y="918047"/>
                    <a:pt x="1327471" y="990465"/>
                    <a:pt x="1285938" y="1011764"/>
                  </a:cubicBezTo>
                  <a:cubicBezTo>
                    <a:pt x="1239612" y="1064479"/>
                    <a:pt x="1219378" y="1061284"/>
                    <a:pt x="1167727" y="1035193"/>
                  </a:cubicBezTo>
                  <a:cubicBezTo>
                    <a:pt x="1168792" y="1030933"/>
                    <a:pt x="1169857" y="1027206"/>
                    <a:pt x="1169857" y="1024011"/>
                  </a:cubicBezTo>
                  <a:cubicBezTo>
                    <a:pt x="1220975" y="1004842"/>
                    <a:pt x="1411070" y="886631"/>
                    <a:pt x="1422253" y="824863"/>
                  </a:cubicBezTo>
                  <a:cubicBezTo>
                    <a:pt x="1408408" y="822733"/>
                    <a:pt x="1408408" y="822733"/>
                    <a:pt x="1397226" y="814746"/>
                  </a:cubicBezTo>
                  <a:cubicBezTo>
                    <a:pt x="1397226" y="810486"/>
                    <a:pt x="1397226" y="805694"/>
                    <a:pt x="1397226" y="802499"/>
                  </a:cubicBezTo>
                  <a:cubicBezTo>
                    <a:pt x="1406278" y="795045"/>
                    <a:pt x="1417460" y="787057"/>
                    <a:pt x="1427577" y="779070"/>
                  </a:cubicBezTo>
                  <a:cubicBezTo>
                    <a:pt x="1435565" y="760966"/>
                    <a:pt x="1443552" y="703458"/>
                    <a:pt x="1435565" y="692276"/>
                  </a:cubicBezTo>
                  <a:cubicBezTo>
                    <a:pt x="1378057" y="692276"/>
                    <a:pt x="1354628" y="803564"/>
                    <a:pt x="1289133" y="782265"/>
                  </a:cubicBezTo>
                  <a:cubicBezTo>
                    <a:pt x="1253989" y="803564"/>
                    <a:pt x="1192221" y="854150"/>
                    <a:pt x="1153883" y="833916"/>
                  </a:cubicBezTo>
                  <a:cubicBezTo>
                    <a:pt x="1153883" y="824863"/>
                    <a:pt x="1154948" y="816876"/>
                    <a:pt x="1156013" y="808889"/>
                  </a:cubicBezTo>
                  <a:cubicBezTo>
                    <a:pt x="1188494" y="793447"/>
                    <a:pt x="1216715" y="771615"/>
                    <a:pt x="1263041" y="748186"/>
                  </a:cubicBezTo>
                  <a:cubicBezTo>
                    <a:pt x="1285405" y="708783"/>
                    <a:pt x="1263041" y="666184"/>
                    <a:pt x="1306704" y="656067"/>
                  </a:cubicBezTo>
                  <a:cubicBezTo>
                    <a:pt x="1312562" y="662990"/>
                    <a:pt x="1316822" y="669379"/>
                    <a:pt x="1323744" y="676302"/>
                  </a:cubicBezTo>
                  <a:cubicBezTo>
                    <a:pt x="1436630" y="675237"/>
                    <a:pt x="1438759" y="507505"/>
                    <a:pt x="1440889" y="435620"/>
                  </a:cubicBezTo>
                  <a:cubicBezTo>
                    <a:pt x="1463254" y="394086"/>
                    <a:pt x="1518099" y="401009"/>
                    <a:pt x="1523956" y="343501"/>
                  </a:cubicBezTo>
                  <a:cubicBezTo>
                    <a:pt x="1433967" y="356280"/>
                    <a:pt x="1443019" y="445204"/>
                    <a:pt x="1376459" y="458516"/>
                  </a:cubicBezTo>
                  <a:cubicBezTo>
                    <a:pt x="1366342" y="454256"/>
                    <a:pt x="1357290" y="450529"/>
                    <a:pt x="1348238" y="446269"/>
                  </a:cubicBezTo>
                  <a:cubicBezTo>
                    <a:pt x="1270496" y="446269"/>
                    <a:pt x="1234287" y="529337"/>
                    <a:pt x="1161337" y="469698"/>
                  </a:cubicBezTo>
                  <a:cubicBezTo>
                    <a:pt x="1161337" y="466503"/>
                    <a:pt x="1161337" y="462776"/>
                    <a:pt x="1161337" y="459581"/>
                  </a:cubicBezTo>
                  <a:cubicBezTo>
                    <a:pt x="1269431" y="405801"/>
                    <a:pt x="1269431" y="405801"/>
                    <a:pt x="1337056" y="376514"/>
                  </a:cubicBezTo>
                  <a:cubicBezTo>
                    <a:pt x="1385511" y="333916"/>
                    <a:pt x="1353030" y="247122"/>
                    <a:pt x="1363147" y="194406"/>
                  </a:cubicBezTo>
                  <a:cubicBezTo>
                    <a:pt x="1417993" y="193341"/>
                    <a:pt x="1415863" y="282265"/>
                    <a:pt x="1453136" y="312617"/>
                  </a:cubicBezTo>
                  <a:cubicBezTo>
                    <a:pt x="1485617" y="299305"/>
                    <a:pt x="1518631" y="285460"/>
                    <a:pt x="1552177" y="273213"/>
                  </a:cubicBezTo>
                  <a:cubicBezTo>
                    <a:pt x="1561230" y="270018"/>
                    <a:pt x="1569217" y="266291"/>
                    <a:pt x="1578269" y="263096"/>
                  </a:cubicBezTo>
                  <a:cubicBezTo>
                    <a:pt x="1584126" y="260434"/>
                    <a:pt x="1590516" y="258304"/>
                    <a:pt x="1596374" y="256174"/>
                  </a:cubicBezTo>
                  <a:cubicBezTo>
                    <a:pt x="1649622" y="190147"/>
                    <a:pt x="1705533" y="112404"/>
                    <a:pt x="1760911" y="45844"/>
                  </a:cubicBezTo>
                  <a:cubicBezTo>
                    <a:pt x="1770762" y="44779"/>
                    <a:pt x="1778649" y="43415"/>
                    <a:pt x="1785205" y="42774"/>
                  </a:cubicBezTo>
                  <a:close/>
                  <a:moveTo>
                    <a:pt x="677122" y="5334"/>
                  </a:moveTo>
                  <a:cubicBezTo>
                    <a:pt x="695418" y="7505"/>
                    <a:pt x="706600" y="24278"/>
                    <a:pt x="708198" y="55428"/>
                  </a:cubicBezTo>
                  <a:cubicBezTo>
                    <a:pt x="710328" y="55428"/>
                    <a:pt x="711393" y="55428"/>
                    <a:pt x="712458" y="55428"/>
                  </a:cubicBezTo>
                  <a:cubicBezTo>
                    <a:pt x="749731" y="57558"/>
                    <a:pt x="810434" y="104949"/>
                    <a:pt x="836526" y="143288"/>
                  </a:cubicBezTo>
                  <a:cubicBezTo>
                    <a:pt x="831733" y="191743"/>
                    <a:pt x="761978" y="242329"/>
                    <a:pt x="712458" y="269485"/>
                  </a:cubicBezTo>
                  <a:cubicBezTo>
                    <a:pt x="703406" y="273745"/>
                    <a:pt x="697016" y="277472"/>
                    <a:pt x="690094" y="280667"/>
                  </a:cubicBezTo>
                  <a:cubicBezTo>
                    <a:pt x="638443" y="327526"/>
                    <a:pt x="659742" y="366929"/>
                    <a:pt x="668794" y="420177"/>
                  </a:cubicBezTo>
                  <a:cubicBezTo>
                    <a:pt x="670924" y="428164"/>
                    <a:pt x="670924" y="429229"/>
                    <a:pt x="666664" y="435086"/>
                  </a:cubicBezTo>
                  <a:cubicBezTo>
                    <a:pt x="665599" y="437749"/>
                    <a:pt x="663470" y="439879"/>
                    <a:pt x="662405" y="440944"/>
                  </a:cubicBezTo>
                  <a:cubicBezTo>
                    <a:pt x="645898" y="465438"/>
                    <a:pt x="624599" y="494724"/>
                    <a:pt x="608624" y="524011"/>
                  </a:cubicBezTo>
                  <a:cubicBezTo>
                    <a:pt x="596377" y="546375"/>
                    <a:pt x="585195" y="569271"/>
                    <a:pt x="579338" y="591636"/>
                  </a:cubicBezTo>
                  <a:cubicBezTo>
                    <a:pt x="589455" y="584713"/>
                    <a:pt x="598507" y="577259"/>
                    <a:pt x="608624" y="570336"/>
                  </a:cubicBezTo>
                  <a:cubicBezTo>
                    <a:pt x="640573" y="545310"/>
                    <a:pt x="674119" y="521881"/>
                    <a:pt x="712458" y="512829"/>
                  </a:cubicBezTo>
                  <a:cubicBezTo>
                    <a:pt x="713523" y="511764"/>
                    <a:pt x="714588" y="511764"/>
                    <a:pt x="716718" y="511764"/>
                  </a:cubicBezTo>
                  <a:cubicBezTo>
                    <a:pt x="743874" y="531998"/>
                    <a:pt x="731627" y="555959"/>
                    <a:pt x="712458" y="579389"/>
                  </a:cubicBezTo>
                  <a:cubicBezTo>
                    <a:pt x="693288" y="603350"/>
                    <a:pt x="666664" y="626779"/>
                    <a:pt x="660807" y="645949"/>
                  </a:cubicBezTo>
                  <a:cubicBezTo>
                    <a:pt x="666132" y="664053"/>
                    <a:pt x="697548" y="660858"/>
                    <a:pt x="704471" y="713573"/>
                  </a:cubicBezTo>
                  <a:cubicBezTo>
                    <a:pt x="667729" y="863200"/>
                    <a:pt x="684236" y="1013360"/>
                    <a:pt x="710328" y="1175233"/>
                  </a:cubicBezTo>
                  <a:cubicBezTo>
                    <a:pt x="702341" y="1210910"/>
                    <a:pt x="652820" y="1217832"/>
                    <a:pt x="625663" y="1217832"/>
                  </a:cubicBezTo>
                  <a:cubicBezTo>
                    <a:pt x="619806" y="1213040"/>
                    <a:pt x="614481" y="1207715"/>
                    <a:pt x="608624" y="1200792"/>
                  </a:cubicBezTo>
                  <a:cubicBezTo>
                    <a:pt x="581468" y="1169376"/>
                    <a:pt x="558038" y="1116661"/>
                    <a:pt x="561233" y="1090569"/>
                  </a:cubicBezTo>
                  <a:cubicBezTo>
                    <a:pt x="592650" y="1103349"/>
                    <a:pt x="594247" y="1104414"/>
                    <a:pt x="608624" y="1105479"/>
                  </a:cubicBezTo>
                  <a:cubicBezTo>
                    <a:pt x="608624" y="1105479"/>
                    <a:pt x="609689" y="1105479"/>
                    <a:pt x="610754" y="1105479"/>
                  </a:cubicBezTo>
                  <a:cubicBezTo>
                    <a:pt x="620871" y="1076192"/>
                    <a:pt x="617676" y="1029866"/>
                    <a:pt x="608624" y="1008567"/>
                  </a:cubicBezTo>
                  <a:cubicBezTo>
                    <a:pt x="607559" y="1007502"/>
                    <a:pt x="606494" y="1006437"/>
                    <a:pt x="606494" y="1005372"/>
                  </a:cubicBezTo>
                  <a:cubicBezTo>
                    <a:pt x="572948" y="994190"/>
                    <a:pt x="567091" y="994190"/>
                    <a:pt x="555909" y="972891"/>
                  </a:cubicBezTo>
                  <a:cubicBezTo>
                    <a:pt x="551649" y="972891"/>
                    <a:pt x="546856" y="972891"/>
                    <a:pt x="543662" y="973956"/>
                  </a:cubicBezTo>
                  <a:cubicBezTo>
                    <a:pt x="534609" y="995255"/>
                    <a:pt x="531947" y="1026672"/>
                    <a:pt x="518635" y="1072997"/>
                  </a:cubicBezTo>
                  <a:cubicBezTo>
                    <a:pt x="514375" y="1104946"/>
                    <a:pt x="518635" y="1256703"/>
                    <a:pt x="449945" y="1246586"/>
                  </a:cubicBezTo>
                  <a:cubicBezTo>
                    <a:pt x="417464" y="1219429"/>
                    <a:pt x="420659" y="1221559"/>
                    <a:pt x="419594" y="1188013"/>
                  </a:cubicBezTo>
                  <a:cubicBezTo>
                    <a:pt x="441958" y="1074062"/>
                    <a:pt x="465387" y="975021"/>
                    <a:pt x="500531" y="866928"/>
                  </a:cubicBezTo>
                  <a:cubicBezTo>
                    <a:pt x="503726" y="815277"/>
                    <a:pt x="529817" y="776939"/>
                    <a:pt x="542064" y="734340"/>
                  </a:cubicBezTo>
                  <a:cubicBezTo>
                    <a:pt x="499998" y="734340"/>
                    <a:pt x="463257" y="778536"/>
                    <a:pt x="438230" y="730080"/>
                  </a:cubicBezTo>
                  <a:cubicBezTo>
                    <a:pt x="438230" y="723158"/>
                    <a:pt x="438230" y="716768"/>
                    <a:pt x="439296" y="709846"/>
                  </a:cubicBezTo>
                  <a:cubicBezTo>
                    <a:pt x="497868" y="644351"/>
                    <a:pt x="505855" y="583648"/>
                    <a:pt x="487751" y="504841"/>
                  </a:cubicBezTo>
                  <a:cubicBezTo>
                    <a:pt x="486686" y="498984"/>
                    <a:pt x="492543" y="492062"/>
                    <a:pt x="494673" y="487802"/>
                  </a:cubicBezTo>
                  <a:cubicBezTo>
                    <a:pt x="508518" y="462775"/>
                    <a:pt x="528752" y="433489"/>
                    <a:pt x="520765" y="410060"/>
                  </a:cubicBezTo>
                  <a:cubicBezTo>
                    <a:pt x="481361" y="410060"/>
                    <a:pt x="436633" y="468633"/>
                    <a:pt x="410542" y="492062"/>
                  </a:cubicBezTo>
                  <a:cubicBezTo>
                    <a:pt x="350904" y="535725"/>
                    <a:pt x="344514" y="545842"/>
                    <a:pt x="317358" y="562882"/>
                  </a:cubicBezTo>
                  <a:cubicBezTo>
                    <a:pt x="230563" y="587908"/>
                    <a:pt x="229498" y="586843"/>
                    <a:pt x="217251" y="666715"/>
                  </a:cubicBezTo>
                  <a:cubicBezTo>
                    <a:pt x="223109" y="787056"/>
                    <a:pt x="199147" y="934553"/>
                    <a:pt x="155484" y="1054893"/>
                  </a:cubicBezTo>
                  <a:cubicBezTo>
                    <a:pt x="148561" y="1096959"/>
                    <a:pt x="143237" y="1138492"/>
                    <a:pt x="136314" y="1180026"/>
                  </a:cubicBezTo>
                  <a:cubicBezTo>
                    <a:pt x="136314" y="1218897"/>
                    <a:pt x="147496" y="1292379"/>
                    <a:pt x="100106" y="1312613"/>
                  </a:cubicBezTo>
                  <a:cubicBezTo>
                    <a:pt x="95846" y="1309951"/>
                    <a:pt x="91054" y="1307821"/>
                    <a:pt x="87859" y="1305691"/>
                  </a:cubicBezTo>
                  <a:cubicBezTo>
                    <a:pt x="58572" y="1289717"/>
                    <a:pt x="38338" y="1276405"/>
                    <a:pt x="21299" y="1256170"/>
                  </a:cubicBezTo>
                  <a:cubicBezTo>
                    <a:pt x="9052" y="1192805"/>
                    <a:pt x="9052" y="1192805"/>
                    <a:pt x="1064" y="1121985"/>
                  </a:cubicBezTo>
                  <a:cubicBezTo>
                    <a:pt x="1064" y="1084179"/>
                    <a:pt x="2129" y="1045841"/>
                    <a:pt x="2129" y="1009632"/>
                  </a:cubicBezTo>
                  <a:cubicBezTo>
                    <a:pt x="4259" y="937215"/>
                    <a:pt x="5324" y="866395"/>
                    <a:pt x="6389" y="796640"/>
                  </a:cubicBezTo>
                  <a:cubicBezTo>
                    <a:pt x="5324" y="770549"/>
                    <a:pt x="5324" y="744990"/>
                    <a:pt x="4259" y="718898"/>
                  </a:cubicBezTo>
                  <a:cubicBezTo>
                    <a:pt x="2129" y="692807"/>
                    <a:pt x="0" y="666183"/>
                    <a:pt x="0" y="639026"/>
                  </a:cubicBezTo>
                  <a:lnTo>
                    <a:pt x="0" y="632104"/>
                  </a:lnTo>
                  <a:cubicBezTo>
                    <a:pt x="0" y="576726"/>
                    <a:pt x="12779" y="526141"/>
                    <a:pt x="65495" y="504841"/>
                  </a:cubicBezTo>
                  <a:cubicBezTo>
                    <a:pt x="76677" y="510166"/>
                    <a:pt x="82001" y="521881"/>
                    <a:pt x="87859" y="536258"/>
                  </a:cubicBezTo>
                  <a:cubicBezTo>
                    <a:pt x="95846" y="559687"/>
                    <a:pt x="100106" y="590038"/>
                    <a:pt x="116080" y="617195"/>
                  </a:cubicBezTo>
                  <a:cubicBezTo>
                    <a:pt x="177848" y="637429"/>
                    <a:pt x="144302" y="715171"/>
                    <a:pt x="144302" y="775874"/>
                  </a:cubicBezTo>
                  <a:cubicBezTo>
                    <a:pt x="157614" y="754574"/>
                    <a:pt x="162406" y="724223"/>
                    <a:pt x="165601" y="702924"/>
                  </a:cubicBezTo>
                  <a:cubicBezTo>
                    <a:pt x="173588" y="601220"/>
                    <a:pt x="165601" y="565544"/>
                    <a:pt x="223109" y="498984"/>
                  </a:cubicBezTo>
                  <a:cubicBezTo>
                    <a:pt x="258252" y="476087"/>
                    <a:pt x="313098" y="445736"/>
                    <a:pt x="339189" y="424437"/>
                  </a:cubicBezTo>
                  <a:cubicBezTo>
                    <a:pt x="521830" y="322733"/>
                    <a:pt x="521830" y="322733"/>
                    <a:pt x="536207" y="310486"/>
                  </a:cubicBezTo>
                  <a:cubicBezTo>
                    <a:pt x="577740" y="245524"/>
                    <a:pt x="584130" y="161924"/>
                    <a:pt x="609157" y="91105"/>
                  </a:cubicBezTo>
                  <a:cubicBezTo>
                    <a:pt x="619274" y="60753"/>
                    <a:pt x="634183" y="31467"/>
                    <a:pt x="656547" y="8038"/>
                  </a:cubicBezTo>
                  <a:cubicBezTo>
                    <a:pt x="664135" y="5509"/>
                    <a:pt x="671024" y="4610"/>
                    <a:pt x="677122" y="5334"/>
                  </a:cubicBezTo>
                  <a:close/>
                  <a:moveTo>
                    <a:pt x="3645157" y="983"/>
                  </a:moveTo>
                  <a:cubicBezTo>
                    <a:pt x="3663860" y="4710"/>
                    <a:pt x="3686358" y="18421"/>
                    <a:pt x="3704994" y="31467"/>
                  </a:cubicBezTo>
                  <a:cubicBezTo>
                    <a:pt x="3740138" y="88975"/>
                    <a:pt x="3691682" y="112404"/>
                    <a:pt x="3640564" y="159795"/>
                  </a:cubicBezTo>
                  <a:cubicBezTo>
                    <a:pt x="3611278" y="197068"/>
                    <a:pt x="3580926" y="237537"/>
                    <a:pt x="3543652" y="268953"/>
                  </a:cubicBezTo>
                  <a:cubicBezTo>
                    <a:pt x="3543652" y="271083"/>
                    <a:pt x="3544718" y="275875"/>
                    <a:pt x="3544718" y="279070"/>
                  </a:cubicBezTo>
                  <a:cubicBezTo>
                    <a:pt x="3595303" y="289187"/>
                    <a:pt x="3619265" y="274810"/>
                    <a:pt x="3621394" y="334448"/>
                  </a:cubicBezTo>
                  <a:cubicBezTo>
                    <a:pt x="3606485" y="359475"/>
                    <a:pt x="3580926" y="382904"/>
                    <a:pt x="3587849" y="419112"/>
                  </a:cubicBezTo>
                  <a:cubicBezTo>
                    <a:pt x="3663460" y="393021"/>
                    <a:pt x="3731086" y="354682"/>
                    <a:pt x="3812022" y="414853"/>
                  </a:cubicBezTo>
                  <a:cubicBezTo>
                    <a:pt x="3812022" y="416450"/>
                    <a:pt x="3812022" y="419112"/>
                    <a:pt x="3812022" y="421242"/>
                  </a:cubicBezTo>
                  <a:lnTo>
                    <a:pt x="3812022" y="443606"/>
                  </a:lnTo>
                  <a:cubicBezTo>
                    <a:pt x="3804035" y="511232"/>
                    <a:pt x="3718306" y="538389"/>
                    <a:pt x="3680500" y="594299"/>
                  </a:cubicBezTo>
                  <a:cubicBezTo>
                    <a:pt x="3671448" y="598559"/>
                    <a:pt x="3662396" y="604416"/>
                    <a:pt x="3654409" y="611339"/>
                  </a:cubicBezTo>
                  <a:cubicBezTo>
                    <a:pt x="3631245" y="611871"/>
                    <a:pt x="3609547" y="617462"/>
                    <a:pt x="3588713" y="625782"/>
                  </a:cubicBezTo>
                  <a:lnTo>
                    <a:pt x="3528743" y="656327"/>
                  </a:lnTo>
                  <a:lnTo>
                    <a:pt x="3528743" y="539454"/>
                  </a:lnTo>
                  <a:lnTo>
                    <a:pt x="3528210" y="540085"/>
                  </a:lnTo>
                  <a:lnTo>
                    <a:pt x="3528210" y="539454"/>
                  </a:lnTo>
                  <a:cubicBezTo>
                    <a:pt x="3539393" y="525077"/>
                    <a:pt x="3549510" y="514427"/>
                    <a:pt x="3607018" y="543714"/>
                  </a:cubicBezTo>
                  <a:cubicBezTo>
                    <a:pt x="3662396" y="536791"/>
                    <a:pt x="3687954" y="488336"/>
                    <a:pt x="3715111" y="446801"/>
                  </a:cubicBezTo>
                  <a:cubicBezTo>
                    <a:pt x="3702864" y="404203"/>
                    <a:pt x="3566549" y="469165"/>
                    <a:pt x="3537263" y="475024"/>
                  </a:cubicBezTo>
                  <a:lnTo>
                    <a:pt x="3528743" y="483543"/>
                  </a:lnTo>
                  <a:lnTo>
                    <a:pt x="3528743" y="193873"/>
                  </a:lnTo>
                  <a:lnTo>
                    <a:pt x="3528210" y="194459"/>
                  </a:lnTo>
                  <a:lnTo>
                    <a:pt x="3528210" y="193873"/>
                  </a:lnTo>
                  <a:cubicBezTo>
                    <a:pt x="3574537" y="146483"/>
                    <a:pt x="3615005" y="96962"/>
                    <a:pt x="3608082" y="30402"/>
                  </a:cubicBezTo>
                  <a:cubicBezTo>
                    <a:pt x="3611543" y="3512"/>
                    <a:pt x="3626453" y="-2745"/>
                    <a:pt x="3645157" y="983"/>
                  </a:cubicBezTo>
                  <a:close/>
                </a:path>
              </a:pathLst>
            </a:custGeom>
            <a:solidFill>
              <a:srgbClr val="81308C"/>
            </a:solidFill>
            <a:ln w="5325" cap="flat">
              <a:noFill/>
              <a:prstDash val="solid"/>
              <a:miter/>
            </a:ln>
          </p:spPr>
          <p:txBody>
            <a:bodyPr rtlCol="0" anchor="ctr"/>
            <a:lstStyle/>
            <a:p>
              <a:endParaRPr lang="zh-CN" altLang="en-US"/>
            </a:p>
          </p:txBody>
        </p:sp>
        <p:sp>
          <p:nvSpPr>
            <p:cNvPr id="54" name="îṥlîḋê"/>
            <p:cNvSpPr/>
            <p:nvPr userDrawn="1"/>
          </p:nvSpPr>
          <p:spPr>
            <a:xfrm>
              <a:off x="4486927" y="4159426"/>
              <a:ext cx="3700885" cy="373260"/>
            </a:xfrm>
            <a:custGeom>
              <a:avLst/>
              <a:gdLst>
                <a:gd name="connsiteX0" fmla="*/ 2873364 w 3817880"/>
                <a:gd name="connsiteY0" fmla="*/ 329175 h 420659"/>
                <a:gd name="connsiteX1" fmla="*/ 2873364 w 3817880"/>
                <a:gd name="connsiteY1" fmla="*/ 302019 h 420659"/>
                <a:gd name="connsiteX2" fmla="*/ 2893598 w 3817880"/>
                <a:gd name="connsiteY2" fmla="*/ 304149 h 420659"/>
                <a:gd name="connsiteX3" fmla="*/ 2926080 w 3817880"/>
                <a:gd name="connsiteY3" fmla="*/ 298291 h 420659"/>
                <a:gd name="connsiteX4" fmla="*/ 2962288 w 3817880"/>
                <a:gd name="connsiteY4" fmla="*/ 278057 h 420659"/>
                <a:gd name="connsiteX5" fmla="*/ 2962288 w 3817880"/>
                <a:gd name="connsiteY5" fmla="*/ 303084 h 420659"/>
                <a:gd name="connsiteX6" fmla="*/ 2921820 w 3817880"/>
                <a:gd name="connsiteY6" fmla="*/ 322253 h 420659"/>
                <a:gd name="connsiteX7" fmla="*/ 2880286 w 3817880"/>
                <a:gd name="connsiteY7" fmla="*/ 329175 h 420659"/>
                <a:gd name="connsiteX8" fmla="*/ 2873364 w 3817880"/>
                <a:gd name="connsiteY8" fmla="*/ 329175 h 420659"/>
                <a:gd name="connsiteX9" fmla="*/ 2873364 w 3817880"/>
                <a:gd name="connsiteY9" fmla="*/ 329175 h 420659"/>
                <a:gd name="connsiteX10" fmla="*/ 2873364 w 3817880"/>
                <a:gd name="connsiteY10" fmla="*/ 209367 h 420659"/>
                <a:gd name="connsiteX11" fmla="*/ 2873364 w 3817880"/>
                <a:gd name="connsiteY11" fmla="*/ 191263 h 420659"/>
                <a:gd name="connsiteX12" fmla="*/ 2922885 w 3817880"/>
                <a:gd name="connsiteY12" fmla="*/ 191263 h 420659"/>
                <a:gd name="connsiteX13" fmla="*/ 2922885 w 3817880"/>
                <a:gd name="connsiteY13" fmla="*/ 184341 h 420659"/>
                <a:gd name="connsiteX14" fmla="*/ 2911703 w 3817880"/>
                <a:gd name="connsiteY14" fmla="*/ 143872 h 420659"/>
                <a:gd name="connsiteX15" fmla="*/ 2878156 w 3817880"/>
                <a:gd name="connsiteY15" fmla="*/ 128963 h 420659"/>
                <a:gd name="connsiteX16" fmla="*/ 2873897 w 3817880"/>
                <a:gd name="connsiteY16" fmla="*/ 128963 h 420659"/>
                <a:gd name="connsiteX17" fmla="*/ 2873897 w 3817880"/>
                <a:gd name="connsiteY17" fmla="*/ 109794 h 420659"/>
                <a:gd name="connsiteX18" fmla="*/ 2884014 w 3817880"/>
                <a:gd name="connsiteY18" fmla="*/ 108729 h 420659"/>
                <a:gd name="connsiteX19" fmla="*/ 2941522 w 3817880"/>
                <a:gd name="connsiteY19" fmla="*/ 132158 h 420659"/>
                <a:gd name="connsiteX20" fmla="*/ 2962821 w 3817880"/>
                <a:gd name="connsiteY20" fmla="*/ 194990 h 420659"/>
                <a:gd name="connsiteX21" fmla="*/ 2962821 w 3817880"/>
                <a:gd name="connsiteY21" fmla="*/ 202978 h 420659"/>
                <a:gd name="connsiteX22" fmla="*/ 2962821 w 3817880"/>
                <a:gd name="connsiteY22" fmla="*/ 208835 h 420659"/>
                <a:gd name="connsiteX23" fmla="*/ 2873364 w 3817880"/>
                <a:gd name="connsiteY23" fmla="*/ 208835 h 420659"/>
                <a:gd name="connsiteX24" fmla="*/ 2873364 w 3817880"/>
                <a:gd name="connsiteY24" fmla="*/ 209367 h 420659"/>
                <a:gd name="connsiteX25" fmla="*/ 2994770 w 3817880"/>
                <a:gd name="connsiteY25" fmla="*/ 325448 h 420659"/>
                <a:gd name="connsiteX26" fmla="*/ 2994770 w 3817880"/>
                <a:gd name="connsiteY26" fmla="*/ 309473 h 420659"/>
                <a:gd name="connsiteX27" fmla="*/ 3017134 w 3817880"/>
                <a:gd name="connsiteY27" fmla="*/ 307343 h 420659"/>
                <a:gd name="connsiteX28" fmla="*/ 3025121 w 3817880"/>
                <a:gd name="connsiteY28" fmla="*/ 299356 h 420659"/>
                <a:gd name="connsiteX29" fmla="*/ 3025121 w 3817880"/>
                <a:gd name="connsiteY29" fmla="*/ 141742 h 420659"/>
                <a:gd name="connsiteX30" fmla="*/ 2994770 w 3817880"/>
                <a:gd name="connsiteY30" fmla="*/ 141742 h 420659"/>
                <a:gd name="connsiteX31" fmla="*/ 2994770 w 3817880"/>
                <a:gd name="connsiteY31" fmla="*/ 127365 h 420659"/>
                <a:gd name="connsiteX32" fmla="*/ 3045355 w 3817880"/>
                <a:gd name="connsiteY32" fmla="*/ 112456 h 420659"/>
                <a:gd name="connsiteX33" fmla="*/ 3062395 w 3817880"/>
                <a:gd name="connsiteY33" fmla="*/ 112456 h 420659"/>
                <a:gd name="connsiteX34" fmla="*/ 3062395 w 3817880"/>
                <a:gd name="connsiteY34" fmla="*/ 152924 h 420659"/>
                <a:gd name="connsiteX35" fmla="*/ 3083694 w 3817880"/>
                <a:gd name="connsiteY35" fmla="*/ 131625 h 420659"/>
                <a:gd name="connsiteX36" fmla="*/ 3108720 w 3817880"/>
                <a:gd name="connsiteY36" fmla="*/ 110326 h 420659"/>
                <a:gd name="connsiteX37" fmla="*/ 3112980 w 3817880"/>
                <a:gd name="connsiteY37" fmla="*/ 110326 h 420659"/>
                <a:gd name="connsiteX38" fmla="*/ 3119902 w 3817880"/>
                <a:gd name="connsiteY38" fmla="*/ 109261 h 420659"/>
                <a:gd name="connsiteX39" fmla="*/ 3132149 w 3817880"/>
                <a:gd name="connsiteY39" fmla="*/ 111391 h 420659"/>
                <a:gd name="connsiteX40" fmla="*/ 3145461 w 3817880"/>
                <a:gd name="connsiteY40" fmla="*/ 115651 h 420659"/>
                <a:gd name="connsiteX41" fmla="*/ 3145461 w 3817880"/>
                <a:gd name="connsiteY41" fmla="*/ 152924 h 420659"/>
                <a:gd name="connsiteX42" fmla="*/ 3132149 w 3817880"/>
                <a:gd name="connsiteY42" fmla="*/ 152924 h 420659"/>
                <a:gd name="connsiteX43" fmla="*/ 3122032 w 3817880"/>
                <a:gd name="connsiteY43" fmla="*/ 144937 h 420659"/>
                <a:gd name="connsiteX44" fmla="*/ 3109785 w 3817880"/>
                <a:gd name="connsiteY44" fmla="*/ 142807 h 420659"/>
                <a:gd name="connsiteX45" fmla="*/ 3087421 w 3817880"/>
                <a:gd name="connsiteY45" fmla="*/ 150794 h 420659"/>
                <a:gd name="connsiteX46" fmla="*/ 3062395 w 3817880"/>
                <a:gd name="connsiteY46" fmla="*/ 174223 h 420659"/>
                <a:gd name="connsiteX47" fmla="*/ 3062395 w 3817880"/>
                <a:gd name="connsiteY47" fmla="*/ 299356 h 420659"/>
                <a:gd name="connsiteX48" fmla="*/ 3069317 w 3817880"/>
                <a:gd name="connsiteY48" fmla="*/ 307343 h 420659"/>
                <a:gd name="connsiteX49" fmla="*/ 3099668 w 3817880"/>
                <a:gd name="connsiteY49" fmla="*/ 309473 h 420659"/>
                <a:gd name="connsiteX50" fmla="*/ 3099668 w 3817880"/>
                <a:gd name="connsiteY50" fmla="*/ 325448 h 420659"/>
                <a:gd name="connsiteX51" fmla="*/ 2994770 w 3817880"/>
                <a:gd name="connsiteY51" fmla="*/ 325448 h 420659"/>
                <a:gd name="connsiteX52" fmla="*/ 2994770 w 3817880"/>
                <a:gd name="connsiteY52" fmla="*/ 325448 h 420659"/>
                <a:gd name="connsiteX53" fmla="*/ 3299880 w 3817880"/>
                <a:gd name="connsiteY53" fmla="*/ 119378 h 420659"/>
                <a:gd name="connsiteX54" fmla="*/ 3299880 w 3817880"/>
                <a:gd name="connsiteY54" fmla="*/ 168899 h 420659"/>
                <a:gd name="connsiteX55" fmla="*/ 3277516 w 3817880"/>
                <a:gd name="connsiteY55" fmla="*/ 168899 h 420659"/>
                <a:gd name="connsiteX56" fmla="*/ 3274322 w 3817880"/>
                <a:gd name="connsiteY56" fmla="*/ 138547 h 420659"/>
                <a:gd name="connsiteX57" fmla="*/ 3257282 w 3817880"/>
                <a:gd name="connsiteY57" fmla="*/ 130560 h 420659"/>
                <a:gd name="connsiteX58" fmla="*/ 3241308 w 3817880"/>
                <a:gd name="connsiteY58" fmla="*/ 128430 h 420659"/>
                <a:gd name="connsiteX59" fmla="*/ 3215216 w 3817880"/>
                <a:gd name="connsiteY59" fmla="*/ 137482 h 420659"/>
                <a:gd name="connsiteX60" fmla="*/ 3205099 w 3817880"/>
                <a:gd name="connsiteY60" fmla="*/ 159847 h 420659"/>
                <a:gd name="connsiteX61" fmla="*/ 3213086 w 3817880"/>
                <a:gd name="connsiteY61" fmla="*/ 181146 h 420659"/>
                <a:gd name="connsiteX62" fmla="*/ 3242373 w 3817880"/>
                <a:gd name="connsiteY62" fmla="*/ 200315 h 420659"/>
                <a:gd name="connsiteX63" fmla="*/ 3253555 w 3817880"/>
                <a:gd name="connsiteY63" fmla="*/ 204575 h 420659"/>
                <a:gd name="connsiteX64" fmla="*/ 3288699 w 3817880"/>
                <a:gd name="connsiteY64" fmla="*/ 224809 h 420659"/>
                <a:gd name="connsiteX65" fmla="*/ 3300946 w 3817880"/>
                <a:gd name="connsiteY65" fmla="*/ 241848 h 420659"/>
                <a:gd name="connsiteX66" fmla="*/ 3305205 w 3817880"/>
                <a:gd name="connsiteY66" fmla="*/ 263148 h 420659"/>
                <a:gd name="connsiteX67" fmla="*/ 3283906 w 3817880"/>
                <a:gd name="connsiteY67" fmla="*/ 311603 h 420659"/>
                <a:gd name="connsiteX68" fmla="*/ 3223203 w 3817880"/>
                <a:gd name="connsiteY68" fmla="*/ 328643 h 420659"/>
                <a:gd name="connsiteX69" fmla="*/ 3193917 w 3817880"/>
                <a:gd name="connsiteY69" fmla="*/ 326513 h 420659"/>
                <a:gd name="connsiteX70" fmla="*/ 3166761 w 3817880"/>
                <a:gd name="connsiteY70" fmla="*/ 319591 h 420659"/>
                <a:gd name="connsiteX71" fmla="*/ 3166761 w 3817880"/>
                <a:gd name="connsiteY71" fmla="*/ 262083 h 420659"/>
                <a:gd name="connsiteX72" fmla="*/ 3188060 w 3817880"/>
                <a:gd name="connsiteY72" fmla="*/ 262083 h 420659"/>
                <a:gd name="connsiteX73" fmla="*/ 3192319 w 3817880"/>
                <a:gd name="connsiteY73" fmla="*/ 299356 h 420659"/>
                <a:gd name="connsiteX74" fmla="*/ 3211489 w 3817880"/>
                <a:gd name="connsiteY74" fmla="*/ 307343 h 420659"/>
                <a:gd name="connsiteX75" fmla="*/ 3229593 w 3817880"/>
                <a:gd name="connsiteY75" fmla="*/ 310538 h 420659"/>
                <a:gd name="connsiteX76" fmla="*/ 3259944 w 3817880"/>
                <a:gd name="connsiteY76" fmla="*/ 300421 h 420659"/>
                <a:gd name="connsiteX77" fmla="*/ 3271126 w 3817880"/>
                <a:gd name="connsiteY77" fmla="*/ 274330 h 420659"/>
                <a:gd name="connsiteX78" fmla="*/ 3263139 w 3817880"/>
                <a:gd name="connsiteY78" fmla="*/ 253031 h 420659"/>
                <a:gd name="connsiteX79" fmla="*/ 3225866 w 3817880"/>
                <a:gd name="connsiteY79" fmla="*/ 230666 h 420659"/>
                <a:gd name="connsiteX80" fmla="*/ 3182203 w 3817880"/>
                <a:gd name="connsiteY80" fmla="*/ 203510 h 420659"/>
                <a:gd name="connsiteX81" fmla="*/ 3169955 w 3817880"/>
                <a:gd name="connsiteY81" fmla="*/ 171029 h 420659"/>
                <a:gd name="connsiteX82" fmla="*/ 3190190 w 3817880"/>
                <a:gd name="connsiteY82" fmla="*/ 125768 h 420659"/>
                <a:gd name="connsiteX83" fmla="*/ 3247698 w 3817880"/>
                <a:gd name="connsiteY83" fmla="*/ 108729 h 420659"/>
                <a:gd name="connsiteX84" fmla="*/ 3274854 w 3817880"/>
                <a:gd name="connsiteY84" fmla="*/ 111923 h 420659"/>
                <a:gd name="connsiteX85" fmla="*/ 3299880 w 3817880"/>
                <a:gd name="connsiteY85" fmla="*/ 119378 h 420659"/>
                <a:gd name="connsiteX86" fmla="*/ 3299880 w 3817880"/>
                <a:gd name="connsiteY86" fmla="*/ 119378 h 420659"/>
                <a:gd name="connsiteX87" fmla="*/ 3389870 w 3817880"/>
                <a:gd name="connsiteY87" fmla="*/ 112988 h 420659"/>
                <a:gd name="connsiteX88" fmla="*/ 3406909 w 3817880"/>
                <a:gd name="connsiteY88" fmla="*/ 112988 h 420659"/>
                <a:gd name="connsiteX89" fmla="*/ 3406909 w 3817880"/>
                <a:gd name="connsiteY89" fmla="*/ 299889 h 420659"/>
                <a:gd name="connsiteX90" fmla="*/ 3413831 w 3817880"/>
                <a:gd name="connsiteY90" fmla="*/ 307876 h 420659"/>
                <a:gd name="connsiteX91" fmla="*/ 3437261 w 3817880"/>
                <a:gd name="connsiteY91" fmla="*/ 310006 h 420659"/>
                <a:gd name="connsiteX92" fmla="*/ 3437261 w 3817880"/>
                <a:gd name="connsiteY92" fmla="*/ 325980 h 420659"/>
                <a:gd name="connsiteX93" fmla="*/ 3339284 w 3817880"/>
                <a:gd name="connsiteY93" fmla="*/ 325980 h 420659"/>
                <a:gd name="connsiteX94" fmla="*/ 3339284 w 3817880"/>
                <a:gd name="connsiteY94" fmla="*/ 310006 h 420659"/>
                <a:gd name="connsiteX95" fmla="*/ 3361648 w 3817880"/>
                <a:gd name="connsiteY95" fmla="*/ 307876 h 420659"/>
                <a:gd name="connsiteX96" fmla="*/ 3369635 w 3817880"/>
                <a:gd name="connsiteY96" fmla="*/ 299889 h 420659"/>
                <a:gd name="connsiteX97" fmla="*/ 3369635 w 3817880"/>
                <a:gd name="connsiteY97" fmla="*/ 142275 h 420659"/>
                <a:gd name="connsiteX98" fmla="*/ 3339284 w 3817880"/>
                <a:gd name="connsiteY98" fmla="*/ 142275 h 420659"/>
                <a:gd name="connsiteX99" fmla="*/ 3339284 w 3817880"/>
                <a:gd name="connsiteY99" fmla="*/ 127365 h 420659"/>
                <a:gd name="connsiteX100" fmla="*/ 3389870 w 3817880"/>
                <a:gd name="connsiteY100" fmla="*/ 112988 h 420659"/>
                <a:gd name="connsiteX101" fmla="*/ 3389870 w 3817880"/>
                <a:gd name="connsiteY101" fmla="*/ 112988 h 420659"/>
                <a:gd name="connsiteX102" fmla="*/ 3390934 w 3817880"/>
                <a:gd name="connsiteY102" fmla="*/ 15012 h 420659"/>
                <a:gd name="connsiteX103" fmla="*/ 3409039 w 3817880"/>
                <a:gd name="connsiteY103" fmla="*/ 22999 h 420659"/>
                <a:gd name="connsiteX104" fmla="*/ 3417026 w 3817880"/>
                <a:gd name="connsiteY104" fmla="*/ 41104 h 420659"/>
                <a:gd name="connsiteX105" fmla="*/ 3409039 w 3817880"/>
                <a:gd name="connsiteY105" fmla="*/ 58143 h 420659"/>
                <a:gd name="connsiteX106" fmla="*/ 3390934 w 3817880"/>
                <a:gd name="connsiteY106" fmla="*/ 66130 h 420659"/>
                <a:gd name="connsiteX107" fmla="*/ 3372830 w 3817880"/>
                <a:gd name="connsiteY107" fmla="*/ 58143 h 420659"/>
                <a:gd name="connsiteX108" fmla="*/ 3365908 w 3817880"/>
                <a:gd name="connsiteY108" fmla="*/ 41104 h 420659"/>
                <a:gd name="connsiteX109" fmla="*/ 3372830 w 3817880"/>
                <a:gd name="connsiteY109" fmla="*/ 22999 h 420659"/>
                <a:gd name="connsiteX110" fmla="*/ 3390934 w 3817880"/>
                <a:gd name="connsiteY110" fmla="*/ 15012 h 420659"/>
                <a:gd name="connsiteX111" fmla="*/ 3390934 w 3817880"/>
                <a:gd name="connsiteY111" fmla="*/ 15012 h 420659"/>
                <a:gd name="connsiteX112" fmla="*/ 3484651 w 3817880"/>
                <a:gd name="connsiteY112" fmla="*/ 140677 h 420659"/>
                <a:gd name="connsiteX113" fmla="*/ 3457494 w 3817880"/>
                <a:gd name="connsiteY113" fmla="*/ 140677 h 420659"/>
                <a:gd name="connsiteX114" fmla="*/ 3457494 w 3817880"/>
                <a:gd name="connsiteY114" fmla="*/ 127365 h 420659"/>
                <a:gd name="connsiteX115" fmla="*/ 3485716 w 3817880"/>
                <a:gd name="connsiteY115" fmla="*/ 114053 h 420659"/>
                <a:gd name="connsiteX116" fmla="*/ 3504885 w 3817880"/>
                <a:gd name="connsiteY116" fmla="*/ 73585 h 420659"/>
                <a:gd name="connsiteX117" fmla="*/ 3521924 w 3817880"/>
                <a:gd name="connsiteY117" fmla="*/ 73585 h 420659"/>
                <a:gd name="connsiteX118" fmla="*/ 3521924 w 3817880"/>
                <a:gd name="connsiteY118" fmla="*/ 120975 h 420659"/>
                <a:gd name="connsiteX119" fmla="*/ 3588484 w 3817880"/>
                <a:gd name="connsiteY119" fmla="*/ 120975 h 420659"/>
                <a:gd name="connsiteX120" fmla="*/ 3588484 w 3817880"/>
                <a:gd name="connsiteY120" fmla="*/ 141210 h 420659"/>
                <a:gd name="connsiteX121" fmla="*/ 3521924 w 3817880"/>
                <a:gd name="connsiteY121" fmla="*/ 141210 h 420659"/>
                <a:gd name="connsiteX122" fmla="*/ 3521924 w 3817880"/>
                <a:gd name="connsiteY122" fmla="*/ 256225 h 420659"/>
                <a:gd name="connsiteX123" fmla="*/ 3529912 w 3817880"/>
                <a:gd name="connsiteY123" fmla="*/ 294564 h 420659"/>
                <a:gd name="connsiteX124" fmla="*/ 3558133 w 3817880"/>
                <a:gd name="connsiteY124" fmla="*/ 304681 h 420659"/>
                <a:gd name="connsiteX125" fmla="*/ 3573043 w 3817880"/>
                <a:gd name="connsiteY125" fmla="*/ 303616 h 420659"/>
                <a:gd name="connsiteX126" fmla="*/ 3589017 w 3817880"/>
                <a:gd name="connsiteY126" fmla="*/ 301486 h 420659"/>
                <a:gd name="connsiteX127" fmla="*/ 3589017 w 3817880"/>
                <a:gd name="connsiteY127" fmla="*/ 317461 h 420659"/>
                <a:gd name="connsiteX128" fmla="*/ 3559731 w 3817880"/>
                <a:gd name="connsiteY128" fmla="*/ 325448 h 420659"/>
                <a:gd name="connsiteX129" fmla="*/ 3531509 w 3817880"/>
                <a:gd name="connsiteY129" fmla="*/ 327578 h 420659"/>
                <a:gd name="connsiteX130" fmla="*/ 3495300 w 3817880"/>
                <a:gd name="connsiteY130" fmla="*/ 317461 h 420659"/>
                <a:gd name="connsiteX131" fmla="*/ 3485184 w 3817880"/>
                <a:gd name="connsiteY131" fmla="*/ 282317 h 420659"/>
                <a:gd name="connsiteX132" fmla="*/ 3485184 w 3817880"/>
                <a:gd name="connsiteY132" fmla="*/ 140677 h 420659"/>
                <a:gd name="connsiteX133" fmla="*/ 3484651 w 3817880"/>
                <a:gd name="connsiteY133" fmla="*/ 140677 h 420659"/>
                <a:gd name="connsiteX134" fmla="*/ 3592744 w 3817880"/>
                <a:gd name="connsiteY134" fmla="*/ 114053 h 420659"/>
                <a:gd name="connsiteX135" fmla="*/ 3687526 w 3817880"/>
                <a:gd name="connsiteY135" fmla="*/ 114053 h 420659"/>
                <a:gd name="connsiteX136" fmla="*/ 3687526 w 3817880"/>
                <a:gd name="connsiteY136" fmla="*/ 131093 h 420659"/>
                <a:gd name="connsiteX137" fmla="*/ 3665162 w 3817880"/>
                <a:gd name="connsiteY137" fmla="*/ 132158 h 420659"/>
                <a:gd name="connsiteX138" fmla="*/ 3659304 w 3817880"/>
                <a:gd name="connsiteY138" fmla="*/ 140145 h 420659"/>
                <a:gd name="connsiteX139" fmla="*/ 3712020 w 3817880"/>
                <a:gd name="connsiteY139" fmla="*/ 276460 h 420659"/>
                <a:gd name="connsiteX140" fmla="*/ 3765800 w 3817880"/>
                <a:gd name="connsiteY140" fmla="*/ 140145 h 420659"/>
                <a:gd name="connsiteX141" fmla="*/ 3762606 w 3817880"/>
                <a:gd name="connsiteY141" fmla="*/ 132158 h 420659"/>
                <a:gd name="connsiteX142" fmla="*/ 3739176 w 3817880"/>
                <a:gd name="connsiteY142" fmla="*/ 131093 h 420659"/>
                <a:gd name="connsiteX143" fmla="*/ 3739176 w 3817880"/>
                <a:gd name="connsiteY143" fmla="*/ 114053 h 420659"/>
                <a:gd name="connsiteX144" fmla="*/ 3817984 w 3817880"/>
                <a:gd name="connsiteY144" fmla="*/ 114053 h 420659"/>
                <a:gd name="connsiteX145" fmla="*/ 3817984 w 3817880"/>
                <a:gd name="connsiteY145" fmla="*/ 131093 h 420659"/>
                <a:gd name="connsiteX146" fmla="*/ 3791892 w 3817880"/>
                <a:gd name="connsiteY146" fmla="*/ 134287 h 420659"/>
                <a:gd name="connsiteX147" fmla="*/ 3704033 w 3817880"/>
                <a:gd name="connsiteY147" fmla="*/ 347279 h 420659"/>
                <a:gd name="connsiteX148" fmla="*/ 3671552 w 3817880"/>
                <a:gd name="connsiteY148" fmla="*/ 403722 h 420659"/>
                <a:gd name="connsiteX149" fmla="*/ 3634278 w 3817880"/>
                <a:gd name="connsiteY149" fmla="*/ 420762 h 420659"/>
                <a:gd name="connsiteX150" fmla="*/ 3611914 w 3817880"/>
                <a:gd name="connsiteY150" fmla="*/ 413839 h 420659"/>
                <a:gd name="connsiteX151" fmla="*/ 3603926 w 3817880"/>
                <a:gd name="connsiteY151" fmla="*/ 396800 h 420659"/>
                <a:gd name="connsiteX152" fmla="*/ 3606056 w 3817880"/>
                <a:gd name="connsiteY152" fmla="*/ 384553 h 420659"/>
                <a:gd name="connsiteX153" fmla="*/ 3615108 w 3817880"/>
                <a:gd name="connsiteY153" fmla="*/ 373371 h 420659"/>
                <a:gd name="connsiteX154" fmla="*/ 3656642 w 3817880"/>
                <a:gd name="connsiteY154" fmla="*/ 389345 h 420659"/>
                <a:gd name="connsiteX155" fmla="*/ 3675811 w 3817880"/>
                <a:gd name="connsiteY155" fmla="*/ 362189 h 420659"/>
                <a:gd name="connsiteX156" fmla="*/ 3692851 w 3817880"/>
                <a:gd name="connsiteY156" fmla="*/ 323850 h 420659"/>
                <a:gd name="connsiteX157" fmla="*/ 3618304 w 3817880"/>
                <a:gd name="connsiteY157" fmla="*/ 133755 h 420659"/>
                <a:gd name="connsiteX158" fmla="*/ 3592212 w 3817880"/>
                <a:gd name="connsiteY158" fmla="*/ 131625 h 420659"/>
                <a:gd name="connsiteX159" fmla="*/ 3592212 w 3817880"/>
                <a:gd name="connsiteY159" fmla="*/ 114053 h 420659"/>
                <a:gd name="connsiteX160" fmla="*/ 2548019 w 3817880"/>
                <a:gd name="connsiteY160" fmla="*/ 114053 h 420659"/>
                <a:gd name="connsiteX161" fmla="*/ 2643865 w 3817880"/>
                <a:gd name="connsiteY161" fmla="*/ 114053 h 420659"/>
                <a:gd name="connsiteX162" fmla="*/ 2643865 w 3817880"/>
                <a:gd name="connsiteY162" fmla="*/ 131093 h 420659"/>
                <a:gd name="connsiteX163" fmla="*/ 2620436 w 3817880"/>
                <a:gd name="connsiteY163" fmla="*/ 132158 h 420659"/>
                <a:gd name="connsiteX164" fmla="*/ 2616176 w 3817880"/>
                <a:gd name="connsiteY164" fmla="*/ 140145 h 420659"/>
                <a:gd name="connsiteX165" fmla="*/ 2666762 w 3817880"/>
                <a:gd name="connsiteY165" fmla="*/ 283382 h 420659"/>
                <a:gd name="connsiteX166" fmla="*/ 2723205 w 3817880"/>
                <a:gd name="connsiteY166" fmla="*/ 140145 h 420659"/>
                <a:gd name="connsiteX167" fmla="*/ 2720010 w 3817880"/>
                <a:gd name="connsiteY167" fmla="*/ 132158 h 420659"/>
                <a:gd name="connsiteX168" fmla="*/ 2696581 w 3817880"/>
                <a:gd name="connsiteY168" fmla="*/ 131093 h 420659"/>
                <a:gd name="connsiteX169" fmla="*/ 2696581 w 3817880"/>
                <a:gd name="connsiteY169" fmla="*/ 114053 h 420659"/>
                <a:gd name="connsiteX170" fmla="*/ 2773258 w 3817880"/>
                <a:gd name="connsiteY170" fmla="*/ 114053 h 420659"/>
                <a:gd name="connsiteX171" fmla="*/ 2773258 w 3817880"/>
                <a:gd name="connsiteY171" fmla="*/ 131093 h 420659"/>
                <a:gd name="connsiteX172" fmla="*/ 2748231 w 3817880"/>
                <a:gd name="connsiteY172" fmla="*/ 134287 h 420659"/>
                <a:gd name="connsiteX173" fmla="*/ 2671554 w 3817880"/>
                <a:gd name="connsiteY173" fmla="*/ 325448 h 420659"/>
                <a:gd name="connsiteX174" fmla="*/ 2646528 w 3817880"/>
                <a:gd name="connsiteY174" fmla="*/ 325448 h 420659"/>
                <a:gd name="connsiteX175" fmla="*/ 2575708 w 3817880"/>
                <a:gd name="connsiteY175" fmla="*/ 132690 h 420659"/>
                <a:gd name="connsiteX176" fmla="*/ 2548552 w 3817880"/>
                <a:gd name="connsiteY176" fmla="*/ 130560 h 420659"/>
                <a:gd name="connsiteX177" fmla="*/ 2548552 w 3817880"/>
                <a:gd name="connsiteY177" fmla="*/ 114053 h 420659"/>
                <a:gd name="connsiteX178" fmla="*/ 2548019 w 3817880"/>
                <a:gd name="connsiteY178" fmla="*/ 114053 h 420659"/>
                <a:gd name="connsiteX179" fmla="*/ 2873364 w 3817880"/>
                <a:gd name="connsiteY179" fmla="*/ 110326 h 420659"/>
                <a:gd name="connsiteX180" fmla="*/ 2873364 w 3817880"/>
                <a:gd name="connsiteY180" fmla="*/ 129495 h 420659"/>
                <a:gd name="connsiteX181" fmla="*/ 2839818 w 3817880"/>
                <a:gd name="connsiteY181" fmla="*/ 147599 h 420659"/>
                <a:gd name="connsiteX182" fmla="*/ 2822779 w 3817880"/>
                <a:gd name="connsiteY182" fmla="*/ 191263 h 420659"/>
                <a:gd name="connsiteX183" fmla="*/ 2873364 w 3817880"/>
                <a:gd name="connsiteY183" fmla="*/ 191263 h 420659"/>
                <a:gd name="connsiteX184" fmla="*/ 2873364 w 3817880"/>
                <a:gd name="connsiteY184" fmla="*/ 209367 h 420659"/>
                <a:gd name="connsiteX185" fmla="*/ 2820649 w 3817880"/>
                <a:gd name="connsiteY185" fmla="*/ 209367 h 420659"/>
                <a:gd name="connsiteX186" fmla="*/ 2820649 w 3817880"/>
                <a:gd name="connsiteY186" fmla="*/ 215224 h 420659"/>
                <a:gd name="connsiteX187" fmla="*/ 2839818 w 3817880"/>
                <a:gd name="connsiteY187" fmla="*/ 280719 h 420659"/>
                <a:gd name="connsiteX188" fmla="*/ 2873364 w 3817880"/>
                <a:gd name="connsiteY188" fmla="*/ 302019 h 420659"/>
                <a:gd name="connsiteX189" fmla="*/ 2873364 w 3817880"/>
                <a:gd name="connsiteY189" fmla="*/ 329175 h 420659"/>
                <a:gd name="connsiteX190" fmla="*/ 2808934 w 3817880"/>
                <a:gd name="connsiteY190" fmla="*/ 299889 h 420659"/>
                <a:gd name="connsiteX191" fmla="*/ 2781778 w 3817880"/>
                <a:gd name="connsiteY191" fmla="*/ 221082 h 420659"/>
                <a:gd name="connsiteX192" fmla="*/ 2809999 w 3817880"/>
                <a:gd name="connsiteY192" fmla="*/ 141210 h 420659"/>
                <a:gd name="connsiteX193" fmla="*/ 2873364 w 3817880"/>
                <a:gd name="connsiteY193" fmla="*/ 110326 h 420659"/>
                <a:gd name="connsiteX194" fmla="*/ 2873364 w 3817880"/>
                <a:gd name="connsiteY194" fmla="*/ 110326 h 420659"/>
                <a:gd name="connsiteX195" fmla="*/ 1632686 w 3817880"/>
                <a:gd name="connsiteY195" fmla="*/ 323318 h 420659"/>
                <a:gd name="connsiteX196" fmla="*/ 1632686 w 3817880"/>
                <a:gd name="connsiteY196" fmla="*/ 304149 h 420659"/>
                <a:gd name="connsiteX197" fmla="*/ 1647063 w 3817880"/>
                <a:gd name="connsiteY197" fmla="*/ 299889 h 420659"/>
                <a:gd name="connsiteX198" fmla="*/ 1677414 w 3817880"/>
                <a:gd name="connsiteY198" fmla="*/ 285512 h 420659"/>
                <a:gd name="connsiteX199" fmla="*/ 1677414 w 3817880"/>
                <a:gd name="connsiteY199" fmla="*/ 207237 h 420659"/>
                <a:gd name="connsiteX200" fmla="*/ 1632153 w 3817880"/>
                <a:gd name="connsiteY200" fmla="*/ 222147 h 420659"/>
                <a:gd name="connsiteX201" fmla="*/ 1632153 w 3817880"/>
                <a:gd name="connsiteY201" fmla="*/ 204042 h 420659"/>
                <a:gd name="connsiteX202" fmla="*/ 1677414 w 3817880"/>
                <a:gd name="connsiteY202" fmla="*/ 192860 h 420659"/>
                <a:gd name="connsiteX203" fmla="*/ 1677414 w 3817880"/>
                <a:gd name="connsiteY203" fmla="*/ 178483 h 420659"/>
                <a:gd name="connsiteX204" fmla="*/ 1668362 w 3817880"/>
                <a:gd name="connsiteY204" fmla="*/ 140145 h 420659"/>
                <a:gd name="connsiteX205" fmla="*/ 1636946 w 3817880"/>
                <a:gd name="connsiteY205" fmla="*/ 130028 h 420659"/>
                <a:gd name="connsiteX206" fmla="*/ 1632686 w 3817880"/>
                <a:gd name="connsiteY206" fmla="*/ 130028 h 420659"/>
                <a:gd name="connsiteX207" fmla="*/ 1632686 w 3817880"/>
                <a:gd name="connsiteY207" fmla="*/ 110858 h 420659"/>
                <a:gd name="connsiteX208" fmla="*/ 1648660 w 3817880"/>
                <a:gd name="connsiteY208" fmla="*/ 109794 h 420659"/>
                <a:gd name="connsiteX209" fmla="*/ 1699246 w 3817880"/>
                <a:gd name="connsiteY209" fmla="*/ 125768 h 420659"/>
                <a:gd name="connsiteX210" fmla="*/ 1715220 w 3817880"/>
                <a:gd name="connsiteY210" fmla="*/ 174223 h 420659"/>
                <a:gd name="connsiteX211" fmla="*/ 1715220 w 3817880"/>
                <a:gd name="connsiteY211" fmla="*/ 300421 h 420659"/>
                <a:gd name="connsiteX212" fmla="*/ 1722143 w 3817880"/>
                <a:gd name="connsiteY212" fmla="*/ 308408 h 420659"/>
                <a:gd name="connsiteX213" fmla="*/ 1745572 w 3817880"/>
                <a:gd name="connsiteY213" fmla="*/ 310538 h 420659"/>
                <a:gd name="connsiteX214" fmla="*/ 1745572 w 3817880"/>
                <a:gd name="connsiteY214" fmla="*/ 326513 h 420659"/>
                <a:gd name="connsiteX215" fmla="*/ 1683804 w 3817880"/>
                <a:gd name="connsiteY215" fmla="*/ 326513 h 420659"/>
                <a:gd name="connsiteX216" fmla="*/ 1677947 w 3817880"/>
                <a:gd name="connsiteY216" fmla="*/ 300421 h 420659"/>
                <a:gd name="connsiteX217" fmla="*/ 1638543 w 3817880"/>
                <a:gd name="connsiteY217" fmla="*/ 321720 h 420659"/>
                <a:gd name="connsiteX218" fmla="*/ 1632686 w 3817880"/>
                <a:gd name="connsiteY218" fmla="*/ 323318 h 420659"/>
                <a:gd name="connsiteX219" fmla="*/ 1632686 w 3817880"/>
                <a:gd name="connsiteY219" fmla="*/ 323318 h 420659"/>
                <a:gd name="connsiteX220" fmla="*/ 2494771 w 3817880"/>
                <a:gd name="connsiteY220" fmla="*/ 15012 h 420659"/>
                <a:gd name="connsiteX221" fmla="*/ 2512875 w 3817880"/>
                <a:gd name="connsiteY221" fmla="*/ 22999 h 420659"/>
                <a:gd name="connsiteX222" fmla="*/ 2520862 w 3817880"/>
                <a:gd name="connsiteY222" fmla="*/ 41104 h 420659"/>
                <a:gd name="connsiteX223" fmla="*/ 2512875 w 3817880"/>
                <a:gd name="connsiteY223" fmla="*/ 58143 h 420659"/>
                <a:gd name="connsiteX224" fmla="*/ 2494771 w 3817880"/>
                <a:gd name="connsiteY224" fmla="*/ 66130 h 420659"/>
                <a:gd name="connsiteX225" fmla="*/ 2477731 w 3817880"/>
                <a:gd name="connsiteY225" fmla="*/ 58143 h 420659"/>
                <a:gd name="connsiteX226" fmla="*/ 2469744 w 3817880"/>
                <a:gd name="connsiteY226" fmla="*/ 41104 h 420659"/>
                <a:gd name="connsiteX227" fmla="*/ 2477731 w 3817880"/>
                <a:gd name="connsiteY227" fmla="*/ 22999 h 420659"/>
                <a:gd name="connsiteX228" fmla="*/ 2494771 w 3817880"/>
                <a:gd name="connsiteY228" fmla="*/ 15012 h 420659"/>
                <a:gd name="connsiteX229" fmla="*/ 2494771 w 3817880"/>
                <a:gd name="connsiteY229" fmla="*/ 15012 h 420659"/>
                <a:gd name="connsiteX230" fmla="*/ 2493706 w 3817880"/>
                <a:gd name="connsiteY230" fmla="*/ 112988 h 420659"/>
                <a:gd name="connsiteX231" fmla="*/ 2510745 w 3817880"/>
                <a:gd name="connsiteY231" fmla="*/ 112988 h 420659"/>
                <a:gd name="connsiteX232" fmla="*/ 2510745 w 3817880"/>
                <a:gd name="connsiteY232" fmla="*/ 299889 h 420659"/>
                <a:gd name="connsiteX233" fmla="*/ 2518732 w 3817880"/>
                <a:gd name="connsiteY233" fmla="*/ 307876 h 420659"/>
                <a:gd name="connsiteX234" fmla="*/ 2542162 w 3817880"/>
                <a:gd name="connsiteY234" fmla="*/ 310006 h 420659"/>
                <a:gd name="connsiteX235" fmla="*/ 2542162 w 3817880"/>
                <a:gd name="connsiteY235" fmla="*/ 325980 h 420659"/>
                <a:gd name="connsiteX236" fmla="*/ 2443120 w 3817880"/>
                <a:gd name="connsiteY236" fmla="*/ 325980 h 420659"/>
                <a:gd name="connsiteX237" fmla="*/ 2443120 w 3817880"/>
                <a:gd name="connsiteY237" fmla="*/ 310006 h 420659"/>
                <a:gd name="connsiteX238" fmla="*/ 2466549 w 3817880"/>
                <a:gd name="connsiteY238" fmla="*/ 307876 h 420659"/>
                <a:gd name="connsiteX239" fmla="*/ 2473472 w 3817880"/>
                <a:gd name="connsiteY239" fmla="*/ 299889 h 420659"/>
                <a:gd name="connsiteX240" fmla="*/ 2473472 w 3817880"/>
                <a:gd name="connsiteY240" fmla="*/ 142275 h 420659"/>
                <a:gd name="connsiteX241" fmla="*/ 2443120 w 3817880"/>
                <a:gd name="connsiteY241" fmla="*/ 142275 h 420659"/>
                <a:gd name="connsiteX242" fmla="*/ 2443120 w 3817880"/>
                <a:gd name="connsiteY242" fmla="*/ 127365 h 420659"/>
                <a:gd name="connsiteX243" fmla="*/ 2493706 w 3817880"/>
                <a:gd name="connsiteY243" fmla="*/ 112988 h 420659"/>
                <a:gd name="connsiteX244" fmla="*/ 2493706 w 3817880"/>
                <a:gd name="connsiteY244" fmla="*/ 112988 h 420659"/>
                <a:gd name="connsiteX245" fmla="*/ 2191790 w 3817880"/>
                <a:gd name="connsiteY245" fmla="*/ 325448 h 420659"/>
                <a:gd name="connsiteX246" fmla="*/ 2191790 w 3817880"/>
                <a:gd name="connsiteY246" fmla="*/ 309473 h 420659"/>
                <a:gd name="connsiteX247" fmla="*/ 2215219 w 3817880"/>
                <a:gd name="connsiteY247" fmla="*/ 307343 h 420659"/>
                <a:gd name="connsiteX248" fmla="*/ 2223206 w 3817880"/>
                <a:gd name="connsiteY248" fmla="*/ 299356 h 420659"/>
                <a:gd name="connsiteX249" fmla="*/ 2223206 w 3817880"/>
                <a:gd name="connsiteY249" fmla="*/ 141742 h 420659"/>
                <a:gd name="connsiteX250" fmla="*/ 2191790 w 3817880"/>
                <a:gd name="connsiteY250" fmla="*/ 141742 h 420659"/>
                <a:gd name="connsiteX251" fmla="*/ 2191790 w 3817880"/>
                <a:gd name="connsiteY251" fmla="*/ 127365 h 420659"/>
                <a:gd name="connsiteX252" fmla="*/ 2242376 w 3817880"/>
                <a:gd name="connsiteY252" fmla="*/ 112456 h 420659"/>
                <a:gd name="connsiteX253" fmla="*/ 2259415 w 3817880"/>
                <a:gd name="connsiteY253" fmla="*/ 112456 h 420659"/>
                <a:gd name="connsiteX254" fmla="*/ 2259415 w 3817880"/>
                <a:gd name="connsiteY254" fmla="*/ 135885 h 420659"/>
                <a:gd name="connsiteX255" fmla="*/ 2302013 w 3817880"/>
                <a:gd name="connsiteY255" fmla="*/ 115651 h 420659"/>
                <a:gd name="connsiteX256" fmla="*/ 2330235 w 3817880"/>
                <a:gd name="connsiteY256" fmla="*/ 108729 h 420659"/>
                <a:gd name="connsiteX257" fmla="*/ 2373898 w 3817880"/>
                <a:gd name="connsiteY257" fmla="*/ 126833 h 420659"/>
                <a:gd name="connsiteX258" fmla="*/ 2388275 w 3817880"/>
                <a:gd name="connsiteY258" fmla="*/ 176354 h 420659"/>
                <a:gd name="connsiteX259" fmla="*/ 2388275 w 3817880"/>
                <a:gd name="connsiteY259" fmla="*/ 298824 h 420659"/>
                <a:gd name="connsiteX260" fmla="*/ 2396262 w 3817880"/>
                <a:gd name="connsiteY260" fmla="*/ 306811 h 420659"/>
                <a:gd name="connsiteX261" fmla="*/ 2419691 w 3817880"/>
                <a:gd name="connsiteY261" fmla="*/ 308941 h 420659"/>
                <a:gd name="connsiteX262" fmla="*/ 2419691 w 3817880"/>
                <a:gd name="connsiteY262" fmla="*/ 324915 h 420659"/>
                <a:gd name="connsiteX263" fmla="*/ 2323845 w 3817880"/>
                <a:gd name="connsiteY263" fmla="*/ 324915 h 420659"/>
                <a:gd name="connsiteX264" fmla="*/ 2323845 w 3817880"/>
                <a:gd name="connsiteY264" fmla="*/ 308941 h 420659"/>
                <a:gd name="connsiteX265" fmla="*/ 2344079 w 3817880"/>
                <a:gd name="connsiteY265" fmla="*/ 306811 h 420659"/>
                <a:gd name="connsiteX266" fmla="*/ 2352066 w 3817880"/>
                <a:gd name="connsiteY266" fmla="*/ 298824 h 420659"/>
                <a:gd name="connsiteX267" fmla="*/ 2352066 w 3817880"/>
                <a:gd name="connsiteY267" fmla="*/ 182743 h 420659"/>
                <a:gd name="connsiteX268" fmla="*/ 2341949 w 3817880"/>
                <a:gd name="connsiteY268" fmla="*/ 147599 h 420659"/>
                <a:gd name="connsiteX269" fmla="*/ 2308403 w 3817880"/>
                <a:gd name="connsiteY269" fmla="*/ 137482 h 420659"/>
                <a:gd name="connsiteX270" fmla="*/ 2284974 w 3817880"/>
                <a:gd name="connsiteY270" fmla="*/ 140677 h 420659"/>
                <a:gd name="connsiteX271" fmla="*/ 2258882 w 3817880"/>
                <a:gd name="connsiteY271" fmla="*/ 151859 h 420659"/>
                <a:gd name="connsiteX272" fmla="*/ 2258882 w 3817880"/>
                <a:gd name="connsiteY272" fmla="*/ 298291 h 420659"/>
                <a:gd name="connsiteX273" fmla="*/ 2266870 w 3817880"/>
                <a:gd name="connsiteY273" fmla="*/ 306279 h 420659"/>
                <a:gd name="connsiteX274" fmla="*/ 2287104 w 3817880"/>
                <a:gd name="connsiteY274" fmla="*/ 308408 h 420659"/>
                <a:gd name="connsiteX275" fmla="*/ 2287104 w 3817880"/>
                <a:gd name="connsiteY275" fmla="*/ 324383 h 420659"/>
                <a:gd name="connsiteX276" fmla="*/ 2191790 w 3817880"/>
                <a:gd name="connsiteY276" fmla="*/ 324383 h 420659"/>
                <a:gd name="connsiteX277" fmla="*/ 2191790 w 3817880"/>
                <a:gd name="connsiteY277" fmla="*/ 325448 h 420659"/>
                <a:gd name="connsiteX278" fmla="*/ 1885614 w 3817880"/>
                <a:gd name="connsiteY278" fmla="*/ 31519 h 420659"/>
                <a:gd name="connsiteX279" fmla="*/ 1992642 w 3817880"/>
                <a:gd name="connsiteY279" fmla="*/ 31519 h 420659"/>
                <a:gd name="connsiteX280" fmla="*/ 1992642 w 3817880"/>
                <a:gd name="connsiteY280" fmla="*/ 48558 h 420659"/>
                <a:gd name="connsiteX281" fmla="*/ 1965486 w 3817880"/>
                <a:gd name="connsiteY281" fmla="*/ 50688 h 420659"/>
                <a:gd name="connsiteX282" fmla="*/ 1958563 w 3817880"/>
                <a:gd name="connsiteY282" fmla="*/ 57610 h 420659"/>
                <a:gd name="connsiteX283" fmla="*/ 1958563 w 3817880"/>
                <a:gd name="connsiteY283" fmla="*/ 216289 h 420659"/>
                <a:gd name="connsiteX284" fmla="*/ 1976668 w 3817880"/>
                <a:gd name="connsiteY284" fmla="*/ 282849 h 420659"/>
                <a:gd name="connsiteX285" fmla="*/ 2036306 w 3817880"/>
                <a:gd name="connsiteY285" fmla="*/ 303084 h 420659"/>
                <a:gd name="connsiteX286" fmla="*/ 2095944 w 3817880"/>
                <a:gd name="connsiteY286" fmla="*/ 282849 h 420659"/>
                <a:gd name="connsiteX287" fmla="*/ 2114048 w 3817880"/>
                <a:gd name="connsiteY287" fmla="*/ 216289 h 420659"/>
                <a:gd name="connsiteX288" fmla="*/ 2114048 w 3817880"/>
                <a:gd name="connsiteY288" fmla="*/ 60805 h 420659"/>
                <a:gd name="connsiteX289" fmla="*/ 2106061 w 3817880"/>
                <a:gd name="connsiteY289" fmla="*/ 52818 h 420659"/>
                <a:gd name="connsiteX290" fmla="*/ 2078904 w 3817880"/>
                <a:gd name="connsiteY290" fmla="*/ 48558 h 420659"/>
                <a:gd name="connsiteX291" fmla="*/ 2078904 w 3817880"/>
                <a:gd name="connsiteY291" fmla="*/ 31519 h 420659"/>
                <a:gd name="connsiteX292" fmla="*/ 2172088 w 3817880"/>
                <a:gd name="connsiteY292" fmla="*/ 31519 h 420659"/>
                <a:gd name="connsiteX293" fmla="*/ 2172088 w 3817880"/>
                <a:gd name="connsiteY293" fmla="*/ 48558 h 420659"/>
                <a:gd name="connsiteX294" fmla="*/ 2144932 w 3817880"/>
                <a:gd name="connsiteY294" fmla="*/ 52818 h 420659"/>
                <a:gd name="connsiteX295" fmla="*/ 2136944 w 3817880"/>
                <a:gd name="connsiteY295" fmla="*/ 60805 h 420659"/>
                <a:gd name="connsiteX296" fmla="*/ 2136944 w 3817880"/>
                <a:gd name="connsiteY296" fmla="*/ 219484 h 420659"/>
                <a:gd name="connsiteX297" fmla="*/ 2132685 w 3817880"/>
                <a:gd name="connsiteY297" fmla="*/ 267940 h 420659"/>
                <a:gd name="connsiteX298" fmla="*/ 2118308 w 3817880"/>
                <a:gd name="connsiteY298" fmla="*/ 297226 h 420659"/>
                <a:gd name="connsiteX299" fmla="*/ 2081034 w 3817880"/>
                <a:gd name="connsiteY299" fmla="*/ 320655 h 420659"/>
                <a:gd name="connsiteX300" fmla="*/ 2028319 w 3817880"/>
                <a:gd name="connsiteY300" fmla="*/ 329708 h 420659"/>
                <a:gd name="connsiteX301" fmla="*/ 1974538 w 3817880"/>
                <a:gd name="connsiteY301" fmla="*/ 320655 h 420659"/>
                <a:gd name="connsiteX302" fmla="*/ 1937264 w 3817880"/>
                <a:gd name="connsiteY302" fmla="*/ 297226 h 420659"/>
                <a:gd name="connsiteX303" fmla="*/ 1922888 w 3817880"/>
                <a:gd name="connsiteY303" fmla="*/ 267940 h 420659"/>
                <a:gd name="connsiteX304" fmla="*/ 1918627 w 3817880"/>
                <a:gd name="connsiteY304" fmla="*/ 219484 h 420659"/>
                <a:gd name="connsiteX305" fmla="*/ 1918627 w 3817880"/>
                <a:gd name="connsiteY305" fmla="*/ 57610 h 420659"/>
                <a:gd name="connsiteX306" fmla="*/ 1910640 w 3817880"/>
                <a:gd name="connsiteY306" fmla="*/ 50688 h 420659"/>
                <a:gd name="connsiteX307" fmla="*/ 1885614 w 3817880"/>
                <a:gd name="connsiteY307" fmla="*/ 48558 h 420659"/>
                <a:gd name="connsiteX308" fmla="*/ 1885614 w 3817880"/>
                <a:gd name="connsiteY308" fmla="*/ 31519 h 420659"/>
                <a:gd name="connsiteX309" fmla="*/ 1632686 w 3817880"/>
                <a:gd name="connsiteY309" fmla="*/ 110326 h 420659"/>
                <a:gd name="connsiteX310" fmla="*/ 1632686 w 3817880"/>
                <a:gd name="connsiteY310" fmla="*/ 129495 h 420659"/>
                <a:gd name="connsiteX311" fmla="*/ 1621504 w 3817880"/>
                <a:gd name="connsiteY311" fmla="*/ 130560 h 420659"/>
                <a:gd name="connsiteX312" fmla="*/ 1604464 w 3817880"/>
                <a:gd name="connsiteY312" fmla="*/ 136418 h 420659"/>
                <a:gd name="connsiteX313" fmla="*/ 1604464 w 3817880"/>
                <a:gd name="connsiteY313" fmla="*/ 173691 h 420659"/>
                <a:gd name="connsiteX314" fmla="*/ 1574113 w 3817880"/>
                <a:gd name="connsiteY314" fmla="*/ 173691 h 420659"/>
                <a:gd name="connsiteX315" fmla="*/ 1562931 w 3817880"/>
                <a:gd name="connsiteY315" fmla="*/ 170496 h 420659"/>
                <a:gd name="connsiteX316" fmla="*/ 1560801 w 3817880"/>
                <a:gd name="connsiteY316" fmla="*/ 160379 h 420659"/>
                <a:gd name="connsiteX317" fmla="*/ 1584230 w 3817880"/>
                <a:gd name="connsiteY317" fmla="*/ 124170 h 420659"/>
                <a:gd name="connsiteX318" fmla="*/ 1632686 w 3817880"/>
                <a:gd name="connsiteY318" fmla="*/ 110326 h 420659"/>
                <a:gd name="connsiteX319" fmla="*/ 1632686 w 3817880"/>
                <a:gd name="connsiteY319" fmla="*/ 110326 h 420659"/>
                <a:gd name="connsiteX320" fmla="*/ 1632686 w 3817880"/>
                <a:gd name="connsiteY320" fmla="*/ 204042 h 420659"/>
                <a:gd name="connsiteX321" fmla="*/ 1632686 w 3817880"/>
                <a:gd name="connsiteY321" fmla="*/ 222147 h 420659"/>
                <a:gd name="connsiteX322" fmla="*/ 1605529 w 3817880"/>
                <a:gd name="connsiteY322" fmla="*/ 235459 h 420659"/>
                <a:gd name="connsiteX323" fmla="*/ 1587425 w 3817880"/>
                <a:gd name="connsiteY323" fmla="*/ 269005 h 420659"/>
                <a:gd name="connsiteX324" fmla="*/ 1597542 w 3817880"/>
                <a:gd name="connsiteY324" fmla="*/ 295096 h 420659"/>
                <a:gd name="connsiteX325" fmla="*/ 1623634 w 3817880"/>
                <a:gd name="connsiteY325" fmla="*/ 304149 h 420659"/>
                <a:gd name="connsiteX326" fmla="*/ 1632686 w 3817880"/>
                <a:gd name="connsiteY326" fmla="*/ 304149 h 420659"/>
                <a:gd name="connsiteX327" fmla="*/ 1632686 w 3817880"/>
                <a:gd name="connsiteY327" fmla="*/ 323318 h 420659"/>
                <a:gd name="connsiteX328" fmla="*/ 1605529 w 3817880"/>
                <a:gd name="connsiteY328" fmla="*/ 327578 h 420659"/>
                <a:gd name="connsiteX329" fmla="*/ 1565061 w 3817880"/>
                <a:gd name="connsiteY329" fmla="*/ 313201 h 420659"/>
                <a:gd name="connsiteX330" fmla="*/ 1549087 w 3817880"/>
                <a:gd name="connsiteY330" fmla="*/ 272732 h 420659"/>
                <a:gd name="connsiteX331" fmla="*/ 1572516 w 3817880"/>
                <a:gd name="connsiteY331" fmla="*/ 227471 h 420659"/>
                <a:gd name="connsiteX332" fmla="*/ 1632686 w 3817880"/>
                <a:gd name="connsiteY332" fmla="*/ 204042 h 420659"/>
                <a:gd name="connsiteX333" fmla="*/ 1632686 w 3817880"/>
                <a:gd name="connsiteY333" fmla="*/ 204042 h 420659"/>
                <a:gd name="connsiteX334" fmla="*/ 913306 w 3817880"/>
                <a:gd name="connsiteY334" fmla="*/ 420229 h 420659"/>
                <a:gd name="connsiteX335" fmla="*/ 913306 w 3817880"/>
                <a:gd name="connsiteY335" fmla="*/ 401060 h 420659"/>
                <a:gd name="connsiteX336" fmla="*/ 917565 w 3817880"/>
                <a:gd name="connsiteY336" fmla="*/ 401060 h 420659"/>
                <a:gd name="connsiteX337" fmla="*/ 963891 w 3817880"/>
                <a:gd name="connsiteY337" fmla="*/ 387748 h 420659"/>
                <a:gd name="connsiteX338" fmla="*/ 983061 w 3817880"/>
                <a:gd name="connsiteY338" fmla="*/ 354202 h 420659"/>
                <a:gd name="connsiteX339" fmla="*/ 975073 w 3817880"/>
                <a:gd name="connsiteY339" fmla="*/ 332903 h 420659"/>
                <a:gd name="connsiteX340" fmla="*/ 937800 w 3817880"/>
                <a:gd name="connsiteY340" fmla="*/ 320655 h 420659"/>
                <a:gd name="connsiteX341" fmla="*/ 912773 w 3817880"/>
                <a:gd name="connsiteY341" fmla="*/ 316396 h 420659"/>
                <a:gd name="connsiteX342" fmla="*/ 912773 w 3817880"/>
                <a:gd name="connsiteY342" fmla="*/ 284979 h 420659"/>
                <a:gd name="connsiteX343" fmla="*/ 940995 w 3817880"/>
                <a:gd name="connsiteY343" fmla="*/ 289239 h 420659"/>
                <a:gd name="connsiteX344" fmla="*/ 998502 w 3817880"/>
                <a:gd name="connsiteY344" fmla="*/ 308408 h 420659"/>
                <a:gd name="connsiteX345" fmla="*/ 1015542 w 3817880"/>
                <a:gd name="connsiteY345" fmla="*/ 343552 h 420659"/>
                <a:gd name="connsiteX346" fmla="*/ 1008620 w 3817880"/>
                <a:gd name="connsiteY346" fmla="*/ 369644 h 420659"/>
                <a:gd name="connsiteX347" fmla="*/ 988385 w 3817880"/>
                <a:gd name="connsiteY347" fmla="*/ 393073 h 420659"/>
                <a:gd name="connsiteX348" fmla="*/ 948982 w 3817880"/>
                <a:gd name="connsiteY348" fmla="*/ 414372 h 420659"/>
                <a:gd name="connsiteX349" fmla="*/ 913306 w 3817880"/>
                <a:gd name="connsiteY349" fmla="*/ 420229 h 420659"/>
                <a:gd name="connsiteX350" fmla="*/ 913306 w 3817880"/>
                <a:gd name="connsiteY350" fmla="*/ 420229 h 420659"/>
                <a:gd name="connsiteX351" fmla="*/ 913306 w 3817880"/>
                <a:gd name="connsiteY351" fmla="*/ 252498 h 420659"/>
                <a:gd name="connsiteX352" fmla="*/ 913306 w 3817880"/>
                <a:gd name="connsiteY352" fmla="*/ 234394 h 420659"/>
                <a:gd name="connsiteX353" fmla="*/ 913306 w 3817880"/>
                <a:gd name="connsiteY353" fmla="*/ 234394 h 420659"/>
                <a:gd name="connsiteX354" fmla="*/ 944722 w 3817880"/>
                <a:gd name="connsiteY354" fmla="*/ 219484 h 420659"/>
                <a:gd name="connsiteX355" fmla="*/ 955904 w 3817880"/>
                <a:gd name="connsiteY355" fmla="*/ 181146 h 420659"/>
                <a:gd name="connsiteX356" fmla="*/ 944722 w 3817880"/>
                <a:gd name="connsiteY356" fmla="*/ 141742 h 420659"/>
                <a:gd name="connsiteX357" fmla="*/ 913306 w 3817880"/>
                <a:gd name="connsiteY357" fmla="*/ 127365 h 420659"/>
                <a:gd name="connsiteX358" fmla="*/ 913306 w 3817880"/>
                <a:gd name="connsiteY358" fmla="*/ 127365 h 420659"/>
                <a:gd name="connsiteX359" fmla="*/ 913306 w 3817880"/>
                <a:gd name="connsiteY359" fmla="*/ 110326 h 420659"/>
                <a:gd name="connsiteX360" fmla="*/ 917565 w 3817880"/>
                <a:gd name="connsiteY360" fmla="*/ 109261 h 420659"/>
                <a:gd name="connsiteX361" fmla="*/ 942592 w 3817880"/>
                <a:gd name="connsiteY361" fmla="*/ 112456 h 420659"/>
                <a:gd name="connsiteX362" fmla="*/ 967619 w 3817880"/>
                <a:gd name="connsiteY362" fmla="*/ 122573 h 420659"/>
                <a:gd name="connsiteX363" fmla="*/ 1030451 w 3817880"/>
                <a:gd name="connsiteY363" fmla="*/ 122573 h 420659"/>
                <a:gd name="connsiteX364" fmla="*/ 1030451 w 3817880"/>
                <a:gd name="connsiteY364" fmla="*/ 142807 h 420659"/>
                <a:gd name="connsiteX365" fmla="*/ 981996 w 3817880"/>
                <a:gd name="connsiteY365" fmla="*/ 142807 h 420659"/>
                <a:gd name="connsiteX366" fmla="*/ 991048 w 3817880"/>
                <a:gd name="connsiteY366" fmla="*/ 161976 h 420659"/>
                <a:gd name="connsiteX367" fmla="*/ 994243 w 3817880"/>
                <a:gd name="connsiteY367" fmla="*/ 183276 h 420659"/>
                <a:gd name="connsiteX368" fmla="*/ 970813 w 3817880"/>
                <a:gd name="connsiteY368" fmla="*/ 232796 h 420659"/>
                <a:gd name="connsiteX369" fmla="*/ 913306 w 3817880"/>
                <a:gd name="connsiteY369" fmla="*/ 252498 h 420659"/>
                <a:gd name="connsiteX370" fmla="*/ 913306 w 3817880"/>
                <a:gd name="connsiteY370" fmla="*/ 252498 h 420659"/>
                <a:gd name="connsiteX371" fmla="*/ 1344082 w 3817880"/>
                <a:gd name="connsiteY371" fmla="*/ 109261 h 420659"/>
                <a:gd name="connsiteX372" fmla="*/ 1361121 w 3817880"/>
                <a:gd name="connsiteY372" fmla="*/ 109261 h 420659"/>
                <a:gd name="connsiteX373" fmla="*/ 1361121 w 3817880"/>
                <a:gd name="connsiteY373" fmla="*/ 254628 h 420659"/>
                <a:gd name="connsiteX374" fmla="*/ 1371238 w 3817880"/>
                <a:gd name="connsiteY374" fmla="*/ 290837 h 420659"/>
                <a:gd name="connsiteX375" fmla="*/ 1402655 w 3817880"/>
                <a:gd name="connsiteY375" fmla="*/ 302019 h 420659"/>
                <a:gd name="connsiteX376" fmla="*/ 1427681 w 3817880"/>
                <a:gd name="connsiteY376" fmla="*/ 298824 h 420659"/>
                <a:gd name="connsiteX377" fmla="*/ 1453773 w 3817880"/>
                <a:gd name="connsiteY377" fmla="*/ 288707 h 420659"/>
                <a:gd name="connsiteX378" fmla="*/ 1453773 w 3817880"/>
                <a:gd name="connsiteY378" fmla="*/ 140145 h 420659"/>
                <a:gd name="connsiteX379" fmla="*/ 1422889 w 3817880"/>
                <a:gd name="connsiteY379" fmla="*/ 140145 h 420659"/>
                <a:gd name="connsiteX380" fmla="*/ 1422889 w 3817880"/>
                <a:gd name="connsiteY380" fmla="*/ 126833 h 420659"/>
                <a:gd name="connsiteX381" fmla="*/ 1473474 w 3817880"/>
                <a:gd name="connsiteY381" fmla="*/ 109794 h 420659"/>
                <a:gd name="connsiteX382" fmla="*/ 1490514 w 3817880"/>
                <a:gd name="connsiteY382" fmla="*/ 109794 h 420659"/>
                <a:gd name="connsiteX383" fmla="*/ 1490514 w 3817880"/>
                <a:gd name="connsiteY383" fmla="*/ 299889 h 420659"/>
                <a:gd name="connsiteX384" fmla="*/ 1498501 w 3817880"/>
                <a:gd name="connsiteY384" fmla="*/ 307876 h 420659"/>
                <a:gd name="connsiteX385" fmla="*/ 1518735 w 3817880"/>
                <a:gd name="connsiteY385" fmla="*/ 310006 h 420659"/>
                <a:gd name="connsiteX386" fmla="*/ 1518735 w 3817880"/>
                <a:gd name="connsiteY386" fmla="*/ 325980 h 420659"/>
                <a:gd name="connsiteX387" fmla="*/ 1453240 w 3817880"/>
                <a:gd name="connsiteY387" fmla="*/ 325980 h 420659"/>
                <a:gd name="connsiteX388" fmla="*/ 1453240 w 3817880"/>
                <a:gd name="connsiteY388" fmla="*/ 300954 h 420659"/>
                <a:gd name="connsiteX389" fmla="*/ 1415967 w 3817880"/>
                <a:gd name="connsiteY389" fmla="*/ 322253 h 420659"/>
                <a:gd name="connsiteX390" fmla="*/ 1382421 w 3817880"/>
                <a:gd name="connsiteY390" fmla="*/ 329175 h 420659"/>
                <a:gd name="connsiteX391" fmla="*/ 1339822 w 3817880"/>
                <a:gd name="connsiteY391" fmla="*/ 312136 h 420659"/>
                <a:gd name="connsiteX392" fmla="*/ 1323848 w 3817880"/>
                <a:gd name="connsiteY392" fmla="*/ 262615 h 420659"/>
                <a:gd name="connsiteX393" fmla="*/ 1323848 w 3817880"/>
                <a:gd name="connsiteY393" fmla="*/ 140145 h 420659"/>
                <a:gd name="connsiteX394" fmla="*/ 1292431 w 3817880"/>
                <a:gd name="connsiteY394" fmla="*/ 140145 h 420659"/>
                <a:gd name="connsiteX395" fmla="*/ 1292431 w 3817880"/>
                <a:gd name="connsiteY395" fmla="*/ 126833 h 420659"/>
                <a:gd name="connsiteX396" fmla="*/ 1344082 w 3817880"/>
                <a:gd name="connsiteY396" fmla="*/ 109261 h 420659"/>
                <a:gd name="connsiteX397" fmla="*/ 1344082 w 3817880"/>
                <a:gd name="connsiteY397" fmla="*/ 109261 h 420659"/>
                <a:gd name="connsiteX398" fmla="*/ 1096479 w 3817880"/>
                <a:gd name="connsiteY398" fmla="*/ 2233 h 420659"/>
                <a:gd name="connsiteX399" fmla="*/ 1113518 w 3817880"/>
                <a:gd name="connsiteY399" fmla="*/ 2233 h 420659"/>
                <a:gd name="connsiteX400" fmla="*/ 1113518 w 3817880"/>
                <a:gd name="connsiteY400" fmla="*/ 136418 h 420659"/>
                <a:gd name="connsiteX401" fmla="*/ 1155052 w 3817880"/>
                <a:gd name="connsiteY401" fmla="*/ 116183 h 420659"/>
                <a:gd name="connsiteX402" fmla="*/ 1184338 w 3817880"/>
                <a:gd name="connsiteY402" fmla="*/ 109261 h 420659"/>
                <a:gd name="connsiteX403" fmla="*/ 1228001 w 3817880"/>
                <a:gd name="connsiteY403" fmla="*/ 127365 h 420659"/>
                <a:gd name="connsiteX404" fmla="*/ 1242911 w 3817880"/>
                <a:gd name="connsiteY404" fmla="*/ 176886 h 420659"/>
                <a:gd name="connsiteX405" fmla="*/ 1242911 w 3817880"/>
                <a:gd name="connsiteY405" fmla="*/ 299356 h 420659"/>
                <a:gd name="connsiteX406" fmla="*/ 1250898 w 3817880"/>
                <a:gd name="connsiteY406" fmla="*/ 307343 h 420659"/>
                <a:gd name="connsiteX407" fmla="*/ 1273262 w 3817880"/>
                <a:gd name="connsiteY407" fmla="*/ 309473 h 420659"/>
                <a:gd name="connsiteX408" fmla="*/ 1273262 w 3817880"/>
                <a:gd name="connsiteY408" fmla="*/ 325448 h 420659"/>
                <a:gd name="connsiteX409" fmla="*/ 1178480 w 3817880"/>
                <a:gd name="connsiteY409" fmla="*/ 325448 h 420659"/>
                <a:gd name="connsiteX410" fmla="*/ 1178480 w 3817880"/>
                <a:gd name="connsiteY410" fmla="*/ 309473 h 420659"/>
                <a:gd name="connsiteX411" fmla="*/ 1198715 w 3817880"/>
                <a:gd name="connsiteY411" fmla="*/ 307343 h 420659"/>
                <a:gd name="connsiteX412" fmla="*/ 1205637 w 3817880"/>
                <a:gd name="connsiteY412" fmla="*/ 299356 h 420659"/>
                <a:gd name="connsiteX413" fmla="*/ 1205637 w 3817880"/>
                <a:gd name="connsiteY413" fmla="*/ 183276 h 420659"/>
                <a:gd name="connsiteX414" fmla="*/ 1195520 w 3817880"/>
                <a:gd name="connsiteY414" fmla="*/ 148132 h 420659"/>
                <a:gd name="connsiteX415" fmla="*/ 1161974 w 3817880"/>
                <a:gd name="connsiteY415" fmla="*/ 138015 h 420659"/>
                <a:gd name="connsiteX416" fmla="*/ 1139610 w 3817880"/>
                <a:gd name="connsiteY416" fmla="*/ 141210 h 420659"/>
                <a:gd name="connsiteX417" fmla="*/ 1113518 w 3817880"/>
                <a:gd name="connsiteY417" fmla="*/ 152392 h 420659"/>
                <a:gd name="connsiteX418" fmla="*/ 1113518 w 3817880"/>
                <a:gd name="connsiteY418" fmla="*/ 298824 h 420659"/>
                <a:gd name="connsiteX419" fmla="*/ 1121505 w 3817880"/>
                <a:gd name="connsiteY419" fmla="*/ 306811 h 420659"/>
                <a:gd name="connsiteX420" fmla="*/ 1141740 w 3817880"/>
                <a:gd name="connsiteY420" fmla="*/ 308941 h 420659"/>
                <a:gd name="connsiteX421" fmla="*/ 1141740 w 3817880"/>
                <a:gd name="connsiteY421" fmla="*/ 324915 h 420659"/>
                <a:gd name="connsiteX422" fmla="*/ 1045893 w 3817880"/>
                <a:gd name="connsiteY422" fmla="*/ 324915 h 420659"/>
                <a:gd name="connsiteX423" fmla="*/ 1045893 w 3817880"/>
                <a:gd name="connsiteY423" fmla="*/ 308941 h 420659"/>
                <a:gd name="connsiteX424" fmla="*/ 1069322 w 3817880"/>
                <a:gd name="connsiteY424" fmla="*/ 306811 h 420659"/>
                <a:gd name="connsiteX425" fmla="*/ 1076245 w 3817880"/>
                <a:gd name="connsiteY425" fmla="*/ 298824 h 420659"/>
                <a:gd name="connsiteX426" fmla="*/ 1076245 w 3817880"/>
                <a:gd name="connsiteY426" fmla="*/ 31519 h 420659"/>
                <a:gd name="connsiteX427" fmla="*/ 1042698 w 3817880"/>
                <a:gd name="connsiteY427" fmla="*/ 31519 h 420659"/>
                <a:gd name="connsiteX428" fmla="*/ 1042698 w 3817880"/>
                <a:gd name="connsiteY428" fmla="*/ 18207 h 420659"/>
                <a:gd name="connsiteX429" fmla="*/ 1096479 w 3817880"/>
                <a:gd name="connsiteY429" fmla="*/ 2233 h 420659"/>
                <a:gd name="connsiteX430" fmla="*/ 913306 w 3817880"/>
                <a:gd name="connsiteY430" fmla="*/ 110326 h 420659"/>
                <a:gd name="connsiteX431" fmla="*/ 913306 w 3817880"/>
                <a:gd name="connsiteY431" fmla="*/ 127365 h 420659"/>
                <a:gd name="connsiteX432" fmla="*/ 881889 w 3817880"/>
                <a:gd name="connsiteY432" fmla="*/ 141742 h 420659"/>
                <a:gd name="connsiteX433" fmla="*/ 870707 w 3817880"/>
                <a:gd name="connsiteY433" fmla="*/ 181146 h 420659"/>
                <a:gd name="connsiteX434" fmla="*/ 882954 w 3817880"/>
                <a:gd name="connsiteY434" fmla="*/ 219484 h 420659"/>
                <a:gd name="connsiteX435" fmla="*/ 913306 w 3817880"/>
                <a:gd name="connsiteY435" fmla="*/ 234394 h 420659"/>
                <a:gd name="connsiteX436" fmla="*/ 913306 w 3817880"/>
                <a:gd name="connsiteY436" fmla="*/ 252498 h 420659"/>
                <a:gd name="connsiteX437" fmla="*/ 910111 w 3817880"/>
                <a:gd name="connsiteY437" fmla="*/ 252498 h 420659"/>
                <a:gd name="connsiteX438" fmla="*/ 903189 w 3817880"/>
                <a:gd name="connsiteY438" fmla="*/ 252498 h 420659"/>
                <a:gd name="connsiteX439" fmla="*/ 898929 w 3817880"/>
                <a:gd name="connsiteY439" fmla="*/ 261550 h 420659"/>
                <a:gd name="connsiteX440" fmla="*/ 897864 w 3817880"/>
                <a:gd name="connsiteY440" fmla="*/ 271667 h 420659"/>
                <a:gd name="connsiteX441" fmla="*/ 898929 w 3817880"/>
                <a:gd name="connsiteY441" fmla="*/ 278590 h 420659"/>
                <a:gd name="connsiteX442" fmla="*/ 898929 w 3817880"/>
                <a:gd name="connsiteY442" fmla="*/ 281784 h 420659"/>
                <a:gd name="connsiteX443" fmla="*/ 913838 w 3817880"/>
                <a:gd name="connsiteY443" fmla="*/ 283914 h 420659"/>
                <a:gd name="connsiteX444" fmla="*/ 913838 w 3817880"/>
                <a:gd name="connsiteY444" fmla="*/ 315331 h 420659"/>
                <a:gd name="connsiteX445" fmla="*/ 896799 w 3817880"/>
                <a:gd name="connsiteY445" fmla="*/ 312136 h 420659"/>
                <a:gd name="connsiteX446" fmla="*/ 868577 w 3817880"/>
                <a:gd name="connsiteY446" fmla="*/ 329175 h 420659"/>
                <a:gd name="connsiteX447" fmla="*/ 858460 w 3817880"/>
                <a:gd name="connsiteY447" fmla="*/ 355267 h 420659"/>
                <a:gd name="connsiteX448" fmla="*/ 875500 w 3817880"/>
                <a:gd name="connsiteY448" fmla="*/ 387748 h 420659"/>
                <a:gd name="connsiteX449" fmla="*/ 913838 w 3817880"/>
                <a:gd name="connsiteY449" fmla="*/ 401060 h 420659"/>
                <a:gd name="connsiteX450" fmla="*/ 913838 w 3817880"/>
                <a:gd name="connsiteY450" fmla="*/ 420229 h 420659"/>
                <a:gd name="connsiteX451" fmla="*/ 902656 w 3817880"/>
                <a:gd name="connsiteY451" fmla="*/ 420229 h 420659"/>
                <a:gd name="connsiteX452" fmla="*/ 845148 w 3817880"/>
                <a:gd name="connsiteY452" fmla="*/ 405852 h 420659"/>
                <a:gd name="connsiteX453" fmla="*/ 823849 w 3817880"/>
                <a:gd name="connsiteY453" fmla="*/ 364319 h 420659"/>
                <a:gd name="connsiteX454" fmla="*/ 836096 w 3817880"/>
                <a:gd name="connsiteY454" fmla="*/ 329175 h 420659"/>
                <a:gd name="connsiteX455" fmla="*/ 871240 w 3817880"/>
                <a:gd name="connsiteY455" fmla="*/ 310006 h 420659"/>
                <a:gd name="connsiteX456" fmla="*/ 868045 w 3817880"/>
                <a:gd name="connsiteY456" fmla="*/ 299889 h 420659"/>
                <a:gd name="connsiteX457" fmla="*/ 866980 w 3817880"/>
                <a:gd name="connsiteY457" fmla="*/ 289772 h 420659"/>
                <a:gd name="connsiteX458" fmla="*/ 872837 w 3817880"/>
                <a:gd name="connsiteY458" fmla="*/ 271667 h 420659"/>
                <a:gd name="connsiteX459" fmla="*/ 888812 w 3817880"/>
                <a:gd name="connsiteY459" fmla="*/ 249303 h 420659"/>
                <a:gd name="connsiteX460" fmla="*/ 848343 w 3817880"/>
                <a:gd name="connsiteY460" fmla="*/ 225874 h 420659"/>
                <a:gd name="connsiteX461" fmla="*/ 833966 w 3817880"/>
                <a:gd name="connsiteY461" fmla="*/ 183276 h 420659"/>
                <a:gd name="connsiteX462" fmla="*/ 857395 w 3817880"/>
                <a:gd name="connsiteY462" fmla="*/ 130560 h 420659"/>
                <a:gd name="connsiteX463" fmla="*/ 913306 w 3817880"/>
                <a:gd name="connsiteY463" fmla="*/ 110326 h 420659"/>
                <a:gd name="connsiteX464" fmla="*/ 913306 w 3817880"/>
                <a:gd name="connsiteY464" fmla="*/ 110326 h 420659"/>
                <a:gd name="connsiteX465" fmla="*/ 569856 w 3817880"/>
                <a:gd name="connsiteY465" fmla="*/ 325448 h 420659"/>
                <a:gd name="connsiteX466" fmla="*/ 569856 w 3817880"/>
                <a:gd name="connsiteY466" fmla="*/ 309473 h 420659"/>
                <a:gd name="connsiteX467" fmla="*/ 593285 w 3817880"/>
                <a:gd name="connsiteY467" fmla="*/ 307343 h 420659"/>
                <a:gd name="connsiteX468" fmla="*/ 601272 w 3817880"/>
                <a:gd name="connsiteY468" fmla="*/ 299356 h 420659"/>
                <a:gd name="connsiteX469" fmla="*/ 601272 w 3817880"/>
                <a:gd name="connsiteY469" fmla="*/ 141742 h 420659"/>
                <a:gd name="connsiteX470" fmla="*/ 569856 w 3817880"/>
                <a:gd name="connsiteY470" fmla="*/ 141742 h 420659"/>
                <a:gd name="connsiteX471" fmla="*/ 569856 w 3817880"/>
                <a:gd name="connsiteY471" fmla="*/ 127365 h 420659"/>
                <a:gd name="connsiteX472" fmla="*/ 620442 w 3817880"/>
                <a:gd name="connsiteY472" fmla="*/ 112456 h 420659"/>
                <a:gd name="connsiteX473" fmla="*/ 637481 w 3817880"/>
                <a:gd name="connsiteY473" fmla="*/ 112456 h 420659"/>
                <a:gd name="connsiteX474" fmla="*/ 637481 w 3817880"/>
                <a:gd name="connsiteY474" fmla="*/ 135885 h 420659"/>
                <a:gd name="connsiteX475" fmla="*/ 680079 w 3817880"/>
                <a:gd name="connsiteY475" fmla="*/ 115651 h 420659"/>
                <a:gd name="connsiteX476" fmla="*/ 708301 w 3817880"/>
                <a:gd name="connsiteY476" fmla="*/ 108729 h 420659"/>
                <a:gd name="connsiteX477" fmla="*/ 751964 w 3817880"/>
                <a:gd name="connsiteY477" fmla="*/ 126833 h 420659"/>
                <a:gd name="connsiteX478" fmla="*/ 766341 w 3817880"/>
                <a:gd name="connsiteY478" fmla="*/ 176354 h 420659"/>
                <a:gd name="connsiteX479" fmla="*/ 766341 w 3817880"/>
                <a:gd name="connsiteY479" fmla="*/ 298824 h 420659"/>
                <a:gd name="connsiteX480" fmla="*/ 774328 w 3817880"/>
                <a:gd name="connsiteY480" fmla="*/ 306811 h 420659"/>
                <a:gd name="connsiteX481" fmla="*/ 797757 w 3817880"/>
                <a:gd name="connsiteY481" fmla="*/ 308941 h 420659"/>
                <a:gd name="connsiteX482" fmla="*/ 797757 w 3817880"/>
                <a:gd name="connsiteY482" fmla="*/ 324915 h 420659"/>
                <a:gd name="connsiteX483" fmla="*/ 700846 w 3817880"/>
                <a:gd name="connsiteY483" fmla="*/ 324915 h 420659"/>
                <a:gd name="connsiteX484" fmla="*/ 700846 w 3817880"/>
                <a:gd name="connsiteY484" fmla="*/ 308941 h 420659"/>
                <a:gd name="connsiteX485" fmla="*/ 722145 w 3817880"/>
                <a:gd name="connsiteY485" fmla="*/ 306811 h 420659"/>
                <a:gd name="connsiteX486" fmla="*/ 730133 w 3817880"/>
                <a:gd name="connsiteY486" fmla="*/ 298824 h 420659"/>
                <a:gd name="connsiteX487" fmla="*/ 730133 w 3817880"/>
                <a:gd name="connsiteY487" fmla="*/ 182743 h 420659"/>
                <a:gd name="connsiteX488" fmla="*/ 720015 w 3817880"/>
                <a:gd name="connsiteY488" fmla="*/ 147599 h 420659"/>
                <a:gd name="connsiteX489" fmla="*/ 684872 w 3817880"/>
                <a:gd name="connsiteY489" fmla="*/ 137482 h 420659"/>
                <a:gd name="connsiteX490" fmla="*/ 662508 w 3817880"/>
                <a:gd name="connsiteY490" fmla="*/ 140677 h 420659"/>
                <a:gd name="connsiteX491" fmla="*/ 636416 w 3817880"/>
                <a:gd name="connsiteY491" fmla="*/ 151859 h 420659"/>
                <a:gd name="connsiteX492" fmla="*/ 636416 w 3817880"/>
                <a:gd name="connsiteY492" fmla="*/ 298291 h 420659"/>
                <a:gd name="connsiteX493" fmla="*/ 644403 w 3817880"/>
                <a:gd name="connsiteY493" fmla="*/ 306279 h 420659"/>
                <a:gd name="connsiteX494" fmla="*/ 664637 w 3817880"/>
                <a:gd name="connsiteY494" fmla="*/ 308408 h 420659"/>
                <a:gd name="connsiteX495" fmla="*/ 664637 w 3817880"/>
                <a:gd name="connsiteY495" fmla="*/ 324383 h 420659"/>
                <a:gd name="connsiteX496" fmla="*/ 569856 w 3817880"/>
                <a:gd name="connsiteY496" fmla="*/ 324383 h 420659"/>
                <a:gd name="connsiteX497" fmla="*/ 569856 w 3817880"/>
                <a:gd name="connsiteY497" fmla="*/ 325448 h 420659"/>
                <a:gd name="connsiteX498" fmla="*/ 501166 w 3817880"/>
                <a:gd name="connsiteY498" fmla="*/ 15012 h 420659"/>
                <a:gd name="connsiteX499" fmla="*/ 519270 w 3817880"/>
                <a:gd name="connsiteY499" fmla="*/ 22999 h 420659"/>
                <a:gd name="connsiteX500" fmla="*/ 527258 w 3817880"/>
                <a:gd name="connsiteY500" fmla="*/ 41104 h 420659"/>
                <a:gd name="connsiteX501" fmla="*/ 519270 w 3817880"/>
                <a:gd name="connsiteY501" fmla="*/ 58143 h 420659"/>
                <a:gd name="connsiteX502" fmla="*/ 501166 w 3817880"/>
                <a:gd name="connsiteY502" fmla="*/ 66130 h 420659"/>
                <a:gd name="connsiteX503" fmla="*/ 484127 w 3817880"/>
                <a:gd name="connsiteY503" fmla="*/ 58143 h 420659"/>
                <a:gd name="connsiteX504" fmla="*/ 476140 w 3817880"/>
                <a:gd name="connsiteY504" fmla="*/ 41104 h 420659"/>
                <a:gd name="connsiteX505" fmla="*/ 484127 w 3817880"/>
                <a:gd name="connsiteY505" fmla="*/ 22999 h 420659"/>
                <a:gd name="connsiteX506" fmla="*/ 501166 w 3817880"/>
                <a:gd name="connsiteY506" fmla="*/ 15012 h 420659"/>
                <a:gd name="connsiteX507" fmla="*/ 501166 w 3817880"/>
                <a:gd name="connsiteY507" fmla="*/ 15012 h 420659"/>
                <a:gd name="connsiteX508" fmla="*/ 500101 w 3817880"/>
                <a:gd name="connsiteY508" fmla="*/ 112988 h 420659"/>
                <a:gd name="connsiteX509" fmla="*/ 517141 w 3817880"/>
                <a:gd name="connsiteY509" fmla="*/ 112988 h 420659"/>
                <a:gd name="connsiteX510" fmla="*/ 517141 w 3817880"/>
                <a:gd name="connsiteY510" fmla="*/ 299889 h 420659"/>
                <a:gd name="connsiteX511" fmla="*/ 525128 w 3817880"/>
                <a:gd name="connsiteY511" fmla="*/ 307876 h 420659"/>
                <a:gd name="connsiteX512" fmla="*/ 547492 w 3817880"/>
                <a:gd name="connsiteY512" fmla="*/ 310006 h 420659"/>
                <a:gd name="connsiteX513" fmla="*/ 547492 w 3817880"/>
                <a:gd name="connsiteY513" fmla="*/ 325980 h 420659"/>
                <a:gd name="connsiteX514" fmla="*/ 449516 w 3817880"/>
                <a:gd name="connsiteY514" fmla="*/ 325980 h 420659"/>
                <a:gd name="connsiteX515" fmla="*/ 449516 w 3817880"/>
                <a:gd name="connsiteY515" fmla="*/ 310006 h 420659"/>
                <a:gd name="connsiteX516" fmla="*/ 472945 w 3817880"/>
                <a:gd name="connsiteY516" fmla="*/ 307876 h 420659"/>
                <a:gd name="connsiteX517" fmla="*/ 479867 w 3817880"/>
                <a:gd name="connsiteY517" fmla="*/ 299889 h 420659"/>
                <a:gd name="connsiteX518" fmla="*/ 479867 w 3817880"/>
                <a:gd name="connsiteY518" fmla="*/ 142275 h 420659"/>
                <a:gd name="connsiteX519" fmla="*/ 449516 w 3817880"/>
                <a:gd name="connsiteY519" fmla="*/ 142275 h 420659"/>
                <a:gd name="connsiteX520" fmla="*/ 449516 w 3817880"/>
                <a:gd name="connsiteY520" fmla="*/ 127365 h 420659"/>
                <a:gd name="connsiteX521" fmla="*/ 500101 w 3817880"/>
                <a:gd name="connsiteY521" fmla="*/ 112988 h 420659"/>
                <a:gd name="connsiteX522" fmla="*/ 500101 w 3817880"/>
                <a:gd name="connsiteY522" fmla="*/ 112988 h 420659"/>
                <a:gd name="connsiteX523" fmla="*/ 410112 w 3817880"/>
                <a:gd name="connsiteY523" fmla="*/ 119378 h 420659"/>
                <a:gd name="connsiteX524" fmla="*/ 410112 w 3817880"/>
                <a:gd name="connsiteY524" fmla="*/ 168899 h 420659"/>
                <a:gd name="connsiteX525" fmla="*/ 388813 w 3817880"/>
                <a:gd name="connsiteY525" fmla="*/ 168899 h 420659"/>
                <a:gd name="connsiteX526" fmla="*/ 384553 w 3817880"/>
                <a:gd name="connsiteY526" fmla="*/ 138547 h 420659"/>
                <a:gd name="connsiteX527" fmla="*/ 368579 w 3817880"/>
                <a:gd name="connsiteY527" fmla="*/ 130560 h 420659"/>
                <a:gd name="connsiteX528" fmla="*/ 352604 w 3817880"/>
                <a:gd name="connsiteY528" fmla="*/ 128430 h 420659"/>
                <a:gd name="connsiteX529" fmla="*/ 325448 w 3817880"/>
                <a:gd name="connsiteY529" fmla="*/ 137482 h 420659"/>
                <a:gd name="connsiteX530" fmla="*/ 315331 w 3817880"/>
                <a:gd name="connsiteY530" fmla="*/ 159847 h 420659"/>
                <a:gd name="connsiteX531" fmla="*/ 323318 w 3817880"/>
                <a:gd name="connsiteY531" fmla="*/ 181146 h 420659"/>
                <a:gd name="connsiteX532" fmla="*/ 352604 w 3817880"/>
                <a:gd name="connsiteY532" fmla="*/ 200315 h 420659"/>
                <a:gd name="connsiteX533" fmla="*/ 363786 w 3817880"/>
                <a:gd name="connsiteY533" fmla="*/ 204575 h 420659"/>
                <a:gd name="connsiteX534" fmla="*/ 399995 w 3817880"/>
                <a:gd name="connsiteY534" fmla="*/ 224809 h 420659"/>
                <a:gd name="connsiteX535" fmla="*/ 412242 w 3817880"/>
                <a:gd name="connsiteY535" fmla="*/ 241848 h 420659"/>
                <a:gd name="connsiteX536" fmla="*/ 415437 w 3817880"/>
                <a:gd name="connsiteY536" fmla="*/ 263148 h 420659"/>
                <a:gd name="connsiteX537" fmla="*/ 394138 w 3817880"/>
                <a:gd name="connsiteY537" fmla="*/ 311603 h 420659"/>
                <a:gd name="connsiteX538" fmla="*/ 334500 w 3817880"/>
                <a:gd name="connsiteY538" fmla="*/ 328643 h 420659"/>
                <a:gd name="connsiteX539" fmla="*/ 304149 w 3817880"/>
                <a:gd name="connsiteY539" fmla="*/ 326513 h 420659"/>
                <a:gd name="connsiteX540" fmla="*/ 276992 w 3817880"/>
                <a:gd name="connsiteY540" fmla="*/ 319591 h 420659"/>
                <a:gd name="connsiteX541" fmla="*/ 276992 w 3817880"/>
                <a:gd name="connsiteY541" fmla="*/ 262083 h 420659"/>
                <a:gd name="connsiteX542" fmla="*/ 298291 w 3817880"/>
                <a:gd name="connsiteY542" fmla="*/ 262083 h 420659"/>
                <a:gd name="connsiteX543" fmla="*/ 302551 w 3817880"/>
                <a:gd name="connsiteY543" fmla="*/ 299356 h 420659"/>
                <a:gd name="connsiteX544" fmla="*/ 321720 w 3817880"/>
                <a:gd name="connsiteY544" fmla="*/ 307343 h 420659"/>
                <a:gd name="connsiteX545" fmla="*/ 340890 w 3817880"/>
                <a:gd name="connsiteY545" fmla="*/ 310538 h 420659"/>
                <a:gd name="connsiteX546" fmla="*/ 370176 w 3817880"/>
                <a:gd name="connsiteY546" fmla="*/ 300421 h 420659"/>
                <a:gd name="connsiteX547" fmla="*/ 381358 w 3817880"/>
                <a:gd name="connsiteY547" fmla="*/ 274330 h 420659"/>
                <a:gd name="connsiteX548" fmla="*/ 373371 w 3817880"/>
                <a:gd name="connsiteY548" fmla="*/ 253031 h 420659"/>
                <a:gd name="connsiteX549" fmla="*/ 336097 w 3817880"/>
                <a:gd name="connsiteY549" fmla="*/ 230666 h 420659"/>
                <a:gd name="connsiteX550" fmla="*/ 292434 w 3817880"/>
                <a:gd name="connsiteY550" fmla="*/ 203510 h 420659"/>
                <a:gd name="connsiteX551" fmla="*/ 280187 w 3817880"/>
                <a:gd name="connsiteY551" fmla="*/ 171029 h 420659"/>
                <a:gd name="connsiteX552" fmla="*/ 300421 w 3817880"/>
                <a:gd name="connsiteY552" fmla="*/ 125768 h 420659"/>
                <a:gd name="connsiteX553" fmla="*/ 357929 w 3817880"/>
                <a:gd name="connsiteY553" fmla="*/ 108729 h 420659"/>
                <a:gd name="connsiteX554" fmla="*/ 386150 w 3817880"/>
                <a:gd name="connsiteY554" fmla="*/ 111923 h 420659"/>
                <a:gd name="connsiteX555" fmla="*/ 410112 w 3817880"/>
                <a:gd name="connsiteY555" fmla="*/ 119378 h 420659"/>
                <a:gd name="connsiteX556" fmla="*/ 410112 w 3817880"/>
                <a:gd name="connsiteY556" fmla="*/ 119378 h 420659"/>
                <a:gd name="connsiteX557" fmla="*/ 3297 w 3817880"/>
                <a:gd name="connsiteY557" fmla="*/ 31519 h 420659"/>
                <a:gd name="connsiteX558" fmla="*/ 250901 w 3817880"/>
                <a:gd name="connsiteY558" fmla="*/ 31519 h 420659"/>
                <a:gd name="connsiteX559" fmla="*/ 250901 w 3817880"/>
                <a:gd name="connsiteY559" fmla="*/ 98079 h 420659"/>
                <a:gd name="connsiteX560" fmla="*/ 227471 w 3817880"/>
                <a:gd name="connsiteY560" fmla="*/ 98079 h 420659"/>
                <a:gd name="connsiteX561" fmla="*/ 221614 w 3817880"/>
                <a:gd name="connsiteY561" fmla="*/ 57610 h 420659"/>
                <a:gd name="connsiteX562" fmla="*/ 214692 w 3817880"/>
                <a:gd name="connsiteY562" fmla="*/ 50688 h 420659"/>
                <a:gd name="connsiteX563" fmla="*/ 148132 w 3817880"/>
                <a:gd name="connsiteY563" fmla="*/ 50688 h 420659"/>
                <a:gd name="connsiteX564" fmla="*/ 148132 w 3817880"/>
                <a:gd name="connsiteY564" fmla="*/ 298291 h 420659"/>
                <a:gd name="connsiteX565" fmla="*/ 155054 w 3817880"/>
                <a:gd name="connsiteY565" fmla="*/ 305214 h 420659"/>
                <a:gd name="connsiteX566" fmla="*/ 184341 w 3817880"/>
                <a:gd name="connsiteY566" fmla="*/ 307343 h 420659"/>
                <a:gd name="connsiteX567" fmla="*/ 184341 w 3817880"/>
                <a:gd name="connsiteY567" fmla="*/ 325448 h 420659"/>
                <a:gd name="connsiteX568" fmla="*/ 70390 w 3817880"/>
                <a:gd name="connsiteY568" fmla="*/ 325448 h 420659"/>
                <a:gd name="connsiteX569" fmla="*/ 70390 w 3817880"/>
                <a:gd name="connsiteY569" fmla="*/ 307343 h 420659"/>
                <a:gd name="connsiteX570" fmla="*/ 99676 w 3817880"/>
                <a:gd name="connsiteY570" fmla="*/ 305214 h 420659"/>
                <a:gd name="connsiteX571" fmla="*/ 106598 w 3817880"/>
                <a:gd name="connsiteY571" fmla="*/ 298291 h 420659"/>
                <a:gd name="connsiteX572" fmla="*/ 106598 w 3817880"/>
                <a:gd name="connsiteY572" fmla="*/ 50688 h 420659"/>
                <a:gd name="connsiteX573" fmla="*/ 40039 w 3817880"/>
                <a:gd name="connsiteY573" fmla="*/ 50688 h 420659"/>
                <a:gd name="connsiteX574" fmla="*/ 33116 w 3817880"/>
                <a:gd name="connsiteY574" fmla="*/ 57610 h 420659"/>
                <a:gd name="connsiteX575" fmla="*/ 27259 w 3817880"/>
                <a:gd name="connsiteY575" fmla="*/ 98079 h 420659"/>
                <a:gd name="connsiteX576" fmla="*/ 2233 w 3817880"/>
                <a:gd name="connsiteY576" fmla="*/ 98079 h 420659"/>
                <a:gd name="connsiteX577" fmla="*/ 2233 w 3817880"/>
                <a:gd name="connsiteY577" fmla="*/ 31519 h 42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Lst>
              <a:rect l="l" t="t" r="r" b="b"/>
              <a:pathLst>
                <a:path w="3817880" h="420659">
                  <a:moveTo>
                    <a:pt x="2873364" y="329175"/>
                  </a:moveTo>
                  <a:lnTo>
                    <a:pt x="2873364" y="302019"/>
                  </a:lnTo>
                  <a:cubicBezTo>
                    <a:pt x="2879221" y="303084"/>
                    <a:pt x="2885611" y="304149"/>
                    <a:pt x="2893598" y="304149"/>
                  </a:cubicBezTo>
                  <a:cubicBezTo>
                    <a:pt x="2903715" y="304149"/>
                    <a:pt x="2914898" y="302019"/>
                    <a:pt x="2926080" y="298291"/>
                  </a:cubicBezTo>
                  <a:cubicBezTo>
                    <a:pt x="2937262" y="294031"/>
                    <a:pt x="2949509" y="287109"/>
                    <a:pt x="2962288" y="278057"/>
                  </a:cubicBezTo>
                  <a:lnTo>
                    <a:pt x="2962288" y="303084"/>
                  </a:lnTo>
                  <a:cubicBezTo>
                    <a:pt x="2950041" y="312136"/>
                    <a:pt x="2936197" y="317993"/>
                    <a:pt x="2921820" y="322253"/>
                  </a:cubicBezTo>
                  <a:cubicBezTo>
                    <a:pt x="2908508" y="326513"/>
                    <a:pt x="2893598" y="329175"/>
                    <a:pt x="2880286" y="329175"/>
                  </a:cubicBezTo>
                  <a:cubicBezTo>
                    <a:pt x="2877624" y="329175"/>
                    <a:pt x="2875494" y="329175"/>
                    <a:pt x="2873364" y="329175"/>
                  </a:cubicBezTo>
                  <a:lnTo>
                    <a:pt x="2873364" y="329175"/>
                  </a:lnTo>
                  <a:close/>
                  <a:moveTo>
                    <a:pt x="2873364" y="209367"/>
                  </a:moveTo>
                  <a:lnTo>
                    <a:pt x="2873364" y="191263"/>
                  </a:lnTo>
                  <a:lnTo>
                    <a:pt x="2922885" y="191263"/>
                  </a:lnTo>
                  <a:lnTo>
                    <a:pt x="2922885" y="184341"/>
                  </a:lnTo>
                  <a:cubicBezTo>
                    <a:pt x="2922885" y="166236"/>
                    <a:pt x="2919690" y="152924"/>
                    <a:pt x="2911703" y="143872"/>
                  </a:cubicBezTo>
                  <a:cubicBezTo>
                    <a:pt x="2903715" y="133755"/>
                    <a:pt x="2892533" y="128963"/>
                    <a:pt x="2878156" y="128963"/>
                  </a:cubicBezTo>
                  <a:cubicBezTo>
                    <a:pt x="2876027" y="128963"/>
                    <a:pt x="2874962" y="128963"/>
                    <a:pt x="2873897" y="128963"/>
                  </a:cubicBezTo>
                  <a:lnTo>
                    <a:pt x="2873897" y="109794"/>
                  </a:lnTo>
                  <a:cubicBezTo>
                    <a:pt x="2877091" y="109794"/>
                    <a:pt x="2880819" y="108729"/>
                    <a:pt x="2884014" y="108729"/>
                  </a:cubicBezTo>
                  <a:cubicBezTo>
                    <a:pt x="2909040" y="108729"/>
                    <a:pt x="2927677" y="116716"/>
                    <a:pt x="2941522" y="132158"/>
                  </a:cubicBezTo>
                  <a:cubicBezTo>
                    <a:pt x="2956431" y="148132"/>
                    <a:pt x="2962821" y="169431"/>
                    <a:pt x="2962821" y="194990"/>
                  </a:cubicBezTo>
                  <a:cubicBezTo>
                    <a:pt x="2962821" y="198185"/>
                    <a:pt x="2962821" y="201912"/>
                    <a:pt x="2962821" y="202978"/>
                  </a:cubicBezTo>
                  <a:cubicBezTo>
                    <a:pt x="2962821" y="205107"/>
                    <a:pt x="2962821" y="207237"/>
                    <a:pt x="2962821" y="208835"/>
                  </a:cubicBezTo>
                  <a:lnTo>
                    <a:pt x="2873364" y="208835"/>
                  </a:lnTo>
                  <a:lnTo>
                    <a:pt x="2873364" y="209367"/>
                  </a:lnTo>
                  <a:close/>
                  <a:moveTo>
                    <a:pt x="2994770" y="325448"/>
                  </a:moveTo>
                  <a:lnTo>
                    <a:pt x="2994770" y="309473"/>
                  </a:lnTo>
                  <a:lnTo>
                    <a:pt x="3017134" y="307343"/>
                  </a:lnTo>
                  <a:lnTo>
                    <a:pt x="3025121" y="299356"/>
                  </a:lnTo>
                  <a:lnTo>
                    <a:pt x="3025121" y="141742"/>
                  </a:lnTo>
                  <a:lnTo>
                    <a:pt x="2994770" y="141742"/>
                  </a:lnTo>
                  <a:lnTo>
                    <a:pt x="2994770" y="127365"/>
                  </a:lnTo>
                  <a:lnTo>
                    <a:pt x="3045355" y="112456"/>
                  </a:lnTo>
                  <a:lnTo>
                    <a:pt x="3062395" y="112456"/>
                  </a:lnTo>
                  <a:lnTo>
                    <a:pt x="3062395" y="152924"/>
                  </a:lnTo>
                  <a:cubicBezTo>
                    <a:pt x="3069317" y="146002"/>
                    <a:pt x="3077304" y="138015"/>
                    <a:pt x="3083694" y="131625"/>
                  </a:cubicBezTo>
                  <a:cubicBezTo>
                    <a:pt x="3091681" y="124703"/>
                    <a:pt x="3100733" y="116716"/>
                    <a:pt x="3108720" y="110326"/>
                  </a:cubicBezTo>
                  <a:cubicBezTo>
                    <a:pt x="3109785" y="110326"/>
                    <a:pt x="3111915" y="110326"/>
                    <a:pt x="3112980" y="110326"/>
                  </a:cubicBezTo>
                  <a:cubicBezTo>
                    <a:pt x="3114045" y="110326"/>
                    <a:pt x="3116175" y="109261"/>
                    <a:pt x="3119902" y="109261"/>
                  </a:cubicBezTo>
                  <a:cubicBezTo>
                    <a:pt x="3124162" y="109261"/>
                    <a:pt x="3128955" y="110326"/>
                    <a:pt x="3132149" y="111391"/>
                  </a:cubicBezTo>
                  <a:cubicBezTo>
                    <a:pt x="3136409" y="112456"/>
                    <a:pt x="3141202" y="113521"/>
                    <a:pt x="3145461" y="115651"/>
                  </a:cubicBezTo>
                  <a:lnTo>
                    <a:pt x="3145461" y="152924"/>
                  </a:lnTo>
                  <a:lnTo>
                    <a:pt x="3132149" y="152924"/>
                  </a:lnTo>
                  <a:cubicBezTo>
                    <a:pt x="3128955" y="149730"/>
                    <a:pt x="3125227" y="147067"/>
                    <a:pt x="3122032" y="144937"/>
                  </a:cubicBezTo>
                  <a:cubicBezTo>
                    <a:pt x="3118837" y="143872"/>
                    <a:pt x="3114045" y="142807"/>
                    <a:pt x="3109785" y="142807"/>
                  </a:cubicBezTo>
                  <a:cubicBezTo>
                    <a:pt x="3102863" y="142807"/>
                    <a:pt x="3094876" y="144937"/>
                    <a:pt x="3087421" y="150794"/>
                  </a:cubicBezTo>
                  <a:cubicBezTo>
                    <a:pt x="3079434" y="155054"/>
                    <a:pt x="3071446" y="163042"/>
                    <a:pt x="3062395" y="174223"/>
                  </a:cubicBezTo>
                  <a:lnTo>
                    <a:pt x="3062395" y="299356"/>
                  </a:lnTo>
                  <a:lnTo>
                    <a:pt x="3069317" y="307343"/>
                  </a:lnTo>
                  <a:lnTo>
                    <a:pt x="3099668" y="309473"/>
                  </a:lnTo>
                  <a:lnTo>
                    <a:pt x="3099668" y="325448"/>
                  </a:lnTo>
                  <a:lnTo>
                    <a:pt x="2994770" y="325448"/>
                  </a:lnTo>
                  <a:lnTo>
                    <a:pt x="2994770" y="325448"/>
                  </a:lnTo>
                  <a:close/>
                  <a:moveTo>
                    <a:pt x="3299880" y="119378"/>
                  </a:moveTo>
                  <a:lnTo>
                    <a:pt x="3299880" y="168899"/>
                  </a:lnTo>
                  <a:lnTo>
                    <a:pt x="3277516" y="168899"/>
                  </a:lnTo>
                  <a:lnTo>
                    <a:pt x="3274322" y="138547"/>
                  </a:lnTo>
                  <a:cubicBezTo>
                    <a:pt x="3268464" y="135353"/>
                    <a:pt x="3263139" y="132690"/>
                    <a:pt x="3257282" y="130560"/>
                  </a:cubicBezTo>
                  <a:cubicBezTo>
                    <a:pt x="3253022" y="129495"/>
                    <a:pt x="3247165" y="128430"/>
                    <a:pt x="3241308" y="128430"/>
                  </a:cubicBezTo>
                  <a:cubicBezTo>
                    <a:pt x="3230126" y="128430"/>
                    <a:pt x="3221074" y="131625"/>
                    <a:pt x="3215216" y="137482"/>
                  </a:cubicBezTo>
                  <a:cubicBezTo>
                    <a:pt x="3208294" y="143340"/>
                    <a:pt x="3205099" y="149730"/>
                    <a:pt x="3205099" y="159847"/>
                  </a:cubicBezTo>
                  <a:cubicBezTo>
                    <a:pt x="3205099" y="168899"/>
                    <a:pt x="3207229" y="175821"/>
                    <a:pt x="3213086" y="181146"/>
                  </a:cubicBezTo>
                  <a:cubicBezTo>
                    <a:pt x="3218943" y="187003"/>
                    <a:pt x="3227463" y="192328"/>
                    <a:pt x="3242373" y="200315"/>
                  </a:cubicBezTo>
                  <a:cubicBezTo>
                    <a:pt x="3244502" y="201380"/>
                    <a:pt x="3248230" y="202445"/>
                    <a:pt x="3253555" y="204575"/>
                  </a:cubicBezTo>
                  <a:cubicBezTo>
                    <a:pt x="3269529" y="212562"/>
                    <a:pt x="3281776" y="218952"/>
                    <a:pt x="3288699" y="224809"/>
                  </a:cubicBezTo>
                  <a:cubicBezTo>
                    <a:pt x="3294556" y="229069"/>
                    <a:pt x="3298815" y="234926"/>
                    <a:pt x="3300946" y="241848"/>
                  </a:cubicBezTo>
                  <a:cubicBezTo>
                    <a:pt x="3304140" y="247706"/>
                    <a:pt x="3305205" y="255160"/>
                    <a:pt x="3305205" y="263148"/>
                  </a:cubicBezTo>
                  <a:cubicBezTo>
                    <a:pt x="3305205" y="283382"/>
                    <a:pt x="3298283" y="299356"/>
                    <a:pt x="3283906" y="311603"/>
                  </a:cubicBezTo>
                  <a:cubicBezTo>
                    <a:pt x="3269529" y="322785"/>
                    <a:pt x="3248763" y="328643"/>
                    <a:pt x="3223203" y="328643"/>
                  </a:cubicBezTo>
                  <a:cubicBezTo>
                    <a:pt x="3213086" y="328643"/>
                    <a:pt x="3202969" y="327578"/>
                    <a:pt x="3193917" y="326513"/>
                  </a:cubicBezTo>
                  <a:cubicBezTo>
                    <a:pt x="3183800" y="325448"/>
                    <a:pt x="3174748" y="323318"/>
                    <a:pt x="3166761" y="319591"/>
                  </a:cubicBezTo>
                  <a:lnTo>
                    <a:pt x="3166761" y="262083"/>
                  </a:lnTo>
                  <a:lnTo>
                    <a:pt x="3188060" y="262083"/>
                  </a:lnTo>
                  <a:lnTo>
                    <a:pt x="3192319" y="299356"/>
                  </a:lnTo>
                  <a:cubicBezTo>
                    <a:pt x="3199242" y="303616"/>
                    <a:pt x="3204566" y="306279"/>
                    <a:pt x="3211489" y="307343"/>
                  </a:cubicBezTo>
                  <a:cubicBezTo>
                    <a:pt x="3217346" y="309473"/>
                    <a:pt x="3223736" y="310538"/>
                    <a:pt x="3229593" y="310538"/>
                  </a:cubicBezTo>
                  <a:cubicBezTo>
                    <a:pt x="3241840" y="310538"/>
                    <a:pt x="3251957" y="307343"/>
                    <a:pt x="3259944" y="300421"/>
                  </a:cubicBezTo>
                  <a:cubicBezTo>
                    <a:pt x="3267932" y="293499"/>
                    <a:pt x="3271126" y="285512"/>
                    <a:pt x="3271126" y="274330"/>
                  </a:cubicBezTo>
                  <a:cubicBezTo>
                    <a:pt x="3271126" y="265278"/>
                    <a:pt x="3268997" y="258355"/>
                    <a:pt x="3263139" y="253031"/>
                  </a:cubicBezTo>
                  <a:cubicBezTo>
                    <a:pt x="3257282" y="247173"/>
                    <a:pt x="3246100" y="239719"/>
                    <a:pt x="3225866" y="230666"/>
                  </a:cubicBezTo>
                  <a:cubicBezTo>
                    <a:pt x="3204566" y="221614"/>
                    <a:pt x="3189657" y="211497"/>
                    <a:pt x="3182203" y="203510"/>
                  </a:cubicBezTo>
                  <a:cubicBezTo>
                    <a:pt x="3173150" y="194458"/>
                    <a:pt x="3169955" y="183276"/>
                    <a:pt x="3169955" y="171029"/>
                  </a:cubicBezTo>
                  <a:cubicBezTo>
                    <a:pt x="3169955" y="151859"/>
                    <a:pt x="3176878" y="135885"/>
                    <a:pt x="3190190" y="125768"/>
                  </a:cubicBezTo>
                  <a:cubicBezTo>
                    <a:pt x="3203502" y="114586"/>
                    <a:pt x="3222671" y="108729"/>
                    <a:pt x="3247698" y="108729"/>
                  </a:cubicBezTo>
                  <a:cubicBezTo>
                    <a:pt x="3257814" y="108729"/>
                    <a:pt x="3266867" y="109794"/>
                    <a:pt x="3274854" y="111923"/>
                  </a:cubicBezTo>
                  <a:cubicBezTo>
                    <a:pt x="3283906" y="114053"/>
                    <a:pt x="3291893" y="116183"/>
                    <a:pt x="3299880" y="119378"/>
                  </a:cubicBezTo>
                  <a:lnTo>
                    <a:pt x="3299880" y="119378"/>
                  </a:lnTo>
                  <a:close/>
                  <a:moveTo>
                    <a:pt x="3389870" y="112988"/>
                  </a:moveTo>
                  <a:lnTo>
                    <a:pt x="3406909" y="112988"/>
                  </a:lnTo>
                  <a:lnTo>
                    <a:pt x="3406909" y="299889"/>
                  </a:lnTo>
                  <a:lnTo>
                    <a:pt x="3413831" y="307876"/>
                  </a:lnTo>
                  <a:lnTo>
                    <a:pt x="3437261" y="310006"/>
                  </a:lnTo>
                  <a:lnTo>
                    <a:pt x="3437261" y="325980"/>
                  </a:lnTo>
                  <a:lnTo>
                    <a:pt x="3339284" y="325980"/>
                  </a:lnTo>
                  <a:lnTo>
                    <a:pt x="3339284" y="310006"/>
                  </a:lnTo>
                  <a:lnTo>
                    <a:pt x="3361648" y="307876"/>
                  </a:lnTo>
                  <a:lnTo>
                    <a:pt x="3369635" y="299889"/>
                  </a:lnTo>
                  <a:lnTo>
                    <a:pt x="3369635" y="142275"/>
                  </a:lnTo>
                  <a:lnTo>
                    <a:pt x="3339284" y="142275"/>
                  </a:lnTo>
                  <a:lnTo>
                    <a:pt x="3339284" y="127365"/>
                  </a:lnTo>
                  <a:lnTo>
                    <a:pt x="3389870" y="112988"/>
                  </a:lnTo>
                  <a:lnTo>
                    <a:pt x="3389870" y="112988"/>
                  </a:lnTo>
                  <a:close/>
                  <a:moveTo>
                    <a:pt x="3390934" y="15012"/>
                  </a:moveTo>
                  <a:cubicBezTo>
                    <a:pt x="3398922" y="15012"/>
                    <a:pt x="3404246" y="17142"/>
                    <a:pt x="3409039" y="22999"/>
                  </a:cubicBezTo>
                  <a:cubicBezTo>
                    <a:pt x="3414896" y="27259"/>
                    <a:pt x="3417026" y="33116"/>
                    <a:pt x="3417026" y="41104"/>
                  </a:cubicBezTo>
                  <a:cubicBezTo>
                    <a:pt x="3417026" y="48026"/>
                    <a:pt x="3414896" y="53351"/>
                    <a:pt x="3409039" y="58143"/>
                  </a:cubicBezTo>
                  <a:cubicBezTo>
                    <a:pt x="3404779" y="64000"/>
                    <a:pt x="3398922" y="66130"/>
                    <a:pt x="3390934" y="66130"/>
                  </a:cubicBezTo>
                  <a:cubicBezTo>
                    <a:pt x="3384013" y="66130"/>
                    <a:pt x="3378688" y="64000"/>
                    <a:pt x="3372830" y="58143"/>
                  </a:cubicBezTo>
                  <a:cubicBezTo>
                    <a:pt x="3368571" y="53883"/>
                    <a:pt x="3365908" y="48026"/>
                    <a:pt x="3365908" y="41104"/>
                  </a:cubicBezTo>
                  <a:cubicBezTo>
                    <a:pt x="3365908" y="33116"/>
                    <a:pt x="3368038" y="27792"/>
                    <a:pt x="3372830" y="22999"/>
                  </a:cubicBezTo>
                  <a:cubicBezTo>
                    <a:pt x="3378688" y="17142"/>
                    <a:pt x="3384545" y="15012"/>
                    <a:pt x="3390934" y="15012"/>
                  </a:cubicBezTo>
                  <a:lnTo>
                    <a:pt x="3390934" y="15012"/>
                  </a:lnTo>
                  <a:close/>
                  <a:moveTo>
                    <a:pt x="3484651" y="140677"/>
                  </a:moveTo>
                  <a:lnTo>
                    <a:pt x="3457494" y="140677"/>
                  </a:lnTo>
                  <a:lnTo>
                    <a:pt x="3457494" y="127365"/>
                  </a:lnTo>
                  <a:lnTo>
                    <a:pt x="3485716" y="114053"/>
                  </a:lnTo>
                  <a:lnTo>
                    <a:pt x="3504885" y="73585"/>
                  </a:lnTo>
                  <a:lnTo>
                    <a:pt x="3521924" y="73585"/>
                  </a:lnTo>
                  <a:lnTo>
                    <a:pt x="3521924" y="120975"/>
                  </a:lnTo>
                  <a:lnTo>
                    <a:pt x="3588484" y="120975"/>
                  </a:lnTo>
                  <a:lnTo>
                    <a:pt x="3588484" y="141210"/>
                  </a:lnTo>
                  <a:lnTo>
                    <a:pt x="3521924" y="141210"/>
                  </a:lnTo>
                  <a:lnTo>
                    <a:pt x="3521924" y="256225"/>
                  </a:lnTo>
                  <a:cubicBezTo>
                    <a:pt x="3521924" y="275395"/>
                    <a:pt x="3524054" y="288707"/>
                    <a:pt x="3529912" y="294564"/>
                  </a:cubicBezTo>
                  <a:cubicBezTo>
                    <a:pt x="3534172" y="301486"/>
                    <a:pt x="3544821" y="304681"/>
                    <a:pt x="3558133" y="304681"/>
                  </a:cubicBezTo>
                  <a:cubicBezTo>
                    <a:pt x="3562393" y="304681"/>
                    <a:pt x="3567185" y="304681"/>
                    <a:pt x="3573043" y="303616"/>
                  </a:cubicBezTo>
                  <a:cubicBezTo>
                    <a:pt x="3577302" y="303616"/>
                    <a:pt x="3583160" y="302551"/>
                    <a:pt x="3589017" y="301486"/>
                  </a:cubicBezTo>
                  <a:lnTo>
                    <a:pt x="3589017" y="317461"/>
                  </a:lnTo>
                  <a:cubicBezTo>
                    <a:pt x="3578900" y="320655"/>
                    <a:pt x="3568783" y="323318"/>
                    <a:pt x="3559731" y="325448"/>
                  </a:cubicBezTo>
                  <a:cubicBezTo>
                    <a:pt x="3549614" y="326513"/>
                    <a:pt x="3540561" y="327578"/>
                    <a:pt x="3531509" y="327578"/>
                  </a:cubicBezTo>
                  <a:cubicBezTo>
                    <a:pt x="3514470" y="327578"/>
                    <a:pt x="3502223" y="324383"/>
                    <a:pt x="3495300" y="317461"/>
                  </a:cubicBezTo>
                  <a:cubicBezTo>
                    <a:pt x="3488378" y="311603"/>
                    <a:pt x="3485184" y="299356"/>
                    <a:pt x="3485184" y="282317"/>
                  </a:cubicBezTo>
                  <a:lnTo>
                    <a:pt x="3485184" y="140677"/>
                  </a:lnTo>
                  <a:lnTo>
                    <a:pt x="3484651" y="140677"/>
                  </a:lnTo>
                  <a:close/>
                  <a:moveTo>
                    <a:pt x="3592744" y="114053"/>
                  </a:moveTo>
                  <a:lnTo>
                    <a:pt x="3687526" y="114053"/>
                  </a:lnTo>
                  <a:lnTo>
                    <a:pt x="3687526" y="131093"/>
                  </a:lnTo>
                  <a:lnTo>
                    <a:pt x="3665162" y="132158"/>
                  </a:lnTo>
                  <a:lnTo>
                    <a:pt x="3659304" y="140145"/>
                  </a:lnTo>
                  <a:lnTo>
                    <a:pt x="3712020" y="276460"/>
                  </a:lnTo>
                  <a:lnTo>
                    <a:pt x="3765800" y="140145"/>
                  </a:lnTo>
                  <a:lnTo>
                    <a:pt x="3762606" y="132158"/>
                  </a:lnTo>
                  <a:lnTo>
                    <a:pt x="3739176" y="131093"/>
                  </a:lnTo>
                  <a:lnTo>
                    <a:pt x="3739176" y="114053"/>
                  </a:lnTo>
                  <a:lnTo>
                    <a:pt x="3817984" y="114053"/>
                  </a:lnTo>
                  <a:lnTo>
                    <a:pt x="3817984" y="131093"/>
                  </a:lnTo>
                  <a:lnTo>
                    <a:pt x="3791892" y="134287"/>
                  </a:lnTo>
                  <a:lnTo>
                    <a:pt x="3704033" y="347279"/>
                  </a:lnTo>
                  <a:cubicBezTo>
                    <a:pt x="3692851" y="373371"/>
                    <a:pt x="3682734" y="392540"/>
                    <a:pt x="3671552" y="403722"/>
                  </a:cubicBezTo>
                  <a:cubicBezTo>
                    <a:pt x="3660369" y="414904"/>
                    <a:pt x="3648122" y="420762"/>
                    <a:pt x="3634278" y="420762"/>
                  </a:cubicBezTo>
                  <a:cubicBezTo>
                    <a:pt x="3625226" y="420762"/>
                    <a:pt x="3617238" y="418632"/>
                    <a:pt x="3611914" y="413839"/>
                  </a:cubicBezTo>
                  <a:cubicBezTo>
                    <a:pt x="3606056" y="409580"/>
                    <a:pt x="3603926" y="403722"/>
                    <a:pt x="3603926" y="396800"/>
                  </a:cubicBezTo>
                  <a:cubicBezTo>
                    <a:pt x="3603926" y="392540"/>
                    <a:pt x="3604992" y="387748"/>
                    <a:pt x="3606056" y="384553"/>
                  </a:cubicBezTo>
                  <a:cubicBezTo>
                    <a:pt x="3608186" y="380293"/>
                    <a:pt x="3611914" y="376566"/>
                    <a:pt x="3615108" y="373371"/>
                  </a:cubicBezTo>
                  <a:lnTo>
                    <a:pt x="3656642" y="389345"/>
                  </a:lnTo>
                  <a:cubicBezTo>
                    <a:pt x="3663564" y="382423"/>
                    <a:pt x="3669954" y="373371"/>
                    <a:pt x="3675811" y="362189"/>
                  </a:cubicBezTo>
                  <a:cubicBezTo>
                    <a:pt x="3681668" y="351007"/>
                    <a:pt x="3686993" y="338760"/>
                    <a:pt x="3692851" y="323850"/>
                  </a:cubicBezTo>
                  <a:lnTo>
                    <a:pt x="3618304" y="133755"/>
                  </a:lnTo>
                  <a:lnTo>
                    <a:pt x="3592212" y="131625"/>
                  </a:lnTo>
                  <a:lnTo>
                    <a:pt x="3592212" y="114053"/>
                  </a:lnTo>
                  <a:close/>
                  <a:moveTo>
                    <a:pt x="2548019" y="114053"/>
                  </a:moveTo>
                  <a:lnTo>
                    <a:pt x="2643865" y="114053"/>
                  </a:lnTo>
                  <a:lnTo>
                    <a:pt x="2643865" y="131093"/>
                  </a:lnTo>
                  <a:lnTo>
                    <a:pt x="2620436" y="132158"/>
                  </a:lnTo>
                  <a:lnTo>
                    <a:pt x="2616176" y="140145"/>
                  </a:lnTo>
                  <a:lnTo>
                    <a:pt x="2666762" y="283382"/>
                  </a:lnTo>
                  <a:lnTo>
                    <a:pt x="2723205" y="140145"/>
                  </a:lnTo>
                  <a:lnTo>
                    <a:pt x="2720010" y="132158"/>
                  </a:lnTo>
                  <a:lnTo>
                    <a:pt x="2696581" y="131093"/>
                  </a:lnTo>
                  <a:lnTo>
                    <a:pt x="2696581" y="114053"/>
                  </a:lnTo>
                  <a:lnTo>
                    <a:pt x="2773258" y="114053"/>
                  </a:lnTo>
                  <a:lnTo>
                    <a:pt x="2773258" y="131093"/>
                  </a:lnTo>
                  <a:lnTo>
                    <a:pt x="2748231" y="134287"/>
                  </a:lnTo>
                  <a:lnTo>
                    <a:pt x="2671554" y="325448"/>
                  </a:lnTo>
                  <a:lnTo>
                    <a:pt x="2646528" y="325448"/>
                  </a:lnTo>
                  <a:lnTo>
                    <a:pt x="2575708" y="132690"/>
                  </a:lnTo>
                  <a:lnTo>
                    <a:pt x="2548552" y="130560"/>
                  </a:lnTo>
                  <a:lnTo>
                    <a:pt x="2548552" y="114053"/>
                  </a:lnTo>
                  <a:lnTo>
                    <a:pt x="2548019" y="114053"/>
                  </a:lnTo>
                  <a:close/>
                  <a:moveTo>
                    <a:pt x="2873364" y="110326"/>
                  </a:moveTo>
                  <a:lnTo>
                    <a:pt x="2873364" y="129495"/>
                  </a:lnTo>
                  <a:cubicBezTo>
                    <a:pt x="2860052" y="130560"/>
                    <a:pt x="2849935" y="137482"/>
                    <a:pt x="2839818" y="147599"/>
                  </a:cubicBezTo>
                  <a:cubicBezTo>
                    <a:pt x="2829701" y="158782"/>
                    <a:pt x="2823843" y="173691"/>
                    <a:pt x="2822779" y="191263"/>
                  </a:cubicBezTo>
                  <a:lnTo>
                    <a:pt x="2873364" y="191263"/>
                  </a:lnTo>
                  <a:lnTo>
                    <a:pt x="2873364" y="209367"/>
                  </a:lnTo>
                  <a:lnTo>
                    <a:pt x="2820649" y="209367"/>
                  </a:lnTo>
                  <a:lnTo>
                    <a:pt x="2820649" y="215224"/>
                  </a:lnTo>
                  <a:cubicBezTo>
                    <a:pt x="2820649" y="242381"/>
                    <a:pt x="2827571" y="263680"/>
                    <a:pt x="2839818" y="280719"/>
                  </a:cubicBezTo>
                  <a:cubicBezTo>
                    <a:pt x="2848870" y="290837"/>
                    <a:pt x="2860052" y="298824"/>
                    <a:pt x="2873364" y="302019"/>
                  </a:cubicBezTo>
                  <a:lnTo>
                    <a:pt x="2873364" y="329175"/>
                  </a:lnTo>
                  <a:cubicBezTo>
                    <a:pt x="2847273" y="328110"/>
                    <a:pt x="2825973" y="317993"/>
                    <a:pt x="2808934" y="299889"/>
                  </a:cubicBezTo>
                  <a:cubicBezTo>
                    <a:pt x="2790830" y="279655"/>
                    <a:pt x="2781778" y="253563"/>
                    <a:pt x="2781778" y="221082"/>
                  </a:cubicBezTo>
                  <a:cubicBezTo>
                    <a:pt x="2781778" y="188600"/>
                    <a:pt x="2791895" y="162509"/>
                    <a:pt x="2809999" y="141210"/>
                  </a:cubicBezTo>
                  <a:cubicBezTo>
                    <a:pt x="2827038" y="123106"/>
                    <a:pt x="2847273" y="112988"/>
                    <a:pt x="2873364" y="110326"/>
                  </a:cubicBezTo>
                  <a:lnTo>
                    <a:pt x="2873364" y="110326"/>
                  </a:lnTo>
                  <a:close/>
                  <a:moveTo>
                    <a:pt x="1632686" y="323318"/>
                  </a:moveTo>
                  <a:lnTo>
                    <a:pt x="1632686" y="304149"/>
                  </a:lnTo>
                  <a:cubicBezTo>
                    <a:pt x="1636946" y="303084"/>
                    <a:pt x="1641738" y="302019"/>
                    <a:pt x="1647063" y="299889"/>
                  </a:cubicBezTo>
                  <a:cubicBezTo>
                    <a:pt x="1656115" y="296694"/>
                    <a:pt x="1666232" y="291902"/>
                    <a:pt x="1677414" y="285512"/>
                  </a:cubicBezTo>
                  <a:lnTo>
                    <a:pt x="1677414" y="207237"/>
                  </a:lnTo>
                  <a:cubicBezTo>
                    <a:pt x="1659310" y="213095"/>
                    <a:pt x="1644933" y="217354"/>
                    <a:pt x="1632153" y="222147"/>
                  </a:cubicBezTo>
                  <a:lnTo>
                    <a:pt x="1632153" y="204042"/>
                  </a:lnTo>
                  <a:cubicBezTo>
                    <a:pt x="1645465" y="200847"/>
                    <a:pt x="1660375" y="196055"/>
                    <a:pt x="1677414" y="192860"/>
                  </a:cubicBezTo>
                  <a:lnTo>
                    <a:pt x="1677414" y="178483"/>
                  </a:lnTo>
                  <a:cubicBezTo>
                    <a:pt x="1677414" y="160379"/>
                    <a:pt x="1674219" y="148132"/>
                    <a:pt x="1668362" y="140145"/>
                  </a:cubicBezTo>
                  <a:cubicBezTo>
                    <a:pt x="1662505" y="133223"/>
                    <a:pt x="1651323" y="130028"/>
                    <a:pt x="1636946" y="130028"/>
                  </a:cubicBezTo>
                  <a:cubicBezTo>
                    <a:pt x="1635881" y="130028"/>
                    <a:pt x="1633751" y="130028"/>
                    <a:pt x="1632686" y="130028"/>
                  </a:cubicBezTo>
                  <a:lnTo>
                    <a:pt x="1632686" y="110858"/>
                  </a:lnTo>
                  <a:cubicBezTo>
                    <a:pt x="1638543" y="110858"/>
                    <a:pt x="1642803" y="109794"/>
                    <a:pt x="1648660" y="109794"/>
                  </a:cubicBezTo>
                  <a:cubicBezTo>
                    <a:pt x="1672089" y="109794"/>
                    <a:pt x="1688064" y="115651"/>
                    <a:pt x="1699246" y="125768"/>
                  </a:cubicBezTo>
                  <a:cubicBezTo>
                    <a:pt x="1709363" y="135885"/>
                    <a:pt x="1715220" y="151859"/>
                    <a:pt x="1715220" y="174223"/>
                  </a:cubicBezTo>
                  <a:lnTo>
                    <a:pt x="1715220" y="300421"/>
                  </a:lnTo>
                  <a:lnTo>
                    <a:pt x="1722143" y="308408"/>
                  </a:lnTo>
                  <a:lnTo>
                    <a:pt x="1745572" y="310538"/>
                  </a:lnTo>
                  <a:lnTo>
                    <a:pt x="1745572" y="326513"/>
                  </a:lnTo>
                  <a:lnTo>
                    <a:pt x="1683804" y="326513"/>
                  </a:lnTo>
                  <a:lnTo>
                    <a:pt x="1677947" y="300421"/>
                  </a:lnTo>
                  <a:cubicBezTo>
                    <a:pt x="1663570" y="310538"/>
                    <a:pt x="1650790" y="317461"/>
                    <a:pt x="1638543" y="321720"/>
                  </a:cubicBezTo>
                  <a:cubicBezTo>
                    <a:pt x="1636946" y="322253"/>
                    <a:pt x="1634816" y="322253"/>
                    <a:pt x="1632686" y="323318"/>
                  </a:cubicBezTo>
                  <a:lnTo>
                    <a:pt x="1632686" y="323318"/>
                  </a:lnTo>
                  <a:close/>
                  <a:moveTo>
                    <a:pt x="2494771" y="15012"/>
                  </a:moveTo>
                  <a:cubicBezTo>
                    <a:pt x="2502758" y="15012"/>
                    <a:pt x="2508083" y="17142"/>
                    <a:pt x="2512875" y="22999"/>
                  </a:cubicBezTo>
                  <a:cubicBezTo>
                    <a:pt x="2518732" y="27259"/>
                    <a:pt x="2520862" y="33116"/>
                    <a:pt x="2520862" y="41104"/>
                  </a:cubicBezTo>
                  <a:cubicBezTo>
                    <a:pt x="2520862" y="48026"/>
                    <a:pt x="2518732" y="53351"/>
                    <a:pt x="2512875" y="58143"/>
                  </a:cubicBezTo>
                  <a:cubicBezTo>
                    <a:pt x="2508616" y="64000"/>
                    <a:pt x="2502758" y="66130"/>
                    <a:pt x="2494771" y="66130"/>
                  </a:cubicBezTo>
                  <a:cubicBezTo>
                    <a:pt x="2487849" y="66130"/>
                    <a:pt x="2482524" y="64000"/>
                    <a:pt x="2477731" y="58143"/>
                  </a:cubicBezTo>
                  <a:cubicBezTo>
                    <a:pt x="2471874" y="53883"/>
                    <a:pt x="2469744" y="48026"/>
                    <a:pt x="2469744" y="41104"/>
                  </a:cubicBezTo>
                  <a:cubicBezTo>
                    <a:pt x="2469744" y="33116"/>
                    <a:pt x="2471874" y="27792"/>
                    <a:pt x="2477731" y="22999"/>
                  </a:cubicBezTo>
                  <a:cubicBezTo>
                    <a:pt x="2482524" y="17142"/>
                    <a:pt x="2488381" y="15012"/>
                    <a:pt x="2494771" y="15012"/>
                  </a:cubicBezTo>
                  <a:lnTo>
                    <a:pt x="2494771" y="15012"/>
                  </a:lnTo>
                  <a:close/>
                  <a:moveTo>
                    <a:pt x="2493706" y="112988"/>
                  </a:moveTo>
                  <a:lnTo>
                    <a:pt x="2510745" y="112988"/>
                  </a:lnTo>
                  <a:lnTo>
                    <a:pt x="2510745" y="299889"/>
                  </a:lnTo>
                  <a:lnTo>
                    <a:pt x="2518732" y="307876"/>
                  </a:lnTo>
                  <a:lnTo>
                    <a:pt x="2542162" y="310006"/>
                  </a:lnTo>
                  <a:lnTo>
                    <a:pt x="2542162" y="325980"/>
                  </a:lnTo>
                  <a:lnTo>
                    <a:pt x="2443120" y="325980"/>
                  </a:lnTo>
                  <a:lnTo>
                    <a:pt x="2443120" y="310006"/>
                  </a:lnTo>
                  <a:lnTo>
                    <a:pt x="2466549" y="307876"/>
                  </a:lnTo>
                  <a:lnTo>
                    <a:pt x="2473472" y="299889"/>
                  </a:lnTo>
                  <a:lnTo>
                    <a:pt x="2473472" y="142275"/>
                  </a:lnTo>
                  <a:lnTo>
                    <a:pt x="2443120" y="142275"/>
                  </a:lnTo>
                  <a:lnTo>
                    <a:pt x="2443120" y="127365"/>
                  </a:lnTo>
                  <a:lnTo>
                    <a:pt x="2493706" y="112988"/>
                  </a:lnTo>
                  <a:lnTo>
                    <a:pt x="2493706" y="112988"/>
                  </a:lnTo>
                  <a:close/>
                  <a:moveTo>
                    <a:pt x="2191790" y="325448"/>
                  </a:moveTo>
                  <a:lnTo>
                    <a:pt x="2191790" y="309473"/>
                  </a:lnTo>
                  <a:lnTo>
                    <a:pt x="2215219" y="307343"/>
                  </a:lnTo>
                  <a:lnTo>
                    <a:pt x="2223206" y="299356"/>
                  </a:lnTo>
                  <a:lnTo>
                    <a:pt x="2223206" y="141742"/>
                  </a:lnTo>
                  <a:lnTo>
                    <a:pt x="2191790" y="141742"/>
                  </a:lnTo>
                  <a:lnTo>
                    <a:pt x="2191790" y="127365"/>
                  </a:lnTo>
                  <a:lnTo>
                    <a:pt x="2242376" y="112456"/>
                  </a:lnTo>
                  <a:lnTo>
                    <a:pt x="2259415" y="112456"/>
                  </a:lnTo>
                  <a:lnTo>
                    <a:pt x="2259415" y="135885"/>
                  </a:lnTo>
                  <a:cubicBezTo>
                    <a:pt x="2277519" y="125768"/>
                    <a:pt x="2290831" y="118846"/>
                    <a:pt x="2302013" y="115651"/>
                  </a:cubicBezTo>
                  <a:cubicBezTo>
                    <a:pt x="2312130" y="111391"/>
                    <a:pt x="2321183" y="108729"/>
                    <a:pt x="2330235" y="108729"/>
                  </a:cubicBezTo>
                  <a:cubicBezTo>
                    <a:pt x="2349404" y="108729"/>
                    <a:pt x="2363781" y="115651"/>
                    <a:pt x="2373898" y="126833"/>
                  </a:cubicBezTo>
                  <a:cubicBezTo>
                    <a:pt x="2384015" y="138015"/>
                    <a:pt x="2388275" y="155054"/>
                    <a:pt x="2388275" y="176354"/>
                  </a:cubicBezTo>
                  <a:lnTo>
                    <a:pt x="2388275" y="298824"/>
                  </a:lnTo>
                  <a:lnTo>
                    <a:pt x="2396262" y="306811"/>
                  </a:lnTo>
                  <a:lnTo>
                    <a:pt x="2419691" y="308941"/>
                  </a:lnTo>
                  <a:lnTo>
                    <a:pt x="2419691" y="324915"/>
                  </a:lnTo>
                  <a:lnTo>
                    <a:pt x="2323845" y="324915"/>
                  </a:lnTo>
                  <a:lnTo>
                    <a:pt x="2323845" y="308941"/>
                  </a:lnTo>
                  <a:lnTo>
                    <a:pt x="2344079" y="306811"/>
                  </a:lnTo>
                  <a:lnTo>
                    <a:pt x="2352066" y="298824"/>
                  </a:lnTo>
                  <a:lnTo>
                    <a:pt x="2352066" y="182743"/>
                  </a:lnTo>
                  <a:cubicBezTo>
                    <a:pt x="2352066" y="166769"/>
                    <a:pt x="2348872" y="155587"/>
                    <a:pt x="2341949" y="147599"/>
                  </a:cubicBezTo>
                  <a:cubicBezTo>
                    <a:pt x="2335027" y="140677"/>
                    <a:pt x="2323845" y="137482"/>
                    <a:pt x="2308403" y="137482"/>
                  </a:cubicBezTo>
                  <a:cubicBezTo>
                    <a:pt x="2300416" y="137482"/>
                    <a:pt x="2294026" y="138547"/>
                    <a:pt x="2284974" y="140677"/>
                  </a:cubicBezTo>
                  <a:cubicBezTo>
                    <a:pt x="2276987" y="143872"/>
                    <a:pt x="2267935" y="147599"/>
                    <a:pt x="2258882" y="151859"/>
                  </a:cubicBezTo>
                  <a:lnTo>
                    <a:pt x="2258882" y="298291"/>
                  </a:lnTo>
                  <a:lnTo>
                    <a:pt x="2266870" y="306279"/>
                  </a:lnTo>
                  <a:lnTo>
                    <a:pt x="2287104" y="308408"/>
                  </a:lnTo>
                  <a:lnTo>
                    <a:pt x="2287104" y="324383"/>
                  </a:lnTo>
                  <a:lnTo>
                    <a:pt x="2191790" y="324383"/>
                  </a:lnTo>
                  <a:lnTo>
                    <a:pt x="2191790" y="325448"/>
                  </a:lnTo>
                  <a:close/>
                  <a:moveTo>
                    <a:pt x="1885614" y="31519"/>
                  </a:moveTo>
                  <a:lnTo>
                    <a:pt x="1992642" y="31519"/>
                  </a:lnTo>
                  <a:lnTo>
                    <a:pt x="1992642" y="48558"/>
                  </a:lnTo>
                  <a:lnTo>
                    <a:pt x="1965486" y="50688"/>
                  </a:lnTo>
                  <a:lnTo>
                    <a:pt x="1958563" y="57610"/>
                  </a:lnTo>
                  <a:lnTo>
                    <a:pt x="1958563" y="216289"/>
                  </a:lnTo>
                  <a:cubicBezTo>
                    <a:pt x="1958563" y="246641"/>
                    <a:pt x="1964421" y="269005"/>
                    <a:pt x="1976668" y="282849"/>
                  </a:cubicBezTo>
                  <a:cubicBezTo>
                    <a:pt x="1988915" y="296161"/>
                    <a:pt x="2009149" y="303084"/>
                    <a:pt x="2036306" y="303084"/>
                  </a:cubicBezTo>
                  <a:cubicBezTo>
                    <a:pt x="2063462" y="303084"/>
                    <a:pt x="2083696" y="296161"/>
                    <a:pt x="2095944" y="282849"/>
                  </a:cubicBezTo>
                  <a:cubicBezTo>
                    <a:pt x="2108191" y="268472"/>
                    <a:pt x="2114048" y="246641"/>
                    <a:pt x="2114048" y="216289"/>
                  </a:cubicBezTo>
                  <a:lnTo>
                    <a:pt x="2114048" y="60805"/>
                  </a:lnTo>
                  <a:lnTo>
                    <a:pt x="2106061" y="52818"/>
                  </a:lnTo>
                  <a:lnTo>
                    <a:pt x="2078904" y="48558"/>
                  </a:lnTo>
                  <a:lnTo>
                    <a:pt x="2078904" y="31519"/>
                  </a:lnTo>
                  <a:lnTo>
                    <a:pt x="2172088" y="31519"/>
                  </a:lnTo>
                  <a:lnTo>
                    <a:pt x="2172088" y="48558"/>
                  </a:lnTo>
                  <a:lnTo>
                    <a:pt x="2144932" y="52818"/>
                  </a:lnTo>
                  <a:lnTo>
                    <a:pt x="2136944" y="60805"/>
                  </a:lnTo>
                  <a:lnTo>
                    <a:pt x="2136944" y="219484"/>
                  </a:lnTo>
                  <a:cubicBezTo>
                    <a:pt x="2136944" y="240783"/>
                    <a:pt x="2135880" y="256758"/>
                    <a:pt x="2132685" y="267940"/>
                  </a:cubicBezTo>
                  <a:cubicBezTo>
                    <a:pt x="2130555" y="279122"/>
                    <a:pt x="2124697" y="288174"/>
                    <a:pt x="2118308" y="297226"/>
                  </a:cubicBezTo>
                  <a:cubicBezTo>
                    <a:pt x="2109256" y="307343"/>
                    <a:pt x="2098073" y="315331"/>
                    <a:pt x="2081034" y="320655"/>
                  </a:cubicBezTo>
                  <a:cubicBezTo>
                    <a:pt x="2065059" y="327578"/>
                    <a:pt x="2047488" y="329708"/>
                    <a:pt x="2028319" y="329708"/>
                  </a:cubicBezTo>
                  <a:cubicBezTo>
                    <a:pt x="2008084" y="329708"/>
                    <a:pt x="1989980" y="327578"/>
                    <a:pt x="1974538" y="320655"/>
                  </a:cubicBezTo>
                  <a:cubicBezTo>
                    <a:pt x="1958563" y="314798"/>
                    <a:pt x="1946317" y="307343"/>
                    <a:pt x="1937264" y="297226"/>
                  </a:cubicBezTo>
                  <a:cubicBezTo>
                    <a:pt x="1930342" y="288174"/>
                    <a:pt x="1925017" y="279122"/>
                    <a:pt x="1922888" y="267940"/>
                  </a:cubicBezTo>
                  <a:cubicBezTo>
                    <a:pt x="1919693" y="256758"/>
                    <a:pt x="1918627" y="240783"/>
                    <a:pt x="1918627" y="219484"/>
                  </a:cubicBezTo>
                  <a:lnTo>
                    <a:pt x="1918627" y="57610"/>
                  </a:lnTo>
                  <a:lnTo>
                    <a:pt x="1910640" y="50688"/>
                  </a:lnTo>
                  <a:lnTo>
                    <a:pt x="1885614" y="48558"/>
                  </a:lnTo>
                  <a:lnTo>
                    <a:pt x="1885614" y="31519"/>
                  </a:lnTo>
                  <a:close/>
                  <a:moveTo>
                    <a:pt x="1632686" y="110326"/>
                  </a:moveTo>
                  <a:lnTo>
                    <a:pt x="1632686" y="129495"/>
                  </a:lnTo>
                  <a:cubicBezTo>
                    <a:pt x="1629491" y="129495"/>
                    <a:pt x="1624699" y="130560"/>
                    <a:pt x="1621504" y="130560"/>
                  </a:cubicBezTo>
                  <a:cubicBezTo>
                    <a:pt x="1615647" y="131625"/>
                    <a:pt x="1610322" y="133755"/>
                    <a:pt x="1604464" y="136418"/>
                  </a:cubicBezTo>
                  <a:lnTo>
                    <a:pt x="1604464" y="173691"/>
                  </a:lnTo>
                  <a:lnTo>
                    <a:pt x="1574113" y="173691"/>
                  </a:lnTo>
                  <a:cubicBezTo>
                    <a:pt x="1568256" y="173691"/>
                    <a:pt x="1565061" y="172626"/>
                    <a:pt x="1562931" y="170496"/>
                  </a:cubicBezTo>
                  <a:cubicBezTo>
                    <a:pt x="1560801" y="168366"/>
                    <a:pt x="1560801" y="164639"/>
                    <a:pt x="1560801" y="160379"/>
                  </a:cubicBezTo>
                  <a:cubicBezTo>
                    <a:pt x="1560801" y="145470"/>
                    <a:pt x="1568788" y="133223"/>
                    <a:pt x="1584230" y="124170"/>
                  </a:cubicBezTo>
                  <a:cubicBezTo>
                    <a:pt x="1597542" y="116183"/>
                    <a:pt x="1613517" y="111923"/>
                    <a:pt x="1632686" y="110326"/>
                  </a:cubicBezTo>
                  <a:lnTo>
                    <a:pt x="1632686" y="110326"/>
                  </a:lnTo>
                  <a:close/>
                  <a:moveTo>
                    <a:pt x="1632686" y="204042"/>
                  </a:moveTo>
                  <a:lnTo>
                    <a:pt x="1632686" y="222147"/>
                  </a:lnTo>
                  <a:cubicBezTo>
                    <a:pt x="1620439" y="226407"/>
                    <a:pt x="1611387" y="231199"/>
                    <a:pt x="1605529" y="235459"/>
                  </a:cubicBezTo>
                  <a:cubicBezTo>
                    <a:pt x="1594347" y="244511"/>
                    <a:pt x="1587425" y="254628"/>
                    <a:pt x="1587425" y="269005"/>
                  </a:cubicBezTo>
                  <a:cubicBezTo>
                    <a:pt x="1587425" y="279122"/>
                    <a:pt x="1590620" y="288174"/>
                    <a:pt x="1597542" y="295096"/>
                  </a:cubicBezTo>
                  <a:cubicBezTo>
                    <a:pt x="1603400" y="302019"/>
                    <a:pt x="1611919" y="304149"/>
                    <a:pt x="1623634" y="304149"/>
                  </a:cubicBezTo>
                  <a:cubicBezTo>
                    <a:pt x="1625764" y="304149"/>
                    <a:pt x="1629491" y="304149"/>
                    <a:pt x="1632686" y="304149"/>
                  </a:cubicBezTo>
                  <a:lnTo>
                    <a:pt x="1632686" y="323318"/>
                  </a:lnTo>
                  <a:cubicBezTo>
                    <a:pt x="1623634" y="326513"/>
                    <a:pt x="1614582" y="327578"/>
                    <a:pt x="1605529" y="327578"/>
                  </a:cubicBezTo>
                  <a:cubicBezTo>
                    <a:pt x="1588490" y="327578"/>
                    <a:pt x="1575178" y="323318"/>
                    <a:pt x="1565061" y="313201"/>
                  </a:cubicBezTo>
                  <a:cubicBezTo>
                    <a:pt x="1554944" y="303084"/>
                    <a:pt x="1549087" y="288174"/>
                    <a:pt x="1549087" y="272732"/>
                  </a:cubicBezTo>
                  <a:cubicBezTo>
                    <a:pt x="1549087" y="253563"/>
                    <a:pt x="1557074" y="239186"/>
                    <a:pt x="1572516" y="227471"/>
                  </a:cubicBezTo>
                  <a:cubicBezTo>
                    <a:pt x="1583165" y="221082"/>
                    <a:pt x="1603400" y="213095"/>
                    <a:pt x="1632686" y="204042"/>
                  </a:cubicBezTo>
                  <a:lnTo>
                    <a:pt x="1632686" y="204042"/>
                  </a:lnTo>
                  <a:close/>
                  <a:moveTo>
                    <a:pt x="913306" y="420229"/>
                  </a:moveTo>
                  <a:lnTo>
                    <a:pt x="913306" y="401060"/>
                  </a:lnTo>
                  <a:cubicBezTo>
                    <a:pt x="914371" y="401060"/>
                    <a:pt x="916501" y="401060"/>
                    <a:pt x="917565" y="401060"/>
                  </a:cubicBezTo>
                  <a:cubicBezTo>
                    <a:pt x="936735" y="401060"/>
                    <a:pt x="951112" y="396800"/>
                    <a:pt x="963891" y="387748"/>
                  </a:cubicBezTo>
                  <a:cubicBezTo>
                    <a:pt x="976138" y="378696"/>
                    <a:pt x="983061" y="367514"/>
                    <a:pt x="983061" y="354202"/>
                  </a:cubicBezTo>
                  <a:cubicBezTo>
                    <a:pt x="983061" y="345150"/>
                    <a:pt x="980931" y="337162"/>
                    <a:pt x="975073" y="332903"/>
                  </a:cubicBezTo>
                  <a:cubicBezTo>
                    <a:pt x="969216" y="328643"/>
                    <a:pt x="956969" y="323850"/>
                    <a:pt x="937800" y="320655"/>
                  </a:cubicBezTo>
                  <a:lnTo>
                    <a:pt x="912773" y="316396"/>
                  </a:lnTo>
                  <a:lnTo>
                    <a:pt x="912773" y="284979"/>
                  </a:lnTo>
                  <a:lnTo>
                    <a:pt x="940995" y="289239"/>
                  </a:lnTo>
                  <a:cubicBezTo>
                    <a:pt x="968151" y="293499"/>
                    <a:pt x="987320" y="300421"/>
                    <a:pt x="998502" y="308408"/>
                  </a:cubicBezTo>
                  <a:cubicBezTo>
                    <a:pt x="1009685" y="316396"/>
                    <a:pt x="1015542" y="328643"/>
                    <a:pt x="1015542" y="343552"/>
                  </a:cubicBezTo>
                  <a:cubicBezTo>
                    <a:pt x="1015542" y="352604"/>
                    <a:pt x="1013412" y="360591"/>
                    <a:pt x="1008620" y="369644"/>
                  </a:cubicBezTo>
                  <a:cubicBezTo>
                    <a:pt x="1002762" y="378696"/>
                    <a:pt x="997437" y="386683"/>
                    <a:pt x="988385" y="393073"/>
                  </a:cubicBezTo>
                  <a:cubicBezTo>
                    <a:pt x="977203" y="402125"/>
                    <a:pt x="963359" y="409047"/>
                    <a:pt x="948982" y="414372"/>
                  </a:cubicBezTo>
                  <a:cubicBezTo>
                    <a:pt x="937800" y="416502"/>
                    <a:pt x="925552" y="419164"/>
                    <a:pt x="913306" y="420229"/>
                  </a:cubicBezTo>
                  <a:lnTo>
                    <a:pt x="913306" y="420229"/>
                  </a:lnTo>
                  <a:close/>
                  <a:moveTo>
                    <a:pt x="913306" y="252498"/>
                  </a:moveTo>
                  <a:lnTo>
                    <a:pt x="913306" y="234394"/>
                  </a:lnTo>
                  <a:lnTo>
                    <a:pt x="913306" y="234394"/>
                  </a:lnTo>
                  <a:cubicBezTo>
                    <a:pt x="925552" y="234394"/>
                    <a:pt x="936735" y="230134"/>
                    <a:pt x="944722" y="219484"/>
                  </a:cubicBezTo>
                  <a:cubicBezTo>
                    <a:pt x="952709" y="210432"/>
                    <a:pt x="955904" y="197120"/>
                    <a:pt x="955904" y="181146"/>
                  </a:cubicBezTo>
                  <a:cubicBezTo>
                    <a:pt x="955904" y="164106"/>
                    <a:pt x="952709" y="151859"/>
                    <a:pt x="944722" y="141742"/>
                  </a:cubicBezTo>
                  <a:cubicBezTo>
                    <a:pt x="936735" y="131625"/>
                    <a:pt x="926618" y="127365"/>
                    <a:pt x="913306" y="127365"/>
                  </a:cubicBezTo>
                  <a:lnTo>
                    <a:pt x="913306" y="127365"/>
                  </a:lnTo>
                  <a:lnTo>
                    <a:pt x="913306" y="110326"/>
                  </a:lnTo>
                  <a:cubicBezTo>
                    <a:pt x="914371" y="109261"/>
                    <a:pt x="916501" y="109261"/>
                    <a:pt x="917565" y="109261"/>
                  </a:cubicBezTo>
                  <a:cubicBezTo>
                    <a:pt x="925552" y="109261"/>
                    <a:pt x="934605" y="110326"/>
                    <a:pt x="942592" y="112456"/>
                  </a:cubicBezTo>
                  <a:cubicBezTo>
                    <a:pt x="950579" y="114586"/>
                    <a:pt x="959631" y="118313"/>
                    <a:pt x="967619" y="122573"/>
                  </a:cubicBezTo>
                  <a:lnTo>
                    <a:pt x="1030451" y="122573"/>
                  </a:lnTo>
                  <a:lnTo>
                    <a:pt x="1030451" y="142807"/>
                  </a:lnTo>
                  <a:lnTo>
                    <a:pt x="981996" y="142807"/>
                  </a:lnTo>
                  <a:cubicBezTo>
                    <a:pt x="986255" y="148665"/>
                    <a:pt x="988918" y="155054"/>
                    <a:pt x="991048" y="161976"/>
                  </a:cubicBezTo>
                  <a:cubicBezTo>
                    <a:pt x="993178" y="168899"/>
                    <a:pt x="994243" y="175288"/>
                    <a:pt x="994243" y="183276"/>
                  </a:cubicBezTo>
                  <a:cubicBezTo>
                    <a:pt x="994243" y="203510"/>
                    <a:pt x="986255" y="219484"/>
                    <a:pt x="970813" y="232796"/>
                  </a:cubicBezTo>
                  <a:cubicBezTo>
                    <a:pt x="955904" y="245576"/>
                    <a:pt x="936735" y="251433"/>
                    <a:pt x="913306" y="252498"/>
                  </a:cubicBezTo>
                  <a:lnTo>
                    <a:pt x="913306" y="252498"/>
                  </a:lnTo>
                  <a:close/>
                  <a:moveTo>
                    <a:pt x="1344082" y="109261"/>
                  </a:moveTo>
                  <a:lnTo>
                    <a:pt x="1361121" y="109261"/>
                  </a:lnTo>
                  <a:lnTo>
                    <a:pt x="1361121" y="254628"/>
                  </a:lnTo>
                  <a:cubicBezTo>
                    <a:pt x="1361121" y="271667"/>
                    <a:pt x="1364316" y="282849"/>
                    <a:pt x="1371238" y="290837"/>
                  </a:cubicBezTo>
                  <a:cubicBezTo>
                    <a:pt x="1378160" y="297759"/>
                    <a:pt x="1388278" y="302019"/>
                    <a:pt x="1402655" y="302019"/>
                  </a:cubicBezTo>
                  <a:cubicBezTo>
                    <a:pt x="1410642" y="302019"/>
                    <a:pt x="1419694" y="300954"/>
                    <a:pt x="1427681" y="298824"/>
                  </a:cubicBezTo>
                  <a:cubicBezTo>
                    <a:pt x="1436733" y="296694"/>
                    <a:pt x="1444720" y="292967"/>
                    <a:pt x="1453773" y="288707"/>
                  </a:cubicBezTo>
                  <a:lnTo>
                    <a:pt x="1453773" y="140145"/>
                  </a:lnTo>
                  <a:lnTo>
                    <a:pt x="1422889" y="140145"/>
                  </a:lnTo>
                  <a:lnTo>
                    <a:pt x="1422889" y="126833"/>
                  </a:lnTo>
                  <a:lnTo>
                    <a:pt x="1473474" y="109794"/>
                  </a:lnTo>
                  <a:lnTo>
                    <a:pt x="1490514" y="109794"/>
                  </a:lnTo>
                  <a:lnTo>
                    <a:pt x="1490514" y="299889"/>
                  </a:lnTo>
                  <a:lnTo>
                    <a:pt x="1498501" y="307876"/>
                  </a:lnTo>
                  <a:lnTo>
                    <a:pt x="1518735" y="310006"/>
                  </a:lnTo>
                  <a:lnTo>
                    <a:pt x="1518735" y="325980"/>
                  </a:lnTo>
                  <a:lnTo>
                    <a:pt x="1453240" y="325980"/>
                  </a:lnTo>
                  <a:lnTo>
                    <a:pt x="1453240" y="300954"/>
                  </a:lnTo>
                  <a:cubicBezTo>
                    <a:pt x="1439928" y="311071"/>
                    <a:pt x="1427149" y="317993"/>
                    <a:pt x="1415967" y="322253"/>
                  </a:cubicBezTo>
                  <a:cubicBezTo>
                    <a:pt x="1403720" y="326513"/>
                    <a:pt x="1393602" y="329175"/>
                    <a:pt x="1382421" y="329175"/>
                  </a:cubicBezTo>
                  <a:cubicBezTo>
                    <a:pt x="1363251" y="329175"/>
                    <a:pt x="1349939" y="323318"/>
                    <a:pt x="1339822" y="312136"/>
                  </a:cubicBezTo>
                  <a:cubicBezTo>
                    <a:pt x="1329705" y="300954"/>
                    <a:pt x="1323848" y="283914"/>
                    <a:pt x="1323848" y="262615"/>
                  </a:cubicBezTo>
                  <a:lnTo>
                    <a:pt x="1323848" y="140145"/>
                  </a:lnTo>
                  <a:lnTo>
                    <a:pt x="1292431" y="140145"/>
                  </a:lnTo>
                  <a:lnTo>
                    <a:pt x="1292431" y="126833"/>
                  </a:lnTo>
                  <a:lnTo>
                    <a:pt x="1344082" y="109261"/>
                  </a:lnTo>
                  <a:lnTo>
                    <a:pt x="1344082" y="109261"/>
                  </a:lnTo>
                  <a:close/>
                  <a:moveTo>
                    <a:pt x="1096479" y="2233"/>
                  </a:moveTo>
                  <a:lnTo>
                    <a:pt x="1113518" y="2233"/>
                  </a:lnTo>
                  <a:lnTo>
                    <a:pt x="1113518" y="136418"/>
                  </a:lnTo>
                  <a:cubicBezTo>
                    <a:pt x="1130557" y="126300"/>
                    <a:pt x="1143869" y="119378"/>
                    <a:pt x="1155052" y="116183"/>
                  </a:cubicBezTo>
                  <a:cubicBezTo>
                    <a:pt x="1166233" y="111923"/>
                    <a:pt x="1175286" y="109261"/>
                    <a:pt x="1184338" y="109261"/>
                  </a:cubicBezTo>
                  <a:cubicBezTo>
                    <a:pt x="1203507" y="109261"/>
                    <a:pt x="1217884" y="116183"/>
                    <a:pt x="1228001" y="127365"/>
                  </a:cubicBezTo>
                  <a:cubicBezTo>
                    <a:pt x="1238118" y="138547"/>
                    <a:pt x="1242911" y="155587"/>
                    <a:pt x="1242911" y="176886"/>
                  </a:cubicBezTo>
                  <a:lnTo>
                    <a:pt x="1242911" y="299356"/>
                  </a:lnTo>
                  <a:lnTo>
                    <a:pt x="1250898" y="307343"/>
                  </a:lnTo>
                  <a:lnTo>
                    <a:pt x="1273262" y="309473"/>
                  </a:lnTo>
                  <a:lnTo>
                    <a:pt x="1273262" y="325448"/>
                  </a:lnTo>
                  <a:lnTo>
                    <a:pt x="1178480" y="325448"/>
                  </a:lnTo>
                  <a:lnTo>
                    <a:pt x="1178480" y="309473"/>
                  </a:lnTo>
                  <a:lnTo>
                    <a:pt x="1198715" y="307343"/>
                  </a:lnTo>
                  <a:lnTo>
                    <a:pt x="1205637" y="299356"/>
                  </a:lnTo>
                  <a:lnTo>
                    <a:pt x="1205637" y="183276"/>
                  </a:lnTo>
                  <a:cubicBezTo>
                    <a:pt x="1205637" y="167301"/>
                    <a:pt x="1202442" y="155054"/>
                    <a:pt x="1195520" y="148132"/>
                  </a:cubicBezTo>
                  <a:cubicBezTo>
                    <a:pt x="1188598" y="141210"/>
                    <a:pt x="1177416" y="138015"/>
                    <a:pt x="1161974" y="138015"/>
                  </a:cubicBezTo>
                  <a:cubicBezTo>
                    <a:pt x="1155052" y="138015"/>
                    <a:pt x="1147597" y="139080"/>
                    <a:pt x="1139610" y="141210"/>
                  </a:cubicBezTo>
                  <a:cubicBezTo>
                    <a:pt x="1131622" y="144405"/>
                    <a:pt x="1122570" y="148132"/>
                    <a:pt x="1113518" y="152392"/>
                  </a:cubicBezTo>
                  <a:lnTo>
                    <a:pt x="1113518" y="298824"/>
                  </a:lnTo>
                  <a:lnTo>
                    <a:pt x="1121505" y="306811"/>
                  </a:lnTo>
                  <a:lnTo>
                    <a:pt x="1141740" y="308941"/>
                  </a:lnTo>
                  <a:lnTo>
                    <a:pt x="1141740" y="324915"/>
                  </a:lnTo>
                  <a:lnTo>
                    <a:pt x="1045893" y="324915"/>
                  </a:lnTo>
                  <a:lnTo>
                    <a:pt x="1045893" y="308941"/>
                  </a:lnTo>
                  <a:lnTo>
                    <a:pt x="1069322" y="306811"/>
                  </a:lnTo>
                  <a:lnTo>
                    <a:pt x="1076245" y="298824"/>
                  </a:lnTo>
                  <a:lnTo>
                    <a:pt x="1076245" y="31519"/>
                  </a:lnTo>
                  <a:lnTo>
                    <a:pt x="1042698" y="31519"/>
                  </a:lnTo>
                  <a:lnTo>
                    <a:pt x="1042698" y="18207"/>
                  </a:lnTo>
                  <a:lnTo>
                    <a:pt x="1096479" y="2233"/>
                  </a:lnTo>
                  <a:close/>
                  <a:moveTo>
                    <a:pt x="913306" y="110326"/>
                  </a:moveTo>
                  <a:lnTo>
                    <a:pt x="913306" y="127365"/>
                  </a:lnTo>
                  <a:cubicBezTo>
                    <a:pt x="899994" y="127365"/>
                    <a:pt x="889877" y="131625"/>
                    <a:pt x="881889" y="141742"/>
                  </a:cubicBezTo>
                  <a:cubicBezTo>
                    <a:pt x="873902" y="150794"/>
                    <a:pt x="870707" y="164106"/>
                    <a:pt x="870707" y="181146"/>
                  </a:cubicBezTo>
                  <a:cubicBezTo>
                    <a:pt x="870707" y="197120"/>
                    <a:pt x="873902" y="210432"/>
                    <a:pt x="882954" y="219484"/>
                  </a:cubicBezTo>
                  <a:cubicBezTo>
                    <a:pt x="890941" y="229601"/>
                    <a:pt x="901059" y="234394"/>
                    <a:pt x="913306" y="234394"/>
                  </a:cubicBezTo>
                  <a:lnTo>
                    <a:pt x="913306" y="252498"/>
                  </a:lnTo>
                  <a:cubicBezTo>
                    <a:pt x="912240" y="252498"/>
                    <a:pt x="911176" y="252498"/>
                    <a:pt x="910111" y="252498"/>
                  </a:cubicBezTo>
                  <a:lnTo>
                    <a:pt x="903189" y="252498"/>
                  </a:lnTo>
                  <a:cubicBezTo>
                    <a:pt x="901059" y="255693"/>
                    <a:pt x="899994" y="258355"/>
                    <a:pt x="898929" y="261550"/>
                  </a:cubicBezTo>
                  <a:cubicBezTo>
                    <a:pt x="898929" y="264745"/>
                    <a:pt x="897864" y="268472"/>
                    <a:pt x="897864" y="271667"/>
                  </a:cubicBezTo>
                  <a:cubicBezTo>
                    <a:pt x="897864" y="272732"/>
                    <a:pt x="898929" y="274862"/>
                    <a:pt x="898929" y="278590"/>
                  </a:cubicBezTo>
                  <a:cubicBezTo>
                    <a:pt x="898929" y="280719"/>
                    <a:pt x="898929" y="281784"/>
                    <a:pt x="898929" y="281784"/>
                  </a:cubicBezTo>
                  <a:lnTo>
                    <a:pt x="913838" y="283914"/>
                  </a:lnTo>
                  <a:lnTo>
                    <a:pt x="913838" y="315331"/>
                  </a:lnTo>
                  <a:lnTo>
                    <a:pt x="896799" y="312136"/>
                  </a:lnTo>
                  <a:cubicBezTo>
                    <a:pt x="884552" y="315331"/>
                    <a:pt x="875500" y="321188"/>
                    <a:pt x="868577" y="329175"/>
                  </a:cubicBezTo>
                  <a:cubicBezTo>
                    <a:pt x="861655" y="337162"/>
                    <a:pt x="858460" y="345150"/>
                    <a:pt x="858460" y="355267"/>
                  </a:cubicBezTo>
                  <a:cubicBezTo>
                    <a:pt x="858460" y="368579"/>
                    <a:pt x="864317" y="378696"/>
                    <a:pt x="875500" y="387748"/>
                  </a:cubicBezTo>
                  <a:cubicBezTo>
                    <a:pt x="885617" y="395735"/>
                    <a:pt x="897864" y="399995"/>
                    <a:pt x="913838" y="401060"/>
                  </a:cubicBezTo>
                  <a:lnTo>
                    <a:pt x="913838" y="420229"/>
                  </a:lnTo>
                  <a:cubicBezTo>
                    <a:pt x="910643" y="420229"/>
                    <a:pt x="906916" y="420229"/>
                    <a:pt x="902656" y="420229"/>
                  </a:cubicBezTo>
                  <a:cubicBezTo>
                    <a:pt x="877629" y="420229"/>
                    <a:pt x="858993" y="415969"/>
                    <a:pt x="845148" y="405852"/>
                  </a:cubicBezTo>
                  <a:cubicBezTo>
                    <a:pt x="830771" y="395735"/>
                    <a:pt x="823849" y="382423"/>
                    <a:pt x="823849" y="364319"/>
                  </a:cubicBezTo>
                  <a:cubicBezTo>
                    <a:pt x="823849" y="351007"/>
                    <a:pt x="828109" y="338227"/>
                    <a:pt x="836096" y="329175"/>
                  </a:cubicBezTo>
                  <a:cubicBezTo>
                    <a:pt x="845148" y="319058"/>
                    <a:pt x="856330" y="312136"/>
                    <a:pt x="871240" y="310006"/>
                  </a:cubicBezTo>
                  <a:cubicBezTo>
                    <a:pt x="870175" y="306811"/>
                    <a:pt x="869110" y="303084"/>
                    <a:pt x="868045" y="299889"/>
                  </a:cubicBezTo>
                  <a:cubicBezTo>
                    <a:pt x="866980" y="296694"/>
                    <a:pt x="866980" y="292967"/>
                    <a:pt x="866980" y="289772"/>
                  </a:cubicBezTo>
                  <a:cubicBezTo>
                    <a:pt x="866980" y="285512"/>
                    <a:pt x="869110" y="278590"/>
                    <a:pt x="872837" y="271667"/>
                  </a:cubicBezTo>
                  <a:cubicBezTo>
                    <a:pt x="876032" y="264745"/>
                    <a:pt x="880824" y="257290"/>
                    <a:pt x="888812" y="249303"/>
                  </a:cubicBezTo>
                  <a:cubicBezTo>
                    <a:pt x="871772" y="245043"/>
                    <a:pt x="858460" y="237056"/>
                    <a:pt x="848343" y="225874"/>
                  </a:cubicBezTo>
                  <a:cubicBezTo>
                    <a:pt x="839291" y="213627"/>
                    <a:pt x="833966" y="199783"/>
                    <a:pt x="833966" y="183276"/>
                  </a:cubicBezTo>
                  <a:cubicBezTo>
                    <a:pt x="833966" y="161976"/>
                    <a:pt x="841953" y="143872"/>
                    <a:pt x="857395" y="130560"/>
                  </a:cubicBezTo>
                  <a:cubicBezTo>
                    <a:pt x="870175" y="117248"/>
                    <a:pt x="889344" y="110326"/>
                    <a:pt x="913306" y="110326"/>
                  </a:cubicBezTo>
                  <a:lnTo>
                    <a:pt x="913306" y="110326"/>
                  </a:lnTo>
                  <a:close/>
                  <a:moveTo>
                    <a:pt x="569856" y="325448"/>
                  </a:moveTo>
                  <a:lnTo>
                    <a:pt x="569856" y="309473"/>
                  </a:lnTo>
                  <a:lnTo>
                    <a:pt x="593285" y="307343"/>
                  </a:lnTo>
                  <a:lnTo>
                    <a:pt x="601272" y="299356"/>
                  </a:lnTo>
                  <a:lnTo>
                    <a:pt x="601272" y="141742"/>
                  </a:lnTo>
                  <a:lnTo>
                    <a:pt x="569856" y="141742"/>
                  </a:lnTo>
                  <a:lnTo>
                    <a:pt x="569856" y="127365"/>
                  </a:lnTo>
                  <a:lnTo>
                    <a:pt x="620442" y="112456"/>
                  </a:lnTo>
                  <a:lnTo>
                    <a:pt x="637481" y="112456"/>
                  </a:lnTo>
                  <a:lnTo>
                    <a:pt x="637481" y="135885"/>
                  </a:lnTo>
                  <a:cubicBezTo>
                    <a:pt x="654520" y="125768"/>
                    <a:pt x="668897" y="118846"/>
                    <a:pt x="680079" y="115651"/>
                  </a:cubicBezTo>
                  <a:cubicBezTo>
                    <a:pt x="690197" y="111391"/>
                    <a:pt x="699249" y="108729"/>
                    <a:pt x="708301" y="108729"/>
                  </a:cubicBezTo>
                  <a:cubicBezTo>
                    <a:pt x="727470" y="108729"/>
                    <a:pt x="741847" y="115651"/>
                    <a:pt x="751964" y="126833"/>
                  </a:cubicBezTo>
                  <a:cubicBezTo>
                    <a:pt x="762081" y="138015"/>
                    <a:pt x="766341" y="155054"/>
                    <a:pt x="766341" y="176354"/>
                  </a:cubicBezTo>
                  <a:lnTo>
                    <a:pt x="766341" y="298824"/>
                  </a:lnTo>
                  <a:lnTo>
                    <a:pt x="774328" y="306811"/>
                  </a:lnTo>
                  <a:lnTo>
                    <a:pt x="797757" y="308941"/>
                  </a:lnTo>
                  <a:lnTo>
                    <a:pt x="797757" y="324915"/>
                  </a:lnTo>
                  <a:lnTo>
                    <a:pt x="700846" y="324915"/>
                  </a:lnTo>
                  <a:lnTo>
                    <a:pt x="700846" y="308941"/>
                  </a:lnTo>
                  <a:lnTo>
                    <a:pt x="722145" y="306811"/>
                  </a:lnTo>
                  <a:lnTo>
                    <a:pt x="730133" y="298824"/>
                  </a:lnTo>
                  <a:lnTo>
                    <a:pt x="730133" y="182743"/>
                  </a:lnTo>
                  <a:cubicBezTo>
                    <a:pt x="730133" y="166769"/>
                    <a:pt x="726938" y="155587"/>
                    <a:pt x="720015" y="147599"/>
                  </a:cubicBezTo>
                  <a:cubicBezTo>
                    <a:pt x="713093" y="140677"/>
                    <a:pt x="701911" y="137482"/>
                    <a:pt x="684872" y="137482"/>
                  </a:cubicBezTo>
                  <a:cubicBezTo>
                    <a:pt x="677949" y="137482"/>
                    <a:pt x="671560" y="138547"/>
                    <a:pt x="662508" y="140677"/>
                  </a:cubicBezTo>
                  <a:cubicBezTo>
                    <a:pt x="654520" y="143872"/>
                    <a:pt x="645468" y="147599"/>
                    <a:pt x="636416" y="151859"/>
                  </a:cubicBezTo>
                  <a:lnTo>
                    <a:pt x="636416" y="298291"/>
                  </a:lnTo>
                  <a:lnTo>
                    <a:pt x="644403" y="306279"/>
                  </a:lnTo>
                  <a:lnTo>
                    <a:pt x="664637" y="308408"/>
                  </a:lnTo>
                  <a:lnTo>
                    <a:pt x="664637" y="324383"/>
                  </a:lnTo>
                  <a:lnTo>
                    <a:pt x="569856" y="324383"/>
                  </a:lnTo>
                  <a:lnTo>
                    <a:pt x="569856" y="325448"/>
                  </a:lnTo>
                  <a:close/>
                  <a:moveTo>
                    <a:pt x="501166" y="15012"/>
                  </a:moveTo>
                  <a:cubicBezTo>
                    <a:pt x="509153" y="15012"/>
                    <a:pt x="514478" y="17142"/>
                    <a:pt x="519270" y="22999"/>
                  </a:cubicBezTo>
                  <a:cubicBezTo>
                    <a:pt x="525128" y="27259"/>
                    <a:pt x="527258" y="33116"/>
                    <a:pt x="527258" y="41104"/>
                  </a:cubicBezTo>
                  <a:cubicBezTo>
                    <a:pt x="527258" y="48026"/>
                    <a:pt x="525128" y="53351"/>
                    <a:pt x="519270" y="58143"/>
                  </a:cubicBezTo>
                  <a:cubicBezTo>
                    <a:pt x="515011" y="64000"/>
                    <a:pt x="509153" y="66130"/>
                    <a:pt x="501166" y="66130"/>
                  </a:cubicBezTo>
                  <a:cubicBezTo>
                    <a:pt x="494244" y="66130"/>
                    <a:pt x="488919" y="64000"/>
                    <a:pt x="484127" y="58143"/>
                  </a:cubicBezTo>
                  <a:cubicBezTo>
                    <a:pt x="478270" y="53883"/>
                    <a:pt x="476140" y="48026"/>
                    <a:pt x="476140" y="41104"/>
                  </a:cubicBezTo>
                  <a:cubicBezTo>
                    <a:pt x="476140" y="33116"/>
                    <a:pt x="478270" y="27792"/>
                    <a:pt x="484127" y="22999"/>
                  </a:cubicBezTo>
                  <a:cubicBezTo>
                    <a:pt x="488919" y="17142"/>
                    <a:pt x="494244" y="15012"/>
                    <a:pt x="501166" y="15012"/>
                  </a:cubicBezTo>
                  <a:lnTo>
                    <a:pt x="501166" y="15012"/>
                  </a:lnTo>
                  <a:close/>
                  <a:moveTo>
                    <a:pt x="500101" y="112988"/>
                  </a:moveTo>
                  <a:lnTo>
                    <a:pt x="517141" y="112988"/>
                  </a:lnTo>
                  <a:lnTo>
                    <a:pt x="517141" y="299889"/>
                  </a:lnTo>
                  <a:lnTo>
                    <a:pt x="525128" y="307876"/>
                  </a:lnTo>
                  <a:lnTo>
                    <a:pt x="547492" y="310006"/>
                  </a:lnTo>
                  <a:lnTo>
                    <a:pt x="547492" y="325980"/>
                  </a:lnTo>
                  <a:lnTo>
                    <a:pt x="449516" y="325980"/>
                  </a:lnTo>
                  <a:lnTo>
                    <a:pt x="449516" y="310006"/>
                  </a:lnTo>
                  <a:lnTo>
                    <a:pt x="472945" y="307876"/>
                  </a:lnTo>
                  <a:lnTo>
                    <a:pt x="479867" y="299889"/>
                  </a:lnTo>
                  <a:lnTo>
                    <a:pt x="479867" y="142275"/>
                  </a:lnTo>
                  <a:lnTo>
                    <a:pt x="449516" y="142275"/>
                  </a:lnTo>
                  <a:lnTo>
                    <a:pt x="449516" y="127365"/>
                  </a:lnTo>
                  <a:lnTo>
                    <a:pt x="500101" y="112988"/>
                  </a:lnTo>
                  <a:lnTo>
                    <a:pt x="500101" y="112988"/>
                  </a:lnTo>
                  <a:close/>
                  <a:moveTo>
                    <a:pt x="410112" y="119378"/>
                  </a:moveTo>
                  <a:lnTo>
                    <a:pt x="410112" y="168899"/>
                  </a:lnTo>
                  <a:lnTo>
                    <a:pt x="388813" y="168899"/>
                  </a:lnTo>
                  <a:lnTo>
                    <a:pt x="384553" y="138547"/>
                  </a:lnTo>
                  <a:cubicBezTo>
                    <a:pt x="378696" y="135353"/>
                    <a:pt x="373371" y="132690"/>
                    <a:pt x="368579" y="130560"/>
                  </a:cubicBezTo>
                  <a:cubicBezTo>
                    <a:pt x="362721" y="129495"/>
                    <a:pt x="357397" y="128430"/>
                    <a:pt x="352604" y="128430"/>
                  </a:cubicBezTo>
                  <a:cubicBezTo>
                    <a:pt x="340357" y="128430"/>
                    <a:pt x="332370" y="131625"/>
                    <a:pt x="325448" y="137482"/>
                  </a:cubicBezTo>
                  <a:cubicBezTo>
                    <a:pt x="318526" y="143340"/>
                    <a:pt x="315331" y="149730"/>
                    <a:pt x="315331" y="159847"/>
                  </a:cubicBezTo>
                  <a:cubicBezTo>
                    <a:pt x="315331" y="168899"/>
                    <a:pt x="318526" y="175821"/>
                    <a:pt x="323318" y="181146"/>
                  </a:cubicBezTo>
                  <a:cubicBezTo>
                    <a:pt x="329175" y="187003"/>
                    <a:pt x="337695" y="192328"/>
                    <a:pt x="352604" y="200315"/>
                  </a:cubicBezTo>
                  <a:cubicBezTo>
                    <a:pt x="354734" y="201380"/>
                    <a:pt x="358462" y="202445"/>
                    <a:pt x="363786" y="204575"/>
                  </a:cubicBezTo>
                  <a:cubicBezTo>
                    <a:pt x="379761" y="212562"/>
                    <a:pt x="392008" y="218952"/>
                    <a:pt x="399995" y="224809"/>
                  </a:cubicBezTo>
                  <a:cubicBezTo>
                    <a:pt x="404255" y="229069"/>
                    <a:pt x="409047" y="234926"/>
                    <a:pt x="412242" y="241848"/>
                  </a:cubicBezTo>
                  <a:cubicBezTo>
                    <a:pt x="414372" y="247706"/>
                    <a:pt x="415437" y="255160"/>
                    <a:pt x="415437" y="263148"/>
                  </a:cubicBezTo>
                  <a:cubicBezTo>
                    <a:pt x="415437" y="283382"/>
                    <a:pt x="408515" y="299356"/>
                    <a:pt x="394138" y="311603"/>
                  </a:cubicBezTo>
                  <a:cubicBezTo>
                    <a:pt x="379761" y="322785"/>
                    <a:pt x="358994" y="328643"/>
                    <a:pt x="334500" y="328643"/>
                  </a:cubicBezTo>
                  <a:cubicBezTo>
                    <a:pt x="323318" y="328643"/>
                    <a:pt x="313201" y="327578"/>
                    <a:pt x="304149" y="326513"/>
                  </a:cubicBezTo>
                  <a:cubicBezTo>
                    <a:pt x="294031" y="325448"/>
                    <a:pt x="284979" y="323318"/>
                    <a:pt x="276992" y="319591"/>
                  </a:cubicBezTo>
                  <a:lnTo>
                    <a:pt x="276992" y="262083"/>
                  </a:lnTo>
                  <a:lnTo>
                    <a:pt x="298291" y="262083"/>
                  </a:lnTo>
                  <a:lnTo>
                    <a:pt x="302551" y="299356"/>
                  </a:lnTo>
                  <a:cubicBezTo>
                    <a:pt x="309473" y="303616"/>
                    <a:pt x="314798" y="306279"/>
                    <a:pt x="321720" y="307343"/>
                  </a:cubicBezTo>
                  <a:cubicBezTo>
                    <a:pt x="327578" y="309473"/>
                    <a:pt x="333967" y="310538"/>
                    <a:pt x="340890" y="310538"/>
                  </a:cubicBezTo>
                  <a:cubicBezTo>
                    <a:pt x="353137" y="310538"/>
                    <a:pt x="362189" y="307343"/>
                    <a:pt x="370176" y="300421"/>
                  </a:cubicBezTo>
                  <a:cubicBezTo>
                    <a:pt x="378163" y="293499"/>
                    <a:pt x="381358" y="285512"/>
                    <a:pt x="381358" y="274330"/>
                  </a:cubicBezTo>
                  <a:cubicBezTo>
                    <a:pt x="381358" y="265278"/>
                    <a:pt x="379228" y="258355"/>
                    <a:pt x="373371" y="253031"/>
                  </a:cubicBezTo>
                  <a:cubicBezTo>
                    <a:pt x="369111" y="247173"/>
                    <a:pt x="356332" y="239719"/>
                    <a:pt x="336097" y="230666"/>
                  </a:cubicBezTo>
                  <a:cubicBezTo>
                    <a:pt x="314798" y="221614"/>
                    <a:pt x="299889" y="211497"/>
                    <a:pt x="292434" y="203510"/>
                  </a:cubicBezTo>
                  <a:cubicBezTo>
                    <a:pt x="284447" y="194458"/>
                    <a:pt x="280187" y="183276"/>
                    <a:pt x="280187" y="171029"/>
                  </a:cubicBezTo>
                  <a:cubicBezTo>
                    <a:pt x="280187" y="151859"/>
                    <a:pt x="287109" y="135885"/>
                    <a:pt x="300421" y="125768"/>
                  </a:cubicBezTo>
                  <a:cubicBezTo>
                    <a:pt x="313733" y="114586"/>
                    <a:pt x="332902" y="108729"/>
                    <a:pt x="357929" y="108729"/>
                  </a:cubicBezTo>
                  <a:cubicBezTo>
                    <a:pt x="368046" y="108729"/>
                    <a:pt x="377098" y="109794"/>
                    <a:pt x="386150" y="111923"/>
                  </a:cubicBezTo>
                  <a:cubicBezTo>
                    <a:pt x="394138" y="114053"/>
                    <a:pt x="402125" y="116183"/>
                    <a:pt x="410112" y="119378"/>
                  </a:cubicBezTo>
                  <a:lnTo>
                    <a:pt x="410112" y="119378"/>
                  </a:lnTo>
                  <a:close/>
                  <a:moveTo>
                    <a:pt x="3297" y="31519"/>
                  </a:moveTo>
                  <a:lnTo>
                    <a:pt x="250901" y="31519"/>
                  </a:lnTo>
                  <a:lnTo>
                    <a:pt x="250901" y="98079"/>
                  </a:lnTo>
                  <a:lnTo>
                    <a:pt x="227471" y="98079"/>
                  </a:lnTo>
                  <a:lnTo>
                    <a:pt x="221614" y="57610"/>
                  </a:lnTo>
                  <a:lnTo>
                    <a:pt x="214692" y="50688"/>
                  </a:lnTo>
                  <a:lnTo>
                    <a:pt x="148132" y="50688"/>
                  </a:lnTo>
                  <a:lnTo>
                    <a:pt x="148132" y="298291"/>
                  </a:lnTo>
                  <a:lnTo>
                    <a:pt x="155054" y="305214"/>
                  </a:lnTo>
                  <a:lnTo>
                    <a:pt x="184341" y="307343"/>
                  </a:lnTo>
                  <a:lnTo>
                    <a:pt x="184341" y="325448"/>
                  </a:lnTo>
                  <a:lnTo>
                    <a:pt x="70390" y="325448"/>
                  </a:lnTo>
                  <a:lnTo>
                    <a:pt x="70390" y="307343"/>
                  </a:lnTo>
                  <a:lnTo>
                    <a:pt x="99676" y="305214"/>
                  </a:lnTo>
                  <a:lnTo>
                    <a:pt x="106598" y="298291"/>
                  </a:lnTo>
                  <a:lnTo>
                    <a:pt x="106598" y="50688"/>
                  </a:lnTo>
                  <a:lnTo>
                    <a:pt x="40039" y="50688"/>
                  </a:lnTo>
                  <a:lnTo>
                    <a:pt x="33116" y="57610"/>
                  </a:lnTo>
                  <a:lnTo>
                    <a:pt x="27259" y="98079"/>
                  </a:lnTo>
                  <a:lnTo>
                    <a:pt x="2233" y="98079"/>
                  </a:lnTo>
                  <a:lnTo>
                    <a:pt x="2233" y="31519"/>
                  </a:lnTo>
                  <a:close/>
                </a:path>
              </a:pathLst>
            </a:custGeom>
            <a:solidFill>
              <a:srgbClr val="81308C"/>
            </a:solidFill>
            <a:ln w="5325" cap="flat">
              <a:noFill/>
              <a:prstDash val="solid"/>
              <a:miter/>
            </a:ln>
          </p:spPr>
          <p:txBody>
            <a:bodyPr rtlCol="0" anchor="ctr"/>
            <a:lstStyle/>
            <a:p>
              <a:endParaRPr lang="zh-CN" altLang="en-US" dirty="0"/>
            </a:p>
          </p:txBody>
        </p:sp>
        <p:pic>
          <p:nvPicPr>
            <p:cNvPr id="55" name="图片 5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85028" y="2913592"/>
              <a:ext cx="1584000" cy="1584000"/>
            </a:xfrm>
            <a:prstGeom prst="rect">
              <a:avLst/>
            </a:prstGeom>
          </p:spPr>
        </p:pic>
      </p:grpSp>
      <p:sp>
        <p:nvSpPr>
          <p:cNvPr id="2" name="文本框 36"/>
          <p:cNvSpPr txBox="1"/>
          <p:nvPr/>
        </p:nvSpPr>
        <p:spPr>
          <a:xfrm>
            <a:off x="472542" y="1264911"/>
            <a:ext cx="6707646" cy="830997"/>
          </a:xfrm>
          <a:prstGeom prst="rect">
            <a:avLst/>
          </a:prstGeom>
          <a:noFill/>
          <a:ln>
            <a:solidFill>
              <a:srgbClr val="814195"/>
            </a:solidFill>
          </a:ln>
        </p:spPr>
        <p:txBody>
          <a:bodyPr wrap="square" rtlCol="0">
            <a:spAutoFit/>
            <a:scene3d>
              <a:camera prst="orthographicFront"/>
              <a:lightRig rig="threePt" dir="t"/>
            </a:scene3d>
            <a:sp3d contourW="12700"/>
          </a:bodyPr>
          <a:lstStyle/>
          <a:p>
            <a:pPr algn="ct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传播学先驱哈罗德</a:t>
            </a: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拉斯韦尔在 </a:t>
            </a: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1948 </a:t>
            </a:r>
            <a:r>
              <a:rPr lang="zh-TW"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于</a:t>
            </a: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传播在人类社会中的结构与功能</a:t>
            </a:r>
            <a:r>
              <a:rPr lang="en-US" altLang="zh-CN"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一文</a:t>
            </a:r>
            <a:r>
              <a:rPr lang="zh-TW"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中提出</a:t>
            </a:r>
            <a:r>
              <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a:t>
            </a:r>
          </a:p>
        </p:txBody>
      </p:sp>
      <p:sp>
        <p:nvSpPr>
          <p:cNvPr id="3" name="文本框 50"/>
          <p:cNvSpPr txBox="1"/>
          <p:nvPr/>
        </p:nvSpPr>
        <p:spPr>
          <a:xfrm>
            <a:off x="4231760" y="4887633"/>
            <a:ext cx="3109434" cy="461665"/>
          </a:xfrm>
          <a:prstGeom prst="rect">
            <a:avLst/>
          </a:prstGeom>
          <a:noFill/>
        </p:spPr>
        <p:txBody>
          <a:bodyPr wrap="square" rtlCol="0">
            <a:spAutoFit/>
            <a:scene3d>
              <a:camera prst="orthographicFront"/>
              <a:lightRig rig="threePt" dir="t"/>
            </a:scene3d>
            <a:sp3d contourW="12700"/>
          </a:bodyPr>
          <a:lstStyle/>
          <a:p>
            <a:r>
              <a:rPr lang="zh-TW"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政府高层稀里胡涂的</a:t>
            </a:r>
            <a:r>
              <a:rPr lang="en-US" altLang="zh-TW"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a:t>
            </a:r>
            <a:endPar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endParaRPr>
          </a:p>
        </p:txBody>
      </p:sp>
      <p:sp>
        <p:nvSpPr>
          <p:cNvPr id="8" name="乘號 7">
            <a:extLst>
              <a:ext uri="{FF2B5EF4-FFF2-40B4-BE49-F238E27FC236}">
                <a16:creationId xmlns:a16="http://schemas.microsoft.com/office/drawing/2014/main" id="{8E323445-507B-F9D0-1445-A30AE89C0815}"/>
              </a:ext>
            </a:extLst>
          </p:cNvPr>
          <p:cNvSpPr/>
          <p:nvPr/>
        </p:nvSpPr>
        <p:spPr>
          <a:xfrm>
            <a:off x="3253443" y="4620421"/>
            <a:ext cx="889853" cy="99608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dirty="0"/>
          </a:p>
        </p:txBody>
      </p:sp>
      <p:sp>
        <p:nvSpPr>
          <p:cNvPr id="10" name="乘號 9">
            <a:extLst>
              <a:ext uri="{FF2B5EF4-FFF2-40B4-BE49-F238E27FC236}">
                <a16:creationId xmlns:a16="http://schemas.microsoft.com/office/drawing/2014/main" id="{11A33070-E923-E869-EB9A-853266E875C0}"/>
              </a:ext>
            </a:extLst>
          </p:cNvPr>
          <p:cNvSpPr/>
          <p:nvPr/>
        </p:nvSpPr>
        <p:spPr>
          <a:xfrm>
            <a:off x="3268360" y="5491085"/>
            <a:ext cx="889853" cy="996088"/>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dirty="0"/>
          </a:p>
        </p:txBody>
      </p:sp>
      <p:sp>
        <p:nvSpPr>
          <p:cNvPr id="11" name="文本框 50">
            <a:extLst>
              <a:ext uri="{FF2B5EF4-FFF2-40B4-BE49-F238E27FC236}">
                <a16:creationId xmlns:a16="http://schemas.microsoft.com/office/drawing/2014/main" id="{5352BEBA-D878-8ACB-7DEE-A75E54F36B58}"/>
              </a:ext>
            </a:extLst>
          </p:cNvPr>
          <p:cNvSpPr txBox="1"/>
          <p:nvPr/>
        </p:nvSpPr>
        <p:spPr>
          <a:xfrm>
            <a:off x="4231760" y="5758297"/>
            <a:ext cx="3109434" cy="461665"/>
          </a:xfrm>
          <a:prstGeom prst="rect">
            <a:avLst/>
          </a:prstGeom>
          <a:noFill/>
        </p:spPr>
        <p:txBody>
          <a:bodyPr wrap="square" rtlCol="0">
            <a:spAutoFit/>
            <a:scene3d>
              <a:camera prst="orthographicFront"/>
              <a:lightRig rig="threePt" dir="t"/>
            </a:scene3d>
            <a:sp3d contourW="12700"/>
          </a:bodyPr>
          <a:lstStyle/>
          <a:p>
            <a:r>
              <a:rPr lang="zh-TW"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应急方案乱七八糟的</a:t>
            </a:r>
            <a:r>
              <a:rPr lang="en-US" altLang="zh-TW"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a:t>
            </a:r>
            <a:endParaRPr lang="zh-CN" altLang="en-US" sz="2400" b="1"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endParaRPr>
          </a:p>
        </p:txBody>
      </p:sp>
      <p:sp>
        <p:nvSpPr>
          <p:cNvPr id="13" name="文本框 36">
            <a:extLst>
              <a:ext uri="{FF2B5EF4-FFF2-40B4-BE49-F238E27FC236}">
                <a16:creationId xmlns:a16="http://schemas.microsoft.com/office/drawing/2014/main" id="{D6BC47C5-A5F4-75A4-3D35-A1991EB27B76}"/>
              </a:ext>
            </a:extLst>
          </p:cNvPr>
          <p:cNvSpPr txBox="1"/>
          <p:nvPr/>
        </p:nvSpPr>
        <p:spPr>
          <a:xfrm>
            <a:off x="550277" y="2427504"/>
            <a:ext cx="1474314" cy="400110"/>
          </a:xfrm>
          <a:prstGeom prst="rect">
            <a:avLst/>
          </a:prstGeom>
          <a:noFill/>
        </p:spPr>
        <p:txBody>
          <a:bodyPr wrap="square" rtlCol="0">
            <a:spAutoFit/>
            <a:scene3d>
              <a:camera prst="orthographicFront"/>
              <a:lightRig rig="threePt" dir="t"/>
            </a:scene3d>
            <a:sp3d contourW="12700"/>
          </a:bodyPr>
          <a:lstStyle/>
          <a:p>
            <a:pPr algn="ctr"/>
            <a:r>
              <a:rPr lang="zh-TW" altLang="en-US" sz="2000" b="1" u="sng"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rPr>
              <a:t>代入政府</a:t>
            </a:r>
            <a:endParaRPr lang="zh-CN" altLang="en-US" sz="2000" b="1" u="sng" dirty="0">
              <a:solidFill>
                <a:schemeClr val="tx1">
                  <a:lumMod val="75000"/>
                  <a:lumOff val="25000"/>
                </a:schemeClr>
              </a:solidFill>
              <a:latin typeface="思源宋体 Heavy" panose="02020900000000000000" pitchFamily="18" charset="-122"/>
              <a:ea typeface="思源宋体 Heavy" panose="02020900000000000000" pitchFamily="18" charset="-122"/>
              <a:cs typeface="+mn-ea"/>
              <a:sym typeface="+mn-lt"/>
            </a:endParaRPr>
          </a:p>
        </p:txBody>
      </p:sp>
      <p:cxnSp>
        <p:nvCxnSpPr>
          <p:cNvPr id="4" name="Google Shape;212;g17165cc09de_2_115">
            <a:extLst>
              <a:ext uri="{FF2B5EF4-FFF2-40B4-BE49-F238E27FC236}">
                <a16:creationId xmlns:a16="http://schemas.microsoft.com/office/drawing/2014/main" id="{0C9F024E-C6CF-EFF0-B237-BAAB1096F67F}"/>
              </a:ext>
            </a:extLst>
          </p:cNvPr>
          <p:cNvCxnSpPr>
            <a:cxnSpLocks/>
          </p:cNvCxnSpPr>
          <p:nvPr/>
        </p:nvCxnSpPr>
        <p:spPr>
          <a:xfrm>
            <a:off x="3811381" y="2606610"/>
            <a:ext cx="1218710" cy="558890"/>
          </a:xfrm>
          <a:prstGeom prst="straightConnector1">
            <a:avLst/>
          </a:prstGeom>
          <a:noFill/>
          <a:ln w="19050" cap="flat" cmpd="sng">
            <a:solidFill>
              <a:srgbClr val="D8D8D8"/>
            </a:solidFill>
            <a:prstDash val="solid"/>
            <a:miter lim="800000"/>
            <a:headEnd type="none" w="sm" len="sm"/>
            <a:tailEnd type="triangle" w="med" len="med"/>
          </a:ln>
        </p:spPr>
      </p:cxnSp>
      <p:cxnSp>
        <p:nvCxnSpPr>
          <p:cNvPr id="14" name="Google Shape;212;g17165cc09de_2_115">
            <a:extLst>
              <a:ext uri="{FF2B5EF4-FFF2-40B4-BE49-F238E27FC236}">
                <a16:creationId xmlns:a16="http://schemas.microsoft.com/office/drawing/2014/main" id="{A65AD8C2-1390-66DF-DD1E-BA520104A940}"/>
              </a:ext>
            </a:extLst>
          </p:cNvPr>
          <p:cNvCxnSpPr>
            <a:cxnSpLocks/>
          </p:cNvCxnSpPr>
          <p:nvPr/>
        </p:nvCxnSpPr>
        <p:spPr>
          <a:xfrm>
            <a:off x="3808563" y="3448011"/>
            <a:ext cx="1221528" cy="0"/>
          </a:xfrm>
          <a:prstGeom prst="straightConnector1">
            <a:avLst/>
          </a:prstGeom>
          <a:noFill/>
          <a:ln w="19050" cap="flat" cmpd="sng">
            <a:solidFill>
              <a:srgbClr val="D8D8D8"/>
            </a:solidFill>
            <a:prstDash val="solid"/>
            <a:miter lim="800000"/>
            <a:headEnd type="none" w="sm" len="sm"/>
            <a:tailEnd type="triangle" w="med" len="med"/>
          </a:ln>
        </p:spPr>
      </p:cxnSp>
      <p:cxnSp>
        <p:nvCxnSpPr>
          <p:cNvPr id="21" name="Google Shape;212;g17165cc09de_2_115">
            <a:extLst>
              <a:ext uri="{FF2B5EF4-FFF2-40B4-BE49-F238E27FC236}">
                <a16:creationId xmlns:a16="http://schemas.microsoft.com/office/drawing/2014/main" id="{3FB99DB1-5F86-7E6B-AB3B-A73CA1DE4BA0}"/>
              </a:ext>
            </a:extLst>
          </p:cNvPr>
          <p:cNvCxnSpPr>
            <a:cxnSpLocks/>
          </p:cNvCxnSpPr>
          <p:nvPr/>
        </p:nvCxnSpPr>
        <p:spPr>
          <a:xfrm flipV="1">
            <a:off x="3826365" y="3749757"/>
            <a:ext cx="1203726" cy="553619"/>
          </a:xfrm>
          <a:prstGeom prst="straightConnector1">
            <a:avLst/>
          </a:prstGeom>
          <a:noFill/>
          <a:ln w="19050" cap="flat" cmpd="sng">
            <a:solidFill>
              <a:srgbClr val="D8D8D8"/>
            </a:solidFill>
            <a:prstDash val="solid"/>
            <a:miter lim="800000"/>
            <a:headEnd type="none" w="sm" len="sm"/>
            <a:tailEnd type="triangle" w="med" len="med"/>
          </a:ln>
        </p:spPr>
      </p:cxnSp>
      <p:sp>
        <p:nvSpPr>
          <p:cNvPr id="28" name="文本框 15">
            <a:extLst>
              <a:ext uri="{FF2B5EF4-FFF2-40B4-BE49-F238E27FC236}">
                <a16:creationId xmlns:a16="http://schemas.microsoft.com/office/drawing/2014/main" id="{0993C022-1F42-9954-2558-C35081CB230A}"/>
              </a:ext>
            </a:extLst>
          </p:cNvPr>
          <p:cNvSpPr txBox="1"/>
          <p:nvPr/>
        </p:nvSpPr>
        <p:spPr>
          <a:xfrm>
            <a:off x="4989774" y="3254829"/>
            <a:ext cx="4007193" cy="461665"/>
          </a:xfrm>
          <a:prstGeom prst="rect">
            <a:avLst/>
          </a:prstGeom>
          <a:noFill/>
        </p:spPr>
        <p:txBody>
          <a:bodyPr wrap="square" rtlCol="0">
            <a:spAutoFit/>
          </a:bodyPr>
          <a:lstStyle/>
          <a:p>
            <a:r>
              <a:rPr lang="zh-TW" altLang="en-US" sz="2400" b="1" dirty="0">
                <a:solidFill>
                  <a:schemeClr val="bg1"/>
                </a:solidFill>
                <a:highlight>
                  <a:srgbClr val="B57BC7"/>
                </a:highlight>
                <a:cs typeface="+mn-ea"/>
                <a:sym typeface="+mn-lt"/>
              </a:rPr>
              <a:t>受政治体制影响</a:t>
            </a:r>
            <a:r>
              <a:rPr lang="en-US" altLang="zh-TW" sz="2400" b="1" dirty="0">
                <a:solidFill>
                  <a:schemeClr val="bg1"/>
                </a:solidFill>
                <a:highlight>
                  <a:srgbClr val="B57BC7"/>
                </a:highlight>
                <a:cs typeface="+mn-ea"/>
                <a:sym typeface="+mn-lt"/>
              </a:rPr>
              <a:t>?</a:t>
            </a:r>
            <a:endParaRPr lang="zh-CN" altLang="en-US" sz="2400" b="1" dirty="0">
              <a:solidFill>
                <a:schemeClr val="bg1"/>
              </a:solidFill>
              <a:highlight>
                <a:srgbClr val="B57BC7"/>
              </a:highlight>
              <a:cs typeface="+mn-ea"/>
              <a:sym typeface="+mn-lt"/>
            </a:endParaRPr>
          </a:p>
        </p:txBody>
      </p:sp>
      <p:sp>
        <p:nvSpPr>
          <p:cNvPr id="5" name="文本框 37">
            <a:extLst>
              <a:ext uri="{FF2B5EF4-FFF2-40B4-BE49-F238E27FC236}">
                <a16:creationId xmlns:a16="http://schemas.microsoft.com/office/drawing/2014/main" id="{B6C0D4CC-BFF9-250A-7D22-085AF8FE2A20}"/>
              </a:ext>
            </a:extLst>
          </p:cNvPr>
          <p:cNvSpPr txBox="1"/>
          <p:nvPr/>
        </p:nvSpPr>
        <p:spPr>
          <a:xfrm>
            <a:off x="7502200" y="760911"/>
            <a:ext cx="4654725" cy="5428537"/>
          </a:xfrm>
          <a:prstGeom prst="rect">
            <a:avLst/>
          </a:prstGeom>
          <a:noFill/>
        </p:spPr>
        <p:txBody>
          <a:bodyPr wrap="square" rtlCol="0">
            <a:spAutoFit/>
          </a:bodyPr>
          <a:lstStyle/>
          <a:p>
            <a:pPr algn="ctr">
              <a:lnSpc>
                <a:spcPct val="300000"/>
              </a:lnSpc>
            </a:pPr>
            <a:r>
              <a:rPr lang="zh-CN" altLang="en-US" sz="2400" b="1" dirty="0">
                <a:solidFill>
                  <a:srgbClr val="814195"/>
                </a:solidFill>
                <a:latin typeface="思源宋体 Heavy" panose="02020900000000000000" pitchFamily="18" charset="-122"/>
                <a:ea typeface="思源宋体 Heavy" panose="02020900000000000000" pitchFamily="18" charset="-122"/>
                <a:cs typeface="+mn-ea"/>
                <a:sym typeface="+mn-lt"/>
              </a:rPr>
              <a:t>传播主体 </a:t>
            </a:r>
            <a:r>
              <a:rPr lang="en-US" altLang="zh-CN" sz="2400" b="1" dirty="0">
                <a:solidFill>
                  <a:srgbClr val="FF0000"/>
                </a:solidFill>
                <a:latin typeface="思源宋体 Heavy" panose="02020900000000000000" pitchFamily="18" charset="-122"/>
                <a:ea typeface="思源宋体 Heavy" panose="02020900000000000000" pitchFamily="18" charset="-122"/>
                <a:cs typeface="+mn-ea"/>
                <a:sym typeface="+mn-lt"/>
              </a:rPr>
              <a:t>W</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ho</a:t>
            </a:r>
            <a:r>
              <a:rPr lang="zh-CN" altLang="en-US" sz="2400" b="1" dirty="0">
                <a:solidFill>
                  <a:srgbClr val="814195"/>
                </a:solidFill>
                <a:latin typeface="思源宋体 Heavy" panose="02020900000000000000" pitchFamily="18" charset="-122"/>
                <a:ea typeface="思源宋体 Heavy" panose="02020900000000000000" pitchFamily="18" charset="-122"/>
                <a:cs typeface="+mn-ea"/>
                <a:sym typeface="+mn-lt"/>
              </a:rPr>
              <a:t>  </a:t>
            </a:r>
            <a:endPar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endParaRPr>
          </a:p>
          <a:p>
            <a:pPr algn="ctr">
              <a:lnSpc>
                <a:spcPct val="300000"/>
              </a:lnSpc>
            </a:pPr>
            <a:r>
              <a:rPr lang="zh-CN" altLang="en-US" sz="2400" b="1" dirty="0">
                <a:solidFill>
                  <a:srgbClr val="814195"/>
                </a:solidFill>
                <a:latin typeface="思源宋体 Heavy" panose="02020900000000000000" pitchFamily="18" charset="-122"/>
                <a:ea typeface="思源宋体 Heavy" panose="02020900000000000000" pitchFamily="18" charset="-122"/>
                <a:cs typeface="+mn-ea"/>
                <a:sym typeface="+mn-lt"/>
              </a:rPr>
              <a:t>传播内容 </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Says </a:t>
            </a:r>
            <a:r>
              <a:rPr lang="en-US" altLang="zh-CN" sz="2400" b="1" dirty="0">
                <a:solidFill>
                  <a:srgbClr val="FF0000"/>
                </a:solidFill>
                <a:latin typeface="思源宋体 Heavy" panose="02020900000000000000" pitchFamily="18" charset="-122"/>
                <a:ea typeface="思源宋体 Heavy" panose="02020900000000000000" pitchFamily="18" charset="-122"/>
                <a:cs typeface="+mn-ea"/>
                <a:sym typeface="+mn-lt"/>
              </a:rPr>
              <a:t>W</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hat</a:t>
            </a:r>
          </a:p>
          <a:p>
            <a:pPr algn="ctr">
              <a:lnSpc>
                <a:spcPct val="300000"/>
              </a:lnSpc>
            </a:pPr>
            <a:r>
              <a:rPr lang="zh-CN" altLang="en-US" sz="2400" b="1" dirty="0">
                <a:solidFill>
                  <a:srgbClr val="814195"/>
                </a:solidFill>
                <a:latin typeface="思源宋体 Heavy" panose="02020900000000000000" pitchFamily="18" charset="-122"/>
                <a:ea typeface="思源宋体 Heavy" panose="02020900000000000000" pitchFamily="18" charset="-122"/>
                <a:cs typeface="+mn-ea"/>
                <a:sym typeface="+mn-lt"/>
              </a:rPr>
              <a:t>传播渠道 </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In </a:t>
            </a:r>
            <a:r>
              <a:rPr lang="en-US" altLang="zh-CN" sz="2400" b="1" dirty="0">
                <a:solidFill>
                  <a:srgbClr val="FF0000"/>
                </a:solidFill>
                <a:latin typeface="思源宋体 Heavy" panose="02020900000000000000" pitchFamily="18" charset="-122"/>
                <a:ea typeface="思源宋体 Heavy" panose="02020900000000000000" pitchFamily="18" charset="-122"/>
                <a:cs typeface="+mn-ea"/>
                <a:sym typeface="+mn-lt"/>
              </a:rPr>
              <a:t>W</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hich Channel</a:t>
            </a:r>
          </a:p>
          <a:p>
            <a:pPr algn="ctr">
              <a:lnSpc>
                <a:spcPct val="300000"/>
              </a:lnSpc>
            </a:pPr>
            <a:r>
              <a:rPr lang="zh-CN" altLang="en-US" sz="2400" b="1" dirty="0">
                <a:solidFill>
                  <a:srgbClr val="814195"/>
                </a:solidFill>
                <a:latin typeface="思源宋体 Heavy" panose="02020900000000000000" pitchFamily="18" charset="-122"/>
                <a:ea typeface="思源宋体 Heavy" panose="02020900000000000000" pitchFamily="18" charset="-122"/>
                <a:cs typeface="+mn-ea"/>
                <a:sym typeface="+mn-lt"/>
              </a:rPr>
              <a:t>传播受众 </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To </a:t>
            </a:r>
            <a:r>
              <a:rPr lang="en-US" altLang="zh-CN" sz="2400" b="1" dirty="0">
                <a:solidFill>
                  <a:srgbClr val="FF0000"/>
                </a:solidFill>
                <a:latin typeface="思源宋体 Heavy" panose="02020900000000000000" pitchFamily="18" charset="-122"/>
                <a:ea typeface="思源宋体 Heavy" panose="02020900000000000000" pitchFamily="18" charset="-122"/>
                <a:cs typeface="+mn-ea"/>
                <a:sym typeface="+mn-lt"/>
              </a:rPr>
              <a:t>W</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hom</a:t>
            </a:r>
          </a:p>
          <a:p>
            <a:pPr algn="ctr">
              <a:lnSpc>
                <a:spcPct val="300000"/>
              </a:lnSpc>
            </a:pPr>
            <a:r>
              <a:rPr lang="zh-CN" altLang="en-US" sz="2400" b="1" dirty="0">
                <a:solidFill>
                  <a:srgbClr val="814195"/>
                </a:solidFill>
                <a:latin typeface="思源宋体 Heavy" panose="02020900000000000000" pitchFamily="18" charset="-122"/>
                <a:ea typeface="思源宋体 Heavy" panose="02020900000000000000" pitchFamily="18" charset="-122"/>
                <a:cs typeface="+mn-ea"/>
                <a:sym typeface="+mn-lt"/>
              </a:rPr>
              <a:t>传播效果 </a:t>
            </a:r>
            <a:r>
              <a:rPr lang="en-US" altLang="zh-CN" sz="2400" b="1" dirty="0">
                <a:solidFill>
                  <a:srgbClr val="FF0000"/>
                </a:solidFill>
                <a:latin typeface="思源宋体 Heavy" panose="02020900000000000000" pitchFamily="18" charset="-122"/>
                <a:ea typeface="思源宋体 Heavy" panose="02020900000000000000" pitchFamily="18" charset="-122"/>
                <a:cs typeface="+mn-ea"/>
                <a:sym typeface="+mn-lt"/>
              </a:rPr>
              <a:t>W</a:t>
            </a:r>
            <a:r>
              <a:rPr lang="en-US" altLang="zh-CN" sz="2400" b="1" dirty="0">
                <a:solidFill>
                  <a:srgbClr val="814195"/>
                </a:solidFill>
                <a:latin typeface="思源宋体 Heavy" panose="02020900000000000000" pitchFamily="18" charset="-122"/>
                <a:ea typeface="思源宋体 Heavy" panose="02020900000000000000" pitchFamily="18" charset="-122"/>
                <a:cs typeface="+mn-ea"/>
                <a:sym typeface="+mn-lt"/>
              </a:rPr>
              <a:t>ith What Effect</a:t>
            </a:r>
          </a:p>
        </p:txBody>
      </p:sp>
      <p:sp>
        <p:nvSpPr>
          <p:cNvPr id="15" name="矩形: 圆角 21">
            <a:extLst>
              <a:ext uri="{FF2B5EF4-FFF2-40B4-BE49-F238E27FC236}">
                <a16:creationId xmlns:a16="http://schemas.microsoft.com/office/drawing/2014/main" id="{C625B6F3-7F2C-0ED8-F18E-58337E770A80}"/>
              </a:ext>
            </a:extLst>
          </p:cNvPr>
          <p:cNvSpPr/>
          <p:nvPr/>
        </p:nvSpPr>
        <p:spPr>
          <a:xfrm>
            <a:off x="7502200" y="1081073"/>
            <a:ext cx="4526149" cy="5531525"/>
          </a:xfrm>
          <a:prstGeom prst="roundRect">
            <a:avLst/>
          </a:prstGeom>
          <a:noFill/>
          <a:ln w="19050">
            <a:solidFill>
              <a:srgbClr val="7038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號: 向下 15">
            <a:extLst>
              <a:ext uri="{FF2B5EF4-FFF2-40B4-BE49-F238E27FC236}">
                <a16:creationId xmlns:a16="http://schemas.microsoft.com/office/drawing/2014/main" id="{63F7A1EE-5653-87D4-020C-4DCF615F5604}"/>
              </a:ext>
            </a:extLst>
          </p:cNvPr>
          <p:cNvSpPr/>
          <p:nvPr/>
        </p:nvSpPr>
        <p:spPr>
          <a:xfrm>
            <a:off x="9653364" y="1843995"/>
            <a:ext cx="288435" cy="45413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
        <p:nvSpPr>
          <p:cNvPr id="17" name="箭號: 向下 16">
            <a:extLst>
              <a:ext uri="{FF2B5EF4-FFF2-40B4-BE49-F238E27FC236}">
                <a16:creationId xmlns:a16="http://schemas.microsoft.com/office/drawing/2014/main" id="{2C908B4B-6731-3DBB-242A-EEF046EA2B37}"/>
              </a:ext>
            </a:extLst>
          </p:cNvPr>
          <p:cNvSpPr/>
          <p:nvPr/>
        </p:nvSpPr>
        <p:spPr>
          <a:xfrm>
            <a:off x="9684343" y="2953542"/>
            <a:ext cx="288435" cy="45413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
        <p:nvSpPr>
          <p:cNvPr id="18" name="箭號: 向下 17">
            <a:extLst>
              <a:ext uri="{FF2B5EF4-FFF2-40B4-BE49-F238E27FC236}">
                <a16:creationId xmlns:a16="http://schemas.microsoft.com/office/drawing/2014/main" id="{40BB5B22-AFC7-AC26-EB22-D221E3483763}"/>
              </a:ext>
            </a:extLst>
          </p:cNvPr>
          <p:cNvSpPr/>
          <p:nvPr/>
        </p:nvSpPr>
        <p:spPr>
          <a:xfrm>
            <a:off x="9684343" y="4077626"/>
            <a:ext cx="288435" cy="45413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
        <p:nvSpPr>
          <p:cNvPr id="19" name="箭號: 向下 18">
            <a:extLst>
              <a:ext uri="{FF2B5EF4-FFF2-40B4-BE49-F238E27FC236}">
                <a16:creationId xmlns:a16="http://schemas.microsoft.com/office/drawing/2014/main" id="{AEF93944-C682-65CF-482C-5E57FACCFA47}"/>
              </a:ext>
            </a:extLst>
          </p:cNvPr>
          <p:cNvSpPr/>
          <p:nvPr/>
        </p:nvSpPr>
        <p:spPr>
          <a:xfrm>
            <a:off x="9684343" y="5167604"/>
            <a:ext cx="288435" cy="45413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MO" altLang="en-US"/>
          </a:p>
        </p:txBody>
      </p:sp>
    </p:spTree>
    <p:custDataLst>
      <p:tags r:id="rId1"/>
    </p:custDataLst>
    <p:extLst>
      <p:ext uri="{BB962C8B-B14F-4D97-AF65-F5344CB8AC3E}">
        <p14:creationId xmlns:p14="http://schemas.microsoft.com/office/powerpoint/2010/main" val="650911443"/>
      </p:ext>
    </p:extLst>
  </p:cSld>
  <p:clrMapOvr>
    <a:masterClrMapping/>
  </p:clrMapOvr>
  <mc:AlternateContent xmlns:mc="http://schemas.openxmlformats.org/markup-compatibility/2006" xmlns:p14="http://schemas.microsoft.com/office/powerpoint/2010/main">
    <mc:Choice Requires="p14">
      <p:transition p14:dur="0" advTm="37508"/>
    </mc:Choice>
    <mc:Fallback xmlns="">
      <p:transition advTm="375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37"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900" decel="100000" fill="hold"/>
                                        <p:tgtEl>
                                          <p:spTgt spid="13"/>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 calcmode="lin" valueType="num">
                                      <p:cBhvr additive="base">
                                        <p:cTn id="24" dur="500" fill="hold"/>
                                        <p:tgtEl>
                                          <p:spTgt spid="38"/>
                                        </p:tgtEl>
                                        <p:attrNameLst>
                                          <p:attrName>ppt_x</p:attrName>
                                        </p:attrNameLst>
                                      </p:cBhvr>
                                      <p:tavLst>
                                        <p:tav tm="0">
                                          <p:val>
                                            <p:strVal val="#ppt_x"/>
                                          </p:val>
                                        </p:tav>
                                        <p:tav tm="100000">
                                          <p:val>
                                            <p:strVal val="#ppt_x"/>
                                          </p:val>
                                        </p:tav>
                                      </p:tavLst>
                                    </p:anim>
                                    <p:anim calcmode="lin" valueType="num">
                                      <p:cBhvr additive="base">
                                        <p:cTn id="2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ppt_x"/>
                                          </p:val>
                                        </p:tav>
                                        <p:tav tm="100000">
                                          <p:val>
                                            <p:strVal val="#ppt_x"/>
                                          </p:val>
                                        </p:tav>
                                      </p:tavLst>
                                    </p:anim>
                                    <p:anim calcmode="lin" valueType="num">
                                      <p:cBhvr additive="base">
                                        <p:cTn id="31" dur="500" fill="hold"/>
                                        <p:tgtEl>
                                          <p:spTgt spid="8"/>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 calcmode="lin" valueType="num">
                                      <p:cBhvr additive="base">
                                        <p:cTn id="34" dur="500" fill="hold"/>
                                        <p:tgtEl>
                                          <p:spTgt spid="3"/>
                                        </p:tgtEl>
                                        <p:attrNameLst>
                                          <p:attrName>ppt_x</p:attrName>
                                        </p:attrNameLst>
                                      </p:cBhvr>
                                      <p:tavLst>
                                        <p:tav tm="0">
                                          <p:val>
                                            <p:strVal val="#ppt_x"/>
                                          </p:val>
                                        </p:tav>
                                        <p:tav tm="100000">
                                          <p:val>
                                            <p:strVal val="#ppt_x"/>
                                          </p:val>
                                        </p:tav>
                                      </p:tavLst>
                                    </p:anim>
                                    <p:anim calcmode="lin" valueType="num">
                                      <p:cBhvr additive="base">
                                        <p:cTn id="3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 calcmode="lin" valueType="num">
                                      <p:cBhvr additive="base">
                                        <p:cTn id="40" dur="500" fill="hold"/>
                                        <p:tgtEl>
                                          <p:spTgt spid="10"/>
                                        </p:tgtEl>
                                        <p:attrNameLst>
                                          <p:attrName>ppt_x</p:attrName>
                                        </p:attrNameLst>
                                      </p:cBhvr>
                                      <p:tavLst>
                                        <p:tav tm="0">
                                          <p:val>
                                            <p:strVal val="#ppt_x"/>
                                          </p:val>
                                        </p:tav>
                                        <p:tav tm="100000">
                                          <p:val>
                                            <p:strVal val="#ppt_x"/>
                                          </p:val>
                                        </p:tav>
                                      </p:tavLst>
                                    </p:anim>
                                    <p:anim calcmode="lin" valueType="num">
                                      <p:cBhvr additive="base">
                                        <p:cTn id="41" dur="500" fill="hold"/>
                                        <p:tgtEl>
                                          <p:spTgt spid="10"/>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additive="base">
                                        <p:cTn id="44" dur="500" fill="hold"/>
                                        <p:tgtEl>
                                          <p:spTgt spid="11"/>
                                        </p:tgtEl>
                                        <p:attrNameLst>
                                          <p:attrName>ppt_x</p:attrName>
                                        </p:attrNameLst>
                                      </p:cBhvr>
                                      <p:tavLst>
                                        <p:tav tm="0">
                                          <p:val>
                                            <p:strVal val="#ppt_x"/>
                                          </p:val>
                                        </p:tav>
                                        <p:tav tm="100000">
                                          <p:val>
                                            <p:strVal val="#ppt_x"/>
                                          </p:val>
                                        </p:tav>
                                      </p:tavLst>
                                    </p:anim>
                                    <p:anim calcmode="lin" valueType="num">
                                      <p:cBhvr additive="base">
                                        <p:cTn id="4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38" grpId="0"/>
      <p:bldP spid="3" grpId="0"/>
      <p:bldP spid="8" grpId="0" animBg="1"/>
      <p:bldP spid="10" grpId="0" animBg="1"/>
      <p:bldP spid="11" grpId="0"/>
      <p:bldP spid="13" grpId="0"/>
      <p:bldP spid="28"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QxOTNhMGFlZDVkNWU4ODZjMTA1ZjE0MWJhZjkzYmIifQ=="/>
</p:tagLst>
</file>

<file path=ppt/tags/tag2.xml><?xml version="1.0" encoding="utf-8"?>
<p:tagLst xmlns:a="http://schemas.openxmlformats.org/drawingml/2006/main" xmlns:r="http://schemas.openxmlformats.org/officeDocument/2006/relationships" xmlns:p="http://schemas.openxmlformats.org/presentationml/2006/main">
  <p:tag name="TIMING" val="|0.4|7.5|1.2|1.9"/>
</p:tagLst>
</file>

<file path=ppt/tags/tag3.xml><?xml version="1.0" encoding="utf-8"?>
<p:tagLst xmlns:a="http://schemas.openxmlformats.org/drawingml/2006/main" xmlns:r="http://schemas.openxmlformats.org/officeDocument/2006/relationships" xmlns:p="http://schemas.openxmlformats.org/presentationml/2006/main">
  <p:tag name="TIMING" val="|5.4|0.6|20.9|4|2.3|3.7"/>
</p:tagLst>
</file>

<file path=ppt/tags/tag4.xml><?xml version="1.0" encoding="utf-8"?>
<p:tagLst xmlns:a="http://schemas.openxmlformats.org/drawingml/2006/main" xmlns:r="http://schemas.openxmlformats.org/officeDocument/2006/relationships" xmlns:p="http://schemas.openxmlformats.org/presentationml/2006/main">
  <p:tag name="TIMING" val="|0.8|12.1"/>
</p:tagLst>
</file>

<file path=ppt/tags/tag5.xml><?xml version="1.0" encoding="utf-8"?>
<p:tagLst xmlns:a="http://schemas.openxmlformats.org/drawingml/2006/main" xmlns:r="http://schemas.openxmlformats.org/officeDocument/2006/relationships" xmlns:p="http://schemas.openxmlformats.org/presentationml/2006/main">
  <p:tag name="TIMING" val="|0.8|2.6|4.8|7.3|10|0.8|0.3|0.3"/>
</p:tagLst>
</file>

<file path=ppt/tags/tag6.xml><?xml version="1.0" encoding="utf-8"?>
<p:tagLst xmlns:a="http://schemas.openxmlformats.org/drawingml/2006/main" xmlns:r="http://schemas.openxmlformats.org/officeDocument/2006/relationships" xmlns:p="http://schemas.openxmlformats.org/presentationml/2006/main">
  <p:tag name="TIMING" val="|0.5"/>
</p:tagLst>
</file>

<file path=ppt/tags/tag7.xml><?xml version="1.0" encoding="utf-8"?>
<p:tagLst xmlns:a="http://schemas.openxmlformats.org/drawingml/2006/main" xmlns:r="http://schemas.openxmlformats.org/officeDocument/2006/relationships" xmlns:p="http://schemas.openxmlformats.org/presentationml/2006/main">
  <p:tag name="TIMING" val="|0.7"/>
</p:tagLst>
</file>

<file path=ppt/tags/tag8.xml><?xml version="1.0" encoding="utf-8"?>
<p:tagLst xmlns:a="http://schemas.openxmlformats.org/drawingml/2006/main" xmlns:r="http://schemas.openxmlformats.org/officeDocument/2006/relationships" xmlns:p="http://schemas.openxmlformats.org/presentationml/2006/main">
  <p:tag name="TIMING" val="|1.2|0.5"/>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wn1vdp0">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1542</TotalTime>
  <Words>1649</Words>
  <Application>Microsoft Office PowerPoint</Application>
  <PresentationFormat>寬螢幕</PresentationFormat>
  <Paragraphs>142</Paragraphs>
  <Slides>18</Slides>
  <Notes>18</Notes>
  <HiddenSlides>0</HiddenSlides>
  <MMClips>0</MMClips>
  <ScaleCrop>false</ScaleCrop>
  <HeadingPairs>
    <vt:vector size="6" baseType="variant">
      <vt:variant>
        <vt:lpstr>使用字型</vt:lpstr>
      </vt:variant>
      <vt:variant>
        <vt:i4>7</vt:i4>
      </vt:variant>
      <vt:variant>
        <vt:lpstr>佈景主題</vt:lpstr>
      </vt:variant>
      <vt:variant>
        <vt:i4>2</vt:i4>
      </vt:variant>
      <vt:variant>
        <vt:lpstr>投影片標題</vt:lpstr>
      </vt:variant>
      <vt:variant>
        <vt:i4>18</vt:i4>
      </vt:variant>
    </vt:vector>
  </HeadingPairs>
  <TitlesOfParts>
    <vt:vector size="27" baseType="lpstr">
      <vt:lpstr>等线</vt:lpstr>
      <vt:lpstr>微软雅黑</vt:lpstr>
      <vt:lpstr>华文宋体</vt:lpstr>
      <vt:lpstr>思源宋体 Heavy</vt:lpstr>
      <vt:lpstr>Arial</vt:lpstr>
      <vt:lpstr>Calibri</vt:lpstr>
      <vt:lpstr>Wingdings</vt:lpstr>
      <vt:lpstr>第一PPT，www.1ppt.com</vt:lpstr>
      <vt:lpstr>自定义设计方案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晨聰 吳</cp:lastModifiedBy>
  <cp:revision>235</cp:revision>
  <dcterms:created xsi:type="dcterms:W3CDTF">2021-03-23T02:32:00Z</dcterms:created>
  <dcterms:modified xsi:type="dcterms:W3CDTF">2023-05-06T03:28:51Z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6D05585F565E4206B0FAC20B823C4F37</vt:lpwstr>
  </property>
  <property fmtid="{D5CDD505-2E9C-101B-9397-08002B2CF9AE}" pid="3" name="KSOProductBuildVer">
    <vt:lpwstr>2052-11.1.0.12358</vt:lpwstr>
  </property>
</Properties>
</file>