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1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accent2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1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accent2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1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1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217" y="745992"/>
            <a:ext cx="3461385" cy="893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1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590" y="1797557"/>
            <a:ext cx="5335270" cy="271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accent2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4733" y="1792986"/>
            <a:ext cx="6206490" cy="311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0" b="1">
                <a:latin typeface="黑体"/>
                <a:cs typeface="黑体"/>
              </a:rPr>
              <a:t>地</a:t>
            </a:r>
            <a:r>
              <a:rPr dirty="0" sz="3200" spc="-30" b="1">
                <a:latin typeface="黑体"/>
                <a:cs typeface="黑体"/>
              </a:rPr>
              <a:t>点</a:t>
            </a:r>
            <a:r>
              <a:rPr dirty="0" sz="3200" spc="-50" b="1">
                <a:latin typeface="黑体"/>
                <a:cs typeface="黑体"/>
              </a:rPr>
              <a:t>：</a:t>
            </a:r>
            <a:endParaRPr sz="3200">
              <a:latin typeface="黑体"/>
              <a:cs typeface="黑体"/>
            </a:endParaRPr>
          </a:p>
          <a:p>
            <a:pPr marL="401320">
              <a:lnSpc>
                <a:spcPct val="100000"/>
              </a:lnSpc>
              <a:spcBef>
                <a:spcPts val="2450"/>
              </a:spcBef>
            </a:pPr>
            <a:r>
              <a:rPr dirty="0" sz="2800" spc="-35" b="1">
                <a:solidFill>
                  <a:srgbClr val="001F5F"/>
                </a:solidFill>
                <a:latin typeface="Times New Roman"/>
                <a:cs typeface="Times New Roman"/>
              </a:rPr>
              <a:t>CAD</a:t>
            </a:r>
            <a:r>
              <a:rPr dirty="0" sz="2800" spc="-10" b="1">
                <a:solidFill>
                  <a:srgbClr val="001F5F"/>
                </a:solidFill>
                <a:latin typeface="黑体"/>
                <a:cs typeface="黑体"/>
              </a:rPr>
              <a:t>中心（</a:t>
            </a:r>
            <a:r>
              <a:rPr dirty="0" sz="2800" spc="-10" b="1">
                <a:solidFill>
                  <a:srgbClr val="001F5F"/>
                </a:solidFill>
                <a:latin typeface="黑体"/>
                <a:cs typeface="黑体"/>
              </a:rPr>
              <a:t>李</a:t>
            </a:r>
            <a:r>
              <a:rPr dirty="0" sz="2800" spc="-10" b="1">
                <a:solidFill>
                  <a:srgbClr val="001F5F"/>
                </a:solidFill>
                <a:latin typeface="黑体"/>
                <a:cs typeface="黑体"/>
              </a:rPr>
              <a:t>兆</a:t>
            </a:r>
            <a:r>
              <a:rPr dirty="0" sz="2800" spc="-10" b="1">
                <a:solidFill>
                  <a:srgbClr val="001F5F"/>
                </a:solidFill>
                <a:latin typeface="黑体"/>
                <a:cs typeface="黑体"/>
              </a:rPr>
              <a:t>基</a:t>
            </a:r>
            <a:r>
              <a:rPr dirty="0" sz="2800" spc="-10" b="1">
                <a:solidFill>
                  <a:srgbClr val="001F5F"/>
                </a:solidFill>
                <a:latin typeface="黑体"/>
                <a:cs typeface="黑体"/>
              </a:rPr>
              <a:t>科</a:t>
            </a:r>
            <a:r>
              <a:rPr dirty="0" sz="2800" spc="-10" b="1">
                <a:solidFill>
                  <a:srgbClr val="001F5F"/>
                </a:solidFill>
                <a:latin typeface="黑体"/>
                <a:cs typeface="黑体"/>
              </a:rPr>
              <a:t>技</a:t>
            </a:r>
            <a:r>
              <a:rPr dirty="0" sz="2800" spc="-10" b="1">
                <a:solidFill>
                  <a:srgbClr val="001F5F"/>
                </a:solidFill>
                <a:latin typeface="黑体"/>
                <a:cs typeface="黑体"/>
              </a:rPr>
              <a:t>大</a:t>
            </a:r>
            <a:r>
              <a:rPr dirty="0" sz="2800" spc="-25" b="1">
                <a:solidFill>
                  <a:srgbClr val="001F5F"/>
                </a:solidFill>
                <a:latin typeface="黑体"/>
                <a:cs typeface="黑体"/>
              </a:rPr>
              <a:t>楼</a:t>
            </a:r>
            <a:r>
              <a:rPr dirty="0" sz="2800" spc="-20" b="1">
                <a:solidFill>
                  <a:srgbClr val="001F5F"/>
                </a:solidFill>
                <a:latin typeface="Times New Roman"/>
                <a:cs typeface="Times New Roman"/>
              </a:rPr>
              <a:t>A302-</a:t>
            </a:r>
            <a:r>
              <a:rPr dirty="0" sz="2800" spc="-25" b="1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dirty="0" sz="2800" spc="-25" b="1">
                <a:solidFill>
                  <a:srgbClr val="001F5F"/>
                </a:solidFill>
                <a:latin typeface="黑体"/>
                <a:cs typeface="黑体"/>
              </a:rPr>
              <a:t>）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1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黑体"/>
              <a:cs typeface="黑体"/>
            </a:endParaRPr>
          </a:p>
          <a:p>
            <a:pPr marL="146050" marR="3602990">
              <a:lnSpc>
                <a:spcPct val="100000"/>
              </a:lnSpc>
              <a:tabLst>
                <a:tab pos="1779905" algn="l"/>
              </a:tabLst>
            </a:pPr>
            <a:r>
              <a:rPr dirty="0" sz="3200" spc="-30" b="1">
                <a:latin typeface="黑体"/>
                <a:cs typeface="黑体"/>
              </a:rPr>
              <a:t>用</a:t>
            </a:r>
            <a:r>
              <a:rPr dirty="0" sz="3200" spc="-30" b="1">
                <a:latin typeface="黑体"/>
                <a:cs typeface="黑体"/>
              </a:rPr>
              <a:t>户</a:t>
            </a:r>
            <a:r>
              <a:rPr dirty="0" sz="3200" spc="-45" b="1">
                <a:latin typeface="黑体"/>
                <a:cs typeface="黑体"/>
              </a:rPr>
              <a:t>名</a:t>
            </a:r>
            <a:r>
              <a:rPr dirty="0" sz="3200" spc="-30" b="1">
                <a:latin typeface="黑体"/>
                <a:cs typeface="黑体"/>
              </a:rPr>
              <a:t>：</a:t>
            </a:r>
            <a:r>
              <a:rPr dirty="0" sz="3200" spc="-30" b="1">
                <a:solidFill>
                  <a:srgbClr val="C00000"/>
                </a:solidFill>
                <a:latin typeface="黑体"/>
                <a:cs typeface="黑体"/>
              </a:rPr>
              <a:t>学</a:t>
            </a:r>
            <a:r>
              <a:rPr dirty="0" sz="3200" spc="-50" b="1">
                <a:solidFill>
                  <a:srgbClr val="C00000"/>
                </a:solidFill>
                <a:latin typeface="黑体"/>
                <a:cs typeface="黑体"/>
              </a:rPr>
              <a:t>号</a:t>
            </a:r>
            <a:r>
              <a:rPr dirty="0" sz="3200" spc="-35" b="1">
                <a:latin typeface="黑体"/>
                <a:cs typeface="黑体"/>
              </a:rPr>
              <a:t>密</a:t>
            </a:r>
            <a:r>
              <a:rPr dirty="0" sz="3200" spc="-35" b="1">
                <a:latin typeface="黑体"/>
                <a:cs typeface="黑体"/>
              </a:rPr>
              <a:t>码</a:t>
            </a:r>
            <a:r>
              <a:rPr dirty="0" sz="3200" spc="-50" b="1">
                <a:latin typeface="黑体"/>
                <a:cs typeface="黑体"/>
              </a:rPr>
              <a:t>：</a:t>
            </a:r>
            <a:r>
              <a:rPr dirty="0" sz="3200" b="1">
                <a:latin typeface="黑体"/>
                <a:cs typeface="黑体"/>
              </a:rPr>
              <a:t>	</a:t>
            </a:r>
            <a:r>
              <a:rPr dirty="0" sz="3200" spc="-25" b="1">
                <a:solidFill>
                  <a:srgbClr val="C00000"/>
                </a:solidFill>
                <a:latin typeface="黑体"/>
                <a:cs typeface="黑体"/>
              </a:rPr>
              <a:t>123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8652" y="568528"/>
            <a:ext cx="24777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" i="0">
                <a:latin typeface="黑体"/>
                <a:cs typeface="黑体"/>
              </a:rPr>
              <a:t>上</a:t>
            </a:r>
            <a:r>
              <a:rPr dirty="0" sz="4800" spc="-35" i="0">
                <a:latin typeface="黑体"/>
                <a:cs typeface="黑体"/>
              </a:rPr>
              <a:t>机</a:t>
            </a:r>
            <a:r>
              <a:rPr dirty="0" sz="4800" spc="-35" i="0">
                <a:latin typeface="黑体"/>
                <a:cs typeface="黑体"/>
              </a:rPr>
              <a:t>安</a:t>
            </a:r>
            <a:r>
              <a:rPr dirty="0" sz="4800" spc="-50" i="0">
                <a:latin typeface="黑体"/>
                <a:cs typeface="黑体"/>
              </a:rPr>
              <a:t>排</a:t>
            </a:r>
            <a:endParaRPr sz="4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58670" y="1458290"/>
            <a:ext cx="1095375" cy="1243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C00000"/>
                </a:solidFill>
                <a:latin typeface="黑体"/>
                <a:cs typeface="黑体"/>
              </a:rPr>
              <a:t>基本题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dirty="0" sz="2800" spc="-35" b="1">
                <a:solidFill>
                  <a:srgbClr val="C00000"/>
                </a:solidFill>
                <a:latin typeface="黑体"/>
                <a:cs typeface="黑体"/>
              </a:rPr>
              <a:t>创意题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05511"/>
            <a:ext cx="14535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0">
                <a:solidFill>
                  <a:srgbClr val="C00000"/>
                </a:solidFill>
                <a:latin typeface="黑体"/>
                <a:cs typeface="黑体"/>
              </a:rPr>
              <a:t>基</a:t>
            </a:r>
            <a:r>
              <a:rPr dirty="0" sz="2800" spc="-30" i="0">
                <a:solidFill>
                  <a:srgbClr val="C00000"/>
                </a:solidFill>
                <a:latin typeface="黑体"/>
                <a:cs typeface="黑体"/>
              </a:rPr>
              <a:t>本</a:t>
            </a:r>
            <a:r>
              <a:rPr dirty="0" sz="2800" spc="-30" i="0">
                <a:solidFill>
                  <a:srgbClr val="C00000"/>
                </a:solidFill>
                <a:latin typeface="黑体"/>
                <a:cs typeface="黑体"/>
              </a:rPr>
              <a:t>题</a:t>
            </a:r>
            <a:r>
              <a:rPr dirty="0" sz="2800" spc="-50" i="0">
                <a:solidFill>
                  <a:srgbClr val="C00000"/>
                </a:solidFill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0512" y="805688"/>
            <a:ext cx="7316470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7470">
              <a:lnSpc>
                <a:spcPct val="152100"/>
              </a:lnSpc>
              <a:spcBef>
                <a:spcPts val="100"/>
              </a:spcBef>
            </a:pPr>
            <a:r>
              <a:rPr dirty="0" sz="2400" spc="-20" b="1">
                <a:latin typeface="黑体"/>
                <a:cs typeface="黑体"/>
              </a:rPr>
              <a:t>用</a:t>
            </a:r>
            <a:r>
              <a:rPr dirty="0" sz="2400" spc="-10" b="1">
                <a:solidFill>
                  <a:srgbClr val="C00000"/>
                </a:solidFill>
                <a:latin typeface="黑体"/>
                <a:cs typeface="黑体"/>
              </a:rPr>
              <a:t>AutoCAD</a:t>
            </a:r>
            <a:r>
              <a:rPr dirty="0" sz="2400" spc="-20" b="1">
                <a:latin typeface="黑体"/>
                <a:cs typeface="黑体"/>
              </a:rPr>
              <a:t>软</a:t>
            </a:r>
            <a:r>
              <a:rPr dirty="0" sz="2400" spc="-20" b="1">
                <a:latin typeface="黑体"/>
                <a:cs typeface="黑体"/>
              </a:rPr>
              <a:t>件</a:t>
            </a:r>
            <a:r>
              <a:rPr dirty="0" sz="2400" spc="-10" b="1">
                <a:latin typeface="黑体"/>
                <a:cs typeface="黑体"/>
              </a:rPr>
              <a:t>2018</a:t>
            </a:r>
            <a:r>
              <a:rPr dirty="0" sz="2400" spc="-20" b="1">
                <a:latin typeface="黑体"/>
                <a:cs typeface="黑体"/>
              </a:rPr>
              <a:t>及</a:t>
            </a:r>
            <a:r>
              <a:rPr dirty="0" sz="2400" spc="-20" b="1">
                <a:latin typeface="黑体"/>
                <a:cs typeface="黑体"/>
              </a:rPr>
              <a:t>以</a:t>
            </a:r>
            <a:r>
              <a:rPr dirty="0" sz="2400" spc="-20" b="1">
                <a:latin typeface="黑体"/>
                <a:cs typeface="黑体"/>
              </a:rPr>
              <a:t>下</a:t>
            </a:r>
            <a:r>
              <a:rPr dirty="0" sz="2400" spc="-20" b="1">
                <a:latin typeface="黑体"/>
                <a:cs typeface="黑体"/>
              </a:rPr>
              <a:t>版</a:t>
            </a:r>
            <a:r>
              <a:rPr dirty="0" sz="2400" spc="-20" b="1">
                <a:latin typeface="黑体"/>
                <a:cs typeface="黑体"/>
              </a:rPr>
              <a:t>、</a:t>
            </a:r>
            <a:r>
              <a:rPr dirty="0" sz="2400" spc="-10" b="1">
                <a:latin typeface="黑体"/>
                <a:cs typeface="黑体"/>
              </a:rPr>
              <a:t>2021</a:t>
            </a:r>
            <a:r>
              <a:rPr dirty="0" sz="2400" spc="-20" b="1">
                <a:latin typeface="黑体"/>
                <a:cs typeface="黑体"/>
              </a:rPr>
              <a:t>版</a:t>
            </a:r>
            <a:r>
              <a:rPr dirty="0" sz="2400" spc="-20" b="1">
                <a:latin typeface="黑体"/>
                <a:cs typeface="黑体"/>
              </a:rPr>
              <a:t>、</a:t>
            </a:r>
            <a:r>
              <a:rPr dirty="0" sz="2400" spc="-10" b="1">
                <a:latin typeface="黑体"/>
                <a:cs typeface="黑体"/>
              </a:rPr>
              <a:t>2022</a:t>
            </a:r>
            <a:r>
              <a:rPr dirty="0" sz="2400" spc="-20" b="1">
                <a:latin typeface="黑体"/>
                <a:cs typeface="黑体"/>
              </a:rPr>
              <a:t>版均</a:t>
            </a:r>
            <a:r>
              <a:rPr dirty="0" sz="2400" spc="-20" b="1">
                <a:latin typeface="黑体"/>
                <a:cs typeface="黑体"/>
              </a:rPr>
              <a:t>可</a:t>
            </a:r>
            <a:r>
              <a:rPr dirty="0" sz="2400" spc="-50" b="1">
                <a:latin typeface="黑体"/>
                <a:cs typeface="黑体"/>
              </a:rPr>
              <a:t>。</a:t>
            </a:r>
            <a:r>
              <a:rPr dirty="0" sz="2400" spc="-20" b="1">
                <a:latin typeface="黑体"/>
                <a:cs typeface="黑体"/>
              </a:rPr>
              <a:t>完</a:t>
            </a:r>
            <a:r>
              <a:rPr dirty="0" sz="2400" spc="-20" b="1">
                <a:latin typeface="黑体"/>
                <a:cs typeface="黑体"/>
              </a:rPr>
              <a:t>成</a:t>
            </a:r>
            <a:r>
              <a:rPr dirty="0" sz="2400" spc="-20" b="1">
                <a:latin typeface="黑体"/>
                <a:cs typeface="黑体"/>
              </a:rPr>
              <a:t>实</a:t>
            </a:r>
            <a:r>
              <a:rPr dirty="0" sz="2400" spc="-20" b="1">
                <a:latin typeface="黑体"/>
                <a:cs typeface="黑体"/>
              </a:rPr>
              <a:t>验</a:t>
            </a:r>
            <a:r>
              <a:rPr dirty="0" sz="2400" spc="-20" b="1">
                <a:latin typeface="黑体"/>
                <a:cs typeface="黑体"/>
              </a:rPr>
              <a:t>指</a:t>
            </a:r>
            <a:r>
              <a:rPr dirty="0" sz="2400" spc="-20" b="1">
                <a:latin typeface="黑体"/>
                <a:cs typeface="黑体"/>
              </a:rPr>
              <a:t>导</a:t>
            </a:r>
            <a:r>
              <a:rPr dirty="0" sz="2400" spc="-20" b="1">
                <a:latin typeface="黑体"/>
                <a:cs typeface="黑体"/>
              </a:rPr>
              <a:t>书</a:t>
            </a:r>
            <a:r>
              <a:rPr dirty="0" sz="2400" spc="-20" b="1">
                <a:latin typeface="黑体"/>
                <a:cs typeface="黑体"/>
              </a:rPr>
              <a:t>上</a:t>
            </a:r>
            <a:r>
              <a:rPr dirty="0" sz="2400" spc="-20" b="1">
                <a:latin typeface="黑体"/>
                <a:cs typeface="黑体"/>
              </a:rPr>
              <a:t>实</a:t>
            </a:r>
            <a:r>
              <a:rPr dirty="0" sz="2400" spc="-10" b="1">
                <a:latin typeface="黑体"/>
                <a:cs typeface="黑体"/>
              </a:rPr>
              <a:t>验</a:t>
            </a:r>
            <a:r>
              <a:rPr dirty="0" sz="2400" spc="-20" b="1">
                <a:latin typeface="黑体"/>
                <a:cs typeface="黑体"/>
              </a:rPr>
              <a:t>三</a:t>
            </a:r>
            <a:r>
              <a:rPr dirty="0" sz="2400" spc="-20" b="1">
                <a:latin typeface="黑体"/>
                <a:cs typeface="黑体"/>
              </a:rPr>
              <a:t>（</a:t>
            </a:r>
            <a:r>
              <a:rPr dirty="0" sz="2400" spc="-20" b="1">
                <a:latin typeface="黑体"/>
                <a:cs typeface="黑体"/>
              </a:rPr>
              <a:t>可</a:t>
            </a:r>
            <a:r>
              <a:rPr dirty="0" sz="2400" spc="-20" b="1">
                <a:latin typeface="黑体"/>
                <a:cs typeface="黑体"/>
              </a:rPr>
              <a:t>不</a:t>
            </a:r>
            <a:r>
              <a:rPr dirty="0" sz="2400" spc="-20" b="1">
                <a:latin typeface="黑体"/>
                <a:cs typeface="黑体"/>
              </a:rPr>
              <a:t>标</a:t>
            </a:r>
            <a:r>
              <a:rPr dirty="0" sz="2400" spc="-20" b="1">
                <a:latin typeface="黑体"/>
                <a:cs typeface="黑体"/>
              </a:rPr>
              <a:t>注</a:t>
            </a:r>
            <a:r>
              <a:rPr dirty="0" sz="2400" spc="-20" b="1">
                <a:latin typeface="黑体"/>
                <a:cs typeface="黑体"/>
              </a:rPr>
              <a:t>尺</a:t>
            </a:r>
            <a:r>
              <a:rPr dirty="0" sz="2400" spc="-20" b="1">
                <a:latin typeface="黑体"/>
                <a:cs typeface="黑体"/>
              </a:rPr>
              <a:t>寸</a:t>
            </a:r>
            <a:r>
              <a:rPr dirty="0" sz="2400" spc="-50" b="1">
                <a:latin typeface="黑体"/>
                <a:cs typeface="黑体"/>
              </a:rPr>
              <a:t>）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5116" y="5253896"/>
            <a:ext cx="6964045" cy="1180465"/>
          </a:xfrm>
          <a:prstGeom prst="rect">
            <a:avLst/>
          </a:prstGeom>
        </p:spPr>
        <p:txBody>
          <a:bodyPr wrap="square" lIns="0" tIns="264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dirty="0" sz="3200" spc="-25" b="1">
                <a:solidFill>
                  <a:srgbClr val="C00000"/>
                </a:solidFill>
                <a:latin typeface="黑体"/>
                <a:cs typeface="黑体"/>
              </a:rPr>
              <a:t>在</a:t>
            </a:r>
            <a:r>
              <a:rPr dirty="0" sz="3200" spc="-25" b="1">
                <a:solidFill>
                  <a:srgbClr val="C00000"/>
                </a:solidFill>
                <a:latin typeface="黑体"/>
                <a:cs typeface="黑体"/>
              </a:rPr>
              <a:t>网</a:t>
            </a:r>
            <a:r>
              <a:rPr dirty="0" sz="3200" spc="-35" b="1">
                <a:solidFill>
                  <a:srgbClr val="C00000"/>
                </a:solidFill>
                <a:latin typeface="黑体"/>
                <a:cs typeface="黑体"/>
              </a:rPr>
              <a:t>络</a:t>
            </a:r>
            <a:r>
              <a:rPr dirty="0" sz="3200" spc="-35" b="1">
                <a:solidFill>
                  <a:srgbClr val="C00000"/>
                </a:solidFill>
                <a:latin typeface="黑体"/>
                <a:cs typeface="黑体"/>
              </a:rPr>
              <a:t>学</a:t>
            </a:r>
            <a:r>
              <a:rPr dirty="0" sz="3200" spc="-35" b="1">
                <a:solidFill>
                  <a:srgbClr val="C00000"/>
                </a:solidFill>
                <a:latin typeface="黑体"/>
                <a:cs typeface="黑体"/>
              </a:rPr>
              <a:t>堂</a:t>
            </a:r>
            <a:r>
              <a:rPr dirty="0" sz="3200" spc="-25" b="1">
                <a:solidFill>
                  <a:srgbClr val="C00000"/>
                </a:solidFill>
                <a:latin typeface="黑体"/>
                <a:cs typeface="黑体"/>
              </a:rPr>
              <a:t>提交</a:t>
            </a:r>
            <a:r>
              <a:rPr dirty="0" sz="3200" spc="-35" b="1">
                <a:solidFill>
                  <a:srgbClr val="C00000"/>
                </a:solidFill>
                <a:latin typeface="黑体"/>
                <a:cs typeface="黑体"/>
              </a:rPr>
              <a:t>（</a:t>
            </a:r>
            <a:r>
              <a:rPr dirty="0" sz="3200" spc="-40" b="1">
                <a:solidFill>
                  <a:srgbClr val="C00000"/>
                </a:solidFill>
                <a:latin typeface="黑体"/>
                <a:cs typeface="黑体"/>
              </a:rPr>
              <a:t>文</a:t>
            </a:r>
            <a:r>
              <a:rPr dirty="0" sz="3200" spc="-35" b="1">
                <a:solidFill>
                  <a:srgbClr val="C00000"/>
                </a:solidFill>
                <a:latin typeface="黑体"/>
                <a:cs typeface="黑体"/>
              </a:rPr>
              <a:t>件</a:t>
            </a:r>
            <a:r>
              <a:rPr dirty="0" sz="3200" spc="-35" b="1">
                <a:solidFill>
                  <a:srgbClr val="C00000"/>
                </a:solidFill>
                <a:latin typeface="黑体"/>
                <a:cs typeface="黑体"/>
              </a:rPr>
              <a:t>另</a:t>
            </a:r>
            <a:r>
              <a:rPr dirty="0" sz="3200" spc="-35" b="1">
                <a:solidFill>
                  <a:srgbClr val="C00000"/>
                </a:solidFill>
                <a:latin typeface="黑体"/>
                <a:cs typeface="黑体"/>
              </a:rPr>
              <a:t>存</a:t>
            </a:r>
            <a:r>
              <a:rPr dirty="0" sz="3200" spc="-30" b="1">
                <a:solidFill>
                  <a:srgbClr val="C00000"/>
                </a:solidFill>
                <a:latin typeface="黑体"/>
                <a:cs typeface="黑体"/>
              </a:rPr>
              <a:t>为</a:t>
            </a:r>
            <a:r>
              <a:rPr dirty="0" sz="3200" spc="-10" b="1">
                <a:solidFill>
                  <a:srgbClr val="C00000"/>
                </a:solidFill>
                <a:latin typeface="Times New Roman"/>
                <a:cs typeface="Times New Roman"/>
              </a:rPr>
              <a:t>2004</a:t>
            </a:r>
            <a:r>
              <a:rPr dirty="0" sz="3200" spc="-30" b="1">
                <a:solidFill>
                  <a:srgbClr val="C00000"/>
                </a:solidFill>
                <a:latin typeface="黑体"/>
                <a:cs typeface="黑体"/>
              </a:rPr>
              <a:t>版</a:t>
            </a:r>
            <a:r>
              <a:rPr dirty="0" sz="3200" spc="-50" b="1">
                <a:solidFill>
                  <a:srgbClr val="C00000"/>
                </a:solidFill>
                <a:latin typeface="黑体"/>
                <a:cs typeface="黑体"/>
              </a:rPr>
              <a:t>）</a:t>
            </a:r>
            <a:endParaRPr sz="32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图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形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文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件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命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名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方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式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建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议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：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自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己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的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学</a:t>
            </a:r>
            <a:r>
              <a:rPr dirty="0" sz="1800" spc="-10" b="1">
                <a:solidFill>
                  <a:srgbClr val="C00000"/>
                </a:solidFill>
                <a:latin typeface="黑体"/>
                <a:cs typeface="黑体"/>
              </a:rPr>
              <a:t>号</a:t>
            </a:r>
            <a:r>
              <a:rPr dirty="0" sz="1800" spc="-10" b="1">
                <a:solidFill>
                  <a:srgbClr val="C00000"/>
                </a:solidFill>
                <a:latin typeface="Times New Roman"/>
                <a:cs typeface="Times New Roman"/>
              </a:rPr>
              <a:t>_1.dwg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819" y="2314716"/>
            <a:ext cx="3439860" cy="239805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6900" y="2547873"/>
            <a:ext cx="2478024" cy="18065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019927" y="4208271"/>
            <a:ext cx="1866900" cy="76581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algn="ctr" marR="71120">
              <a:lnSpc>
                <a:spcPct val="100000"/>
              </a:lnSpc>
              <a:spcBef>
                <a:spcPts val="850"/>
              </a:spcBef>
            </a:pPr>
            <a:r>
              <a:rPr dirty="0" sz="1800" spc="-10" b="1">
                <a:latin typeface="黑体"/>
                <a:cs typeface="黑体"/>
              </a:rPr>
              <a:t>模</a:t>
            </a:r>
            <a:r>
              <a:rPr dirty="0" sz="1800" spc="-50" b="1">
                <a:latin typeface="黑体"/>
                <a:cs typeface="黑体"/>
              </a:rPr>
              <a:t>板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1800" spc="-10" b="1">
                <a:latin typeface="黑体"/>
                <a:cs typeface="黑体"/>
              </a:rPr>
              <a:t>（</a:t>
            </a:r>
            <a:r>
              <a:rPr dirty="0" sz="1800" spc="-10" b="1">
                <a:latin typeface="黑体"/>
                <a:cs typeface="黑体"/>
              </a:rPr>
              <a:t>网</a:t>
            </a:r>
            <a:r>
              <a:rPr dirty="0" sz="1800" spc="-10" b="1">
                <a:latin typeface="黑体"/>
                <a:cs typeface="黑体"/>
              </a:rPr>
              <a:t>络</a:t>
            </a:r>
            <a:r>
              <a:rPr dirty="0" sz="1800" spc="-10" b="1">
                <a:latin typeface="黑体"/>
                <a:cs typeface="黑体"/>
              </a:rPr>
              <a:t>学</a:t>
            </a:r>
            <a:r>
              <a:rPr dirty="0" sz="1800" spc="-10" b="1">
                <a:latin typeface="黑体"/>
                <a:cs typeface="黑体"/>
              </a:rPr>
              <a:t>堂</a:t>
            </a:r>
            <a:r>
              <a:rPr dirty="0" sz="1800" spc="-10" b="1">
                <a:latin typeface="黑体"/>
                <a:cs typeface="黑体"/>
              </a:rPr>
              <a:t>下</a:t>
            </a:r>
            <a:r>
              <a:rPr dirty="0" sz="1800" spc="-10" b="1">
                <a:latin typeface="黑体"/>
                <a:cs typeface="黑体"/>
              </a:rPr>
              <a:t>载</a:t>
            </a:r>
            <a:r>
              <a:rPr dirty="0" sz="1800" spc="-50" b="1">
                <a:latin typeface="黑体"/>
                <a:cs typeface="黑体"/>
              </a:rPr>
              <a:t>）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953516"/>
            <a:ext cx="8418830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0">
                <a:solidFill>
                  <a:srgbClr val="C00000"/>
                </a:solidFill>
                <a:latin typeface="黑体"/>
                <a:cs typeface="黑体"/>
              </a:rPr>
              <a:t>创</a:t>
            </a:r>
            <a:r>
              <a:rPr dirty="0" sz="2800" spc="-25" i="0">
                <a:solidFill>
                  <a:srgbClr val="C00000"/>
                </a:solidFill>
                <a:latin typeface="黑体"/>
                <a:cs typeface="黑体"/>
              </a:rPr>
              <a:t>意</a:t>
            </a:r>
            <a:r>
              <a:rPr dirty="0" sz="2800" spc="-25" i="0">
                <a:solidFill>
                  <a:srgbClr val="C00000"/>
                </a:solidFill>
                <a:latin typeface="黑体"/>
                <a:cs typeface="黑体"/>
              </a:rPr>
              <a:t>题</a:t>
            </a:r>
            <a:r>
              <a:rPr dirty="0" sz="2800" spc="-50" i="0">
                <a:solidFill>
                  <a:srgbClr val="C00000"/>
                </a:solidFill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10" i="0">
                <a:latin typeface="黑体"/>
                <a:cs typeface="黑体"/>
              </a:rPr>
              <a:t>AutoCAD</a:t>
            </a:r>
            <a:r>
              <a:rPr dirty="0" sz="2800" spc="-10" i="0">
                <a:solidFill>
                  <a:srgbClr val="FF0000"/>
                </a:solidFill>
                <a:latin typeface="黑体"/>
                <a:cs typeface="黑体"/>
              </a:rPr>
              <a:t>创</a:t>
            </a:r>
            <a:r>
              <a:rPr dirty="0" sz="2800" spc="-25" i="0">
                <a:solidFill>
                  <a:srgbClr val="FF0000"/>
                </a:solidFill>
                <a:latin typeface="黑体"/>
                <a:cs typeface="黑体"/>
              </a:rPr>
              <a:t>意</a:t>
            </a:r>
            <a:r>
              <a:rPr dirty="0" sz="2800" spc="-25" i="0">
                <a:solidFill>
                  <a:srgbClr val="FF0000"/>
                </a:solidFill>
                <a:latin typeface="黑体"/>
                <a:cs typeface="黑体"/>
              </a:rPr>
              <a:t>构</a:t>
            </a:r>
            <a:r>
              <a:rPr dirty="0" sz="2800" spc="-25" i="0">
                <a:solidFill>
                  <a:srgbClr val="FF0000"/>
                </a:solidFill>
                <a:latin typeface="黑体"/>
                <a:cs typeface="黑体"/>
              </a:rPr>
              <a:t>形</a:t>
            </a:r>
            <a:r>
              <a:rPr dirty="0" sz="2800" spc="-20" i="0">
                <a:latin typeface="黑体"/>
                <a:cs typeface="黑体"/>
              </a:rPr>
              <a:t>，奇</a:t>
            </a:r>
            <a:r>
              <a:rPr dirty="0" sz="2800" spc="-30" i="0">
                <a:latin typeface="黑体"/>
                <a:cs typeface="黑体"/>
              </a:rPr>
              <a:t>思</a:t>
            </a:r>
            <a:r>
              <a:rPr dirty="0" sz="2800" spc="-30" i="0">
                <a:latin typeface="黑体"/>
                <a:cs typeface="黑体"/>
              </a:rPr>
              <a:t>妙</a:t>
            </a:r>
            <a:r>
              <a:rPr dirty="0" sz="2800" spc="-10" i="0">
                <a:latin typeface="黑体"/>
                <a:cs typeface="黑体"/>
              </a:rPr>
              <a:t>想</a:t>
            </a:r>
            <a:r>
              <a:rPr dirty="0" sz="2800" spc="-30" i="0">
                <a:latin typeface="黑体"/>
                <a:cs typeface="黑体"/>
              </a:rPr>
              <a:t>的</a:t>
            </a:r>
            <a:r>
              <a:rPr dirty="0" sz="2800" spc="-30" i="0">
                <a:latin typeface="黑体"/>
                <a:cs typeface="黑体"/>
              </a:rPr>
              <a:t>二</a:t>
            </a:r>
            <a:r>
              <a:rPr dirty="0" sz="2800" spc="-15" i="0">
                <a:latin typeface="黑体"/>
                <a:cs typeface="黑体"/>
              </a:rPr>
              <a:t>维图形，</a:t>
            </a:r>
            <a:r>
              <a:rPr dirty="0" sz="2800" spc="-30" i="0">
                <a:latin typeface="黑体"/>
                <a:cs typeface="黑体"/>
              </a:rPr>
              <a:t>事</a:t>
            </a:r>
            <a:r>
              <a:rPr dirty="0" sz="2800" spc="-20" i="0">
                <a:latin typeface="黑体"/>
                <a:cs typeface="黑体"/>
              </a:rPr>
              <a:t>物，</a:t>
            </a:r>
            <a:r>
              <a:rPr dirty="0" sz="2800" spc="-30" i="0">
                <a:latin typeface="黑体"/>
                <a:cs typeface="黑体"/>
              </a:rPr>
              <a:t>创</a:t>
            </a:r>
            <a:r>
              <a:rPr dirty="0" sz="2800" spc="-50" i="0">
                <a:latin typeface="黑体"/>
                <a:cs typeface="黑体"/>
              </a:rPr>
              <a:t>意</a:t>
            </a:r>
            <a:r>
              <a:rPr dirty="0" sz="2800" spc="-20" i="0">
                <a:latin typeface="黑体"/>
                <a:cs typeface="黑体"/>
              </a:rPr>
              <a:t>设</a:t>
            </a:r>
            <a:r>
              <a:rPr dirty="0" sz="2800" spc="-30" i="0">
                <a:latin typeface="黑体"/>
                <a:cs typeface="黑体"/>
              </a:rPr>
              <a:t>计</a:t>
            </a:r>
            <a:r>
              <a:rPr dirty="0" sz="2800" spc="-30" i="0">
                <a:latin typeface="黑体"/>
                <a:cs typeface="黑体"/>
              </a:rPr>
              <a:t>图</a:t>
            </a:r>
            <a:r>
              <a:rPr dirty="0" sz="2800" spc="-30" i="0">
                <a:latin typeface="黑体"/>
                <a:cs typeface="黑体"/>
              </a:rPr>
              <a:t>形</a:t>
            </a:r>
            <a:r>
              <a:rPr dirty="0" sz="2800" spc="-20" i="0">
                <a:latin typeface="黑体"/>
                <a:cs typeface="黑体"/>
              </a:rPr>
              <a:t>，</a:t>
            </a:r>
            <a:r>
              <a:rPr dirty="0" sz="2800" spc="-30" i="0">
                <a:latin typeface="黑体"/>
                <a:cs typeface="黑体"/>
              </a:rPr>
              <a:t>任</a:t>
            </a:r>
            <a:r>
              <a:rPr dirty="0" sz="2800" spc="-30" i="0">
                <a:latin typeface="黑体"/>
                <a:cs typeface="黑体"/>
              </a:rPr>
              <a:t>意</a:t>
            </a:r>
            <a:r>
              <a:rPr dirty="0" sz="2800" spc="-30" i="0">
                <a:latin typeface="黑体"/>
                <a:cs typeface="黑体"/>
              </a:rPr>
              <a:t>选</a:t>
            </a:r>
            <a:r>
              <a:rPr dirty="0" sz="2800" spc="-25" i="0">
                <a:latin typeface="黑体"/>
                <a:cs typeface="黑体"/>
              </a:rPr>
              <a:t>题，</a:t>
            </a:r>
            <a:r>
              <a:rPr dirty="0" sz="2800" spc="-30" i="0">
                <a:latin typeface="黑体"/>
                <a:cs typeface="黑体"/>
              </a:rPr>
              <a:t>自</a:t>
            </a:r>
            <a:r>
              <a:rPr dirty="0" sz="2800" spc="-30" i="0">
                <a:latin typeface="黑体"/>
                <a:cs typeface="黑体"/>
              </a:rPr>
              <a:t>由</a:t>
            </a:r>
            <a:r>
              <a:rPr dirty="0" sz="2800" spc="-25" i="0">
                <a:latin typeface="黑体"/>
                <a:cs typeface="黑体"/>
              </a:rPr>
              <a:t>发挥。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8267" y="2660649"/>
            <a:ext cx="78797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黑体"/>
                <a:cs typeface="黑体"/>
              </a:rPr>
              <a:t>在</a:t>
            </a:r>
            <a:r>
              <a:rPr dirty="0" sz="2800" spc="-30" b="1">
                <a:latin typeface="黑体"/>
                <a:cs typeface="黑体"/>
              </a:rPr>
              <a:t>绘</a:t>
            </a:r>
            <a:r>
              <a:rPr dirty="0" sz="2800" spc="-30" b="1">
                <a:latin typeface="黑体"/>
                <a:cs typeface="黑体"/>
              </a:rPr>
              <a:t>图</a:t>
            </a:r>
            <a:r>
              <a:rPr dirty="0" sz="2800" spc="-30" b="1">
                <a:latin typeface="黑体"/>
                <a:cs typeface="黑体"/>
              </a:rPr>
              <a:t>模</a:t>
            </a:r>
            <a:r>
              <a:rPr dirty="0" sz="2800" spc="-10" b="1">
                <a:latin typeface="黑体"/>
                <a:cs typeface="黑体"/>
              </a:rPr>
              <a:t>板</a:t>
            </a:r>
            <a:r>
              <a:rPr dirty="0" sz="2800" spc="-30" b="1">
                <a:latin typeface="黑体"/>
                <a:cs typeface="黑体"/>
              </a:rPr>
              <a:t>文</a:t>
            </a:r>
            <a:r>
              <a:rPr dirty="0" sz="2800" spc="-30" b="1">
                <a:latin typeface="黑体"/>
                <a:cs typeface="黑体"/>
              </a:rPr>
              <a:t>件</a:t>
            </a:r>
            <a:r>
              <a:rPr dirty="0" sz="2800" spc="-30" b="1">
                <a:latin typeface="黑体"/>
                <a:cs typeface="黑体"/>
              </a:rPr>
              <a:t>中</a:t>
            </a:r>
            <a:r>
              <a:rPr dirty="0" sz="2800" spc="-5" b="1">
                <a:latin typeface="黑体"/>
                <a:cs typeface="黑体"/>
              </a:rPr>
              <a:t>画，</a:t>
            </a:r>
            <a:r>
              <a:rPr dirty="0" sz="2800" spc="-30" b="1">
                <a:solidFill>
                  <a:srgbClr val="C00000"/>
                </a:solidFill>
                <a:latin typeface="黑体"/>
                <a:cs typeface="黑体"/>
              </a:rPr>
              <a:t>只</a:t>
            </a:r>
            <a:r>
              <a:rPr dirty="0" sz="2800" spc="-30" b="1">
                <a:solidFill>
                  <a:srgbClr val="C00000"/>
                </a:solidFill>
                <a:latin typeface="黑体"/>
                <a:cs typeface="黑体"/>
              </a:rPr>
              <a:t>画</a:t>
            </a:r>
            <a:r>
              <a:rPr dirty="0" sz="2800" spc="-10" b="1">
                <a:solidFill>
                  <a:srgbClr val="C00000"/>
                </a:solidFill>
                <a:latin typeface="黑体"/>
                <a:cs typeface="黑体"/>
              </a:rPr>
              <a:t>主</a:t>
            </a:r>
            <a:r>
              <a:rPr dirty="0" sz="2800" spc="-30" b="1">
                <a:solidFill>
                  <a:srgbClr val="C00000"/>
                </a:solidFill>
                <a:latin typeface="黑体"/>
                <a:cs typeface="黑体"/>
              </a:rPr>
              <a:t>视</a:t>
            </a:r>
            <a:r>
              <a:rPr dirty="0" sz="2800" spc="-30" b="1">
                <a:solidFill>
                  <a:srgbClr val="C00000"/>
                </a:solidFill>
                <a:latin typeface="黑体"/>
                <a:cs typeface="黑体"/>
              </a:rPr>
              <a:t>图</a:t>
            </a:r>
            <a:r>
              <a:rPr dirty="0" sz="2800" spc="-20" b="1">
                <a:solidFill>
                  <a:srgbClr val="C00000"/>
                </a:solidFill>
                <a:latin typeface="黑体"/>
                <a:cs typeface="黑体"/>
              </a:rPr>
              <a:t>，背</a:t>
            </a:r>
            <a:r>
              <a:rPr dirty="0" sz="2800" spc="-30" b="1">
                <a:solidFill>
                  <a:srgbClr val="C00000"/>
                </a:solidFill>
                <a:latin typeface="黑体"/>
                <a:cs typeface="黑体"/>
              </a:rPr>
              <a:t>景</a:t>
            </a:r>
            <a:r>
              <a:rPr dirty="0" sz="2800" spc="-30" b="1">
                <a:solidFill>
                  <a:srgbClr val="C00000"/>
                </a:solidFill>
                <a:latin typeface="黑体"/>
                <a:cs typeface="黑体"/>
              </a:rPr>
              <a:t>用</a:t>
            </a:r>
            <a:r>
              <a:rPr dirty="0" sz="2800" spc="-30" b="1">
                <a:solidFill>
                  <a:srgbClr val="C00000"/>
                </a:solidFill>
                <a:latin typeface="黑体"/>
                <a:cs typeface="黑体"/>
              </a:rPr>
              <a:t>白</a:t>
            </a:r>
            <a:r>
              <a:rPr dirty="0" sz="2800" b="1">
                <a:solidFill>
                  <a:srgbClr val="C00000"/>
                </a:solidFill>
                <a:latin typeface="黑体"/>
                <a:cs typeface="黑体"/>
              </a:rPr>
              <a:t>色</a:t>
            </a:r>
            <a:r>
              <a:rPr dirty="0" sz="2800" spc="-50" b="1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189" y="3140964"/>
            <a:ext cx="2478151" cy="180657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733793" y="4801234"/>
            <a:ext cx="1406525" cy="76581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6870">
              <a:lnSpc>
                <a:spcPct val="100000"/>
              </a:lnSpc>
              <a:spcBef>
                <a:spcPts val="855"/>
              </a:spcBef>
            </a:pPr>
            <a:r>
              <a:rPr dirty="0" sz="1800" spc="-10" b="1">
                <a:latin typeface="黑体"/>
                <a:cs typeface="黑体"/>
              </a:rPr>
              <a:t>模</a:t>
            </a:r>
            <a:r>
              <a:rPr dirty="0" sz="1800" spc="-50" b="1">
                <a:latin typeface="黑体"/>
                <a:cs typeface="黑体"/>
              </a:rPr>
              <a:t>板</a:t>
            </a:r>
            <a:endParaRPr sz="1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800" spc="-10" b="1">
                <a:latin typeface="黑体"/>
                <a:cs typeface="黑体"/>
              </a:rPr>
              <a:t>（</a:t>
            </a:r>
            <a:r>
              <a:rPr dirty="0" sz="1800" spc="-10" b="1">
                <a:latin typeface="黑体"/>
                <a:cs typeface="黑体"/>
              </a:rPr>
              <a:t>网</a:t>
            </a:r>
            <a:r>
              <a:rPr dirty="0" sz="1800" spc="-10" b="1">
                <a:latin typeface="黑体"/>
                <a:cs typeface="黑体"/>
              </a:rPr>
              <a:t>络</a:t>
            </a:r>
            <a:r>
              <a:rPr dirty="0" sz="1800" spc="-10" b="1">
                <a:latin typeface="黑体"/>
                <a:cs typeface="黑体"/>
              </a:rPr>
              <a:t>学</a:t>
            </a:r>
            <a:r>
              <a:rPr dirty="0" sz="1800" spc="-10" b="1">
                <a:latin typeface="黑体"/>
                <a:cs typeface="黑体"/>
              </a:rPr>
              <a:t>堂</a:t>
            </a:r>
            <a:r>
              <a:rPr dirty="0" sz="1800" spc="-50" b="1">
                <a:latin typeface="黑体"/>
                <a:cs typeface="黑体"/>
              </a:rPr>
              <a:t>）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6334" y="4529407"/>
            <a:ext cx="5995670" cy="139763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00" spc="-10" b="1">
                <a:solidFill>
                  <a:srgbClr val="C00000"/>
                </a:solidFill>
                <a:latin typeface="黑体"/>
                <a:cs typeface="黑体"/>
              </a:rPr>
              <a:t>在</a:t>
            </a:r>
            <a:r>
              <a:rPr dirty="0" sz="2000" spc="-10" b="1">
                <a:solidFill>
                  <a:srgbClr val="C00000"/>
                </a:solidFill>
                <a:latin typeface="黑体"/>
                <a:cs typeface="黑体"/>
              </a:rPr>
              <a:t>网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络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学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堂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提交（</a:t>
            </a:r>
            <a:r>
              <a:rPr dirty="0" sz="2000" spc="-30" b="1">
                <a:solidFill>
                  <a:srgbClr val="C00000"/>
                </a:solidFill>
                <a:latin typeface="黑体"/>
                <a:cs typeface="黑体"/>
              </a:rPr>
              <a:t>文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件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另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存</a:t>
            </a:r>
            <a:r>
              <a:rPr dirty="0" sz="2000" spc="-25" b="1">
                <a:solidFill>
                  <a:srgbClr val="C00000"/>
                </a:solidFill>
                <a:latin typeface="黑体"/>
                <a:cs typeface="黑体"/>
              </a:rPr>
              <a:t>为</a:t>
            </a:r>
            <a:r>
              <a:rPr dirty="0" sz="2000" spc="-10" b="1">
                <a:solidFill>
                  <a:srgbClr val="C00000"/>
                </a:solidFill>
                <a:latin typeface="Times New Roman"/>
                <a:cs typeface="Times New Roman"/>
              </a:rPr>
              <a:t>2004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版</a:t>
            </a:r>
            <a:r>
              <a:rPr dirty="0" sz="2000" spc="-50" b="1">
                <a:solidFill>
                  <a:srgbClr val="C00000"/>
                </a:solidFill>
                <a:latin typeface="黑体"/>
                <a:cs typeface="黑体"/>
              </a:rPr>
              <a:t>）</a:t>
            </a:r>
            <a:endParaRPr sz="20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spc="-10" b="1">
                <a:solidFill>
                  <a:srgbClr val="C00000"/>
                </a:solidFill>
                <a:latin typeface="黑体"/>
                <a:cs typeface="黑体"/>
              </a:rPr>
              <a:t>图</a:t>
            </a:r>
            <a:r>
              <a:rPr dirty="0" sz="2000" spc="-10" b="1">
                <a:solidFill>
                  <a:srgbClr val="C00000"/>
                </a:solidFill>
                <a:latin typeface="黑体"/>
                <a:cs typeface="黑体"/>
              </a:rPr>
              <a:t>形</a:t>
            </a:r>
            <a:r>
              <a:rPr dirty="0" sz="2000" spc="-25" b="1">
                <a:solidFill>
                  <a:srgbClr val="C00000"/>
                </a:solidFill>
                <a:latin typeface="黑体"/>
                <a:cs typeface="黑体"/>
              </a:rPr>
              <a:t>文</a:t>
            </a:r>
            <a:r>
              <a:rPr dirty="0" sz="2000" spc="-25" b="1">
                <a:solidFill>
                  <a:srgbClr val="C00000"/>
                </a:solidFill>
                <a:latin typeface="黑体"/>
                <a:cs typeface="黑体"/>
              </a:rPr>
              <a:t>件</a:t>
            </a:r>
            <a:r>
              <a:rPr dirty="0" sz="2000" spc="-25" b="1">
                <a:solidFill>
                  <a:srgbClr val="C00000"/>
                </a:solidFill>
                <a:latin typeface="黑体"/>
                <a:cs typeface="黑体"/>
              </a:rPr>
              <a:t>命</a:t>
            </a:r>
            <a:r>
              <a:rPr dirty="0" sz="2000" spc="-30" b="1">
                <a:solidFill>
                  <a:srgbClr val="C00000"/>
                </a:solidFill>
                <a:latin typeface="黑体"/>
                <a:cs typeface="黑体"/>
              </a:rPr>
              <a:t>名方式建</a:t>
            </a:r>
            <a:r>
              <a:rPr dirty="0" sz="2000" spc="-25" b="1">
                <a:solidFill>
                  <a:srgbClr val="C00000"/>
                </a:solidFill>
                <a:latin typeface="黑体"/>
                <a:cs typeface="黑体"/>
              </a:rPr>
              <a:t>议</a:t>
            </a:r>
            <a:r>
              <a:rPr dirty="0" sz="2000" spc="-25" b="1">
                <a:solidFill>
                  <a:srgbClr val="C00000"/>
                </a:solidFill>
                <a:latin typeface="黑体"/>
                <a:cs typeface="黑体"/>
              </a:rPr>
              <a:t>示</a:t>
            </a:r>
            <a:r>
              <a:rPr dirty="0" sz="2000" spc="-25" b="1">
                <a:solidFill>
                  <a:srgbClr val="C00000"/>
                </a:solidFill>
                <a:latin typeface="黑体"/>
                <a:cs typeface="黑体"/>
              </a:rPr>
              <a:t>例</a:t>
            </a:r>
            <a:r>
              <a:rPr dirty="0" sz="2000" spc="-30" b="1">
                <a:solidFill>
                  <a:srgbClr val="C00000"/>
                </a:solidFill>
                <a:latin typeface="黑体"/>
                <a:cs typeface="黑体"/>
              </a:rPr>
              <a:t>：</a:t>
            </a:r>
            <a:r>
              <a:rPr dirty="0" sz="2000" spc="-25" b="1">
                <a:solidFill>
                  <a:srgbClr val="C00000"/>
                </a:solidFill>
                <a:latin typeface="黑体"/>
                <a:cs typeface="黑体"/>
              </a:rPr>
              <a:t>自</a:t>
            </a:r>
            <a:r>
              <a:rPr dirty="0" sz="2000" spc="-25" b="1">
                <a:solidFill>
                  <a:srgbClr val="C00000"/>
                </a:solidFill>
                <a:latin typeface="黑体"/>
                <a:cs typeface="黑体"/>
              </a:rPr>
              <a:t>己</a:t>
            </a:r>
            <a:r>
              <a:rPr dirty="0" sz="2000" spc="-25" b="1">
                <a:solidFill>
                  <a:srgbClr val="C00000"/>
                </a:solidFill>
                <a:latin typeface="黑体"/>
                <a:cs typeface="黑体"/>
              </a:rPr>
              <a:t>的学号</a:t>
            </a:r>
            <a:r>
              <a:rPr dirty="0" sz="2000" spc="-10" b="1">
                <a:solidFill>
                  <a:srgbClr val="C00000"/>
                </a:solidFill>
                <a:latin typeface="Times New Roman"/>
                <a:cs typeface="Times New Roman"/>
              </a:rPr>
              <a:t>_2-</a:t>
            </a:r>
            <a:r>
              <a:rPr dirty="0" sz="2000" spc="-25" b="1">
                <a:solidFill>
                  <a:srgbClr val="C00000"/>
                </a:solidFill>
                <a:latin typeface="黑体"/>
                <a:cs typeface="黑体"/>
              </a:rPr>
              <a:t>名称</a:t>
            </a:r>
            <a:r>
              <a:rPr dirty="0" sz="2000" spc="-20" b="1">
                <a:solidFill>
                  <a:srgbClr val="C00000"/>
                </a:solidFill>
                <a:latin typeface="Times New Roman"/>
                <a:cs typeface="Times New Roman"/>
              </a:rPr>
              <a:t>.dwg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必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要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时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附</a:t>
            </a:r>
            <a:r>
              <a:rPr dirty="0" sz="2000" spc="-30" b="1">
                <a:solidFill>
                  <a:srgbClr val="C00000"/>
                </a:solidFill>
                <a:latin typeface="黑体"/>
                <a:cs typeface="黑体"/>
              </a:rPr>
              <a:t>简</a:t>
            </a:r>
            <a:r>
              <a:rPr dirty="0" sz="2000" spc="-30" b="1">
                <a:solidFill>
                  <a:srgbClr val="C00000"/>
                </a:solidFill>
                <a:latin typeface="黑体"/>
                <a:cs typeface="黑体"/>
              </a:rPr>
              <a:t>要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说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明</a:t>
            </a:r>
            <a:r>
              <a:rPr dirty="0" sz="2000" spc="-20" b="1">
                <a:solidFill>
                  <a:srgbClr val="C00000"/>
                </a:solidFill>
                <a:latin typeface="黑体"/>
                <a:cs typeface="黑体"/>
              </a:rPr>
              <a:t>文</a:t>
            </a:r>
            <a:r>
              <a:rPr dirty="0" sz="2000" spc="-50" b="1">
                <a:solidFill>
                  <a:srgbClr val="C00000"/>
                </a:solidFill>
                <a:latin typeface="黑体"/>
                <a:cs typeface="黑体"/>
              </a:rPr>
              <a:t>字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开</a:t>
            </a:r>
            <a:r>
              <a:rPr dirty="0" spc="-30"/>
              <a:t>启</a:t>
            </a:r>
            <a:r>
              <a:rPr dirty="0" spc="-30"/>
              <a:t>瓶</a:t>
            </a:r>
            <a:r>
              <a:rPr dirty="0" spc="-30"/>
              <a:t>盖</a:t>
            </a:r>
            <a:r>
              <a:rPr dirty="0" spc="-30"/>
              <a:t>的</a:t>
            </a:r>
            <a:r>
              <a:rPr dirty="0" spc="-30"/>
              <a:t>工</a:t>
            </a:r>
            <a:r>
              <a:rPr dirty="0" spc="-30"/>
              <a:t>具</a:t>
            </a:r>
            <a:r>
              <a:rPr dirty="0" spc="-50"/>
              <a:t>。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/>
          </a:p>
          <a:p>
            <a:pPr algn="just" marL="12700" marR="5080">
              <a:lnSpc>
                <a:spcPct val="97800"/>
              </a:lnSpc>
              <a:spcBef>
                <a:spcPts val="5"/>
              </a:spcBef>
            </a:pPr>
            <a:r>
              <a:rPr dirty="0" spc="-35"/>
              <a:t>除</a:t>
            </a:r>
            <a:r>
              <a:rPr dirty="0" spc="-35"/>
              <a:t>了</a:t>
            </a:r>
            <a:r>
              <a:rPr dirty="0" spc="-35"/>
              <a:t>画</a:t>
            </a:r>
            <a:r>
              <a:rPr dirty="0" spc="-35"/>
              <a:t>线</a:t>
            </a:r>
            <a:r>
              <a:rPr dirty="0" spc="-35"/>
              <a:t>、</a:t>
            </a:r>
            <a:r>
              <a:rPr dirty="0" spc="-35"/>
              <a:t>弧</a:t>
            </a:r>
            <a:r>
              <a:rPr dirty="0" spc="-35"/>
              <a:t>和</a:t>
            </a:r>
            <a:r>
              <a:rPr dirty="0" spc="-35"/>
              <a:t>圆</a:t>
            </a:r>
            <a:r>
              <a:rPr dirty="0" spc="-35"/>
              <a:t>的</a:t>
            </a:r>
            <a:r>
              <a:rPr dirty="0" spc="-35"/>
              <a:t>功</a:t>
            </a:r>
            <a:r>
              <a:rPr dirty="0" spc="-35"/>
              <a:t>能</a:t>
            </a:r>
            <a:r>
              <a:rPr dirty="0" spc="-35"/>
              <a:t>外</a:t>
            </a:r>
            <a:r>
              <a:rPr dirty="0" spc="-50"/>
              <a:t>，</a:t>
            </a:r>
            <a:r>
              <a:rPr dirty="0" spc="-30"/>
              <a:t>还</a:t>
            </a:r>
            <a:r>
              <a:rPr dirty="0" spc="-30"/>
              <a:t>要</a:t>
            </a:r>
            <a:r>
              <a:rPr dirty="0" spc="-30"/>
              <a:t>用</a:t>
            </a:r>
            <a:r>
              <a:rPr dirty="0" spc="-30"/>
              <a:t>到</a:t>
            </a:r>
            <a:r>
              <a:rPr dirty="0" spc="-30"/>
              <a:t>画</a:t>
            </a:r>
            <a:r>
              <a:rPr dirty="0" spc="-30"/>
              <a:t>曲</a:t>
            </a:r>
            <a:r>
              <a:rPr dirty="0" spc="-30"/>
              <a:t>线</a:t>
            </a:r>
            <a:r>
              <a:rPr dirty="0" spc="-30"/>
              <a:t>和</a:t>
            </a:r>
            <a:r>
              <a:rPr dirty="0" spc="-30"/>
              <a:t>图</a:t>
            </a:r>
            <a:r>
              <a:rPr dirty="0" spc="-30"/>
              <a:t>案</a:t>
            </a:r>
            <a:r>
              <a:rPr dirty="0" spc="-30"/>
              <a:t>填</a:t>
            </a:r>
            <a:r>
              <a:rPr dirty="0" spc="-30"/>
              <a:t>充</a:t>
            </a:r>
            <a:r>
              <a:rPr dirty="0" spc="-50"/>
              <a:t>的</a:t>
            </a:r>
            <a:r>
              <a:rPr dirty="0" spc="-30"/>
              <a:t>功</a:t>
            </a:r>
            <a:r>
              <a:rPr dirty="0" spc="-30"/>
              <a:t>能</a:t>
            </a:r>
            <a:r>
              <a:rPr dirty="0" spc="-50"/>
              <a:t>。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35"/>
              <a:t>抛</a:t>
            </a:r>
            <a:r>
              <a:rPr dirty="0" spc="-335"/>
              <a:t>砖</a:t>
            </a:r>
            <a:r>
              <a:rPr dirty="0" spc="-335"/>
              <a:t>引</a:t>
            </a:r>
            <a:r>
              <a:rPr dirty="0" spc="-335"/>
              <a:t>玉</a:t>
            </a:r>
            <a:r>
              <a:rPr dirty="0" sz="5400" spc="-50" i="0">
                <a:latin typeface="宋体"/>
                <a:cs typeface="宋体"/>
              </a:rPr>
              <a:t>：</a:t>
            </a:r>
            <a:endParaRPr sz="5400">
              <a:latin typeface="宋体"/>
              <a:cs typeface="宋体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6026" y="1484375"/>
            <a:ext cx="2781300" cy="4079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:title>PowerPoint 演示文稿</dc:title>
  <dcterms:created xsi:type="dcterms:W3CDTF">2023-03-29T01:49:38Z</dcterms:created>
  <dcterms:modified xsi:type="dcterms:W3CDTF">2023-03-29T01:49:38Z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2023-03-29T00:00:00Z</vt:filetime>
  </property>
  <property fmtid="{D5CDD505-2E9C-101B-9397-08002B2CF9AE}" pid="5" name="Producer">
    <vt:lpwstr>Microsoft® PowerPoint® 2010</vt:lpwstr>
  </property>
</Properties>
</file>