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60" r:id="rId4"/>
    <p:sldId id="276" r:id="rId5"/>
    <p:sldId id="268" r:id="rId6"/>
    <p:sldId id="278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6236" autoAdjust="0"/>
  </p:normalViewPr>
  <p:slideViewPr>
    <p:cSldViewPr snapToGrid="0">
      <p:cViewPr varScale="1">
        <p:scale>
          <a:sx n="104" d="100"/>
          <a:sy n="104" d="100"/>
        </p:scale>
        <p:origin x="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MO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66148-E560-48D4-AD87-19A5D97B26F8}" type="datetimeFigureOut">
              <a:rPr lang="zh-MO" altLang="en-US" smtClean="0"/>
              <a:t>26/4/2023</a:t>
            </a:fld>
            <a:endParaRPr lang="zh-MO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MO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MO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MO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F7E23-2724-401E-8BFF-C513C320E61D}" type="slidenum">
              <a:rPr lang="zh-MO" altLang="en-US" smtClean="0"/>
              <a:t>‹#›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2059655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MO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F7E23-2724-401E-8BFF-C513C320E61D}" type="slidenum">
              <a:rPr lang="zh-MO" altLang="en-US" smtClean="0"/>
              <a:t>4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86582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MO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F7E23-2724-401E-8BFF-C513C320E61D}" type="slidenum">
              <a:rPr lang="zh-MO" altLang="en-US" smtClean="0"/>
              <a:t>5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1020171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MO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F7E23-2724-401E-8BFF-C513C320E61D}" type="slidenum">
              <a:rPr lang="zh-MO" altLang="en-US" smtClean="0"/>
              <a:t>6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360802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MO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F7E23-2724-401E-8BFF-C513C320E61D}" type="slidenum">
              <a:rPr lang="zh-MO" altLang="en-US" smtClean="0"/>
              <a:t>7</a:t>
            </a:fld>
            <a:endParaRPr lang="zh-MO" altLang="en-US"/>
          </a:p>
        </p:txBody>
      </p:sp>
    </p:spTree>
    <p:extLst>
      <p:ext uri="{BB962C8B-B14F-4D97-AF65-F5344CB8AC3E}">
        <p14:creationId xmlns:p14="http://schemas.microsoft.com/office/powerpoint/2010/main" val="230082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99EE-2840-4B79-AC34-E5E890911E6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3D21-8085-47BD-BD05-7D6E96B8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42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99EE-2840-4B79-AC34-E5E890911E6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3D21-8085-47BD-BD05-7D6E96B8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8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99EE-2840-4B79-AC34-E5E890911E6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3D21-8085-47BD-BD05-7D6E96B8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99EE-2840-4B79-AC34-E5E890911E6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3D21-8085-47BD-BD05-7D6E96B8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99EE-2840-4B79-AC34-E5E890911E6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3D21-8085-47BD-BD05-7D6E96B8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8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99EE-2840-4B79-AC34-E5E890911E6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3D21-8085-47BD-BD05-7D6E96B8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6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99EE-2840-4B79-AC34-E5E890911E6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3D21-8085-47BD-BD05-7D6E96B8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8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99EE-2840-4B79-AC34-E5E890911E6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3D21-8085-47BD-BD05-7D6E96B8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0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99EE-2840-4B79-AC34-E5E890911E6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3D21-8085-47BD-BD05-7D6E96B8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3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99EE-2840-4B79-AC34-E5E890911E6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3D21-8085-47BD-BD05-7D6E96B8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85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99EE-2840-4B79-AC34-E5E890911E6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F3D21-8085-47BD-BD05-7D6E96B8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799EE-2840-4B79-AC34-E5E890911E63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F3D21-8085-47BD-BD05-7D6E96B8C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277564" y="1003294"/>
            <a:ext cx="9144000" cy="2387600"/>
          </a:xfrm>
        </p:spPr>
        <p:txBody>
          <a:bodyPr/>
          <a:lstStyle/>
          <a:p>
            <a:r>
              <a:rPr lang="en-US" altLang="zh-MO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Gleaners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185558" y="3497230"/>
            <a:ext cx="9144000" cy="1655762"/>
          </a:xfrm>
        </p:spPr>
        <p:txBody>
          <a:bodyPr/>
          <a:lstStyle/>
          <a:p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Oral presentation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8984719" y="5499904"/>
            <a:ext cx="5727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Name: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吴晨聪</a:t>
            </a: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Class: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能动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7" name="AutoShape 2" descr="未提供相片說明。">
            <a:extLst>
              <a:ext uri="{FF2B5EF4-FFF2-40B4-BE49-F238E27FC236}">
                <a16:creationId xmlns:a16="http://schemas.microsoft.com/office/drawing/2014/main" id="{A1386371-2E8F-C9C1-FCA9-0C52734A8C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MO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15B03B-9CD3-A917-07B8-D76783C1D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34" y="1103795"/>
            <a:ext cx="5970666" cy="44686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11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7089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Eras Bold ITC" panose="020B0907030504020204" pitchFamily="34" charset="0"/>
                <a:ea typeface="微軟正黑體" panose="020B0604030504040204" pitchFamily="34" charset="-120"/>
              </a:rPr>
              <a:t>Content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A250359-D00D-A714-C8F8-ABAB41FBF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142" y="2135772"/>
            <a:ext cx="6182226" cy="435133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Introduction of The Artist 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 Appreciation And Analysis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Personal Feelings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8843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7B0055FB-F4C8-2239-E33D-E59343F3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9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Eras Bold ITC" panose="020B0907030504020204" pitchFamily="34" charset="0"/>
                <a:ea typeface="微軟正黑體" panose="020B0604030504040204" pitchFamily="34" charset="-120"/>
              </a:rPr>
              <a:t>Introduction of The Artist 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3EA8CC7-9B60-5022-1D4A-90FB478FC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26" y="2213978"/>
            <a:ext cx="6182226" cy="435133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Jean-</a:t>
            </a:r>
            <a:r>
              <a:rPr lang="en-US" sz="3200" dirty="0" err="1"/>
              <a:t>Frandik</a:t>
            </a:r>
            <a:r>
              <a:rPr lang="en-US" sz="3200" dirty="0"/>
              <a:t> Millet 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France artist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Barbizon school style</a:t>
            </a:r>
          </a:p>
          <a:p>
            <a:pPr lvl="1"/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lvl="1"/>
            <a:endParaRPr lang="en-US" sz="3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536BF2-8842-1E24-F64B-FF49408F2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212" y="1608428"/>
            <a:ext cx="3463949" cy="43513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3766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" y="0"/>
            <a:ext cx="12192000" cy="6858000"/>
          </a:xfrm>
          <a:prstGeom prst="rect">
            <a:avLst/>
          </a:prstGeom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927A8B4E-4030-33FA-97CE-FDDB8217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9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Eras Bold ITC" panose="020B0907030504020204" pitchFamily="34" charset="0"/>
                <a:ea typeface="微軟正黑體" panose="020B0604030504040204" pitchFamily="34" charset="-120"/>
              </a:rPr>
              <a:t>Barbizon school style</a:t>
            </a:r>
          </a:p>
        </p:txBody>
      </p:sp>
      <p:pic>
        <p:nvPicPr>
          <p:cNvPr id="3076" name="Picture 4" descr="Jules Dupré, The Old Oak, c. 1870, National Gallery of Art, Washington, DC.">
            <a:extLst>
              <a:ext uri="{FF2B5EF4-FFF2-40B4-BE49-F238E27FC236}">
                <a16:creationId xmlns:a16="http://schemas.microsoft.com/office/drawing/2014/main" id="{A35517D1-D879-CD26-DA12-826AE50C8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7" y="1573458"/>
            <a:ext cx="5517816" cy="425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E85E77A4-217E-54B1-0C30-78C89D37686F}"/>
              </a:ext>
            </a:extLst>
          </p:cNvPr>
          <p:cNvSpPr txBox="1"/>
          <p:nvPr/>
        </p:nvSpPr>
        <p:spPr>
          <a:xfrm>
            <a:off x="-148468" y="5989707"/>
            <a:ext cx="6244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MO" sz="3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Old Oak</a:t>
            </a:r>
          </a:p>
        </p:txBody>
      </p:sp>
      <p:pic>
        <p:nvPicPr>
          <p:cNvPr id="3078" name="Picture 6" descr="Jean-Baptiste-Camille Corot, View of the Forest of Fontainebleau (1830)">
            <a:extLst>
              <a:ext uri="{FF2B5EF4-FFF2-40B4-BE49-F238E27FC236}">
                <a16:creationId xmlns:a16="http://schemas.microsoft.com/office/drawing/2014/main" id="{326C9976-36BA-7391-7DEB-6F32B5E84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59473"/>
            <a:ext cx="5876942" cy="4269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C10F6E0-F0DF-8A58-23AC-6CD940110ED8}"/>
              </a:ext>
            </a:extLst>
          </p:cNvPr>
          <p:cNvSpPr txBox="1"/>
          <p:nvPr/>
        </p:nvSpPr>
        <p:spPr>
          <a:xfrm>
            <a:off x="5912237" y="5989707"/>
            <a:ext cx="6244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MO" sz="3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View of the Forest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8A590116-DBA3-9718-1F2D-751408C39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813" y="370890"/>
            <a:ext cx="8524374" cy="63799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3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BA77EBCA-78DD-D0CF-D0E4-A8720492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9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Eras Bold ITC" panose="020B0907030504020204" pitchFamily="34" charset="0"/>
                <a:ea typeface="微軟正黑體" panose="020B0604030504040204" pitchFamily="34" charset="-120"/>
              </a:rPr>
              <a:t> Appreciation And Analysis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672EDBF-6D93-1A2E-74C0-01A7E28F4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11" y="1558090"/>
            <a:ext cx="5884566" cy="44042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1D192D9-D9E3-B6AD-ACFC-42FEBB2EA981}"/>
              </a:ext>
            </a:extLst>
          </p:cNvPr>
          <p:cNvSpPr txBox="1"/>
          <p:nvPr/>
        </p:nvSpPr>
        <p:spPr>
          <a:xfrm>
            <a:off x="5912237" y="5989707"/>
            <a:ext cx="6244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MO" sz="3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Gleaners 1857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AC05AC29-DCC1-C274-2485-46A9BBF0A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47" y="2223144"/>
            <a:ext cx="6182226" cy="435133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Three ordinary women are picking up the </a:t>
            </a:r>
            <a:r>
              <a:rPr lang="en-US" sz="3200" b="1" u="sng" dirty="0"/>
              <a:t>ears of wheat 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People and </a:t>
            </a:r>
            <a:r>
              <a:rPr lang="en-US" sz="3200" b="1" u="sng" dirty="0"/>
              <a:t>wheat rick </a:t>
            </a:r>
            <a:r>
              <a:rPr lang="en-US" sz="3200" dirty="0"/>
              <a:t>behind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Prefect light and distance details 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7832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BA77EBCA-78DD-D0CF-D0E4-A8720492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90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Eras Bold ITC" panose="020B0907030504020204" pitchFamily="34" charset="0"/>
                <a:ea typeface="微軟正黑體" panose="020B0604030504040204" pitchFamily="34" charset="-120"/>
              </a:rPr>
              <a:t> Personal Feelings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8672EDBF-6D93-1A2E-74C0-01A7E28F4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511" y="1558090"/>
            <a:ext cx="5884566" cy="44042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71D192D9-D9E3-B6AD-ACFC-42FEBB2EA981}"/>
              </a:ext>
            </a:extLst>
          </p:cNvPr>
          <p:cNvSpPr txBox="1"/>
          <p:nvPr/>
        </p:nvSpPr>
        <p:spPr>
          <a:xfrm>
            <a:off x="5912237" y="5989707"/>
            <a:ext cx="6244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MO" sz="3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The Gleaners 1857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AC05AC29-DCC1-C274-2485-46A9BBF0A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26" y="2213978"/>
            <a:ext cx="5541385" cy="4351338"/>
          </a:xfrm>
        </p:spPr>
        <p:txBody>
          <a:bodyPr>
            <a:normAutofit/>
          </a:bodyPr>
          <a:lstStyle/>
          <a:p>
            <a:pPr lvl="1"/>
            <a:r>
              <a:rPr lang="en-US" sz="3200" dirty="0"/>
              <a:t>Painting style is easy to understand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Reflecting the </a:t>
            </a:r>
            <a:r>
              <a:rPr lang="en-US" sz="3200" b="1" u="sng" dirty="0"/>
              <a:t>reality</a:t>
            </a:r>
            <a:r>
              <a:rPr lang="en-US" sz="3200" dirty="0"/>
              <a:t> at that time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Telling people what we should </a:t>
            </a:r>
            <a:r>
              <a:rPr lang="en-US" sz="3200" b="1" u="sng" dirty="0"/>
              <a:t>concern</a:t>
            </a:r>
          </a:p>
          <a:p>
            <a:pPr lvl="1"/>
            <a:endParaRPr lang="en-US" sz="3200" dirty="0"/>
          </a:p>
          <a:p>
            <a:pPr lvl="1"/>
            <a:endParaRPr lang="en-US" sz="3200" dirty="0"/>
          </a:p>
          <a:p>
            <a:pPr marL="457200" lvl="1" indent="0">
              <a:buNone/>
            </a:pPr>
            <a:endParaRPr lang="en-US" sz="32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4647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44240" y="2767280"/>
            <a:ext cx="530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9772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2524</TotalTime>
  <Words>105</Words>
  <Application>Microsoft Office PowerPoint</Application>
  <PresentationFormat>寬螢幕</PresentationFormat>
  <Paragraphs>43</Paragraphs>
  <Slides>7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Arial</vt:lpstr>
      <vt:lpstr>Arial</vt:lpstr>
      <vt:lpstr>Calibri</vt:lpstr>
      <vt:lpstr>Calibri Light</vt:lpstr>
      <vt:lpstr>Eras Bold ITC</vt:lpstr>
      <vt:lpstr>Office 佈景主題</vt:lpstr>
      <vt:lpstr>The Gleaners</vt:lpstr>
      <vt:lpstr>Content</vt:lpstr>
      <vt:lpstr>Introduction of The Artist </vt:lpstr>
      <vt:lpstr>Barbizon school style</vt:lpstr>
      <vt:lpstr> Appreciation And Analysis</vt:lpstr>
      <vt:lpstr> Personal Feelings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Exam</dc:title>
  <dc:creator>user</dc:creator>
  <cp:lastModifiedBy>晨聰 吳</cp:lastModifiedBy>
  <cp:revision>140</cp:revision>
  <dcterms:created xsi:type="dcterms:W3CDTF">2018-11-11T11:15:01Z</dcterms:created>
  <dcterms:modified xsi:type="dcterms:W3CDTF">2023-04-26T12:14:49Z</dcterms:modified>
</cp:coreProperties>
</file>