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80" r:id="rId3"/>
    <p:sldId id="309" r:id="rId4"/>
    <p:sldId id="310" r:id="rId5"/>
    <p:sldId id="311" r:id="rId6"/>
    <p:sldId id="312" r:id="rId7"/>
    <p:sldId id="313" r:id="rId8"/>
    <p:sldId id="314" r:id="rId9"/>
    <p:sldId id="328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9" r:id="rId21"/>
    <p:sldId id="325" r:id="rId22"/>
    <p:sldId id="331" r:id="rId23"/>
    <p:sldId id="327" r:id="rId24"/>
    <p:sldId id="330" r:id="rId25"/>
    <p:sldId id="287" r:id="rId26"/>
    <p:sldId id="286" r:id="rId27"/>
    <p:sldId id="332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21" autoAdjust="0"/>
  </p:normalViewPr>
  <p:slideViewPr>
    <p:cSldViewPr>
      <p:cViewPr>
        <p:scale>
          <a:sx n="75" d="100"/>
          <a:sy n="75" d="100"/>
        </p:scale>
        <p:origin x="811" y="566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8285" y="1374395"/>
            <a:ext cx="56154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04-Feb-23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04-Feb-23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04-Feb-23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00" y="228600"/>
            <a:ext cx="11074400" cy="990600"/>
          </a:xfrm>
          <a:custGeom>
            <a:avLst/>
            <a:gdLst/>
            <a:ahLst/>
            <a:cxnLst/>
            <a:rect l="l" t="t" r="r" b="b"/>
            <a:pathLst>
              <a:path w="8305800" h="990600">
                <a:moveTo>
                  <a:pt x="0" y="304800"/>
                </a:moveTo>
                <a:lnTo>
                  <a:pt x="8305800" y="304800"/>
                </a:lnTo>
              </a:path>
              <a:path w="8305800" h="990600">
                <a:moveTo>
                  <a:pt x="152400" y="0"/>
                </a:moveTo>
                <a:lnTo>
                  <a:pt x="152400" y="990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609600" y="6400800"/>
            <a:ext cx="109728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7771" y="177800"/>
            <a:ext cx="37151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4955" y="1570990"/>
            <a:ext cx="10541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86008" y="6448358"/>
            <a:ext cx="626533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A9A591-733B-DE2B-11C4-8529E562950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44" y="0"/>
            <a:ext cx="602891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1768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09BC58D-DCBF-E757-94FA-08AE76DCE00A}"/>
              </a:ext>
            </a:extLst>
          </p:cNvPr>
          <p:cNvSpPr txBox="1"/>
          <p:nvPr/>
        </p:nvSpPr>
        <p:spPr>
          <a:xfrm>
            <a:off x="7620000" y="762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= memory[128] = 6</a:t>
            </a:r>
          </a:p>
        </p:txBody>
      </p:sp>
    </p:spTree>
    <p:extLst>
      <p:ext uri="{BB962C8B-B14F-4D97-AF65-F5344CB8AC3E}">
        <p14:creationId xmlns:p14="http://schemas.microsoft.com/office/powerpoint/2010/main" val="218728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490315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F8812D-902A-DE20-8103-6185EA4BBCD1}"/>
              </a:ext>
            </a:extLst>
          </p:cNvPr>
          <p:cNvSpPr txBox="1"/>
          <p:nvPr/>
        </p:nvSpPr>
        <p:spPr>
          <a:xfrm>
            <a:off x="7620000" y="762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= memory[128] = 6</a:t>
            </a:r>
          </a:p>
        </p:txBody>
      </p:sp>
    </p:spTree>
    <p:extLst>
      <p:ext uri="{BB962C8B-B14F-4D97-AF65-F5344CB8AC3E}">
        <p14:creationId xmlns:p14="http://schemas.microsoft.com/office/powerpoint/2010/main" val="305232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52459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980BD1-14D5-4221-AD5B-F147643C17D5}"/>
              </a:ext>
            </a:extLst>
          </p:cNvPr>
          <p:cNvSpPr txBox="1"/>
          <p:nvPr/>
        </p:nvSpPr>
        <p:spPr>
          <a:xfrm>
            <a:off x="7620000" y="762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= memory[128] = 6</a:t>
            </a:r>
          </a:p>
        </p:txBody>
      </p:sp>
    </p:spTree>
    <p:extLst>
      <p:ext uri="{BB962C8B-B14F-4D97-AF65-F5344CB8AC3E}">
        <p14:creationId xmlns:p14="http://schemas.microsoft.com/office/powerpoint/2010/main" val="250629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27429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DFC4C1F-952A-07C1-C18F-8A045732923E}"/>
              </a:ext>
            </a:extLst>
          </p:cNvPr>
          <p:cNvSpPr txBox="1"/>
          <p:nvPr/>
        </p:nvSpPr>
        <p:spPr>
          <a:xfrm>
            <a:off x="7620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= memory[128] = 6</a:t>
            </a:r>
          </a:p>
          <a:p>
            <a:r>
              <a:rPr lang="en-US"/>
              <a:t>R0 = memory[129] </a:t>
            </a:r>
          </a:p>
        </p:txBody>
      </p:sp>
    </p:spTree>
    <p:extLst>
      <p:ext uri="{BB962C8B-B14F-4D97-AF65-F5344CB8AC3E}">
        <p14:creationId xmlns:p14="http://schemas.microsoft.com/office/powerpoint/2010/main" val="189862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94260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EA18DD7-795D-7230-4904-C3B70BFEC865}"/>
              </a:ext>
            </a:extLst>
          </p:cNvPr>
          <p:cNvSpPr txBox="1"/>
          <p:nvPr/>
        </p:nvSpPr>
        <p:spPr>
          <a:xfrm>
            <a:off x="7620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= memory[128] = 6</a:t>
            </a:r>
          </a:p>
          <a:p>
            <a:r>
              <a:rPr lang="en-US"/>
              <a:t>R0 = memory[129] = 1</a:t>
            </a:r>
          </a:p>
        </p:txBody>
      </p:sp>
    </p:spTree>
    <p:extLst>
      <p:ext uri="{BB962C8B-B14F-4D97-AF65-F5344CB8AC3E}">
        <p14:creationId xmlns:p14="http://schemas.microsoft.com/office/powerpoint/2010/main" val="140531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8070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C33BB8E-E6B1-7601-C99E-A0B1C2DB471C}"/>
              </a:ext>
            </a:extLst>
          </p:cNvPr>
          <p:cNvSpPr txBox="1"/>
          <p:nvPr/>
        </p:nvSpPr>
        <p:spPr>
          <a:xfrm>
            <a:off x="7620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= memory[128] = 6</a:t>
            </a:r>
          </a:p>
          <a:p>
            <a:r>
              <a:rPr lang="en-US"/>
              <a:t>R0 = memory[129] = 1</a:t>
            </a:r>
          </a:p>
        </p:txBody>
      </p:sp>
    </p:spTree>
    <p:extLst>
      <p:ext uri="{BB962C8B-B14F-4D97-AF65-F5344CB8AC3E}">
        <p14:creationId xmlns:p14="http://schemas.microsoft.com/office/powerpoint/2010/main" val="21944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82150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D1BBABE-6FD4-E9CB-5EF0-F1404BBD1021}"/>
              </a:ext>
            </a:extLst>
          </p:cNvPr>
          <p:cNvSpPr txBox="1"/>
          <p:nvPr/>
        </p:nvSpPr>
        <p:spPr>
          <a:xfrm>
            <a:off x="7620000" y="7620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= memory[128] = 6</a:t>
            </a:r>
          </a:p>
          <a:p>
            <a:r>
              <a:rPr lang="en-US"/>
              <a:t>R0 = memory[129] = 1</a:t>
            </a:r>
          </a:p>
          <a:p>
            <a:r>
              <a:rPr lang="en-US"/>
              <a:t>R1 = R1 – R0</a:t>
            </a:r>
          </a:p>
        </p:txBody>
      </p:sp>
    </p:spTree>
    <p:extLst>
      <p:ext uri="{BB962C8B-B14F-4D97-AF65-F5344CB8AC3E}">
        <p14:creationId xmlns:p14="http://schemas.microsoft.com/office/powerpoint/2010/main" val="349221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38579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072E78D-7622-76B5-FDC7-C0E212635A32}"/>
              </a:ext>
            </a:extLst>
          </p:cNvPr>
          <p:cNvSpPr txBox="1"/>
          <p:nvPr/>
        </p:nvSpPr>
        <p:spPr>
          <a:xfrm>
            <a:off x="7620000" y="7620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= memory[128] = 6</a:t>
            </a:r>
          </a:p>
          <a:p>
            <a:r>
              <a:rPr lang="en-US"/>
              <a:t>R0 = memory[129] = 1</a:t>
            </a:r>
          </a:p>
          <a:p>
            <a:r>
              <a:rPr lang="en-US"/>
              <a:t>R1 = R1 – R0</a:t>
            </a:r>
          </a:p>
        </p:txBody>
      </p:sp>
    </p:spTree>
    <p:extLst>
      <p:ext uri="{BB962C8B-B14F-4D97-AF65-F5344CB8AC3E}">
        <p14:creationId xmlns:p14="http://schemas.microsoft.com/office/powerpoint/2010/main" val="21301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22233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6F858D-C486-83D6-8FA7-8EA1686516ED}"/>
              </a:ext>
            </a:extLst>
          </p:cNvPr>
          <p:cNvSpPr txBox="1"/>
          <p:nvPr/>
        </p:nvSpPr>
        <p:spPr>
          <a:xfrm>
            <a:off x="7620000" y="7620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= memory[128] = 6</a:t>
            </a:r>
          </a:p>
          <a:p>
            <a:r>
              <a:rPr lang="en-US"/>
              <a:t>R0 = memory[129] = 1</a:t>
            </a:r>
          </a:p>
          <a:p>
            <a:r>
              <a:rPr lang="en-US"/>
              <a:t>R1 = R1 – R0</a:t>
            </a:r>
          </a:p>
        </p:txBody>
      </p:sp>
    </p:spTree>
    <p:extLst>
      <p:ext uri="{BB962C8B-B14F-4D97-AF65-F5344CB8AC3E}">
        <p14:creationId xmlns:p14="http://schemas.microsoft.com/office/powerpoint/2010/main" val="30013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60647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82CED85-F3A6-D540-B3A7-FA8129A56E27}"/>
              </a:ext>
            </a:extLst>
          </p:cNvPr>
          <p:cNvSpPr txBox="1"/>
          <p:nvPr/>
        </p:nvSpPr>
        <p:spPr>
          <a:xfrm>
            <a:off x="7620000" y="7620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= memory[128] = 6</a:t>
            </a:r>
          </a:p>
          <a:p>
            <a:r>
              <a:rPr lang="en-US"/>
              <a:t>R0 = memory[129] = 1</a:t>
            </a:r>
          </a:p>
          <a:p>
            <a:r>
              <a:rPr lang="en-US"/>
              <a:t>R1 = R1 – R0</a:t>
            </a:r>
          </a:p>
          <a:p>
            <a:r>
              <a:rPr lang="en-US"/>
              <a:t>if ( Zflag == 1 )</a:t>
            </a:r>
          </a:p>
          <a:p>
            <a:r>
              <a:rPr lang="en-US"/>
              <a:t>	PC = memory[130] = 10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A506F9-DF86-7241-B335-00035239852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1"/>
            <a:ext cx="6028912" cy="68580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69784"/>
              </p:ext>
            </p:extLst>
          </p:nvPr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87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3246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82CED85-F3A6-D540-B3A7-FA8129A56E27}"/>
              </a:ext>
            </a:extLst>
          </p:cNvPr>
          <p:cNvSpPr txBox="1"/>
          <p:nvPr/>
        </p:nvSpPr>
        <p:spPr>
          <a:xfrm>
            <a:off x="7620000" y="7620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= memory[128] = 6</a:t>
            </a:r>
          </a:p>
          <a:p>
            <a:r>
              <a:rPr lang="en-US"/>
              <a:t>R0 = memory[129] = 1</a:t>
            </a:r>
          </a:p>
          <a:p>
            <a:r>
              <a:rPr lang="en-US"/>
              <a:t>R1 = R1 – R0</a:t>
            </a:r>
          </a:p>
          <a:p>
            <a:r>
              <a:rPr lang="en-US"/>
              <a:t>if ( Zflag == 1 )</a:t>
            </a:r>
          </a:p>
          <a:p>
            <a:r>
              <a:rPr lang="en-US"/>
              <a:t>	PC = memory[130] = 10</a:t>
            </a:r>
          </a:p>
          <a:p>
            <a:r>
              <a:rPr lang="en-US"/>
              <a:t>	HALT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37279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4F777DE-2F07-F3A7-F0E9-31C6535505C7}"/>
              </a:ext>
            </a:extLst>
          </p:cNvPr>
          <p:cNvSpPr txBox="1"/>
          <p:nvPr/>
        </p:nvSpPr>
        <p:spPr>
          <a:xfrm>
            <a:off x="7620000" y="7620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= memory[128] = 6</a:t>
            </a:r>
          </a:p>
          <a:p>
            <a:r>
              <a:rPr lang="en-US"/>
              <a:t>R0 = memory[129] = 1</a:t>
            </a:r>
          </a:p>
          <a:p>
            <a:r>
              <a:rPr lang="en-US"/>
              <a:t>R1 = R1 – R0</a:t>
            </a:r>
          </a:p>
          <a:p>
            <a:r>
              <a:rPr lang="en-US"/>
              <a:t>if ( Zflag == 1 )</a:t>
            </a:r>
          </a:p>
          <a:p>
            <a:r>
              <a:rPr lang="en-US"/>
              <a:t>	PC = memory[130] = 10</a:t>
            </a:r>
          </a:p>
          <a:p>
            <a:r>
              <a:rPr lang="en-US"/>
              <a:t>	HALT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/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B76248E-0A35-7E1B-129D-5478BBB54089}"/>
              </a:ext>
            </a:extLst>
          </p:cNvPr>
          <p:cNvSpPr txBox="1"/>
          <p:nvPr/>
        </p:nvSpPr>
        <p:spPr>
          <a:xfrm>
            <a:off x="7620000" y="7620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= memory[128] = 6</a:t>
            </a:r>
          </a:p>
          <a:p>
            <a:r>
              <a:rPr lang="en-US"/>
              <a:t>R0 = memory[129] = 1</a:t>
            </a:r>
          </a:p>
          <a:p>
            <a:r>
              <a:rPr lang="en-US"/>
              <a:t>R1 = R1 – R0</a:t>
            </a:r>
          </a:p>
          <a:p>
            <a:r>
              <a:rPr lang="en-US"/>
              <a:t>if ( Zflag == 1 )</a:t>
            </a:r>
          </a:p>
          <a:p>
            <a:r>
              <a:rPr lang="en-US"/>
              <a:t>	PC = memory[130] = 10</a:t>
            </a:r>
          </a:p>
          <a:p>
            <a:r>
              <a:rPr lang="en-US"/>
              <a:t>	HALT</a:t>
            </a:r>
          </a:p>
          <a:p>
            <a:r>
              <a:rPr lang="en-US"/>
              <a:t>PC = memory[131]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0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400625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F1751FA-1D0A-71EF-B237-D3CFF48A89F0}"/>
              </a:ext>
            </a:extLst>
          </p:cNvPr>
          <p:cNvSpPr txBox="1"/>
          <p:nvPr/>
        </p:nvSpPr>
        <p:spPr>
          <a:xfrm>
            <a:off x="7620000" y="7620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= memory[128] = 6</a:t>
            </a:r>
          </a:p>
          <a:p>
            <a:r>
              <a:rPr lang="en-US"/>
              <a:t>R0 = memory[129] = 1</a:t>
            </a:r>
          </a:p>
          <a:p>
            <a:r>
              <a:rPr lang="en-US"/>
              <a:t>R1 = R1 – R0</a:t>
            </a:r>
          </a:p>
          <a:p>
            <a:r>
              <a:rPr lang="en-US"/>
              <a:t>if ( Zflag == 1 )</a:t>
            </a:r>
          </a:p>
          <a:p>
            <a:r>
              <a:rPr lang="en-US"/>
              <a:t>	PC = memory[130] = 10</a:t>
            </a:r>
          </a:p>
          <a:p>
            <a:r>
              <a:rPr lang="en-US"/>
              <a:t>	HALT</a:t>
            </a:r>
          </a:p>
          <a:p>
            <a:r>
              <a:rPr lang="en-US"/>
              <a:t>PC = memory[131] = 5</a:t>
            </a:r>
          </a:p>
        </p:txBody>
      </p:sp>
    </p:spTree>
    <p:extLst>
      <p:ext uri="{BB962C8B-B14F-4D97-AF65-F5344CB8AC3E}">
        <p14:creationId xmlns:p14="http://schemas.microsoft.com/office/powerpoint/2010/main" val="34312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16090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2891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1751FA-1D0A-71EF-B237-D3CFF48A89F0}"/>
              </a:ext>
            </a:extLst>
          </p:cNvPr>
          <p:cNvSpPr txBox="1"/>
          <p:nvPr/>
        </p:nvSpPr>
        <p:spPr>
          <a:xfrm>
            <a:off x="13182600" y="7620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= memory[128] = 6</a:t>
            </a:r>
          </a:p>
          <a:p>
            <a:r>
              <a:rPr lang="en-US"/>
              <a:t>R0 = memory[129] = 1</a:t>
            </a:r>
          </a:p>
          <a:p>
            <a:r>
              <a:rPr lang="en-US"/>
              <a:t>R1 = R1 – R0</a:t>
            </a:r>
          </a:p>
          <a:p>
            <a:r>
              <a:rPr lang="en-US"/>
              <a:t>if ( Zflag == 1 )</a:t>
            </a:r>
          </a:p>
          <a:p>
            <a:r>
              <a:rPr lang="en-US"/>
              <a:t>	PC = memory[130] = 10</a:t>
            </a:r>
          </a:p>
          <a:p>
            <a:r>
              <a:rPr lang="en-US"/>
              <a:t>	HALT</a:t>
            </a:r>
          </a:p>
          <a:p>
            <a:r>
              <a:rPr lang="en-US"/>
              <a:t>PC = memory[131] = 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61DF2F-A7B6-7A24-89ED-E81DCFA0B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24509"/>
              </p:ext>
            </p:extLst>
          </p:nvPr>
        </p:nvGraphicFramePr>
        <p:xfrm>
          <a:off x="321668" y="7162800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78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8A2C7E99-3EF2-3173-951D-2427D08CF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2" y="0"/>
            <a:ext cx="6030000" cy="68580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12FD1BC-E85A-B26E-9A1E-0E4D765CA962}"/>
              </a:ext>
            </a:extLst>
          </p:cNvPr>
          <p:cNvSpPr/>
          <p:nvPr/>
        </p:nvSpPr>
        <p:spPr>
          <a:xfrm>
            <a:off x="9584466" y="766348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D21D7FD-40F8-B043-0203-66CADA2C5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341A4CC3-C261-A433-F5E5-8D5488182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45" y="2447925"/>
            <a:ext cx="17430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263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766348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A38712A8-EC80-6CED-C4E6-578C729C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37924" cy="68580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8A93994-7DD6-59E9-6074-294BB2A9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08A19BA7-4140-9FC9-28D0-8E5333F53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854" y="2447925"/>
            <a:ext cx="36576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39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766348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A38712A8-EC80-6CED-C4E6-578C729C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37924" cy="68580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8A93994-7DD6-59E9-6074-294BB2A911F5}"/>
              </a:ext>
            </a:extLst>
          </p:cNvPr>
          <p:cNvGraphicFramePr>
            <a:graphicFrameLocks noGrp="1"/>
          </p:cNvGraphicFramePr>
          <p:nvPr/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782F5714-2A70-55D9-0877-5D24E63B6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89" y="1524000"/>
            <a:ext cx="3930477" cy="315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569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10668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5E1052E-47AE-543B-4220-581C3F4BE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28912" cy="68580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01D6977-9DBC-7062-CB25-17A0CFC68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8E28B6E9-1CBC-1A50-7C77-A2329AFE1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89" y="1524000"/>
            <a:ext cx="3930477" cy="315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62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10668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EDAE6440-7437-1B59-015C-146078BE3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28912" cy="68580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40F5F1-20E9-A441-924F-2E942EF28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32A39E44-05FB-6194-92B3-062BED1D8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854" y="2447925"/>
            <a:ext cx="36576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4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2615"/>
              </p:ext>
            </p:extLst>
          </p:nvPr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28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17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13716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EDBA9381-2797-B242-C906-CCAF168D7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28912" cy="6858000"/>
          </a:xfrm>
          <a:prstGeom prst="rect">
            <a:avLst/>
          </a:prstGeom>
        </p:spPr>
      </p:pic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7E09EF7-A42B-ACD8-70FA-94C29DE5B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A692E2E3-40B2-5CC8-4697-E701EF82B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516" y="2938463"/>
            <a:ext cx="32670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73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44196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4094297E-E693-9087-8A82-C34708E74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37924" cy="68580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17306D5-9F96-528A-E7EA-89E7E1828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968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Right 12">
            <a:extLst>
              <a:ext uri="{FF2B5EF4-FFF2-40B4-BE49-F238E27FC236}">
                <a16:creationId xmlns:a16="http://schemas.microsoft.com/office/drawing/2014/main" id="{00CB4DDC-25C6-23F9-49AC-24A43909B3A7}"/>
              </a:ext>
            </a:extLst>
          </p:cNvPr>
          <p:cNvSpPr/>
          <p:nvPr/>
        </p:nvSpPr>
        <p:spPr>
          <a:xfrm>
            <a:off x="9584466" y="44196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1878552D-272A-B635-6998-2F905F2D6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" y="0"/>
            <a:ext cx="6028912" cy="68580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335994B-17EF-DBC7-F139-740664525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9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44196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9C2BD220-AA9A-2F0E-9F2F-D2F98E24F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4" y="0"/>
            <a:ext cx="6028912" cy="68580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EAD0DCD9-40AD-D309-F219-586610AF0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32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16764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ECEA5F-6958-B7E4-307B-EC8693E7E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28912" cy="68580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E70F3F1-7E9E-3A86-BA79-CF4F2C06C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307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16764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AFE73FBD-6E83-B9F9-B23A-838DD60E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37924" cy="68580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F467D8F-978D-40A6-54BB-B7BBD3553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666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47244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D9B0B575-8AD4-07F1-F51E-2E0DDF040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28912" cy="68580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2E4C57F-6DC3-5D70-12E2-FA23BF039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97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47244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D3B123E-0855-9F59-48F0-5763BF990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30000" cy="68580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37AB609-DE5F-9646-2021-EF0B14F6E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18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22860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8D6AE3B3-BF28-B408-0AFD-BCAE23E37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37924" cy="68580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04164B6-16DE-9F1B-ACFD-57E537F4A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64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22860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F3D1DE6-E222-F057-DFF2-0D4835CF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37924" cy="68580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EEF5EDB4-E3DB-1860-D438-61FE39F1F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48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96983"/>
              </p:ext>
            </p:extLst>
          </p:nvPr>
        </p:nvGraphicFramePr>
        <p:xfrm>
          <a:off x="5139135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55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22860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D1DE6-E222-F057-DFF2-0D4835CF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28911" cy="68580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CF78333-5003-64C4-2621-D4BBFA200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896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22860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D1DE6-E222-F057-DFF2-0D4835CF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" y="20322"/>
            <a:ext cx="6028911" cy="6857998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60EED0E-041E-BE83-0E77-D3B01BDF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87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25908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D1DE6-E222-F057-DFF2-0D4835CF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639"/>
            <a:ext cx="6028911" cy="685676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804986C-FE49-3B26-B382-D8F69CE8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782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25908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D1DE6-E222-F057-DFF2-0D4835CF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" y="1239"/>
            <a:ext cx="6028910" cy="685676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CD10573-8BA6-C269-76CD-FB1E47DF2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709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3160725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D1DE6-E222-F057-DFF2-0D4835CF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" y="0"/>
            <a:ext cx="6028910" cy="684776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39982BC-1AA4-1569-1D00-E562773E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81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3160725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D1DE6-E222-F057-DFF2-0D4835CF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6" y="34531"/>
            <a:ext cx="6019910" cy="684776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A444AEA-D81E-F5FF-A642-06EACB857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4297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35052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D1DE6-E222-F057-DFF2-0D4835CF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6" y="0"/>
            <a:ext cx="6019910" cy="684776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93F571C-0963-D95F-7AF3-FC2D2794A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756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53340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D1DE6-E222-F057-DFF2-0D4835CF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6" y="0"/>
            <a:ext cx="6019909" cy="684776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FF644E0-0BCE-1A59-8AC5-5B583A8A9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458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2286000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D1DE6-E222-F057-DFF2-0D4835CF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6" y="-10160"/>
            <a:ext cx="6019909" cy="6837538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9D50296-65A7-E4C4-CBE2-9DF724B7A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1319"/>
              </p:ext>
            </p:extLst>
          </p:nvPr>
        </p:nvGraphicFramePr>
        <p:xfrm>
          <a:off x="9964854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SUB R1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76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/>
        </p:nvGraphicFramePr>
        <p:xfrm>
          <a:off x="5139135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394B63-2828-0502-05FF-9B44BC78C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72796"/>
              </p:ext>
            </p:extLst>
          </p:nvPr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25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20388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16787"/>
              </p:ext>
            </p:extLst>
          </p:nvPr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8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09504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72578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13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31324"/>
              </p:ext>
            </p:extLst>
          </p:nvPr>
        </p:nvGraphicFramePr>
        <p:xfrm>
          <a:off x="5139135" y="383489"/>
          <a:ext cx="190547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39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2739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RD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A9904C-53D6-0554-072B-A66B923B97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028912" y="0"/>
            <a:ext cx="602891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65846-939C-1470-E09E-5C304652CC7D}"/>
              </a:ext>
            </a:extLst>
          </p:cNvPr>
          <p:cNvGraphicFramePr>
            <a:graphicFrameLocks noGrp="1"/>
          </p:cNvGraphicFramePr>
          <p:nvPr/>
        </p:nvGraphicFramePr>
        <p:xfrm>
          <a:off x="321668" y="1981202"/>
          <a:ext cx="4495799" cy="2895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649">
                  <a:extLst>
                    <a:ext uri="{9D8B030D-6E8A-4147-A177-3AD203B41FA5}">
                      <a16:colId xmlns:a16="http://schemas.microsoft.com/office/drawing/2014/main" val="2150011619"/>
                    </a:ext>
                  </a:extLst>
                </a:gridCol>
                <a:gridCol w="810864">
                  <a:extLst>
                    <a:ext uri="{9D8B030D-6E8A-4147-A177-3AD203B41FA5}">
                      <a16:colId xmlns:a16="http://schemas.microsoft.com/office/drawing/2014/main" val="390399628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94592966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337255175"/>
                    </a:ext>
                  </a:extLst>
                </a:gridCol>
                <a:gridCol w="2167618">
                  <a:extLst>
                    <a:ext uri="{9D8B030D-6E8A-4147-A177-3AD203B41FA5}">
                      <a16:colId xmlns:a16="http://schemas.microsoft.com/office/drawing/2014/main" val="1944973036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Opcode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58364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none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73639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+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1271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SUB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dst -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30826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0011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src &amp;&amp; 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83278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~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050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dst &lt;= memory 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48150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memory[Add_R] &lt; = src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58835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1325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BRZ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PC &lt;= memory[Add_R]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98172"/>
                  </a:ext>
                </a:extLst>
              </a:tr>
              <a:tr h="263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Halts execution until reset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14" marR="554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8097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B852FA3-6A13-C764-365C-D02E4AFFB562}"/>
              </a:ext>
            </a:extLst>
          </p:cNvPr>
          <p:cNvSpPr txBox="1"/>
          <p:nvPr/>
        </p:nvSpPr>
        <p:spPr>
          <a:xfrm>
            <a:off x="7620000" y="762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= memory[128]</a:t>
            </a:r>
          </a:p>
        </p:txBody>
      </p:sp>
    </p:spTree>
    <p:extLst>
      <p:ext uri="{BB962C8B-B14F-4D97-AF65-F5344CB8AC3E}">
        <p14:creationId xmlns:p14="http://schemas.microsoft.com/office/powerpoint/2010/main" val="375503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2F7B30-1E65-465E-9AF7-AEE7955E9433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4618</Words>
  <Application>Microsoft Office PowerPoint</Application>
  <PresentationFormat>Widescreen</PresentationFormat>
  <Paragraphs>2943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mblin</dc:creator>
  <cp:lastModifiedBy>Ngô Cảnh</cp:lastModifiedBy>
  <cp:revision>13</cp:revision>
  <dcterms:created xsi:type="dcterms:W3CDTF">2023-01-17T03:48:06Z</dcterms:created>
  <dcterms:modified xsi:type="dcterms:W3CDTF">2023-02-04T18:12:47Z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2010-08-30T00:00:00Z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2023-01-17T00:00:00Z</vt:filetime>
  </property>
</Properties>
</file>