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80" r:id="rId3"/>
    <p:sldId id="282" r:id="rId4"/>
    <p:sldId id="284" r:id="rId5"/>
    <p:sldId id="287" r:id="rId6"/>
    <p:sldId id="286" r:id="rId7"/>
    <p:sldId id="281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21" autoAdjust="0"/>
  </p:normalViewPr>
  <p:slideViewPr>
    <p:cSldViewPr>
      <p:cViewPr>
        <p:scale>
          <a:sx n="100" d="100"/>
          <a:sy n="100" d="100"/>
        </p:scale>
        <p:origin x="-86" y="58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8285" y="1374395"/>
            <a:ext cx="56154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00" y="228600"/>
            <a:ext cx="11074400" cy="990600"/>
          </a:xfrm>
          <a:custGeom>
            <a:avLst/>
            <a:gdLst/>
            <a:ahLst/>
            <a:cxnLst/>
            <a:rect l="l" t="t" r="r" b="b"/>
            <a:pathLst>
              <a:path w="8305800" h="990600">
                <a:moveTo>
                  <a:pt x="0" y="304800"/>
                </a:moveTo>
                <a:lnTo>
                  <a:pt x="8305800" y="304800"/>
                </a:lnTo>
              </a:path>
              <a:path w="8305800" h="990600">
                <a:moveTo>
                  <a:pt x="152400" y="0"/>
                </a:moveTo>
                <a:lnTo>
                  <a:pt x="152400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609600" y="6400800"/>
            <a:ext cx="109728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7771" y="177800"/>
            <a:ext cx="37151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4955" y="1570990"/>
            <a:ext cx="1054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6008" y="6448358"/>
            <a:ext cx="626533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2688935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4267200" y="348590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7792129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5155535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4798699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229196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3149041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3260724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3051655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2736106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Sel_Bus_1_Mux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2920685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4782078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7592260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7586890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4527393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7905681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158543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4766181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3730174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4432499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>
            <a:cxnSpLocks/>
          </p:cNvCxnSpPr>
          <p:nvPr/>
        </p:nvCxnSpPr>
        <p:spPr>
          <a:xfrm>
            <a:off x="5923293" y="3421784"/>
            <a:ext cx="285006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3154686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4766180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3725676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3157564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4766179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3728554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3178520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4749297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3749510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8496235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8490865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4426106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4420243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4420244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4432500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3733817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cxnSpLocks/>
            <a:stCxn id="632" idx="3"/>
            <a:endCxn id="647" idx="1"/>
          </p:cNvCxnSpPr>
          <p:nvPr/>
        </p:nvCxnSpPr>
        <p:spPr>
          <a:xfrm flipV="1">
            <a:off x="3724312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3195091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3730174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3733816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6496919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cxnSpLocks/>
            <a:stCxn id="753" idx="2"/>
          </p:cNvCxnSpPr>
          <p:nvPr/>
        </p:nvCxnSpPr>
        <p:spPr>
          <a:xfrm flipH="1">
            <a:off x="7044589" y="3175180"/>
            <a:ext cx="1" cy="2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6900159" y="1712245"/>
            <a:ext cx="1704311" cy="583870"/>
          </a:xfrm>
          <a:prstGeom prst="bentConnector3">
            <a:avLst>
              <a:gd name="adj1" fmla="val 172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5670156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5670155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5670153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5653271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6646501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3723149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4432499" y="3478417"/>
            <a:ext cx="801567" cy="1977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6253786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7022678" y="3414569"/>
            <a:ext cx="21911" cy="164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cxnSpLocks/>
            <a:stCxn id="59" idx="9"/>
            <a:endCxn id="649" idx="3"/>
          </p:cNvCxnSpPr>
          <p:nvPr/>
        </p:nvCxnSpPr>
        <p:spPr>
          <a:xfrm flipH="1">
            <a:off x="5169539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5903425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5904639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cxnSpLocks/>
            <a:stCxn id="651" idx="0"/>
            <a:endCxn id="55" idx="5"/>
          </p:cNvCxnSpPr>
          <p:nvPr/>
        </p:nvCxnSpPr>
        <p:spPr>
          <a:xfrm flipH="1" flipV="1">
            <a:off x="8354056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cxnSpLocks/>
            <a:stCxn id="55" idx="3"/>
            <a:endCxn id="829" idx="2"/>
          </p:cNvCxnSpPr>
          <p:nvPr/>
        </p:nvCxnSpPr>
        <p:spPr>
          <a:xfrm flipH="1">
            <a:off x="7232439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319765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8354056" y="5705976"/>
            <a:ext cx="0" cy="26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8038878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3741267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52586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4582201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7019680" y="5370591"/>
            <a:ext cx="0" cy="59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8327367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6952525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2931352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cxnSpLocks/>
            <a:stCxn id="1087" idx="3"/>
            <a:endCxn id="649" idx="0"/>
          </p:cNvCxnSpPr>
          <p:nvPr/>
        </p:nvCxnSpPr>
        <p:spPr>
          <a:xfrm>
            <a:off x="3733816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2904655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cxnSpLocks/>
            <a:stCxn id="1091" idx="3"/>
            <a:endCxn id="651" idx="1"/>
          </p:cNvCxnSpPr>
          <p:nvPr/>
        </p:nvCxnSpPr>
        <p:spPr>
          <a:xfrm>
            <a:off x="3723149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3379429" y="4841974"/>
            <a:ext cx="33759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cxnSpLocks/>
            <a:stCxn id="649" idx="1"/>
            <a:endCxn id="1096" idx="3"/>
          </p:cNvCxnSpPr>
          <p:nvPr/>
        </p:nvCxnSpPr>
        <p:spPr>
          <a:xfrm flipH="1">
            <a:off x="3717021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5291710" y="4917370"/>
            <a:ext cx="6315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2726602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Sel_Bus_2_Mux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3724312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3394476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3724053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8341749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67D046-F609-DDFE-062F-6CD10BC7F0B3}"/>
              </a:ext>
            </a:extLst>
          </p:cNvPr>
          <p:cNvCxnSpPr>
            <a:cxnSpLocks/>
            <a:stCxn id="646" idx="2"/>
          </p:cNvCxnSpPr>
          <p:nvPr/>
        </p:nvCxnSpPr>
        <p:spPr>
          <a:xfrm>
            <a:off x="5234066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Sel_Bus_1_Mux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5"/>
            <a:ext cx="1704311" cy="583870"/>
          </a:xfrm>
          <a:prstGeom prst="bentConnector3">
            <a:avLst>
              <a:gd name="adj1" fmla="val 172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325655" y="4841974"/>
            <a:ext cx="33759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237936" y="4917370"/>
            <a:ext cx="6315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Sel_Bus_2_Mux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44013"/>
              </p:ext>
            </p:extLst>
          </p:nvPr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F14E6E-9E7A-77B1-EF27-46545361F352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8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Sel_Bus_1_Mux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5"/>
            <a:ext cx="1704311" cy="583870"/>
          </a:xfrm>
          <a:prstGeom prst="bentConnector3">
            <a:avLst>
              <a:gd name="adj1" fmla="val 172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325655" y="4841974"/>
            <a:ext cx="33759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237936" y="4917370"/>
            <a:ext cx="6315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Sel_Bus_2_Mux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29072"/>
              </p:ext>
            </p:extLst>
          </p:nvPr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46DB54-54C2-DA0A-30DA-44CFA0FD0A71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415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Sel_Bus_1_Mux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</a:t>
            </a:r>
            <a:r>
              <a:rPr lang="en-US" sz="1000" b="1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6"/>
            <a:ext cx="1704311" cy="583870"/>
          </a:xfrm>
          <a:prstGeom prst="bentConnector3">
            <a:avLst>
              <a:gd name="adj1" fmla="val 172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</a:t>
            </a:r>
            <a:r>
              <a:rPr lang="en-US" sz="1000" b="1">
                <a:solidFill>
                  <a:srgbClr val="FF0000"/>
                </a:solidFill>
              </a:rPr>
              <a:t>1</a:t>
            </a:r>
            <a:r>
              <a:rPr lang="en-US" sz="1000" b="1">
                <a:solidFill>
                  <a:schemeClr val="tx1"/>
                </a:solidFill>
              </a:rPr>
              <a:t>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325655" y="4841974"/>
            <a:ext cx="33759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237936" y="4917370"/>
            <a:ext cx="6315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Sel_Bus_2_Mux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C40BDB-573B-4D8D-AA1E-718D429A6858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Sel_Bus_1_Mux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</a:t>
            </a:r>
            <a:r>
              <a:rPr lang="en-US" sz="1000" b="1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6"/>
            <a:ext cx="1704311" cy="583870"/>
          </a:xfrm>
          <a:prstGeom prst="bentConnector3">
            <a:avLst>
              <a:gd name="adj1" fmla="val 172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</a:t>
            </a:r>
            <a:r>
              <a:rPr lang="en-US" sz="1000" b="1">
                <a:solidFill>
                  <a:srgbClr val="FF0000"/>
                </a:solidFill>
              </a:rPr>
              <a:t>1</a:t>
            </a:r>
            <a:r>
              <a:rPr lang="en-US" sz="1000" b="1">
                <a:solidFill>
                  <a:schemeClr val="tx1"/>
                </a:solidFill>
              </a:rPr>
              <a:t>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Load_Add_R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325655" y="4841974"/>
            <a:ext cx="33759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237936" y="4917370"/>
            <a:ext cx="6315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Sel_Bus_2_Mux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A0B8CE-7E68-B14C-E4F5-B682991F33C2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6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Sel_Bus_1_Mux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0000 0000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solidFill>
                  <a:srgbClr val="FF0000"/>
                </a:solidFill>
                <a:latin typeface="Arial"/>
                <a:cs typeface="Arial"/>
              </a:rPr>
              <a:t>Load_</a:t>
            </a: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IR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</a:t>
            </a:r>
            <a:r>
              <a:rPr lang="en-US" sz="1000" b="1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6"/>
            <a:ext cx="1704311" cy="583870"/>
          </a:xfrm>
          <a:prstGeom prst="bentConnector3">
            <a:avLst>
              <a:gd name="adj1" fmla="val 172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</a:t>
            </a:r>
            <a:r>
              <a:rPr lang="en-US" sz="1000" b="1">
                <a:solidFill>
                  <a:srgbClr val="FF0000"/>
                </a:solidFill>
              </a:rPr>
              <a:t>2</a:t>
            </a:r>
            <a:r>
              <a:rPr lang="en-US" sz="1000" b="1">
                <a:solidFill>
                  <a:schemeClr val="tx1"/>
                </a:solidFill>
              </a:rPr>
              <a:t>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Load_Add_R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325655" y="4841974"/>
            <a:ext cx="33759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237936" y="4917370"/>
            <a:ext cx="6315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Sel_Bus_2_Mux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766348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8195F8-E127-BF56-95FB-CB345B291665}"/>
              </a:ext>
            </a:extLst>
          </p:cNvPr>
          <p:cNvCxnSpPr>
            <a:cxnSpLocks/>
          </p:cNvCxnSpPr>
          <p:nvPr/>
        </p:nvCxnSpPr>
        <p:spPr>
          <a:xfrm>
            <a:off x="3178153" y="3912963"/>
            <a:ext cx="0" cy="18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3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7F266F-80B3-BBA6-E1F4-4A0BA50706A6}"/>
              </a:ext>
            </a:extLst>
          </p:cNvPr>
          <p:cNvSpPr txBox="1"/>
          <p:nvPr/>
        </p:nvSpPr>
        <p:spPr>
          <a:xfrm>
            <a:off x="1981200" y="1859339"/>
            <a:ext cx="9677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Ins	Opcode	Dst	Src	Action</a:t>
            </a:r>
          </a:p>
          <a:p>
            <a:r>
              <a:rPr lang="en-US"/>
              <a:t>NOP	0000	xx	xx	none</a:t>
            </a:r>
          </a:p>
          <a:p>
            <a:r>
              <a:rPr lang="en-US"/>
              <a:t>ADD	0001	dst	src	dst &lt;= src + dst</a:t>
            </a:r>
          </a:p>
          <a:p>
            <a:r>
              <a:rPr lang="en-US"/>
              <a:t>SUB	0010	dst	src	dst &lt;= dst - src</a:t>
            </a:r>
          </a:p>
          <a:p>
            <a:r>
              <a:rPr lang="en-US"/>
              <a:t>AND	0011	dst	src	dst &lt;= src &amp;&amp; dst</a:t>
            </a:r>
          </a:p>
          <a:p>
            <a:r>
              <a:rPr lang="en-US"/>
              <a:t>NOT	0100	dst	src	dst &lt;= ~ src</a:t>
            </a:r>
          </a:p>
          <a:p>
            <a:r>
              <a:rPr lang="en-US"/>
              <a:t>RD	0101	dst	xx	dst &lt;= memory [Add_R]</a:t>
            </a:r>
          </a:p>
          <a:p>
            <a:r>
              <a:rPr lang="en-US"/>
              <a:t>WR	0110	xx	src	memory[Add_R] &lt; = src</a:t>
            </a:r>
          </a:p>
          <a:p>
            <a:r>
              <a:rPr lang="en-US"/>
              <a:t>BR	0111	xx	xx	PC &lt;= memory[Add_R]</a:t>
            </a:r>
          </a:p>
          <a:p>
            <a:r>
              <a:rPr lang="en-US"/>
              <a:t>BRZ	1000	xx	xx	PC &lt;= memory[Add_R]</a:t>
            </a:r>
          </a:p>
          <a:p>
            <a:r>
              <a:rPr lang="en-US"/>
              <a:t>HALT	1111	xx	xx	Halts execution until reset (Finish programm)</a:t>
            </a:r>
          </a:p>
        </p:txBody>
      </p:sp>
    </p:spTree>
    <p:extLst>
      <p:ext uri="{BB962C8B-B14F-4D97-AF65-F5344CB8AC3E}">
        <p14:creationId xmlns:p14="http://schemas.microsoft.com/office/powerpoint/2010/main" val="178870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1043</Words>
  <Application>Microsoft Office PowerPoint</Application>
  <PresentationFormat>Widescreen</PresentationFormat>
  <Paragraphs>435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mblin</dc:creator>
  <cp:lastModifiedBy>CANH.NV193204@sis.hust.edu.vn</cp:lastModifiedBy>
  <cp:revision>8</cp:revision>
  <dcterms:created xsi:type="dcterms:W3CDTF">2023-01-17T03:48:06Z</dcterms:created>
  <dcterms:modified xsi:type="dcterms:W3CDTF">2023-02-03T08:01:52Z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2023-01-17T00:00:00Z</vt:filetime>
  </property>
</Properties>
</file>