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8bdf28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8bdf28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8bdf28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8bdf28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8bdf28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8bdf28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5" y="1606100"/>
            <a:ext cx="3207626" cy="24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Dependence for Property Value std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17175" y="4015225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EBM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900" y="1544900"/>
            <a:ext cx="3145102" cy="24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572000" y="40712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750" y="1544888"/>
            <a:ext cx="3026350" cy="2168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639275" y="3954025"/>
            <a:ext cx="7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MXGB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Dependence for Loan to Value ratio std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017175" y="4015225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EBM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572000" y="40712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639275" y="3954025"/>
            <a:ext cx="7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XGB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" y="1652600"/>
            <a:ext cx="2897099" cy="230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299" y="1719713"/>
            <a:ext cx="2816050" cy="216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24" y="1748825"/>
            <a:ext cx="2799852" cy="210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Dependence for debt to income ratio std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017175" y="4015225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EBM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72000" y="40712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639275" y="3954025"/>
            <a:ext cx="8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XGB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70901" cy="239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550" y="1165813"/>
            <a:ext cx="3070901" cy="240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25" y="1170125"/>
            <a:ext cx="2952251" cy="231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Dependence for income std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017175" y="4015225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EBM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572000" y="40712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639275" y="395402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XGB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0913"/>
            <a:ext cx="3051600" cy="24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726" y="1333388"/>
            <a:ext cx="3051600" cy="242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926" y="1317163"/>
            <a:ext cx="3051600" cy="233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