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 id="2147484210" r:id="rId35"/>
  </p:sldMasterIdLst>
  <p:notesMasterIdLst>
    <p:notesMasterId r:id="rId45"/>
  </p:notesMasterIdLst>
  <p:handoutMasterIdLst>
    <p:handoutMasterId r:id="rId46"/>
  </p:handoutMasterIdLst>
  <p:sldIdLst>
    <p:sldId id="283" r:id="rId36"/>
    <p:sldId id="324" r:id="rId37"/>
    <p:sldId id="329" r:id="rId38"/>
    <p:sldId id="326" r:id="rId39"/>
    <p:sldId id="330" r:id="rId40"/>
    <p:sldId id="331" r:id="rId41"/>
    <p:sldId id="332" r:id="rId42"/>
    <p:sldId id="328" r:id="rId43"/>
    <p:sldId id="257"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2" autoAdjust="0"/>
    <p:restoredTop sz="56319" autoAdjust="0"/>
  </p:normalViewPr>
  <p:slideViewPr>
    <p:cSldViewPr>
      <p:cViewPr varScale="1">
        <p:scale>
          <a:sx n="51" d="100"/>
          <a:sy n="51" d="100"/>
        </p:scale>
        <p:origin x="869" y="2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4.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2.xml"/><Relationship Id="rId43" Type="http://schemas.openxmlformats.org/officeDocument/2006/relationships/slide" Target="slides/slide8.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6.xml"/><Relationship Id="rId1" Type="http://schemas.openxmlformats.org/officeDocument/2006/relationships/customXml" Target="../customXml/item1.xml"/><Relationship Id="rId6" Type="http://schemas.openxmlformats.org/officeDocument/2006/relationships/customXml" Target="../customXml/item6.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A1A1F-8A49-4CD9-92A6-9F23D26EEC19}" type="doc">
      <dgm:prSet loTypeId="urn:microsoft.com/office/officeart/2005/8/layout/vList3" loCatId="picture" qsTypeId="urn:microsoft.com/office/officeart/2005/8/quickstyle/simple1" qsCatId="simple" csTypeId="urn:microsoft.com/office/officeart/2005/8/colors/accent1_2" csCatId="accent1" phldr="1"/>
      <dgm:spPr/>
    </dgm:pt>
    <dgm:pt modelId="{48AEF6FC-C422-4136-82B7-E8F78EA19B3B}">
      <dgm:prSet phldrT="[Text]"/>
      <dgm:spPr/>
      <dgm:t>
        <a:bodyPr/>
        <a:lstStyle/>
        <a:p>
          <a:r>
            <a:rPr lang="en-US" b="1" dirty="0" smtClean="0"/>
            <a:t>C</a:t>
          </a:r>
          <a:r>
            <a:rPr lang="en-US" dirty="0" smtClean="0"/>
            <a:t>reate</a:t>
          </a:r>
          <a:endParaRPr lang="en-US" dirty="0"/>
        </a:p>
      </dgm:t>
    </dgm:pt>
    <dgm:pt modelId="{2BCE9A2E-EA84-4B56-A60B-BBD9D5B8CF0E}" type="parTrans" cxnId="{0611F3F0-7FBA-4D4C-95AF-2B6877C58BD3}">
      <dgm:prSet/>
      <dgm:spPr/>
      <dgm:t>
        <a:bodyPr/>
        <a:lstStyle/>
        <a:p>
          <a:endParaRPr lang="en-US"/>
        </a:p>
      </dgm:t>
    </dgm:pt>
    <dgm:pt modelId="{D78C43C0-9F11-4053-AC46-C6D09D93846E}" type="sibTrans" cxnId="{0611F3F0-7FBA-4D4C-95AF-2B6877C58BD3}">
      <dgm:prSet/>
      <dgm:spPr/>
      <dgm:t>
        <a:bodyPr/>
        <a:lstStyle/>
        <a:p>
          <a:endParaRPr lang="en-US"/>
        </a:p>
      </dgm:t>
    </dgm:pt>
    <dgm:pt modelId="{6DF05529-24AD-48BC-9030-8FDE10DB5745}">
      <dgm:prSet phldrT="[Text]"/>
      <dgm:spPr/>
      <dgm:t>
        <a:bodyPr/>
        <a:lstStyle/>
        <a:p>
          <a:r>
            <a:rPr lang="en-US" b="1" dirty="0" smtClean="0"/>
            <a:t>R</a:t>
          </a:r>
          <a:r>
            <a:rPr lang="en-US" dirty="0" smtClean="0"/>
            <a:t>ead</a:t>
          </a:r>
          <a:endParaRPr lang="en-US" dirty="0"/>
        </a:p>
      </dgm:t>
    </dgm:pt>
    <dgm:pt modelId="{FF2FF6FE-C471-4F5E-8F0A-4695BB465021}" type="parTrans" cxnId="{EAAB8914-D63B-4AF0-ACD9-071187A9AA7B}">
      <dgm:prSet/>
      <dgm:spPr/>
      <dgm:t>
        <a:bodyPr/>
        <a:lstStyle/>
        <a:p>
          <a:endParaRPr lang="en-US"/>
        </a:p>
      </dgm:t>
    </dgm:pt>
    <dgm:pt modelId="{7E3B147D-EEC0-455D-8484-39917D4D106F}" type="sibTrans" cxnId="{EAAB8914-D63B-4AF0-ACD9-071187A9AA7B}">
      <dgm:prSet/>
      <dgm:spPr/>
      <dgm:t>
        <a:bodyPr/>
        <a:lstStyle/>
        <a:p>
          <a:endParaRPr lang="en-US"/>
        </a:p>
      </dgm:t>
    </dgm:pt>
    <dgm:pt modelId="{8716E8C6-552F-4E9A-B823-F92C85F2C750}">
      <dgm:prSet phldrT="[Text]"/>
      <dgm:spPr/>
      <dgm:t>
        <a:bodyPr/>
        <a:lstStyle/>
        <a:p>
          <a:r>
            <a:rPr lang="en-US" b="1" dirty="0" smtClean="0"/>
            <a:t>U</a:t>
          </a:r>
          <a:r>
            <a:rPr lang="en-US" dirty="0" smtClean="0"/>
            <a:t>pdate</a:t>
          </a:r>
          <a:endParaRPr lang="en-US" dirty="0"/>
        </a:p>
      </dgm:t>
    </dgm:pt>
    <dgm:pt modelId="{9BEB2D60-B17A-4CE5-ACC9-652676207689}" type="parTrans" cxnId="{8B79CB57-8335-46D4-AFB5-03D0C9C9A222}">
      <dgm:prSet/>
      <dgm:spPr/>
      <dgm:t>
        <a:bodyPr/>
        <a:lstStyle/>
        <a:p>
          <a:endParaRPr lang="en-US"/>
        </a:p>
      </dgm:t>
    </dgm:pt>
    <dgm:pt modelId="{C08E0E76-7D9C-4266-811B-F110FC3B8B69}" type="sibTrans" cxnId="{8B79CB57-8335-46D4-AFB5-03D0C9C9A222}">
      <dgm:prSet/>
      <dgm:spPr/>
      <dgm:t>
        <a:bodyPr/>
        <a:lstStyle/>
        <a:p>
          <a:endParaRPr lang="en-US"/>
        </a:p>
      </dgm:t>
    </dgm:pt>
    <dgm:pt modelId="{C68613B5-58DA-467C-8022-D8116C381081}">
      <dgm:prSet phldrT="[Text]"/>
      <dgm:spPr/>
      <dgm:t>
        <a:bodyPr/>
        <a:lstStyle/>
        <a:p>
          <a:r>
            <a:rPr lang="en-US" b="1" dirty="0" smtClean="0"/>
            <a:t>D</a:t>
          </a:r>
          <a:r>
            <a:rPr lang="en-US" dirty="0" smtClean="0"/>
            <a:t>elete</a:t>
          </a:r>
          <a:endParaRPr lang="en-US" dirty="0"/>
        </a:p>
      </dgm:t>
    </dgm:pt>
    <dgm:pt modelId="{7BD891E5-7516-4A11-9751-3316DD73FC0A}" type="parTrans" cxnId="{B18DA6C8-9A7E-4B88-9EEA-2FD35C2AF319}">
      <dgm:prSet/>
      <dgm:spPr/>
      <dgm:t>
        <a:bodyPr/>
        <a:lstStyle/>
        <a:p>
          <a:endParaRPr lang="en-US"/>
        </a:p>
      </dgm:t>
    </dgm:pt>
    <dgm:pt modelId="{B335083E-7312-4AF3-84C9-E3BF4B96D852}" type="sibTrans" cxnId="{B18DA6C8-9A7E-4B88-9EEA-2FD35C2AF319}">
      <dgm:prSet/>
      <dgm:spPr/>
      <dgm:t>
        <a:bodyPr/>
        <a:lstStyle/>
        <a:p>
          <a:endParaRPr lang="en-US"/>
        </a:p>
      </dgm:t>
    </dgm:pt>
    <dgm:pt modelId="{53AEF69B-D15A-4351-9B81-BC49BF4275D8}" type="pres">
      <dgm:prSet presAssocID="{BE4A1A1F-8A49-4CD9-92A6-9F23D26EEC19}" presName="linearFlow" presStyleCnt="0">
        <dgm:presLayoutVars>
          <dgm:dir/>
          <dgm:resizeHandles val="exact"/>
        </dgm:presLayoutVars>
      </dgm:prSet>
      <dgm:spPr/>
    </dgm:pt>
    <dgm:pt modelId="{3C330A8A-2A4C-41E0-826F-4A1029F9A065}" type="pres">
      <dgm:prSet presAssocID="{48AEF6FC-C422-4136-82B7-E8F78EA19B3B}" presName="composite" presStyleCnt="0"/>
      <dgm:spPr/>
    </dgm:pt>
    <dgm:pt modelId="{08A4054D-3EE3-4B0C-A67F-5A8FFBC68312}" type="pres">
      <dgm:prSet presAssocID="{48AEF6FC-C422-4136-82B7-E8F78EA19B3B}" presName="imgShp" presStyleLbl="fgImgPlace1" presStyleIdx="0" presStyleCnt="4"/>
      <dgm:spPr>
        <a:blipFill rotWithShape="1">
          <a:blip xmlns:r="http://schemas.openxmlformats.org/officeDocument/2006/relationships" r:embed="rId1"/>
          <a:stretch>
            <a:fillRect/>
          </a:stretch>
        </a:blipFill>
      </dgm:spPr>
    </dgm:pt>
    <dgm:pt modelId="{CD190CC9-A103-43CE-B650-92FD7FFF9763}" type="pres">
      <dgm:prSet presAssocID="{48AEF6FC-C422-4136-82B7-E8F78EA19B3B}" presName="txShp" presStyleLbl="node1" presStyleIdx="0" presStyleCnt="4" custScaleX="58132">
        <dgm:presLayoutVars>
          <dgm:bulletEnabled val="1"/>
        </dgm:presLayoutVars>
      </dgm:prSet>
      <dgm:spPr/>
      <dgm:t>
        <a:bodyPr/>
        <a:lstStyle/>
        <a:p>
          <a:endParaRPr lang="en-US"/>
        </a:p>
      </dgm:t>
    </dgm:pt>
    <dgm:pt modelId="{63C5AD45-E45D-4850-96B8-317367DE623D}" type="pres">
      <dgm:prSet presAssocID="{D78C43C0-9F11-4053-AC46-C6D09D93846E}" presName="spacing" presStyleCnt="0"/>
      <dgm:spPr/>
    </dgm:pt>
    <dgm:pt modelId="{F1FB1389-AB50-423D-8C15-55943E93A358}" type="pres">
      <dgm:prSet presAssocID="{6DF05529-24AD-48BC-9030-8FDE10DB5745}" presName="composite" presStyleCnt="0"/>
      <dgm:spPr/>
    </dgm:pt>
    <dgm:pt modelId="{A78857DE-BE20-4C4A-BE2E-266DE97AB7E0}" type="pres">
      <dgm:prSet presAssocID="{6DF05529-24AD-48BC-9030-8FDE10DB5745}" presName="imgShp" presStyleLbl="fgImgPlace1" presStyleIdx="1" presStyleCnt="4"/>
      <dgm:spPr>
        <a:blipFill rotWithShape="1">
          <a:blip xmlns:r="http://schemas.openxmlformats.org/officeDocument/2006/relationships" r:embed="rId2"/>
          <a:stretch>
            <a:fillRect/>
          </a:stretch>
        </a:blipFill>
      </dgm:spPr>
    </dgm:pt>
    <dgm:pt modelId="{D7833243-40BA-4655-ABE0-0FBD23E36BD9}" type="pres">
      <dgm:prSet presAssocID="{6DF05529-24AD-48BC-9030-8FDE10DB5745}" presName="txShp" presStyleLbl="node1" presStyleIdx="1" presStyleCnt="4" custScaleX="58132">
        <dgm:presLayoutVars>
          <dgm:bulletEnabled val="1"/>
        </dgm:presLayoutVars>
      </dgm:prSet>
      <dgm:spPr/>
      <dgm:t>
        <a:bodyPr/>
        <a:lstStyle/>
        <a:p>
          <a:endParaRPr lang="en-US"/>
        </a:p>
      </dgm:t>
    </dgm:pt>
    <dgm:pt modelId="{9A19967B-2151-450D-9CC1-568DCC0CC176}" type="pres">
      <dgm:prSet presAssocID="{7E3B147D-EEC0-455D-8484-39917D4D106F}" presName="spacing" presStyleCnt="0"/>
      <dgm:spPr/>
    </dgm:pt>
    <dgm:pt modelId="{D52133BF-BECD-432F-B928-C11B10238E51}" type="pres">
      <dgm:prSet presAssocID="{8716E8C6-552F-4E9A-B823-F92C85F2C750}" presName="composite" presStyleCnt="0"/>
      <dgm:spPr/>
    </dgm:pt>
    <dgm:pt modelId="{E0B6F7E3-197C-42CD-BA52-4D6B5DCAC01A}" type="pres">
      <dgm:prSet presAssocID="{8716E8C6-552F-4E9A-B823-F92C85F2C750}" presName="imgShp" presStyleLbl="fgImgPlace1" presStyleIdx="2" presStyleCnt="4"/>
      <dgm:spPr>
        <a:blipFill rotWithShape="1">
          <a:blip xmlns:r="http://schemas.openxmlformats.org/officeDocument/2006/relationships" r:embed="rId3"/>
          <a:stretch>
            <a:fillRect/>
          </a:stretch>
        </a:blipFill>
      </dgm:spPr>
    </dgm:pt>
    <dgm:pt modelId="{D62F589F-14E8-402B-BBCA-6A237FBC714A}" type="pres">
      <dgm:prSet presAssocID="{8716E8C6-552F-4E9A-B823-F92C85F2C750}" presName="txShp" presStyleLbl="node1" presStyleIdx="2" presStyleCnt="4" custScaleX="58132">
        <dgm:presLayoutVars>
          <dgm:bulletEnabled val="1"/>
        </dgm:presLayoutVars>
      </dgm:prSet>
      <dgm:spPr/>
      <dgm:t>
        <a:bodyPr/>
        <a:lstStyle/>
        <a:p>
          <a:endParaRPr lang="en-US"/>
        </a:p>
      </dgm:t>
    </dgm:pt>
    <dgm:pt modelId="{059B8B73-364B-4AB1-B761-90D838FCA160}" type="pres">
      <dgm:prSet presAssocID="{C08E0E76-7D9C-4266-811B-F110FC3B8B69}" presName="spacing" presStyleCnt="0"/>
      <dgm:spPr/>
    </dgm:pt>
    <dgm:pt modelId="{486BFA3E-31FC-4C7F-8313-A72D94A3BD0E}" type="pres">
      <dgm:prSet presAssocID="{C68613B5-58DA-467C-8022-D8116C381081}" presName="composite" presStyleCnt="0"/>
      <dgm:spPr/>
    </dgm:pt>
    <dgm:pt modelId="{1B985BFD-EB8F-4781-BDC8-B2DDCE41D902}" type="pres">
      <dgm:prSet presAssocID="{C68613B5-58DA-467C-8022-D8116C381081}" presName="imgShp" presStyleLbl="fgImgPlace1" presStyleIdx="3" presStyleCnt="4"/>
      <dgm:spPr>
        <a:blipFill rotWithShape="1">
          <a:blip xmlns:r="http://schemas.openxmlformats.org/officeDocument/2006/relationships" r:embed="rId4"/>
          <a:stretch>
            <a:fillRect/>
          </a:stretch>
        </a:blipFill>
      </dgm:spPr>
    </dgm:pt>
    <dgm:pt modelId="{A1136891-9C0A-4AB5-8738-F95DA249AC04}" type="pres">
      <dgm:prSet presAssocID="{C68613B5-58DA-467C-8022-D8116C381081}" presName="txShp" presStyleLbl="node1" presStyleIdx="3" presStyleCnt="4" custScaleX="58132">
        <dgm:presLayoutVars>
          <dgm:bulletEnabled val="1"/>
        </dgm:presLayoutVars>
      </dgm:prSet>
      <dgm:spPr/>
      <dgm:t>
        <a:bodyPr/>
        <a:lstStyle/>
        <a:p>
          <a:endParaRPr lang="en-US"/>
        </a:p>
      </dgm:t>
    </dgm:pt>
  </dgm:ptLst>
  <dgm:cxnLst>
    <dgm:cxn modelId="{FA32E8FC-38A9-C849-AB0D-B98FEF2B4AEB}" type="presOf" srcId="{C68613B5-58DA-467C-8022-D8116C381081}" destId="{A1136891-9C0A-4AB5-8738-F95DA249AC04}" srcOrd="0" destOrd="0" presId="urn:microsoft.com/office/officeart/2005/8/layout/vList3"/>
    <dgm:cxn modelId="{8B79CB57-8335-46D4-AFB5-03D0C9C9A222}" srcId="{BE4A1A1F-8A49-4CD9-92A6-9F23D26EEC19}" destId="{8716E8C6-552F-4E9A-B823-F92C85F2C750}" srcOrd="2" destOrd="0" parTransId="{9BEB2D60-B17A-4CE5-ACC9-652676207689}" sibTransId="{C08E0E76-7D9C-4266-811B-F110FC3B8B69}"/>
    <dgm:cxn modelId="{53270125-90A1-5C43-A04F-972D1344D170}" type="presOf" srcId="{48AEF6FC-C422-4136-82B7-E8F78EA19B3B}" destId="{CD190CC9-A103-43CE-B650-92FD7FFF9763}" srcOrd="0" destOrd="0" presId="urn:microsoft.com/office/officeart/2005/8/layout/vList3"/>
    <dgm:cxn modelId="{B18DA6C8-9A7E-4B88-9EEA-2FD35C2AF319}" srcId="{BE4A1A1F-8A49-4CD9-92A6-9F23D26EEC19}" destId="{C68613B5-58DA-467C-8022-D8116C381081}" srcOrd="3" destOrd="0" parTransId="{7BD891E5-7516-4A11-9751-3316DD73FC0A}" sibTransId="{B335083E-7312-4AF3-84C9-E3BF4B96D852}"/>
    <dgm:cxn modelId="{AA5FB4DE-1169-5640-81DB-6BD4AD1C41C1}" type="presOf" srcId="{BE4A1A1F-8A49-4CD9-92A6-9F23D26EEC19}" destId="{53AEF69B-D15A-4351-9B81-BC49BF4275D8}" srcOrd="0" destOrd="0" presId="urn:microsoft.com/office/officeart/2005/8/layout/vList3"/>
    <dgm:cxn modelId="{18BC3F38-4528-5140-9ADB-F026119D0822}" type="presOf" srcId="{8716E8C6-552F-4E9A-B823-F92C85F2C750}" destId="{D62F589F-14E8-402B-BBCA-6A237FBC714A}" srcOrd="0" destOrd="0" presId="urn:microsoft.com/office/officeart/2005/8/layout/vList3"/>
    <dgm:cxn modelId="{0611F3F0-7FBA-4D4C-95AF-2B6877C58BD3}" srcId="{BE4A1A1F-8A49-4CD9-92A6-9F23D26EEC19}" destId="{48AEF6FC-C422-4136-82B7-E8F78EA19B3B}" srcOrd="0" destOrd="0" parTransId="{2BCE9A2E-EA84-4B56-A60B-BBD9D5B8CF0E}" sibTransId="{D78C43C0-9F11-4053-AC46-C6D09D93846E}"/>
    <dgm:cxn modelId="{1C70E90F-9113-BE4C-874E-CD480ECF7B1B}" type="presOf" srcId="{6DF05529-24AD-48BC-9030-8FDE10DB5745}" destId="{D7833243-40BA-4655-ABE0-0FBD23E36BD9}" srcOrd="0" destOrd="0" presId="urn:microsoft.com/office/officeart/2005/8/layout/vList3"/>
    <dgm:cxn modelId="{EAAB8914-D63B-4AF0-ACD9-071187A9AA7B}" srcId="{BE4A1A1F-8A49-4CD9-92A6-9F23D26EEC19}" destId="{6DF05529-24AD-48BC-9030-8FDE10DB5745}" srcOrd="1" destOrd="0" parTransId="{FF2FF6FE-C471-4F5E-8F0A-4695BB465021}" sibTransId="{7E3B147D-EEC0-455D-8484-39917D4D106F}"/>
    <dgm:cxn modelId="{5D38088B-C7EA-4D45-96CB-CB1B5F990298}" type="presParOf" srcId="{53AEF69B-D15A-4351-9B81-BC49BF4275D8}" destId="{3C330A8A-2A4C-41E0-826F-4A1029F9A065}" srcOrd="0" destOrd="0" presId="urn:microsoft.com/office/officeart/2005/8/layout/vList3"/>
    <dgm:cxn modelId="{9D3CFF5A-F9F3-7C4F-BE6D-C6134E66B408}" type="presParOf" srcId="{3C330A8A-2A4C-41E0-826F-4A1029F9A065}" destId="{08A4054D-3EE3-4B0C-A67F-5A8FFBC68312}" srcOrd="0" destOrd="0" presId="urn:microsoft.com/office/officeart/2005/8/layout/vList3"/>
    <dgm:cxn modelId="{A2B9B55C-A476-464C-B1DB-1E7A33F2C21C}" type="presParOf" srcId="{3C330A8A-2A4C-41E0-826F-4A1029F9A065}" destId="{CD190CC9-A103-43CE-B650-92FD7FFF9763}" srcOrd="1" destOrd="0" presId="urn:microsoft.com/office/officeart/2005/8/layout/vList3"/>
    <dgm:cxn modelId="{24944D38-63BE-7F4C-89F2-3630104F77AD}" type="presParOf" srcId="{53AEF69B-D15A-4351-9B81-BC49BF4275D8}" destId="{63C5AD45-E45D-4850-96B8-317367DE623D}" srcOrd="1" destOrd="0" presId="urn:microsoft.com/office/officeart/2005/8/layout/vList3"/>
    <dgm:cxn modelId="{EACA7533-EAE1-A748-8E54-6B55D57FD96D}" type="presParOf" srcId="{53AEF69B-D15A-4351-9B81-BC49BF4275D8}" destId="{F1FB1389-AB50-423D-8C15-55943E93A358}" srcOrd="2" destOrd="0" presId="urn:microsoft.com/office/officeart/2005/8/layout/vList3"/>
    <dgm:cxn modelId="{90BB355C-200C-1F48-8E68-64B81F47F8AD}" type="presParOf" srcId="{F1FB1389-AB50-423D-8C15-55943E93A358}" destId="{A78857DE-BE20-4C4A-BE2E-266DE97AB7E0}" srcOrd="0" destOrd="0" presId="urn:microsoft.com/office/officeart/2005/8/layout/vList3"/>
    <dgm:cxn modelId="{3542F607-9CDF-3B49-AFAE-530011E44CA3}" type="presParOf" srcId="{F1FB1389-AB50-423D-8C15-55943E93A358}" destId="{D7833243-40BA-4655-ABE0-0FBD23E36BD9}" srcOrd="1" destOrd="0" presId="urn:microsoft.com/office/officeart/2005/8/layout/vList3"/>
    <dgm:cxn modelId="{6F1C97C8-7987-574B-8350-10B0127181AC}" type="presParOf" srcId="{53AEF69B-D15A-4351-9B81-BC49BF4275D8}" destId="{9A19967B-2151-450D-9CC1-568DCC0CC176}" srcOrd="3" destOrd="0" presId="urn:microsoft.com/office/officeart/2005/8/layout/vList3"/>
    <dgm:cxn modelId="{8DC8315F-D28A-6441-AC31-668295C73DFA}" type="presParOf" srcId="{53AEF69B-D15A-4351-9B81-BC49BF4275D8}" destId="{D52133BF-BECD-432F-B928-C11B10238E51}" srcOrd="4" destOrd="0" presId="urn:microsoft.com/office/officeart/2005/8/layout/vList3"/>
    <dgm:cxn modelId="{EF47C9A7-EA95-C341-A3AE-2C1C83CF3FCB}" type="presParOf" srcId="{D52133BF-BECD-432F-B928-C11B10238E51}" destId="{E0B6F7E3-197C-42CD-BA52-4D6B5DCAC01A}" srcOrd="0" destOrd="0" presId="urn:microsoft.com/office/officeart/2005/8/layout/vList3"/>
    <dgm:cxn modelId="{A85F7D33-122A-1E4A-8A21-2CA65DE0BF69}" type="presParOf" srcId="{D52133BF-BECD-432F-B928-C11B10238E51}" destId="{D62F589F-14E8-402B-BBCA-6A237FBC714A}" srcOrd="1" destOrd="0" presId="urn:microsoft.com/office/officeart/2005/8/layout/vList3"/>
    <dgm:cxn modelId="{5EB2D3E0-64E3-1A48-8628-A8BE9B49C87D}" type="presParOf" srcId="{53AEF69B-D15A-4351-9B81-BC49BF4275D8}" destId="{059B8B73-364B-4AB1-B761-90D838FCA160}" srcOrd="5" destOrd="0" presId="urn:microsoft.com/office/officeart/2005/8/layout/vList3"/>
    <dgm:cxn modelId="{BF927BA2-49A1-CE47-AC7F-4A244392ADD4}" type="presParOf" srcId="{53AEF69B-D15A-4351-9B81-BC49BF4275D8}" destId="{486BFA3E-31FC-4C7F-8313-A72D94A3BD0E}" srcOrd="6" destOrd="0" presId="urn:microsoft.com/office/officeart/2005/8/layout/vList3"/>
    <dgm:cxn modelId="{866F8667-DE34-1E4C-A46A-49D47D4DD75E}" type="presParOf" srcId="{486BFA3E-31FC-4C7F-8313-A72D94A3BD0E}" destId="{1B985BFD-EB8F-4781-BDC8-B2DDCE41D902}" srcOrd="0" destOrd="0" presId="urn:microsoft.com/office/officeart/2005/8/layout/vList3"/>
    <dgm:cxn modelId="{83205F92-9DE3-C745-AEE1-76A03DC8F110}" type="presParOf" srcId="{486BFA3E-31FC-4C7F-8313-A72D94A3BD0E}" destId="{A1136891-9C0A-4AB5-8738-F95DA249AC0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90CC9-A103-43CE-B650-92FD7FFF9763}">
      <dsp:nvSpPr>
        <dsp:cNvPr id="0" name=""/>
        <dsp:cNvSpPr/>
      </dsp:nvSpPr>
      <dsp:spPr>
        <a:xfrm rot="10800000">
          <a:off x="3031291" y="181"/>
          <a:ext cx="2883048" cy="899078"/>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468" tIns="87630" rIns="163576" bIns="87630" numCol="1" spcCol="1270" anchor="ctr" anchorCtr="0">
          <a:noAutofit/>
        </a:bodyPr>
        <a:lstStyle/>
        <a:p>
          <a:pPr lvl="0" algn="ctr" defTabSz="1022350">
            <a:lnSpc>
              <a:spcPct val="90000"/>
            </a:lnSpc>
            <a:spcBef>
              <a:spcPct val="0"/>
            </a:spcBef>
            <a:spcAft>
              <a:spcPct val="35000"/>
            </a:spcAft>
          </a:pPr>
          <a:r>
            <a:rPr lang="en-US" sz="2300" b="1" kern="1200" dirty="0" smtClean="0"/>
            <a:t>C</a:t>
          </a:r>
          <a:r>
            <a:rPr lang="en-US" sz="2300" kern="1200" dirty="0" smtClean="0"/>
            <a:t>reate</a:t>
          </a:r>
          <a:endParaRPr lang="en-US" sz="2300" kern="1200" dirty="0"/>
        </a:p>
      </dsp:txBody>
      <dsp:txXfrm rot="10800000">
        <a:off x="3256060" y="181"/>
        <a:ext cx="2658279" cy="899078"/>
      </dsp:txXfrm>
    </dsp:sp>
    <dsp:sp modelId="{08A4054D-3EE3-4B0C-A67F-5A8FFBC68312}">
      <dsp:nvSpPr>
        <dsp:cNvPr id="0" name=""/>
        <dsp:cNvSpPr/>
      </dsp:nvSpPr>
      <dsp:spPr>
        <a:xfrm>
          <a:off x="1543533" y="181"/>
          <a:ext cx="899078" cy="899078"/>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33243-40BA-4655-ABE0-0FBD23E36BD9}">
      <dsp:nvSpPr>
        <dsp:cNvPr id="0" name=""/>
        <dsp:cNvSpPr/>
      </dsp:nvSpPr>
      <dsp:spPr>
        <a:xfrm rot="10800000">
          <a:off x="3031291" y="1167640"/>
          <a:ext cx="2883048" cy="899078"/>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468" tIns="87630" rIns="163576" bIns="87630" numCol="1" spcCol="1270" anchor="ctr" anchorCtr="0">
          <a:noAutofit/>
        </a:bodyPr>
        <a:lstStyle/>
        <a:p>
          <a:pPr lvl="0" algn="ctr" defTabSz="1022350">
            <a:lnSpc>
              <a:spcPct val="90000"/>
            </a:lnSpc>
            <a:spcBef>
              <a:spcPct val="0"/>
            </a:spcBef>
            <a:spcAft>
              <a:spcPct val="35000"/>
            </a:spcAft>
          </a:pPr>
          <a:r>
            <a:rPr lang="en-US" sz="2300" b="1" kern="1200" dirty="0" smtClean="0"/>
            <a:t>R</a:t>
          </a:r>
          <a:r>
            <a:rPr lang="en-US" sz="2300" kern="1200" dirty="0" smtClean="0"/>
            <a:t>ead</a:t>
          </a:r>
          <a:endParaRPr lang="en-US" sz="2300" kern="1200" dirty="0"/>
        </a:p>
      </dsp:txBody>
      <dsp:txXfrm rot="10800000">
        <a:off x="3256060" y="1167640"/>
        <a:ext cx="2658279" cy="899078"/>
      </dsp:txXfrm>
    </dsp:sp>
    <dsp:sp modelId="{A78857DE-BE20-4C4A-BE2E-266DE97AB7E0}">
      <dsp:nvSpPr>
        <dsp:cNvPr id="0" name=""/>
        <dsp:cNvSpPr/>
      </dsp:nvSpPr>
      <dsp:spPr>
        <a:xfrm>
          <a:off x="1543533" y="1167640"/>
          <a:ext cx="899078" cy="899078"/>
        </a:xfrm>
        <a:prstGeom prst="ellipse">
          <a:avLst/>
        </a:prstGeom>
        <a:blipFill rotWithShape="1">
          <a:blip xmlns:r="http://schemas.openxmlformats.org/officeDocument/2006/relationships" r:embed="rId2"/>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2F589F-14E8-402B-BBCA-6A237FBC714A}">
      <dsp:nvSpPr>
        <dsp:cNvPr id="0" name=""/>
        <dsp:cNvSpPr/>
      </dsp:nvSpPr>
      <dsp:spPr>
        <a:xfrm rot="10800000">
          <a:off x="3031291" y="2335100"/>
          <a:ext cx="2883048" cy="899078"/>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468" tIns="87630" rIns="163576" bIns="87630" numCol="1" spcCol="1270" anchor="ctr" anchorCtr="0">
          <a:noAutofit/>
        </a:bodyPr>
        <a:lstStyle/>
        <a:p>
          <a:pPr lvl="0" algn="ctr" defTabSz="1022350">
            <a:lnSpc>
              <a:spcPct val="90000"/>
            </a:lnSpc>
            <a:spcBef>
              <a:spcPct val="0"/>
            </a:spcBef>
            <a:spcAft>
              <a:spcPct val="35000"/>
            </a:spcAft>
          </a:pPr>
          <a:r>
            <a:rPr lang="en-US" sz="2300" b="1" kern="1200" dirty="0" smtClean="0"/>
            <a:t>U</a:t>
          </a:r>
          <a:r>
            <a:rPr lang="en-US" sz="2300" kern="1200" dirty="0" smtClean="0"/>
            <a:t>pdate</a:t>
          </a:r>
          <a:endParaRPr lang="en-US" sz="2300" kern="1200" dirty="0"/>
        </a:p>
      </dsp:txBody>
      <dsp:txXfrm rot="10800000">
        <a:off x="3256060" y="2335100"/>
        <a:ext cx="2658279" cy="899078"/>
      </dsp:txXfrm>
    </dsp:sp>
    <dsp:sp modelId="{E0B6F7E3-197C-42CD-BA52-4D6B5DCAC01A}">
      <dsp:nvSpPr>
        <dsp:cNvPr id="0" name=""/>
        <dsp:cNvSpPr/>
      </dsp:nvSpPr>
      <dsp:spPr>
        <a:xfrm>
          <a:off x="1543533" y="2335100"/>
          <a:ext cx="899078" cy="899078"/>
        </a:xfrm>
        <a:prstGeom prst="ellipse">
          <a:avLst/>
        </a:prstGeom>
        <a:blipFill rotWithShape="1">
          <a:blip xmlns:r="http://schemas.openxmlformats.org/officeDocument/2006/relationships" r:embed="rId3"/>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136891-9C0A-4AB5-8738-F95DA249AC04}">
      <dsp:nvSpPr>
        <dsp:cNvPr id="0" name=""/>
        <dsp:cNvSpPr/>
      </dsp:nvSpPr>
      <dsp:spPr>
        <a:xfrm rot="10800000">
          <a:off x="3031291" y="3502559"/>
          <a:ext cx="2883048" cy="899078"/>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6468" tIns="87630" rIns="163576" bIns="87630" numCol="1" spcCol="1270" anchor="ctr" anchorCtr="0">
          <a:noAutofit/>
        </a:bodyPr>
        <a:lstStyle/>
        <a:p>
          <a:pPr lvl="0" algn="ctr" defTabSz="1022350">
            <a:lnSpc>
              <a:spcPct val="90000"/>
            </a:lnSpc>
            <a:spcBef>
              <a:spcPct val="0"/>
            </a:spcBef>
            <a:spcAft>
              <a:spcPct val="35000"/>
            </a:spcAft>
          </a:pPr>
          <a:r>
            <a:rPr lang="en-US" sz="2300" b="1" kern="1200" dirty="0" smtClean="0"/>
            <a:t>D</a:t>
          </a:r>
          <a:r>
            <a:rPr lang="en-US" sz="2300" kern="1200" dirty="0" smtClean="0"/>
            <a:t>elete</a:t>
          </a:r>
          <a:endParaRPr lang="en-US" sz="2300" kern="1200" dirty="0"/>
        </a:p>
      </dsp:txBody>
      <dsp:txXfrm rot="10800000">
        <a:off x="3256060" y="3502559"/>
        <a:ext cx="2658279" cy="899078"/>
      </dsp:txXfrm>
    </dsp:sp>
    <dsp:sp modelId="{1B985BFD-EB8F-4781-BDC8-B2DDCE41D902}">
      <dsp:nvSpPr>
        <dsp:cNvPr id="0" name=""/>
        <dsp:cNvSpPr/>
      </dsp:nvSpPr>
      <dsp:spPr>
        <a:xfrm>
          <a:off x="1543533" y="3502559"/>
          <a:ext cx="899078" cy="899078"/>
        </a:xfrm>
        <a:prstGeom prst="ellipse">
          <a:avLst/>
        </a:prstGeom>
        <a:blipFill rotWithShape="1">
          <a:blip xmlns:r="http://schemas.openxmlformats.org/officeDocument/2006/relationships" r:embed="rId4"/>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5/5/2016 9:28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5/5/2016 9:28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data manipulations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147019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1703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data manipulations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64272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9071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029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6300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28163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1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0.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2.png"/><Relationship Id="rId2" Type="http://schemas.openxmlformats.org/officeDocument/2006/relationships/customXml" Target="../../customXml/item27.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1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2.png"/><Relationship Id="rId2" Type="http://schemas.openxmlformats.org/officeDocument/2006/relationships/customXml" Target="../../customXml/item16.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146" y="5234611"/>
            <a:ext cx="8751931" cy="1489859"/>
          </a:xfrm>
          <a:prstGeom prst="rect">
            <a:avLst/>
          </a:prstGeom>
        </p:spPr>
        <p:txBody>
          <a:bodyPr lIns="137160" tIns="137160" rIns="137160" bIns="137160" anchor="b" anchorCtr="0">
            <a:normAutofit/>
          </a:bodyPr>
          <a:lstStyle>
            <a:lvl1pPr marL="0" indent="0" algn="l" defTabSz="932242" rtl="0" eaLnBrk="1" latinLnBrk="0" hangingPunct="1">
              <a:lnSpc>
                <a:spcPct val="100000"/>
              </a:lnSpc>
              <a:spcBef>
                <a:spcPts val="0"/>
              </a:spcBef>
              <a:buSzPct val="90000"/>
              <a:buFont typeface="Arial" pitchFamily="34" charset="0"/>
              <a:buNone/>
              <a:defRPr lang="en-US" sz="2448"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66139" indent="0" algn="ctr">
              <a:buNone/>
              <a:defRPr>
                <a:solidFill>
                  <a:schemeClr val="tx1">
                    <a:tint val="75000"/>
                  </a:schemeClr>
                </a:solidFill>
              </a:defRPr>
            </a:lvl2pPr>
            <a:lvl3pPr marL="932278" indent="0" algn="ctr">
              <a:buNone/>
              <a:defRPr>
                <a:solidFill>
                  <a:schemeClr val="tx1">
                    <a:tint val="75000"/>
                  </a:schemeClr>
                </a:solidFill>
              </a:defRPr>
            </a:lvl3pPr>
            <a:lvl4pPr marL="1398419" indent="0" algn="ctr">
              <a:buNone/>
              <a:defRPr>
                <a:solidFill>
                  <a:schemeClr val="tx1">
                    <a:tint val="75000"/>
                  </a:schemeClr>
                </a:solidFill>
              </a:defRPr>
            </a:lvl4pPr>
            <a:lvl5pPr marL="1864559" indent="0" algn="ctr">
              <a:buNone/>
              <a:defRPr>
                <a:solidFill>
                  <a:schemeClr val="tx1">
                    <a:tint val="75000"/>
                  </a:schemeClr>
                </a:solidFill>
              </a:defRPr>
            </a:lvl5pPr>
            <a:lvl6pPr marL="2330698" indent="0" algn="ctr">
              <a:buNone/>
              <a:defRPr>
                <a:solidFill>
                  <a:schemeClr val="tx1">
                    <a:tint val="75000"/>
                  </a:schemeClr>
                </a:solidFill>
              </a:defRPr>
            </a:lvl6pPr>
            <a:lvl7pPr marL="2796838" indent="0" algn="ctr">
              <a:buNone/>
              <a:defRPr>
                <a:solidFill>
                  <a:schemeClr val="tx1">
                    <a:tint val="75000"/>
                  </a:schemeClr>
                </a:solidFill>
              </a:defRPr>
            </a:lvl7pPr>
            <a:lvl8pPr marL="3262977" indent="0" algn="ctr">
              <a:buNone/>
              <a:defRPr>
                <a:solidFill>
                  <a:schemeClr val="tx1">
                    <a:tint val="75000"/>
                  </a:schemeClr>
                </a:solidFill>
              </a:defRPr>
            </a:lvl8pPr>
            <a:lvl9pPr marL="3729120"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7146" y="2463731"/>
            <a:ext cx="8751931" cy="2655132"/>
          </a:xfrm>
          <a:prstGeom prst="rect">
            <a:avLst/>
          </a:prstGeom>
          <a:solidFill>
            <a:srgbClr val="007233"/>
          </a:solidFill>
          <a:effectLst/>
        </p:spPr>
        <p:txBody>
          <a:bodyPr vert="horz" lIns="137160" tIns="137160" rIns="91409" bIns="137160" rtlCol="0" anchor="b" anchorCtr="0">
            <a:noAutofit/>
          </a:bodyPr>
          <a:lstStyle>
            <a:lvl1pPr>
              <a:defRPr lang="en-US" sz="4896"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9081006" y="2466886"/>
            <a:ext cx="3149867" cy="2651978"/>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9891" tIns="139891" rIns="139891" bIns="139891" numCol="1" rtlCol="0" anchor="b" anchorCtr="0" compatLnSpc="1">
            <a:prstTxWarp prst="textNoShape">
              <a:avLst/>
            </a:prstTxWarp>
          </a:bodyPr>
          <a:lstStyle/>
          <a:p>
            <a:pPr defTabSz="931972" fontAlgn="base">
              <a:spcBef>
                <a:spcPct val="0"/>
              </a:spcBef>
              <a:spcAft>
                <a:spcPct val="0"/>
              </a:spcAft>
            </a:pPr>
            <a:endParaRPr lang="en-US" sz="204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946994" y="4723183"/>
            <a:ext cx="1154381" cy="341404"/>
          </a:xfrm>
          <a:prstGeom prst="rect">
            <a:avLst/>
          </a:prstGeom>
        </p:spPr>
      </p:pic>
    </p:spTree>
    <p:extLst>
      <p:ext uri="{BB962C8B-B14F-4D97-AF65-F5344CB8AC3E}">
        <p14:creationId xmlns:p14="http://schemas.microsoft.com/office/powerpoint/2010/main" val="40173157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20367" y="4557725"/>
            <a:ext cx="11662232" cy="1709773"/>
          </a:xfrm>
          <a:prstGeom prst="rect">
            <a:avLst/>
          </a:prstGeom>
        </p:spPr>
        <p:txBody>
          <a:bodyPr vert="horz" lIns="91409" tIns="45705" rIns="91409" bIns="45705" rtlCol="0" anchor="t" anchorCtr="0">
            <a:normAutofit/>
          </a:bodyPr>
          <a:lstStyle>
            <a:lvl1pPr>
              <a:defRPr sz="3672"/>
            </a:lvl1pPr>
          </a:lstStyle>
          <a:p>
            <a:r>
              <a:rPr lang="en-US" dirty="0"/>
              <a:t>Click to edit Master title style</a:t>
            </a:r>
          </a:p>
        </p:txBody>
      </p:sp>
      <p:sp>
        <p:nvSpPr>
          <p:cNvPr id="2" name="TextBox 1"/>
          <p:cNvSpPr txBox="1"/>
          <p:nvPr userDrawn="1"/>
        </p:nvSpPr>
        <p:spPr>
          <a:xfrm>
            <a:off x="620366" y="3148786"/>
            <a:ext cx="11584484" cy="1150587"/>
          </a:xfrm>
          <a:prstGeom prst="rect">
            <a:avLst/>
          </a:prstGeom>
          <a:noFill/>
        </p:spPr>
        <p:txBody>
          <a:bodyPr wrap="square" rtlCol="0">
            <a:spAutoFit/>
          </a:bodyPr>
          <a:lstStyle/>
          <a:p>
            <a:pPr defTabSz="932278"/>
            <a:r>
              <a:rPr lang="en-US" sz="6731"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20366" y="4159106"/>
            <a:ext cx="11584484"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81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87021" y="1415862"/>
            <a:ext cx="11756355" cy="5395706"/>
          </a:xfrm>
          <a:prstGeom prst="rect">
            <a:avLst/>
          </a:prstGeom>
        </p:spPr>
        <p:txBody>
          <a:bodyPr/>
          <a:lstStyle>
            <a:lvl1pPr>
              <a:spcBef>
                <a:spcPts val="1428"/>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369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6144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7121" y="1357146"/>
            <a:ext cx="5729546" cy="652498"/>
          </a:xfrm>
          <a:prstGeom prst="rect">
            <a:avLst/>
          </a:prstGeom>
          <a:solidFill>
            <a:srgbClr val="86C400"/>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4" name="Content Placeholder 3"/>
          <p:cNvSpPr>
            <a:spLocks noGrp="1"/>
          </p:cNvSpPr>
          <p:nvPr>
            <p:ph sz="half" idx="2"/>
          </p:nvPr>
        </p:nvSpPr>
        <p:spPr>
          <a:xfrm>
            <a:off x="387121" y="2020640"/>
            <a:ext cx="572954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73054" y="1357146"/>
            <a:ext cx="5731796" cy="652498"/>
          </a:xfrm>
          <a:prstGeom prst="rect">
            <a:avLst/>
          </a:prstGeom>
          <a:solidFill>
            <a:srgbClr val="1F497D"/>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6" name="Content Placeholder 5"/>
          <p:cNvSpPr>
            <a:spLocks noGrp="1"/>
          </p:cNvSpPr>
          <p:nvPr>
            <p:ph sz="quarter" idx="4"/>
          </p:nvPr>
        </p:nvSpPr>
        <p:spPr>
          <a:xfrm>
            <a:off x="6473054" y="2020640"/>
            <a:ext cx="573179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2430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109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650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436475" cy="6994525"/>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40717" y="6079406"/>
            <a:ext cx="11300971" cy="766448"/>
          </a:xfrm>
          <a:prstGeom prst="rect">
            <a:avLst/>
          </a:prstGeom>
          <a:noFill/>
          <a:ln w="9525">
            <a:noFill/>
            <a:miter lim="800000"/>
            <a:headEnd/>
            <a:tailEnd/>
          </a:ln>
        </p:spPr>
        <p:txBody>
          <a:bodyPr wrap="square">
            <a:spAutoFit/>
          </a:bodyPr>
          <a:lstStyle/>
          <a:p>
            <a:pPr marL="0" lvl="1" defTabSz="932278">
              <a:defRPr/>
            </a:pPr>
            <a:r>
              <a:rPr lang="en-US" sz="1071"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40716" y="2998647"/>
            <a:ext cx="5582896" cy="2273794"/>
          </a:xfrm>
          <a:prstGeom prst="rect">
            <a:avLst/>
          </a:prstGeom>
        </p:spPr>
      </p:pic>
    </p:spTree>
    <p:extLst>
      <p:ext uri="{BB962C8B-B14F-4D97-AF65-F5344CB8AC3E}">
        <p14:creationId xmlns:p14="http://schemas.microsoft.com/office/powerpoint/2010/main" val="68767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87124" y="185843"/>
            <a:ext cx="11755521" cy="1084658"/>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1664409272"/>
      </p:ext>
    </p:extLst>
  </p:cSld>
  <p:clrMap bg1="lt1" tx1="dk1" bg2="lt2" tx2="dk2" accent1="accent1" accent2="accent2" accent3="accent3" accent4="accent4" accent5="accent5" accent6="accent6" hlink="hlink" folHlink="folHlink"/>
  <p:sldLayoutIdLst>
    <p:sldLayoutId id="2147484211" r:id="rId1"/>
    <p:sldLayoutId id="2147484213" r:id="rId2"/>
    <p:sldLayoutId id="2147484214" r:id="rId3"/>
    <p:sldLayoutId id="2147484215" r:id="rId4"/>
    <p:sldLayoutId id="2147484216" r:id="rId5"/>
    <p:sldLayoutId id="2147484217" r:id="rId6"/>
    <p:sldLayoutId id="2147484218" r:id="rId7"/>
    <p:sldLayoutId id="2147484219" r:id="rId8"/>
  </p:sldLayoutIdLst>
  <p:txStyles>
    <p:titleStyle>
      <a:lvl1pPr algn="l" defTabSz="932278" rtl="0" eaLnBrk="1" latinLnBrk="0" hangingPunct="1">
        <a:lnSpc>
          <a:spcPct val="80000"/>
        </a:lnSpc>
        <a:spcBef>
          <a:spcPct val="0"/>
        </a:spcBef>
        <a:buNone/>
        <a:defRPr sz="4488"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9604" indent="-349604" algn="l" defTabSz="932278" rtl="0" eaLnBrk="1" latinLnBrk="0" hangingPunct="1">
        <a:spcBef>
          <a:spcPts val="1224"/>
        </a:spcBef>
        <a:buFont typeface="Arial" pitchFamily="34" charset="0"/>
        <a:buChar char="•"/>
        <a:defRPr sz="3264"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278" rtl="0" eaLnBrk="1" latinLnBrk="0" hangingPunct="1">
        <a:defRPr sz="1836" kern="1200">
          <a:solidFill>
            <a:schemeClr val="tx1"/>
          </a:solidFill>
          <a:latin typeface="+mn-lt"/>
          <a:ea typeface="+mn-ea"/>
          <a:cs typeface="+mn-cs"/>
        </a:defRPr>
      </a:lvl1pPr>
      <a:lvl2pPr marL="466139" algn="l" defTabSz="932278" rtl="0" eaLnBrk="1" latinLnBrk="0" hangingPunct="1">
        <a:defRPr sz="1836" kern="1200">
          <a:solidFill>
            <a:schemeClr val="tx1"/>
          </a:solidFill>
          <a:latin typeface="+mn-lt"/>
          <a:ea typeface="+mn-ea"/>
          <a:cs typeface="+mn-cs"/>
        </a:defRPr>
      </a:lvl2pPr>
      <a:lvl3pPr marL="932278" algn="l" defTabSz="932278" rtl="0" eaLnBrk="1" latinLnBrk="0" hangingPunct="1">
        <a:defRPr sz="1836" kern="1200">
          <a:solidFill>
            <a:schemeClr val="tx1"/>
          </a:solidFill>
          <a:latin typeface="+mn-lt"/>
          <a:ea typeface="+mn-ea"/>
          <a:cs typeface="+mn-cs"/>
        </a:defRPr>
      </a:lvl3pPr>
      <a:lvl4pPr marL="1398419" algn="l" defTabSz="932278" rtl="0" eaLnBrk="1" latinLnBrk="0" hangingPunct="1">
        <a:defRPr sz="1836" kern="1200">
          <a:solidFill>
            <a:schemeClr val="tx1"/>
          </a:solidFill>
          <a:latin typeface="+mn-lt"/>
          <a:ea typeface="+mn-ea"/>
          <a:cs typeface="+mn-cs"/>
        </a:defRPr>
      </a:lvl4pPr>
      <a:lvl5pPr marL="1864559" algn="l" defTabSz="932278" rtl="0" eaLnBrk="1" latinLnBrk="0" hangingPunct="1">
        <a:defRPr sz="1836" kern="1200">
          <a:solidFill>
            <a:schemeClr val="tx1"/>
          </a:solidFill>
          <a:latin typeface="+mn-lt"/>
          <a:ea typeface="+mn-ea"/>
          <a:cs typeface="+mn-cs"/>
        </a:defRPr>
      </a:lvl5pPr>
      <a:lvl6pPr marL="2330698" algn="l" defTabSz="932278" rtl="0" eaLnBrk="1" latinLnBrk="0" hangingPunct="1">
        <a:defRPr sz="1836" kern="1200">
          <a:solidFill>
            <a:schemeClr val="tx1"/>
          </a:solidFill>
          <a:latin typeface="+mn-lt"/>
          <a:ea typeface="+mn-ea"/>
          <a:cs typeface="+mn-cs"/>
        </a:defRPr>
      </a:lvl6pPr>
      <a:lvl7pPr marL="2796838" algn="l" defTabSz="932278" rtl="0" eaLnBrk="1" latinLnBrk="0" hangingPunct="1">
        <a:defRPr sz="1836" kern="1200">
          <a:solidFill>
            <a:schemeClr val="tx1"/>
          </a:solidFill>
          <a:latin typeface="+mn-lt"/>
          <a:ea typeface="+mn-ea"/>
          <a:cs typeface="+mn-cs"/>
        </a:defRPr>
      </a:lvl7pPr>
      <a:lvl8pPr marL="3262977" algn="l" defTabSz="932278" rtl="0" eaLnBrk="1" latinLnBrk="0" hangingPunct="1">
        <a:defRPr sz="1836" kern="1200">
          <a:solidFill>
            <a:schemeClr val="tx1"/>
          </a:solidFill>
          <a:latin typeface="+mn-lt"/>
          <a:ea typeface="+mn-ea"/>
          <a:cs typeface="+mn-cs"/>
        </a:defRPr>
      </a:lvl8pPr>
      <a:lvl9pPr marL="3729120" algn="l" defTabSz="93227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Chris Randall and Graeme Malcolm</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Database Fundamentals</a:t>
            </a:r>
            <a:br>
              <a:rPr lang="en-US" dirty="0">
                <a:solidFill>
                  <a:schemeClr val="bg1"/>
                </a:solidFill>
              </a:rPr>
            </a:br>
            <a:r>
              <a:rPr lang="en-US" sz="4000" dirty="0">
                <a:solidFill>
                  <a:schemeClr val="bg1"/>
                </a:solidFill>
              </a:rPr>
              <a:t>Module </a:t>
            </a:r>
            <a:r>
              <a:rPr lang="en-US" sz="4000" dirty="0" smtClean="0">
                <a:solidFill>
                  <a:schemeClr val="bg1"/>
                </a:solidFill>
              </a:rPr>
              <a:t>3</a:t>
            </a:r>
            <a:r>
              <a:rPr lang="en-US" sz="4000" smtClean="0">
                <a:solidFill>
                  <a:schemeClr val="bg1"/>
                </a:solidFill>
              </a:rPr>
              <a:t>: Working with Data in </a:t>
            </a:r>
            <a:r>
              <a:rPr lang="en-US" sz="4000" dirty="0">
                <a:solidFill>
                  <a:schemeClr val="bg1"/>
                </a:solidFill>
              </a:rPr>
              <a:t>Tables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about CRUD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205327668"/>
              </p:ext>
            </p:extLst>
          </p:nvPr>
        </p:nvGraphicFramePr>
        <p:xfrm>
          <a:off x="387848" y="1415096"/>
          <a:ext cx="7457874" cy="4401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a:grpSpLocks noChangeAspect="1"/>
          </p:cNvGrpSpPr>
          <p:nvPr/>
        </p:nvGrpSpPr>
        <p:grpSpPr>
          <a:xfrm>
            <a:off x="9965000" y="2730761"/>
            <a:ext cx="1718406" cy="1770488"/>
            <a:chOff x="808037" y="2079361"/>
            <a:chExt cx="1684865" cy="1735930"/>
          </a:xfrm>
        </p:grpSpPr>
        <p:sp>
          <p:nvSpPr>
            <p:cNvPr id="7" name="Flowchart: Magnetic Disk 6"/>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 name="Oval 7"/>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Magnetic Disk 8"/>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 name="Oval 9"/>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6867712" y="1658885"/>
            <a:ext cx="2434253" cy="382308"/>
          </a:xfrm>
          <a:prstGeom prst="rect">
            <a:avLst/>
          </a:prstGeom>
          <a:solidFill>
            <a:schemeClr val="accent1">
              <a:lumMod val="20000"/>
              <a:lumOff val="80000"/>
            </a:schemeClr>
          </a:solidFill>
          <a:ln>
            <a:solidFill>
              <a:schemeClr val="tx1"/>
            </a:solidFill>
          </a:ln>
        </p:spPr>
        <p:txBody>
          <a:bodyPr wrap="square" rtlCol="0">
            <a:spAutoFit/>
          </a:bodyPr>
          <a:lstStyle/>
          <a:p>
            <a:r>
              <a:rPr lang="en-US" sz="1836" dirty="0"/>
              <a:t>INSERT …</a:t>
            </a:r>
          </a:p>
        </p:txBody>
      </p:sp>
      <p:sp>
        <p:nvSpPr>
          <p:cNvPr id="12" name="TextBox 11"/>
          <p:cNvSpPr txBox="1"/>
          <p:nvPr/>
        </p:nvSpPr>
        <p:spPr>
          <a:xfrm>
            <a:off x="6867712" y="2835448"/>
            <a:ext cx="2434253" cy="382308"/>
          </a:xfrm>
          <a:prstGeom prst="rect">
            <a:avLst/>
          </a:prstGeom>
          <a:solidFill>
            <a:schemeClr val="accent1">
              <a:lumMod val="20000"/>
              <a:lumOff val="80000"/>
            </a:schemeClr>
          </a:solidFill>
          <a:ln>
            <a:solidFill>
              <a:schemeClr val="tx1"/>
            </a:solidFill>
          </a:ln>
        </p:spPr>
        <p:txBody>
          <a:bodyPr wrap="square" rtlCol="0">
            <a:spAutoFit/>
          </a:bodyPr>
          <a:lstStyle/>
          <a:p>
            <a:r>
              <a:rPr lang="en-US" sz="1836" dirty="0"/>
              <a:t>SELECT …</a:t>
            </a:r>
          </a:p>
        </p:txBody>
      </p:sp>
      <p:sp>
        <p:nvSpPr>
          <p:cNvPr id="13" name="TextBox 12"/>
          <p:cNvSpPr txBox="1"/>
          <p:nvPr/>
        </p:nvSpPr>
        <p:spPr>
          <a:xfrm>
            <a:off x="6867712" y="4012011"/>
            <a:ext cx="2434253" cy="382308"/>
          </a:xfrm>
          <a:prstGeom prst="rect">
            <a:avLst/>
          </a:prstGeom>
          <a:solidFill>
            <a:schemeClr val="accent1">
              <a:lumMod val="20000"/>
              <a:lumOff val="80000"/>
            </a:schemeClr>
          </a:solidFill>
          <a:ln>
            <a:solidFill>
              <a:schemeClr val="tx1"/>
            </a:solidFill>
          </a:ln>
        </p:spPr>
        <p:txBody>
          <a:bodyPr wrap="square" rtlCol="0">
            <a:spAutoFit/>
          </a:bodyPr>
          <a:lstStyle/>
          <a:p>
            <a:r>
              <a:rPr lang="en-US" sz="1836" dirty="0"/>
              <a:t>UPDATE …</a:t>
            </a:r>
          </a:p>
        </p:txBody>
      </p:sp>
      <p:sp>
        <p:nvSpPr>
          <p:cNvPr id="14" name="TextBox 13"/>
          <p:cNvSpPr txBox="1"/>
          <p:nvPr/>
        </p:nvSpPr>
        <p:spPr>
          <a:xfrm>
            <a:off x="6867712" y="5169220"/>
            <a:ext cx="2434253" cy="382308"/>
          </a:xfrm>
          <a:prstGeom prst="rect">
            <a:avLst/>
          </a:prstGeom>
          <a:solidFill>
            <a:schemeClr val="accent1">
              <a:lumMod val="20000"/>
              <a:lumOff val="80000"/>
            </a:schemeClr>
          </a:solidFill>
          <a:ln>
            <a:solidFill>
              <a:schemeClr val="tx1"/>
            </a:solidFill>
          </a:ln>
        </p:spPr>
        <p:txBody>
          <a:bodyPr wrap="square" rtlCol="0">
            <a:spAutoFit/>
          </a:bodyPr>
          <a:lstStyle/>
          <a:p>
            <a:r>
              <a:rPr lang="en-US" sz="1836" dirty="0"/>
              <a:t>DELETE …</a:t>
            </a:r>
          </a:p>
        </p:txBody>
      </p:sp>
    </p:spTree>
    <p:extLst>
      <p:ext uri="{BB962C8B-B14F-4D97-AF65-F5344CB8AC3E}">
        <p14:creationId xmlns:p14="http://schemas.microsoft.com/office/powerpoint/2010/main" val="65351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181862"/>
          </a:xfrm>
        </p:spPr>
        <p:txBody>
          <a:bodyPr/>
          <a:lstStyle/>
          <a:p>
            <a:r>
              <a:rPr lang="en-US" dirty="0" smtClean="0"/>
              <a:t>CRUD Operations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Inserting, Deleting, Updating, and Selecting Data</a:t>
            </a:r>
            <a:endParaRPr lang="en-US" dirty="0"/>
          </a:p>
        </p:txBody>
      </p:sp>
    </p:spTree>
    <p:extLst>
      <p:ext uri="{BB962C8B-B14F-4D97-AF65-F5344CB8AC3E}">
        <p14:creationId xmlns:p14="http://schemas.microsoft.com/office/powerpoint/2010/main" val="3272671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 your CRUD</a:t>
            </a:r>
            <a:endParaRPr lang="en-US" dirty="0"/>
          </a:p>
        </p:txBody>
      </p:sp>
      <p:grpSp>
        <p:nvGrpSpPr>
          <p:cNvPr id="6" name="Group 5"/>
          <p:cNvGrpSpPr>
            <a:grpSpLocks noChangeAspect="1"/>
          </p:cNvGrpSpPr>
          <p:nvPr/>
        </p:nvGrpSpPr>
        <p:grpSpPr>
          <a:xfrm>
            <a:off x="9965000" y="2730761"/>
            <a:ext cx="1718406" cy="1770488"/>
            <a:chOff x="808037" y="2079361"/>
            <a:chExt cx="1684865" cy="1735930"/>
          </a:xfrm>
        </p:grpSpPr>
        <p:sp>
          <p:nvSpPr>
            <p:cNvPr id="7" name="Flowchart: Magnetic Disk 6"/>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 name="Oval 7"/>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Magnetic Disk 8"/>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 name="Oval 9"/>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6867712" y="1658885"/>
            <a:ext cx="2434253" cy="382308"/>
          </a:xfrm>
          <a:prstGeom prst="rect">
            <a:avLst/>
          </a:prstGeom>
          <a:solidFill>
            <a:schemeClr val="accent1">
              <a:lumMod val="20000"/>
              <a:lumOff val="80000"/>
            </a:schemeClr>
          </a:solidFill>
          <a:ln>
            <a:solidFill>
              <a:schemeClr val="tx1"/>
            </a:solidFill>
          </a:ln>
        </p:spPr>
        <p:txBody>
          <a:bodyPr wrap="square" rtlCol="0">
            <a:spAutoFit/>
          </a:bodyPr>
          <a:lstStyle/>
          <a:p>
            <a:r>
              <a:rPr lang="en-US" sz="1836" dirty="0"/>
              <a:t>INSERT …</a:t>
            </a:r>
          </a:p>
        </p:txBody>
      </p:sp>
      <p:sp>
        <p:nvSpPr>
          <p:cNvPr id="12" name="TextBox 11"/>
          <p:cNvSpPr txBox="1"/>
          <p:nvPr/>
        </p:nvSpPr>
        <p:spPr>
          <a:xfrm>
            <a:off x="6867712" y="2835448"/>
            <a:ext cx="2434253" cy="382308"/>
          </a:xfrm>
          <a:prstGeom prst="rect">
            <a:avLst/>
          </a:prstGeom>
          <a:solidFill>
            <a:schemeClr val="accent1">
              <a:lumMod val="20000"/>
              <a:lumOff val="80000"/>
            </a:schemeClr>
          </a:solidFill>
          <a:ln>
            <a:solidFill>
              <a:schemeClr val="tx1"/>
            </a:solidFill>
          </a:ln>
        </p:spPr>
        <p:txBody>
          <a:bodyPr wrap="square" rtlCol="0">
            <a:spAutoFit/>
          </a:bodyPr>
          <a:lstStyle/>
          <a:p>
            <a:r>
              <a:rPr lang="en-US" sz="1836" dirty="0"/>
              <a:t>SELECT …</a:t>
            </a:r>
          </a:p>
        </p:txBody>
      </p:sp>
      <p:sp>
        <p:nvSpPr>
          <p:cNvPr id="13" name="TextBox 12"/>
          <p:cNvSpPr txBox="1"/>
          <p:nvPr/>
        </p:nvSpPr>
        <p:spPr>
          <a:xfrm>
            <a:off x="6867712" y="4012011"/>
            <a:ext cx="2434253" cy="382308"/>
          </a:xfrm>
          <a:prstGeom prst="rect">
            <a:avLst/>
          </a:prstGeom>
          <a:solidFill>
            <a:schemeClr val="accent1">
              <a:lumMod val="20000"/>
              <a:lumOff val="80000"/>
            </a:schemeClr>
          </a:solidFill>
          <a:ln>
            <a:solidFill>
              <a:schemeClr val="tx1"/>
            </a:solidFill>
          </a:ln>
        </p:spPr>
        <p:txBody>
          <a:bodyPr wrap="square" rtlCol="0">
            <a:spAutoFit/>
          </a:bodyPr>
          <a:lstStyle/>
          <a:p>
            <a:r>
              <a:rPr lang="en-US" sz="1836" dirty="0"/>
              <a:t>UPDATE …</a:t>
            </a:r>
          </a:p>
        </p:txBody>
      </p:sp>
      <p:sp>
        <p:nvSpPr>
          <p:cNvPr id="14" name="TextBox 13"/>
          <p:cNvSpPr txBox="1"/>
          <p:nvPr/>
        </p:nvSpPr>
        <p:spPr>
          <a:xfrm>
            <a:off x="6867712" y="5169220"/>
            <a:ext cx="2434253" cy="382308"/>
          </a:xfrm>
          <a:prstGeom prst="rect">
            <a:avLst/>
          </a:prstGeom>
          <a:solidFill>
            <a:schemeClr val="accent1">
              <a:lumMod val="20000"/>
              <a:lumOff val="80000"/>
            </a:schemeClr>
          </a:solidFill>
          <a:ln>
            <a:solidFill>
              <a:schemeClr val="tx1"/>
            </a:solidFill>
          </a:ln>
        </p:spPr>
        <p:txBody>
          <a:bodyPr wrap="square" rtlCol="0">
            <a:spAutoFit/>
          </a:bodyPr>
          <a:lstStyle/>
          <a:p>
            <a:r>
              <a:rPr lang="en-US" sz="1836" dirty="0"/>
              <a:t>DELETE …</a:t>
            </a:r>
          </a:p>
        </p:txBody>
      </p:sp>
      <p:sp>
        <p:nvSpPr>
          <p:cNvPr id="3" name="Content Placeholder 2"/>
          <p:cNvSpPr>
            <a:spLocks noGrp="1"/>
          </p:cNvSpPr>
          <p:nvPr>
            <p:ph sz="quarter" idx="10"/>
          </p:nvPr>
        </p:nvSpPr>
        <p:spPr>
          <a:xfrm>
            <a:off x="365760" y="1280160"/>
            <a:ext cx="11704320" cy="461665"/>
          </a:xfrm>
        </p:spPr>
        <p:txBody>
          <a:bodyPr/>
          <a:lstStyle/>
          <a:p>
            <a:endParaRPr lang="en-US" dirty="0"/>
          </a:p>
        </p:txBody>
      </p:sp>
    </p:spTree>
    <p:extLst>
      <p:ext uri="{BB962C8B-B14F-4D97-AF65-F5344CB8AC3E}">
        <p14:creationId xmlns:p14="http://schemas.microsoft.com/office/powerpoint/2010/main" val="116724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bleName"/>
          <p:cNvSpPr txBox="1"/>
          <p:nvPr/>
        </p:nvSpPr>
        <p:spPr>
          <a:xfrm>
            <a:off x="5748300" y="368499"/>
            <a:ext cx="5972971" cy="469039"/>
          </a:xfrm>
          <a:prstGeom prst="rect">
            <a:avLst/>
          </a:prstGeom>
          <a:solidFill>
            <a:schemeClr val="accent1"/>
          </a:solidFill>
          <a:ln>
            <a:solidFill>
              <a:schemeClr val="bg1"/>
            </a:solidFill>
          </a:ln>
        </p:spPr>
        <p:txBody>
          <a:bodyPr wrap="square" rtlCol="0">
            <a:spAutoFit/>
          </a:bodyPr>
          <a:lstStyle/>
          <a:p>
            <a:pPr algn="ctr" defTabSz="932597"/>
            <a:r>
              <a:rPr lang="en-US" sz="2448" kern="0" dirty="0">
                <a:solidFill>
                  <a:schemeClr val="bg1"/>
                </a:solidFill>
                <a:effectLst>
                  <a:outerShdw blurRad="38100" dist="38100" dir="2700000" algn="tl">
                    <a:srgbClr val="000000">
                      <a:alpha val="43137"/>
                    </a:srgbClr>
                  </a:outerShdw>
                </a:effectLst>
              </a:rPr>
              <a:t>Product</a:t>
            </a:r>
          </a:p>
        </p:txBody>
      </p:sp>
      <p:graphicFrame>
        <p:nvGraphicFramePr>
          <p:cNvPr id="22" name="Table"/>
          <p:cNvGraphicFramePr>
            <a:graphicFrameLocks noGrp="1"/>
          </p:cNvGraphicFramePr>
          <p:nvPr>
            <p:extLst>
              <p:ext uri="{D42A27DB-BD31-4B8C-83A1-F6EECF244321}">
                <p14:modId xmlns:p14="http://schemas.microsoft.com/office/powerpoint/2010/main" val="3130967216"/>
              </p:ext>
            </p:extLst>
          </p:nvPr>
        </p:nvGraphicFramePr>
        <p:xfrm>
          <a:off x="5748299" y="816728"/>
          <a:ext cx="5972972" cy="1914100"/>
        </p:xfrm>
        <a:graphic>
          <a:graphicData uri="http://schemas.openxmlformats.org/drawingml/2006/table">
            <a:tbl>
              <a:tblPr firstRow="1" bandRow="1">
                <a:tableStyleId>{5C22544A-7EE6-4342-B048-85BDC9FD1C3A}</a:tableStyleId>
              </a:tblPr>
              <a:tblGrid>
                <a:gridCol w="1493243">
                  <a:extLst>
                    <a:ext uri="{9D8B030D-6E8A-4147-A177-3AD203B41FA5}">
                      <a16:colId xmlns:a16="http://schemas.microsoft.com/office/drawing/2014/main" val="3618889415"/>
                    </a:ext>
                  </a:extLst>
                </a:gridCol>
                <a:gridCol w="1493243">
                  <a:extLst>
                    <a:ext uri="{9D8B030D-6E8A-4147-A177-3AD203B41FA5}">
                      <a16:colId xmlns:a16="http://schemas.microsoft.com/office/drawing/2014/main" val="2218582792"/>
                    </a:ext>
                  </a:extLst>
                </a:gridCol>
                <a:gridCol w="1493243">
                  <a:extLst>
                    <a:ext uri="{9D8B030D-6E8A-4147-A177-3AD203B41FA5}">
                      <a16:colId xmlns:a16="http://schemas.microsoft.com/office/drawing/2014/main" val="128276324"/>
                    </a:ext>
                  </a:extLst>
                </a:gridCol>
                <a:gridCol w="1493243">
                  <a:extLst>
                    <a:ext uri="{9D8B030D-6E8A-4147-A177-3AD203B41FA5}">
                      <a16:colId xmlns:a16="http://schemas.microsoft.com/office/drawing/2014/main" val="2765010171"/>
                    </a:ext>
                  </a:extLst>
                </a:gridCol>
              </a:tblGrid>
              <a:tr h="378611">
                <a:tc>
                  <a:txBody>
                    <a:bodyPr/>
                    <a:lstStyle/>
                    <a:p>
                      <a:r>
                        <a:rPr lang="en-US" sz="1900" dirty="0" err="1"/>
                        <a:t>ProductID</a:t>
                      </a:r>
                      <a:endParaRPr lang="en-US" sz="1900" dirty="0"/>
                    </a:p>
                  </a:txBody>
                  <a:tcPr marL="93260" marR="93260" marT="46630" marB="46630"/>
                </a:tc>
                <a:tc>
                  <a:txBody>
                    <a:bodyPr/>
                    <a:lstStyle/>
                    <a:p>
                      <a:r>
                        <a:rPr lang="en-US" sz="1900" dirty="0"/>
                        <a:t>Name</a:t>
                      </a:r>
                    </a:p>
                  </a:txBody>
                  <a:tcPr marL="93260" marR="93260" marT="46630" marB="46630"/>
                </a:tc>
                <a:tc>
                  <a:txBody>
                    <a:bodyPr/>
                    <a:lstStyle/>
                    <a:p>
                      <a:r>
                        <a:rPr lang="en-US" sz="1900" dirty="0"/>
                        <a:t>Price</a:t>
                      </a:r>
                    </a:p>
                  </a:txBody>
                  <a:tcPr marL="93260" marR="93260" marT="46630" marB="46630"/>
                </a:tc>
                <a:tc>
                  <a:txBody>
                    <a:bodyPr/>
                    <a:lstStyle/>
                    <a:p>
                      <a:r>
                        <a:rPr lang="en-US" sz="1900" dirty="0"/>
                        <a:t>Supplier</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a:solidFill>
                            <a:schemeClr val="tx1"/>
                          </a:solidFill>
                        </a:rPr>
                        <a:t>Widget</a:t>
                      </a:r>
                    </a:p>
                  </a:txBody>
                  <a:tcPr marL="93260" marR="93260" marT="46630" marB="46630"/>
                </a:tc>
                <a:tc>
                  <a:txBody>
                    <a:bodyPr/>
                    <a:lstStyle/>
                    <a:p>
                      <a:r>
                        <a:rPr lang="en-US" sz="1900" i="0" dirty="0">
                          <a:solidFill>
                            <a:schemeClr val="tx1"/>
                          </a:solidFill>
                        </a:rPr>
                        <a:t>12.99</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tc>
                  <a:txBody>
                    <a:bodyPr/>
                    <a:lstStyle/>
                    <a:p>
                      <a:r>
                        <a:rPr lang="en-US" sz="1900" i="0" dirty="0">
                          <a:solidFill>
                            <a:schemeClr val="tx1"/>
                          </a:solidFill>
                        </a:rPr>
                        <a:t>2</a:t>
                      </a:r>
                    </a:p>
                  </a:txBody>
                  <a:tcPr marL="93260" marR="93260" marT="46630" marB="46630"/>
                </a:tc>
                <a:extLst>
                  <a:ext uri="{0D108BD9-81ED-4DB2-BD59-A6C34878D82A}">
                    <a16:rowId xmlns:a16="http://schemas.microsoft.com/office/drawing/2014/main" val="2693717018"/>
                  </a:ext>
                </a:extLst>
              </a:tr>
              <a:tr h="378611">
                <a:tc>
                  <a:txBody>
                    <a:bodyPr/>
                    <a:lstStyle/>
                    <a:p>
                      <a:r>
                        <a:rPr lang="en-US" sz="1900" i="0" dirty="0">
                          <a:solidFill>
                            <a:schemeClr val="tx1"/>
                          </a:solidFill>
                        </a:rPr>
                        <a:t>3</a:t>
                      </a:r>
                    </a:p>
                  </a:txBody>
                  <a:tcPr marL="93260" marR="93260" marT="46630" marB="46630"/>
                </a:tc>
                <a:tc>
                  <a:txBody>
                    <a:bodyPr/>
                    <a:lstStyle/>
                    <a:p>
                      <a:r>
                        <a:rPr lang="en-US" sz="1900" i="0" dirty="0" err="1">
                          <a:solidFill>
                            <a:schemeClr val="tx1"/>
                          </a:solidFill>
                        </a:rPr>
                        <a:t>Knicknack</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err="1">
                          <a:solidFill>
                            <a:schemeClr val="tx1"/>
                          </a:solidFill>
                        </a:rPr>
                        <a:t>Wotsit</a:t>
                      </a:r>
                      <a:endParaRPr lang="en-US" sz="1900" i="0" dirty="0">
                        <a:solidFill>
                          <a:schemeClr val="tx1"/>
                        </a:solidFill>
                      </a:endParaRPr>
                    </a:p>
                  </a:txBody>
                  <a:tcPr marL="93260" marR="93260" marT="46630" marB="46630"/>
                </a:tc>
                <a:tc>
                  <a:txBody>
                    <a:bodyPr/>
                    <a:lstStyle/>
                    <a:p>
                      <a:r>
                        <a:rPr lang="en-US" sz="1900" i="1" dirty="0">
                          <a:solidFill>
                            <a:schemeClr val="tx1">
                              <a:lumMod val="50000"/>
                              <a:lumOff val="50000"/>
                            </a:schemeClr>
                          </a:solidFill>
                        </a:rPr>
                        <a:t>NULL</a:t>
                      </a:r>
                      <a:endParaRPr lang="en-US" sz="1900" i="0" dirty="0">
                        <a:solidFill>
                          <a:schemeClr val="tx1"/>
                        </a:solidFill>
                      </a:endParaRPr>
                    </a:p>
                  </a:txBody>
                  <a:tcPr marL="93260" marR="93260" marT="46630" marB="46630"/>
                </a:tc>
                <a:tc>
                  <a:txBody>
                    <a:bodyPr/>
                    <a:lstStyle/>
                    <a:p>
                      <a:r>
                        <a:rPr lang="en-US" sz="1900" i="0" dirty="0">
                          <a:solidFill>
                            <a:schemeClr val="tx1"/>
                          </a:solidFill>
                        </a:rPr>
                        <a:t>1</a:t>
                      </a: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26" name="Results 4"/>
          <p:cNvGraphicFramePr>
            <a:graphicFrameLocks noGrp="1"/>
          </p:cNvGraphicFramePr>
          <p:nvPr>
            <p:extLst>
              <p:ext uri="{D42A27DB-BD31-4B8C-83A1-F6EECF244321}">
                <p14:modId xmlns:p14="http://schemas.microsoft.com/office/powerpoint/2010/main" val="1340009158"/>
              </p:ext>
            </p:extLst>
          </p:nvPr>
        </p:nvGraphicFramePr>
        <p:xfrm>
          <a:off x="6980237" y="4291501"/>
          <a:ext cx="3486652" cy="765640"/>
        </p:xfrm>
        <a:graphic>
          <a:graphicData uri="http://schemas.openxmlformats.org/drawingml/2006/table">
            <a:tbl>
              <a:tblPr firstRow="1" bandRow="1">
                <a:tableStyleId>{5C22544A-7EE6-4342-B048-85BDC9FD1C3A}</a:tableStyleId>
              </a:tblPr>
              <a:tblGrid>
                <a:gridCol w="1743326">
                  <a:extLst>
                    <a:ext uri="{9D8B030D-6E8A-4147-A177-3AD203B41FA5}">
                      <a16:colId xmlns:a16="http://schemas.microsoft.com/office/drawing/2014/main" val="2218582792"/>
                    </a:ext>
                  </a:extLst>
                </a:gridCol>
                <a:gridCol w="1743326">
                  <a:extLst>
                    <a:ext uri="{9D8B030D-6E8A-4147-A177-3AD203B41FA5}">
                      <a16:colId xmlns:a16="http://schemas.microsoft.com/office/drawing/2014/main" val="128276324"/>
                    </a:ext>
                  </a:extLst>
                </a:gridCol>
              </a:tblGrid>
              <a:tr h="378611">
                <a:tc>
                  <a:txBody>
                    <a:bodyPr/>
                    <a:lstStyle/>
                    <a:p>
                      <a:r>
                        <a:rPr lang="en-US" sz="1900" dirty="0"/>
                        <a:t>Name</a:t>
                      </a:r>
                    </a:p>
                  </a:txBody>
                  <a:tcPr marL="93260" marR="93260" marT="46630" marB="46630"/>
                </a:tc>
                <a:tc>
                  <a:txBody>
                    <a:bodyPr/>
                    <a:lstStyle/>
                    <a:p>
                      <a:r>
                        <a:rPr lang="en-US" sz="1900" dirty="0"/>
                        <a:t>Price</a:t>
                      </a:r>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err="1">
                          <a:solidFill>
                            <a:schemeClr val="tx1"/>
                          </a:solidFill>
                        </a:rPr>
                        <a:t>Thingybob</a:t>
                      </a:r>
                      <a:endParaRPr lang="en-US" sz="1900" i="0" dirty="0">
                        <a:solidFill>
                          <a:schemeClr val="tx1"/>
                        </a:solidFill>
                      </a:endParaRPr>
                    </a:p>
                  </a:txBody>
                  <a:tcPr marL="93260" marR="93260" marT="46630" marB="46630"/>
                </a:tc>
                <a:tc>
                  <a:txBody>
                    <a:bodyPr/>
                    <a:lstStyle/>
                    <a:p>
                      <a:r>
                        <a:rPr lang="en-US" sz="1900" i="0" dirty="0">
                          <a:solidFill>
                            <a:schemeClr val="tx1"/>
                          </a:solidFill>
                        </a:rPr>
                        <a:t>3.75</a:t>
                      </a:r>
                    </a:p>
                  </a:txBody>
                  <a:tcPr marL="93260" marR="93260" marT="46630" marB="46630"/>
                </a:tc>
                <a:extLst>
                  <a:ext uri="{0D108BD9-81ED-4DB2-BD59-A6C34878D82A}">
                    <a16:rowId xmlns:a16="http://schemas.microsoft.com/office/drawing/2014/main" val="2693717018"/>
                  </a:ext>
                </a:extLst>
              </a:tr>
            </a:tbl>
          </a:graphicData>
        </a:graphic>
      </p:graphicFrame>
      <p:sp>
        <p:nvSpPr>
          <p:cNvPr id="12" name="SELECT 4"/>
          <p:cNvSpPr txBox="1"/>
          <p:nvPr/>
        </p:nvSpPr>
        <p:spPr>
          <a:xfrm>
            <a:off x="420549" y="3954893"/>
            <a:ext cx="4444025" cy="1438856"/>
          </a:xfrm>
          <a:prstGeom prst="rect">
            <a:avLst/>
          </a:prstGeom>
          <a:noFill/>
        </p:spPr>
        <p:txBody>
          <a:bodyPr wrap="none" rtlCol="0">
            <a:spAutoFit/>
          </a:bodyPr>
          <a:lstStyle/>
          <a:p>
            <a:pPr defTabSz="932597"/>
            <a:r>
              <a:rPr lang="en-US" sz="2856" kern="0" dirty="0">
                <a:solidFill>
                  <a:sysClr val="windowText" lastClr="000000"/>
                </a:solidFill>
                <a:latin typeface="Courier New" panose="02070309020205020404" pitchFamily="49" charset="0"/>
                <a:cs typeface="Courier New" panose="02070309020205020404" pitchFamily="49" charset="0"/>
              </a:rPr>
              <a:t>SELECT Name, Price</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FROM Product</a:t>
            </a: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WHERE Supplier = 2;</a:t>
            </a:r>
          </a:p>
        </p:txBody>
      </p:sp>
      <p:sp>
        <p:nvSpPr>
          <p:cNvPr id="17" name="CREATE VIEW"/>
          <p:cNvSpPr txBox="1"/>
          <p:nvPr/>
        </p:nvSpPr>
        <p:spPr>
          <a:xfrm>
            <a:off x="420549" y="2983601"/>
            <a:ext cx="6114174" cy="971292"/>
          </a:xfrm>
          <a:prstGeom prst="rect">
            <a:avLst/>
          </a:prstGeom>
          <a:noFill/>
        </p:spPr>
        <p:txBody>
          <a:bodyPr wrap="none" rtlCol="0">
            <a:spAutoFit/>
          </a:bodyPr>
          <a:lstStyle/>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CREATE VIEW </a:t>
            </a:r>
            <a:r>
              <a:rPr lang="en-US" sz="2856" kern="0" dirty="0" err="1" smtClean="0">
                <a:solidFill>
                  <a:sysClr val="windowText" lastClr="000000"/>
                </a:solidFill>
                <a:latin typeface="Courier New" panose="02070309020205020404" pitchFamily="49" charset="0"/>
                <a:cs typeface="Courier New" panose="02070309020205020404" pitchFamily="49" charset="0"/>
              </a:rPr>
              <a:t>vw_ProductPrice</a:t>
            </a:r>
            <a:endParaRPr lang="en-US" sz="2856" kern="0" dirty="0" smtClean="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AS</a:t>
            </a:r>
            <a:endParaRPr lang="en-US" sz="2856" kern="0" dirty="0">
              <a:solidFill>
                <a:sysClr val="windowText" lastClr="000000"/>
              </a:solidFill>
              <a:latin typeface="Courier New" panose="02070309020205020404" pitchFamily="49" charset="0"/>
              <a:cs typeface="Courier New" panose="02070309020205020404" pitchFamily="49" charset="0"/>
            </a:endParaRPr>
          </a:p>
        </p:txBody>
      </p:sp>
      <p:sp>
        <p:nvSpPr>
          <p:cNvPr id="19" name="SELECT View"/>
          <p:cNvSpPr txBox="1"/>
          <p:nvPr/>
        </p:nvSpPr>
        <p:spPr>
          <a:xfrm>
            <a:off x="420548" y="5381528"/>
            <a:ext cx="4796506" cy="971292"/>
          </a:xfrm>
          <a:prstGeom prst="rect">
            <a:avLst/>
          </a:prstGeom>
          <a:noFill/>
        </p:spPr>
        <p:txBody>
          <a:bodyPr wrap="none" rtlCol="0">
            <a:spAutoFit/>
          </a:bodyPr>
          <a:lstStyle/>
          <a:p>
            <a:pPr defTabSz="932597"/>
            <a:r>
              <a:rPr lang="en-US" sz="2856" b="1" kern="0" dirty="0">
                <a:solidFill>
                  <a:sysClr val="windowText" lastClr="000000"/>
                </a:solidFill>
                <a:latin typeface="Courier New" panose="02070309020205020404" pitchFamily="49" charset="0"/>
                <a:cs typeface="Courier New" panose="02070309020205020404" pitchFamily="49" charset="0"/>
              </a:rPr>
              <a:t>SELECT Name, Price</a:t>
            </a:r>
          </a:p>
          <a:p>
            <a:pPr defTabSz="932597"/>
            <a:r>
              <a:rPr lang="en-US" sz="2856" b="1" kern="0" dirty="0">
                <a:solidFill>
                  <a:sysClr val="windowText" lastClr="000000"/>
                </a:solidFill>
                <a:latin typeface="Courier New" panose="02070309020205020404" pitchFamily="49" charset="0"/>
                <a:cs typeface="Courier New" panose="02070309020205020404" pitchFamily="49" charset="0"/>
              </a:rPr>
              <a:t>FROM </a:t>
            </a:r>
            <a:r>
              <a:rPr lang="en-US" sz="2856" b="1" kern="0" dirty="0" err="1" smtClean="0">
                <a:solidFill>
                  <a:sysClr val="windowText" lastClr="000000"/>
                </a:solidFill>
                <a:latin typeface="Courier New" panose="02070309020205020404" pitchFamily="49" charset="0"/>
                <a:cs typeface="Courier New" panose="02070309020205020404" pitchFamily="49" charset="0"/>
              </a:rPr>
              <a:t>vw_ProductPrice</a:t>
            </a:r>
            <a:r>
              <a:rPr lang="en-US" sz="2856" b="1" kern="0" dirty="0" smtClean="0">
                <a:solidFill>
                  <a:sysClr val="windowText" lastClr="000000"/>
                </a:solidFill>
                <a:latin typeface="Courier New" panose="02070309020205020404" pitchFamily="49" charset="0"/>
                <a:cs typeface="Courier New" panose="02070309020205020404" pitchFamily="49" charset="0"/>
              </a:rPr>
              <a:t>;</a:t>
            </a:r>
            <a:endParaRPr lang="en-US" sz="2856" b="1" kern="0" dirty="0">
              <a:solidFill>
                <a:sysClr val="windowText" lastClr="00000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6417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50"/>
                                  </p:iterate>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2"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eckingTablePost"/>
          <p:cNvGraphicFramePr>
            <a:graphicFrameLocks noGrp="1"/>
          </p:cNvGraphicFramePr>
          <p:nvPr>
            <p:extLst>
              <p:ext uri="{D42A27DB-BD31-4B8C-83A1-F6EECF244321}">
                <p14:modId xmlns:p14="http://schemas.microsoft.com/office/powerpoint/2010/main" val="3255368579"/>
              </p:ext>
            </p:extLst>
          </p:nvPr>
        </p:nvGraphicFramePr>
        <p:xfrm>
          <a:off x="8815191" y="3790897"/>
          <a:ext cx="2986486" cy="1914100"/>
        </p:xfrm>
        <a:graphic>
          <a:graphicData uri="http://schemas.openxmlformats.org/drawingml/2006/table">
            <a:tbl>
              <a:tblPr firstRow="1" bandRow="1">
                <a:tableStyleId>{5C22544A-7EE6-4342-B048-85BDC9FD1C3A}</a:tableStyleId>
              </a:tblPr>
              <a:tblGrid>
                <a:gridCol w="1493243">
                  <a:extLst>
                    <a:ext uri="{9D8B030D-6E8A-4147-A177-3AD203B41FA5}">
                      <a16:colId xmlns:a16="http://schemas.microsoft.com/office/drawing/2014/main" val="3618889415"/>
                    </a:ext>
                  </a:extLst>
                </a:gridCol>
                <a:gridCol w="1493243">
                  <a:extLst>
                    <a:ext uri="{9D8B030D-6E8A-4147-A177-3AD203B41FA5}">
                      <a16:colId xmlns:a16="http://schemas.microsoft.com/office/drawing/2014/main" val="2218582792"/>
                    </a:ext>
                  </a:extLst>
                </a:gridCol>
              </a:tblGrid>
              <a:tr h="378611">
                <a:tc>
                  <a:txBody>
                    <a:bodyPr/>
                    <a:lstStyle/>
                    <a:p>
                      <a:r>
                        <a:rPr lang="en-US" sz="1900" dirty="0" err="1" smtClean="0"/>
                        <a:t>AccountID</a:t>
                      </a:r>
                      <a:endParaRPr lang="en-US" sz="1900" dirty="0"/>
                    </a:p>
                  </a:txBody>
                  <a:tcPr marL="93260" marR="93260" marT="46630" marB="46630"/>
                </a:tc>
                <a:tc>
                  <a:txBody>
                    <a:bodyPr/>
                    <a:lstStyle/>
                    <a:p>
                      <a:r>
                        <a:rPr lang="en-US" sz="1900" dirty="0" smtClean="0"/>
                        <a:t>Balance</a:t>
                      </a:r>
                      <a:endParaRPr lang="en-US" sz="1900" dirty="0"/>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smtClean="0">
                          <a:solidFill>
                            <a:schemeClr val="tx1"/>
                          </a:solidFill>
                        </a:rPr>
                        <a:t>1000</a:t>
                      </a:r>
                      <a:endParaRPr lang="en-US" sz="1900" i="0" dirty="0">
                        <a:solidFill>
                          <a:schemeClr val="tx1"/>
                        </a:solidFill>
                      </a:endParaRP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smtClean="0">
                          <a:solidFill>
                            <a:schemeClr val="tx1"/>
                          </a:solidFill>
                        </a:rPr>
                        <a:t>2000</a:t>
                      </a:r>
                      <a:endParaRPr lang="en-US" sz="1900" i="0" dirty="0">
                        <a:solidFill>
                          <a:schemeClr val="tx1"/>
                        </a:solidFill>
                      </a:endParaRPr>
                    </a:p>
                  </a:txBody>
                  <a:tcPr marL="93260" marR="93260" marT="46630" marB="46630"/>
                </a:tc>
                <a:extLst>
                  <a:ext uri="{0D108BD9-81ED-4DB2-BD59-A6C34878D82A}">
                    <a16:rowId xmlns:a16="http://schemas.microsoft.com/office/drawing/2014/main" val="2693717018"/>
                  </a:ext>
                </a:extLst>
              </a:tr>
              <a:tr h="378611">
                <a:tc>
                  <a:txBody>
                    <a:bodyPr/>
                    <a:lstStyle/>
                    <a:p>
                      <a:r>
                        <a:rPr lang="en-US" sz="1900" b="1" i="0" dirty="0">
                          <a:solidFill>
                            <a:schemeClr val="tx1"/>
                          </a:solidFill>
                        </a:rPr>
                        <a:t>3</a:t>
                      </a:r>
                    </a:p>
                  </a:txBody>
                  <a:tcPr marL="93260" marR="93260" marT="46630" marB="46630"/>
                </a:tc>
                <a:tc>
                  <a:txBody>
                    <a:bodyPr/>
                    <a:lstStyle/>
                    <a:p>
                      <a:r>
                        <a:rPr lang="en-US" sz="1900" b="1" i="0" dirty="0" smtClean="0">
                          <a:solidFill>
                            <a:schemeClr val="tx1"/>
                          </a:solidFill>
                        </a:rPr>
                        <a:t>500</a:t>
                      </a:r>
                      <a:endParaRPr lang="en-US" sz="1900" b="1" i="0" dirty="0">
                        <a:solidFill>
                          <a:schemeClr val="tx1"/>
                        </a:solidFill>
                      </a:endParaRP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smtClean="0">
                          <a:solidFill>
                            <a:schemeClr val="tx1"/>
                          </a:solidFill>
                        </a:rPr>
                        <a:t>2000</a:t>
                      </a:r>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13" name="CheckingTablePre"/>
          <p:cNvGraphicFramePr>
            <a:graphicFrameLocks noGrp="1"/>
          </p:cNvGraphicFramePr>
          <p:nvPr>
            <p:extLst>
              <p:ext uri="{D42A27DB-BD31-4B8C-83A1-F6EECF244321}">
                <p14:modId xmlns:p14="http://schemas.microsoft.com/office/powerpoint/2010/main" val="932157044"/>
              </p:ext>
            </p:extLst>
          </p:nvPr>
        </p:nvGraphicFramePr>
        <p:xfrm>
          <a:off x="8800793" y="3806313"/>
          <a:ext cx="2986486" cy="1914100"/>
        </p:xfrm>
        <a:graphic>
          <a:graphicData uri="http://schemas.openxmlformats.org/drawingml/2006/table">
            <a:tbl>
              <a:tblPr firstRow="1" bandRow="1">
                <a:tableStyleId>{5C22544A-7EE6-4342-B048-85BDC9FD1C3A}</a:tableStyleId>
              </a:tblPr>
              <a:tblGrid>
                <a:gridCol w="1493243">
                  <a:extLst>
                    <a:ext uri="{9D8B030D-6E8A-4147-A177-3AD203B41FA5}">
                      <a16:colId xmlns:a16="http://schemas.microsoft.com/office/drawing/2014/main" val="3618889415"/>
                    </a:ext>
                  </a:extLst>
                </a:gridCol>
                <a:gridCol w="1493243">
                  <a:extLst>
                    <a:ext uri="{9D8B030D-6E8A-4147-A177-3AD203B41FA5}">
                      <a16:colId xmlns:a16="http://schemas.microsoft.com/office/drawing/2014/main" val="2218582792"/>
                    </a:ext>
                  </a:extLst>
                </a:gridCol>
              </a:tblGrid>
              <a:tr h="378611">
                <a:tc>
                  <a:txBody>
                    <a:bodyPr/>
                    <a:lstStyle/>
                    <a:p>
                      <a:r>
                        <a:rPr lang="en-US" sz="1900" dirty="0" err="1" smtClean="0"/>
                        <a:t>AccountID</a:t>
                      </a:r>
                      <a:endParaRPr lang="en-US" sz="1900" dirty="0"/>
                    </a:p>
                  </a:txBody>
                  <a:tcPr marL="93260" marR="93260" marT="46630" marB="46630"/>
                </a:tc>
                <a:tc>
                  <a:txBody>
                    <a:bodyPr/>
                    <a:lstStyle/>
                    <a:p>
                      <a:r>
                        <a:rPr lang="en-US" sz="1900" dirty="0" smtClean="0"/>
                        <a:t>Balance</a:t>
                      </a:r>
                      <a:endParaRPr lang="en-US" sz="1900" dirty="0"/>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smtClean="0">
                          <a:solidFill>
                            <a:schemeClr val="tx1"/>
                          </a:solidFill>
                        </a:rPr>
                        <a:t>1000</a:t>
                      </a:r>
                      <a:endParaRPr lang="en-US" sz="1900" i="0" dirty="0">
                        <a:solidFill>
                          <a:schemeClr val="tx1"/>
                        </a:solidFill>
                      </a:endParaRP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smtClean="0">
                          <a:solidFill>
                            <a:schemeClr val="tx1"/>
                          </a:solidFill>
                        </a:rPr>
                        <a:t>1000</a:t>
                      </a:r>
                      <a:endParaRPr lang="en-US" sz="1900" i="0" dirty="0">
                        <a:solidFill>
                          <a:schemeClr val="tx1"/>
                        </a:solidFill>
                      </a:endParaRPr>
                    </a:p>
                  </a:txBody>
                  <a:tcPr marL="93260" marR="93260" marT="46630" marB="46630"/>
                </a:tc>
                <a:extLst>
                  <a:ext uri="{0D108BD9-81ED-4DB2-BD59-A6C34878D82A}">
                    <a16:rowId xmlns:a16="http://schemas.microsoft.com/office/drawing/2014/main" val="2693717018"/>
                  </a:ext>
                </a:extLst>
              </a:tr>
              <a:tr h="378611">
                <a:tc>
                  <a:txBody>
                    <a:bodyPr/>
                    <a:lstStyle/>
                    <a:p>
                      <a:r>
                        <a:rPr lang="en-US" sz="1900" b="1" i="0" dirty="0">
                          <a:solidFill>
                            <a:schemeClr val="tx1"/>
                          </a:solidFill>
                        </a:rPr>
                        <a:t>3</a:t>
                      </a:r>
                    </a:p>
                  </a:txBody>
                  <a:tcPr marL="93260" marR="93260" marT="46630" marB="46630"/>
                </a:tc>
                <a:tc>
                  <a:txBody>
                    <a:bodyPr/>
                    <a:lstStyle/>
                    <a:p>
                      <a:r>
                        <a:rPr lang="en-US" sz="1900" b="1" i="0" dirty="0" smtClean="0">
                          <a:solidFill>
                            <a:schemeClr val="tx1"/>
                          </a:solidFill>
                        </a:rPr>
                        <a:t>1000</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smtClean="0">
                          <a:solidFill>
                            <a:schemeClr val="tx1"/>
                          </a:solidFill>
                        </a:rPr>
                        <a:t>1000</a:t>
                      </a:r>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
        <p:nvSpPr>
          <p:cNvPr id="10" name="CheckingTableHEader"/>
          <p:cNvSpPr txBox="1"/>
          <p:nvPr/>
        </p:nvSpPr>
        <p:spPr>
          <a:xfrm>
            <a:off x="8809038" y="3352690"/>
            <a:ext cx="2986485" cy="469039"/>
          </a:xfrm>
          <a:prstGeom prst="rect">
            <a:avLst/>
          </a:prstGeom>
          <a:solidFill>
            <a:schemeClr val="accent1"/>
          </a:solidFill>
          <a:ln>
            <a:solidFill>
              <a:schemeClr val="bg1"/>
            </a:solidFill>
          </a:ln>
        </p:spPr>
        <p:txBody>
          <a:bodyPr wrap="square" rtlCol="0">
            <a:spAutoFit/>
          </a:bodyPr>
          <a:lstStyle/>
          <a:p>
            <a:pPr algn="ctr" defTabSz="932597"/>
            <a:r>
              <a:rPr lang="en-US" sz="2448" kern="0" dirty="0" smtClean="0">
                <a:solidFill>
                  <a:schemeClr val="bg1"/>
                </a:solidFill>
                <a:effectLst>
                  <a:outerShdw blurRad="38100" dist="38100" dir="2700000" algn="tl">
                    <a:srgbClr val="000000">
                      <a:alpha val="43137"/>
                    </a:srgbClr>
                  </a:outerShdw>
                </a:effectLst>
              </a:rPr>
              <a:t>Checking</a:t>
            </a:r>
            <a:endParaRPr lang="en-US" sz="2448" kern="0" dirty="0">
              <a:solidFill>
                <a:schemeClr val="bg1"/>
              </a:solidFill>
              <a:effectLst>
                <a:outerShdw blurRad="38100" dist="38100" dir="2700000" algn="tl">
                  <a:srgbClr val="000000">
                    <a:alpha val="43137"/>
                  </a:srgbClr>
                </a:outerShdw>
              </a:effectLst>
            </a:endParaRPr>
          </a:p>
        </p:txBody>
      </p:sp>
      <p:graphicFrame>
        <p:nvGraphicFramePr>
          <p:cNvPr id="9" name="SavingsTablePost"/>
          <p:cNvGraphicFramePr>
            <a:graphicFrameLocks noGrp="1"/>
          </p:cNvGraphicFramePr>
          <p:nvPr>
            <p:extLst>
              <p:ext uri="{D42A27DB-BD31-4B8C-83A1-F6EECF244321}">
                <p14:modId xmlns:p14="http://schemas.microsoft.com/office/powerpoint/2010/main" val="3230363850"/>
              </p:ext>
            </p:extLst>
          </p:nvPr>
        </p:nvGraphicFramePr>
        <p:xfrm>
          <a:off x="8806515" y="1058862"/>
          <a:ext cx="2986486" cy="1914100"/>
        </p:xfrm>
        <a:graphic>
          <a:graphicData uri="http://schemas.openxmlformats.org/drawingml/2006/table">
            <a:tbl>
              <a:tblPr firstRow="1" bandRow="1">
                <a:tableStyleId>{5C22544A-7EE6-4342-B048-85BDC9FD1C3A}</a:tableStyleId>
              </a:tblPr>
              <a:tblGrid>
                <a:gridCol w="1493243">
                  <a:extLst>
                    <a:ext uri="{9D8B030D-6E8A-4147-A177-3AD203B41FA5}">
                      <a16:colId xmlns:a16="http://schemas.microsoft.com/office/drawing/2014/main" val="3618889415"/>
                    </a:ext>
                  </a:extLst>
                </a:gridCol>
                <a:gridCol w="1493243">
                  <a:extLst>
                    <a:ext uri="{9D8B030D-6E8A-4147-A177-3AD203B41FA5}">
                      <a16:colId xmlns:a16="http://schemas.microsoft.com/office/drawing/2014/main" val="2218582792"/>
                    </a:ext>
                  </a:extLst>
                </a:gridCol>
              </a:tblGrid>
              <a:tr h="378611">
                <a:tc>
                  <a:txBody>
                    <a:bodyPr/>
                    <a:lstStyle/>
                    <a:p>
                      <a:r>
                        <a:rPr lang="en-US" sz="1900" dirty="0" err="1" smtClean="0"/>
                        <a:t>AccountID</a:t>
                      </a:r>
                      <a:endParaRPr lang="en-US" sz="1900" dirty="0"/>
                    </a:p>
                  </a:txBody>
                  <a:tcPr marL="93260" marR="93260" marT="46630" marB="46630"/>
                </a:tc>
                <a:tc>
                  <a:txBody>
                    <a:bodyPr/>
                    <a:lstStyle/>
                    <a:p>
                      <a:r>
                        <a:rPr lang="en-US" sz="1900" dirty="0" smtClean="0"/>
                        <a:t>Balance</a:t>
                      </a:r>
                      <a:endParaRPr lang="en-US" sz="1900" dirty="0"/>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smtClean="0">
                          <a:solidFill>
                            <a:schemeClr val="tx1"/>
                          </a:solidFill>
                        </a:rPr>
                        <a:t>1000</a:t>
                      </a:r>
                      <a:endParaRPr lang="en-US" sz="1900" i="0" dirty="0">
                        <a:solidFill>
                          <a:schemeClr val="tx1"/>
                        </a:solidFill>
                      </a:endParaRP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smtClean="0">
                          <a:solidFill>
                            <a:schemeClr val="tx1"/>
                          </a:solidFill>
                        </a:rPr>
                        <a:t>2000</a:t>
                      </a:r>
                      <a:endParaRPr lang="en-US" sz="1900" i="0" dirty="0">
                        <a:solidFill>
                          <a:schemeClr val="tx1"/>
                        </a:solidFill>
                      </a:endParaRPr>
                    </a:p>
                  </a:txBody>
                  <a:tcPr marL="93260" marR="93260" marT="46630" marB="46630"/>
                </a:tc>
                <a:extLst>
                  <a:ext uri="{0D108BD9-81ED-4DB2-BD59-A6C34878D82A}">
                    <a16:rowId xmlns:a16="http://schemas.microsoft.com/office/drawing/2014/main" val="2693717018"/>
                  </a:ext>
                </a:extLst>
              </a:tr>
              <a:tr h="378611">
                <a:tc>
                  <a:txBody>
                    <a:bodyPr/>
                    <a:lstStyle/>
                    <a:p>
                      <a:r>
                        <a:rPr lang="en-US" sz="1900" b="1" i="0" dirty="0">
                          <a:solidFill>
                            <a:schemeClr val="tx1"/>
                          </a:solidFill>
                        </a:rPr>
                        <a:t>3</a:t>
                      </a:r>
                    </a:p>
                  </a:txBody>
                  <a:tcPr marL="93260" marR="93260" marT="46630" marB="46630"/>
                </a:tc>
                <a:tc>
                  <a:txBody>
                    <a:bodyPr/>
                    <a:lstStyle/>
                    <a:p>
                      <a:r>
                        <a:rPr lang="en-US" sz="1900" b="1" i="0" dirty="0" smtClean="0">
                          <a:solidFill>
                            <a:schemeClr val="tx1"/>
                          </a:solidFill>
                        </a:rPr>
                        <a:t>1500</a:t>
                      </a: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smtClean="0">
                          <a:solidFill>
                            <a:schemeClr val="tx1"/>
                          </a:solidFill>
                        </a:rPr>
                        <a:t>2000</a:t>
                      </a:r>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graphicFrame>
        <p:nvGraphicFramePr>
          <p:cNvPr id="22" name="SavingsTablePre"/>
          <p:cNvGraphicFramePr>
            <a:graphicFrameLocks noGrp="1"/>
          </p:cNvGraphicFramePr>
          <p:nvPr>
            <p:extLst>
              <p:ext uri="{D42A27DB-BD31-4B8C-83A1-F6EECF244321}">
                <p14:modId xmlns:p14="http://schemas.microsoft.com/office/powerpoint/2010/main" val="1213357442"/>
              </p:ext>
            </p:extLst>
          </p:nvPr>
        </p:nvGraphicFramePr>
        <p:xfrm>
          <a:off x="8815191" y="1054247"/>
          <a:ext cx="2986486" cy="1914100"/>
        </p:xfrm>
        <a:graphic>
          <a:graphicData uri="http://schemas.openxmlformats.org/drawingml/2006/table">
            <a:tbl>
              <a:tblPr firstRow="1" bandRow="1">
                <a:tableStyleId>{5C22544A-7EE6-4342-B048-85BDC9FD1C3A}</a:tableStyleId>
              </a:tblPr>
              <a:tblGrid>
                <a:gridCol w="1493243">
                  <a:extLst>
                    <a:ext uri="{9D8B030D-6E8A-4147-A177-3AD203B41FA5}">
                      <a16:colId xmlns:a16="http://schemas.microsoft.com/office/drawing/2014/main" val="3618889415"/>
                    </a:ext>
                  </a:extLst>
                </a:gridCol>
                <a:gridCol w="1493243">
                  <a:extLst>
                    <a:ext uri="{9D8B030D-6E8A-4147-A177-3AD203B41FA5}">
                      <a16:colId xmlns:a16="http://schemas.microsoft.com/office/drawing/2014/main" val="2218582792"/>
                    </a:ext>
                  </a:extLst>
                </a:gridCol>
              </a:tblGrid>
              <a:tr h="378611">
                <a:tc>
                  <a:txBody>
                    <a:bodyPr/>
                    <a:lstStyle/>
                    <a:p>
                      <a:r>
                        <a:rPr lang="en-US" sz="1900" dirty="0" err="1" smtClean="0"/>
                        <a:t>AccountID</a:t>
                      </a:r>
                      <a:endParaRPr lang="en-US" sz="1900" dirty="0"/>
                    </a:p>
                  </a:txBody>
                  <a:tcPr marL="93260" marR="93260" marT="46630" marB="46630"/>
                </a:tc>
                <a:tc>
                  <a:txBody>
                    <a:bodyPr/>
                    <a:lstStyle/>
                    <a:p>
                      <a:r>
                        <a:rPr lang="en-US" sz="1900" dirty="0" smtClean="0"/>
                        <a:t>Balance</a:t>
                      </a:r>
                      <a:endParaRPr lang="en-US" sz="1900" dirty="0"/>
                    </a:p>
                  </a:txBody>
                  <a:tcPr marL="93260" marR="93260" marT="46630" marB="46630"/>
                </a:tc>
                <a:extLst>
                  <a:ext uri="{0D108BD9-81ED-4DB2-BD59-A6C34878D82A}">
                    <a16:rowId xmlns:a16="http://schemas.microsoft.com/office/drawing/2014/main" val="972223293"/>
                  </a:ext>
                </a:extLst>
              </a:tr>
              <a:tr h="378611">
                <a:tc>
                  <a:txBody>
                    <a:bodyPr/>
                    <a:lstStyle/>
                    <a:p>
                      <a:r>
                        <a:rPr lang="en-US" sz="1900" i="0" dirty="0">
                          <a:solidFill>
                            <a:schemeClr val="tx1"/>
                          </a:solidFill>
                        </a:rPr>
                        <a:t>1</a:t>
                      </a:r>
                    </a:p>
                  </a:txBody>
                  <a:tcPr marL="93260" marR="93260" marT="46630" marB="46630"/>
                </a:tc>
                <a:tc>
                  <a:txBody>
                    <a:bodyPr/>
                    <a:lstStyle/>
                    <a:p>
                      <a:r>
                        <a:rPr lang="en-US" sz="1900" i="0" dirty="0" smtClean="0">
                          <a:solidFill>
                            <a:schemeClr val="tx1"/>
                          </a:solidFill>
                        </a:rPr>
                        <a:t>1000</a:t>
                      </a:r>
                      <a:endParaRPr lang="en-US" sz="1900" i="0" dirty="0">
                        <a:solidFill>
                          <a:schemeClr val="tx1"/>
                        </a:solidFill>
                      </a:endParaRPr>
                    </a:p>
                  </a:txBody>
                  <a:tcPr marL="93260" marR="93260" marT="46630" marB="46630"/>
                </a:tc>
                <a:extLst>
                  <a:ext uri="{0D108BD9-81ED-4DB2-BD59-A6C34878D82A}">
                    <a16:rowId xmlns:a16="http://schemas.microsoft.com/office/drawing/2014/main" val="421879776"/>
                  </a:ext>
                </a:extLst>
              </a:tr>
              <a:tr h="378611">
                <a:tc>
                  <a:txBody>
                    <a:bodyPr/>
                    <a:lstStyle/>
                    <a:p>
                      <a:r>
                        <a:rPr lang="en-US" sz="1900" i="0" dirty="0">
                          <a:solidFill>
                            <a:schemeClr val="tx1"/>
                          </a:solidFill>
                        </a:rPr>
                        <a:t>2</a:t>
                      </a:r>
                    </a:p>
                  </a:txBody>
                  <a:tcPr marL="93260" marR="93260" marT="46630" marB="46630"/>
                </a:tc>
                <a:tc>
                  <a:txBody>
                    <a:bodyPr/>
                    <a:lstStyle/>
                    <a:p>
                      <a:r>
                        <a:rPr lang="en-US" sz="1900" i="0" dirty="0" smtClean="0">
                          <a:solidFill>
                            <a:schemeClr val="tx1"/>
                          </a:solidFill>
                        </a:rPr>
                        <a:t>2000</a:t>
                      </a:r>
                      <a:endParaRPr lang="en-US" sz="1900" i="0" dirty="0">
                        <a:solidFill>
                          <a:schemeClr val="tx1"/>
                        </a:solidFill>
                      </a:endParaRPr>
                    </a:p>
                  </a:txBody>
                  <a:tcPr marL="93260" marR="93260" marT="46630" marB="46630"/>
                </a:tc>
                <a:extLst>
                  <a:ext uri="{0D108BD9-81ED-4DB2-BD59-A6C34878D82A}">
                    <a16:rowId xmlns:a16="http://schemas.microsoft.com/office/drawing/2014/main" val="2693717018"/>
                  </a:ext>
                </a:extLst>
              </a:tr>
              <a:tr h="378611">
                <a:tc>
                  <a:txBody>
                    <a:bodyPr/>
                    <a:lstStyle/>
                    <a:p>
                      <a:r>
                        <a:rPr lang="en-US" sz="1900" b="1" i="0" dirty="0">
                          <a:solidFill>
                            <a:schemeClr val="tx1"/>
                          </a:solidFill>
                        </a:rPr>
                        <a:t>3</a:t>
                      </a:r>
                    </a:p>
                  </a:txBody>
                  <a:tcPr marL="93260" marR="93260" marT="46630" marB="46630"/>
                </a:tc>
                <a:tc>
                  <a:txBody>
                    <a:bodyPr/>
                    <a:lstStyle/>
                    <a:p>
                      <a:r>
                        <a:rPr lang="en-US" sz="1900" b="1" i="0" dirty="0" smtClean="0">
                          <a:solidFill>
                            <a:schemeClr val="tx1"/>
                          </a:solidFill>
                        </a:rPr>
                        <a:t>1000</a:t>
                      </a:r>
                      <a:endParaRPr lang="en-US" sz="1900" b="1" i="0" dirty="0">
                        <a:solidFill>
                          <a:schemeClr val="tx1"/>
                        </a:solidFill>
                      </a:endParaRPr>
                    </a:p>
                  </a:txBody>
                  <a:tcPr marL="93260" marR="93260" marT="46630" marB="46630"/>
                </a:tc>
                <a:extLst>
                  <a:ext uri="{0D108BD9-81ED-4DB2-BD59-A6C34878D82A}">
                    <a16:rowId xmlns:a16="http://schemas.microsoft.com/office/drawing/2014/main" val="474114192"/>
                  </a:ext>
                </a:extLst>
              </a:tr>
              <a:tr h="378611">
                <a:tc>
                  <a:txBody>
                    <a:bodyPr/>
                    <a:lstStyle/>
                    <a:p>
                      <a:r>
                        <a:rPr lang="en-US" sz="1900" i="0" dirty="0">
                          <a:solidFill>
                            <a:schemeClr val="tx1"/>
                          </a:solidFill>
                        </a:rPr>
                        <a:t>4</a:t>
                      </a:r>
                    </a:p>
                  </a:txBody>
                  <a:tcPr marL="93260" marR="93260" marT="46630" marB="46630"/>
                </a:tc>
                <a:tc>
                  <a:txBody>
                    <a:bodyPr/>
                    <a:lstStyle/>
                    <a:p>
                      <a:r>
                        <a:rPr lang="en-US" sz="1900" i="0" dirty="0" smtClean="0">
                          <a:solidFill>
                            <a:schemeClr val="tx1"/>
                          </a:solidFill>
                        </a:rPr>
                        <a:t>2000</a:t>
                      </a:r>
                      <a:endParaRPr lang="en-US" sz="1900" i="0" dirty="0">
                        <a:solidFill>
                          <a:schemeClr val="tx1"/>
                        </a:solidFill>
                      </a:endParaRPr>
                    </a:p>
                  </a:txBody>
                  <a:tcPr marL="93260" marR="93260" marT="46630" marB="46630"/>
                </a:tc>
                <a:extLst>
                  <a:ext uri="{0D108BD9-81ED-4DB2-BD59-A6C34878D82A}">
                    <a16:rowId xmlns:a16="http://schemas.microsoft.com/office/drawing/2014/main" val="342921304"/>
                  </a:ext>
                </a:extLst>
              </a:tr>
            </a:tbl>
          </a:graphicData>
        </a:graphic>
      </p:graphicFrame>
      <p:sp>
        <p:nvSpPr>
          <p:cNvPr id="4" name="SavingsTableHeader"/>
          <p:cNvSpPr txBox="1"/>
          <p:nvPr/>
        </p:nvSpPr>
        <p:spPr>
          <a:xfrm>
            <a:off x="8809038" y="602824"/>
            <a:ext cx="2986485" cy="469039"/>
          </a:xfrm>
          <a:prstGeom prst="rect">
            <a:avLst/>
          </a:prstGeom>
          <a:solidFill>
            <a:schemeClr val="accent1"/>
          </a:solidFill>
          <a:ln>
            <a:solidFill>
              <a:schemeClr val="bg1"/>
            </a:solidFill>
          </a:ln>
        </p:spPr>
        <p:txBody>
          <a:bodyPr wrap="square" rtlCol="0">
            <a:spAutoFit/>
          </a:bodyPr>
          <a:lstStyle/>
          <a:p>
            <a:pPr algn="ctr" defTabSz="932597"/>
            <a:r>
              <a:rPr lang="en-US" sz="2448" kern="0" dirty="0" smtClean="0">
                <a:solidFill>
                  <a:schemeClr val="bg1"/>
                </a:solidFill>
                <a:effectLst>
                  <a:outerShdw blurRad="38100" dist="38100" dir="2700000" algn="tl">
                    <a:srgbClr val="000000">
                      <a:alpha val="43137"/>
                    </a:srgbClr>
                  </a:outerShdw>
                </a:effectLst>
              </a:rPr>
              <a:t>Savings</a:t>
            </a:r>
            <a:endParaRPr lang="en-US" sz="2448" kern="0" dirty="0">
              <a:solidFill>
                <a:schemeClr val="bg1"/>
              </a:solidFill>
              <a:effectLst>
                <a:outerShdw blurRad="38100" dist="38100" dir="2700000" algn="tl">
                  <a:srgbClr val="000000">
                    <a:alpha val="43137"/>
                  </a:srgbClr>
                </a:outerShdw>
              </a:effectLst>
            </a:endParaRPr>
          </a:p>
        </p:txBody>
      </p:sp>
      <p:sp>
        <p:nvSpPr>
          <p:cNvPr id="17" name="CREATE Proc"/>
          <p:cNvSpPr txBox="1"/>
          <p:nvPr/>
        </p:nvSpPr>
        <p:spPr>
          <a:xfrm>
            <a:off x="420548" y="868819"/>
            <a:ext cx="6773008" cy="971292"/>
          </a:xfrm>
          <a:prstGeom prst="rect">
            <a:avLst/>
          </a:prstGeom>
          <a:noFill/>
        </p:spPr>
        <p:txBody>
          <a:bodyPr wrap="none" rtlCol="0">
            <a:spAutoFit/>
          </a:bodyPr>
          <a:lstStyle/>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CREATE PROCEDURE </a:t>
            </a:r>
            <a:r>
              <a:rPr lang="en-US" sz="2856" kern="0" dirty="0" err="1" smtClean="0">
                <a:solidFill>
                  <a:sysClr val="windowText" lastClr="000000"/>
                </a:solidFill>
                <a:latin typeface="Courier New" panose="02070309020205020404" pitchFamily="49" charset="0"/>
                <a:cs typeface="Courier New" panose="02070309020205020404" pitchFamily="49" charset="0"/>
              </a:rPr>
              <a:t>transferFunds</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AS</a:t>
            </a:r>
            <a:endParaRPr lang="en-US" sz="2856" kern="0" dirty="0">
              <a:solidFill>
                <a:sysClr val="windowText" lastClr="000000"/>
              </a:solidFill>
              <a:latin typeface="Courier New" panose="02070309020205020404" pitchFamily="49" charset="0"/>
              <a:cs typeface="Courier New" panose="02070309020205020404" pitchFamily="49" charset="0"/>
            </a:endParaRPr>
          </a:p>
        </p:txBody>
      </p:sp>
      <p:sp>
        <p:nvSpPr>
          <p:cNvPr id="19" name="Exec Proc"/>
          <p:cNvSpPr txBox="1"/>
          <p:nvPr/>
        </p:nvSpPr>
        <p:spPr>
          <a:xfrm>
            <a:off x="6630396" y="6158620"/>
            <a:ext cx="4357283" cy="531812"/>
          </a:xfrm>
          <a:prstGeom prst="rect">
            <a:avLst/>
          </a:prstGeom>
          <a:noFill/>
        </p:spPr>
        <p:txBody>
          <a:bodyPr wrap="none" rtlCol="0">
            <a:spAutoFit/>
          </a:bodyPr>
          <a:lstStyle/>
          <a:p>
            <a:pPr defTabSz="932597"/>
            <a:r>
              <a:rPr lang="en-US" sz="2856" b="1" kern="0" dirty="0" smtClean="0">
                <a:solidFill>
                  <a:sysClr val="windowText" lastClr="000000"/>
                </a:solidFill>
                <a:latin typeface="Courier New" panose="02070309020205020404" pitchFamily="49" charset="0"/>
                <a:cs typeface="Courier New" panose="02070309020205020404" pitchFamily="49" charset="0"/>
              </a:rPr>
              <a:t>EXEC </a:t>
            </a:r>
            <a:r>
              <a:rPr lang="en-US" sz="2856" b="1" kern="0" dirty="0" err="1" smtClean="0">
                <a:solidFill>
                  <a:sysClr val="windowText" lastClr="000000"/>
                </a:solidFill>
                <a:latin typeface="Courier New" panose="02070309020205020404" pitchFamily="49" charset="0"/>
                <a:cs typeface="Courier New" panose="02070309020205020404" pitchFamily="49" charset="0"/>
              </a:rPr>
              <a:t>transferFunds</a:t>
            </a:r>
            <a:r>
              <a:rPr lang="en-US" sz="2856" b="1" kern="0" dirty="0" smtClean="0">
                <a:solidFill>
                  <a:sysClr val="windowText" lastClr="000000"/>
                </a:solidFill>
                <a:latin typeface="Courier New" panose="02070309020205020404" pitchFamily="49" charset="0"/>
                <a:cs typeface="Courier New" panose="02070309020205020404" pitchFamily="49" charset="0"/>
              </a:rPr>
              <a:t>;</a:t>
            </a:r>
            <a:endParaRPr lang="en-US" sz="2856" b="1" kern="0" dirty="0">
              <a:solidFill>
                <a:sysClr val="windowText" lastClr="000000"/>
              </a:solidFill>
              <a:latin typeface="Courier New" panose="02070309020205020404" pitchFamily="49" charset="0"/>
              <a:cs typeface="Courier New" panose="02070309020205020404" pitchFamily="49" charset="0"/>
            </a:endParaRPr>
          </a:p>
        </p:txBody>
      </p:sp>
      <p:grpSp>
        <p:nvGrpSpPr>
          <p:cNvPr id="2" name="Updates"/>
          <p:cNvGrpSpPr/>
          <p:nvPr/>
        </p:nvGrpSpPr>
        <p:grpSpPr>
          <a:xfrm>
            <a:off x="808037" y="2498792"/>
            <a:ext cx="4588664" cy="2821542"/>
            <a:chOff x="408778" y="3344862"/>
            <a:chExt cx="4588664" cy="2821542"/>
          </a:xfrm>
        </p:grpSpPr>
        <p:sp>
          <p:nvSpPr>
            <p:cNvPr id="12" name="Update Checking"/>
            <p:cNvSpPr txBox="1"/>
            <p:nvPr/>
          </p:nvSpPr>
          <p:spPr>
            <a:xfrm>
              <a:off x="408778" y="3344862"/>
              <a:ext cx="4576894" cy="1410771"/>
            </a:xfrm>
            <a:prstGeom prst="rect">
              <a:avLst/>
            </a:prstGeom>
            <a:noFill/>
          </p:spPr>
          <p:txBody>
            <a:bodyPr wrap="none" rtlCol="0">
              <a:spAutoFit/>
            </a:bodyPr>
            <a:lstStyle/>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UPDATE SAVINGS</a:t>
              </a:r>
            </a:p>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SET Balance += 500</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WHERE </a:t>
              </a:r>
              <a:r>
                <a:rPr lang="en-US" sz="2856" kern="0" dirty="0" err="1" smtClean="0">
                  <a:solidFill>
                    <a:sysClr val="windowText" lastClr="000000"/>
                  </a:solidFill>
                  <a:latin typeface="Courier New" panose="02070309020205020404" pitchFamily="49" charset="0"/>
                  <a:cs typeface="Courier New" panose="02070309020205020404" pitchFamily="49" charset="0"/>
                </a:rPr>
                <a:t>AccountID</a:t>
              </a:r>
              <a:r>
                <a:rPr lang="en-US" sz="2856" kern="0" dirty="0" smtClean="0">
                  <a:solidFill>
                    <a:sysClr val="windowText" lastClr="000000"/>
                  </a:solidFill>
                  <a:latin typeface="Courier New" panose="02070309020205020404" pitchFamily="49" charset="0"/>
                  <a:cs typeface="Courier New" panose="02070309020205020404" pitchFamily="49" charset="0"/>
                </a:rPr>
                <a:t> </a:t>
              </a:r>
              <a:r>
                <a:rPr lang="en-US" sz="2856" kern="0" dirty="0">
                  <a:solidFill>
                    <a:sysClr val="windowText" lastClr="000000"/>
                  </a:solidFill>
                  <a:latin typeface="Courier New" panose="02070309020205020404" pitchFamily="49" charset="0"/>
                  <a:cs typeface="Courier New" panose="02070309020205020404" pitchFamily="49" charset="0"/>
                </a:rPr>
                <a:t>= </a:t>
              </a:r>
              <a:r>
                <a:rPr lang="en-US" sz="2856" kern="0" dirty="0" smtClean="0">
                  <a:solidFill>
                    <a:sysClr val="windowText" lastClr="000000"/>
                  </a:solidFill>
                  <a:latin typeface="Courier New" panose="02070309020205020404" pitchFamily="49" charset="0"/>
                  <a:cs typeface="Courier New" panose="02070309020205020404" pitchFamily="49" charset="0"/>
                </a:rPr>
                <a:t>3;</a:t>
              </a:r>
              <a:endParaRPr lang="en-US" sz="2856" kern="0" dirty="0">
                <a:solidFill>
                  <a:sysClr val="windowText" lastClr="000000"/>
                </a:solidFill>
                <a:latin typeface="Courier New" panose="02070309020205020404" pitchFamily="49" charset="0"/>
                <a:cs typeface="Courier New" panose="02070309020205020404" pitchFamily="49" charset="0"/>
              </a:endParaRPr>
            </a:p>
          </p:txBody>
        </p:sp>
        <p:sp>
          <p:nvSpPr>
            <p:cNvPr id="18" name="Update Savings"/>
            <p:cNvSpPr txBox="1"/>
            <p:nvPr/>
          </p:nvSpPr>
          <p:spPr>
            <a:xfrm>
              <a:off x="420548" y="4755633"/>
              <a:ext cx="4576894" cy="1410771"/>
            </a:xfrm>
            <a:prstGeom prst="rect">
              <a:avLst/>
            </a:prstGeom>
            <a:noFill/>
          </p:spPr>
          <p:txBody>
            <a:bodyPr wrap="none" rtlCol="0">
              <a:spAutoFit/>
            </a:bodyPr>
            <a:lstStyle/>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UPDATE CHECKING</a:t>
              </a:r>
            </a:p>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SET Balance -= 500</a:t>
              </a:r>
              <a:endParaRPr lang="en-US" sz="2856" kern="0" dirty="0">
                <a:solidFill>
                  <a:sysClr val="windowText" lastClr="000000"/>
                </a:solidFill>
                <a:latin typeface="Courier New" panose="02070309020205020404" pitchFamily="49" charset="0"/>
                <a:cs typeface="Courier New" panose="02070309020205020404" pitchFamily="49" charset="0"/>
              </a:endParaRPr>
            </a:p>
            <a:p>
              <a:pPr defTabSz="932597"/>
              <a:r>
                <a:rPr lang="en-US" sz="2856" kern="0" dirty="0">
                  <a:solidFill>
                    <a:sysClr val="windowText" lastClr="000000"/>
                  </a:solidFill>
                  <a:latin typeface="Courier New" panose="02070309020205020404" pitchFamily="49" charset="0"/>
                  <a:cs typeface="Courier New" panose="02070309020205020404" pitchFamily="49" charset="0"/>
                </a:rPr>
                <a:t>WHERE </a:t>
              </a:r>
              <a:r>
                <a:rPr lang="en-US" sz="2856" kern="0" dirty="0" err="1">
                  <a:solidFill>
                    <a:sysClr val="windowText" lastClr="000000"/>
                  </a:solidFill>
                  <a:latin typeface="Courier New" panose="02070309020205020404" pitchFamily="49" charset="0"/>
                  <a:cs typeface="Courier New" panose="02070309020205020404" pitchFamily="49" charset="0"/>
                </a:rPr>
                <a:t>AccountID</a:t>
              </a:r>
              <a:r>
                <a:rPr lang="en-US" sz="2856" kern="0" dirty="0">
                  <a:solidFill>
                    <a:sysClr val="windowText" lastClr="000000"/>
                  </a:solidFill>
                  <a:latin typeface="Courier New" panose="02070309020205020404" pitchFamily="49" charset="0"/>
                  <a:cs typeface="Courier New" panose="02070309020205020404" pitchFamily="49" charset="0"/>
                </a:rPr>
                <a:t> = 3</a:t>
              </a:r>
              <a:r>
                <a:rPr lang="en-US" sz="2856" kern="0" dirty="0" smtClean="0">
                  <a:solidFill>
                    <a:sysClr val="windowText" lastClr="000000"/>
                  </a:solidFill>
                  <a:latin typeface="Courier New" panose="02070309020205020404" pitchFamily="49" charset="0"/>
                  <a:cs typeface="Courier New" panose="02070309020205020404" pitchFamily="49" charset="0"/>
                </a:rPr>
                <a:t>;</a:t>
              </a:r>
              <a:endParaRPr lang="en-US" sz="2856" kern="0" dirty="0">
                <a:solidFill>
                  <a:sysClr val="windowText" lastClr="000000"/>
                </a:solidFill>
                <a:latin typeface="Courier New" panose="02070309020205020404" pitchFamily="49" charset="0"/>
                <a:cs typeface="Courier New" panose="02070309020205020404" pitchFamily="49" charset="0"/>
              </a:endParaRPr>
            </a:p>
          </p:txBody>
        </p:sp>
      </p:grpSp>
      <p:sp>
        <p:nvSpPr>
          <p:cNvPr id="20" name="BT"/>
          <p:cNvSpPr txBox="1"/>
          <p:nvPr/>
        </p:nvSpPr>
        <p:spPr>
          <a:xfrm>
            <a:off x="411872" y="1828046"/>
            <a:ext cx="3918060" cy="531812"/>
          </a:xfrm>
          <a:prstGeom prst="rect">
            <a:avLst/>
          </a:prstGeom>
          <a:noFill/>
        </p:spPr>
        <p:txBody>
          <a:bodyPr wrap="none" rtlCol="0">
            <a:spAutoFit/>
          </a:bodyPr>
          <a:lstStyle/>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BEGIN TRANSACTION</a:t>
            </a:r>
            <a:endParaRPr lang="en-US" sz="2856" kern="0" dirty="0">
              <a:solidFill>
                <a:sysClr val="windowText" lastClr="000000"/>
              </a:solidFill>
              <a:latin typeface="Courier New" panose="02070309020205020404" pitchFamily="49" charset="0"/>
              <a:cs typeface="Courier New" panose="02070309020205020404" pitchFamily="49" charset="0"/>
            </a:endParaRPr>
          </a:p>
        </p:txBody>
      </p:sp>
      <p:sp>
        <p:nvSpPr>
          <p:cNvPr id="21" name="Rollback"/>
          <p:cNvSpPr txBox="1"/>
          <p:nvPr/>
        </p:nvSpPr>
        <p:spPr>
          <a:xfrm>
            <a:off x="415400" y="6242050"/>
            <a:ext cx="4576894" cy="531812"/>
          </a:xfrm>
          <a:prstGeom prst="rect">
            <a:avLst/>
          </a:prstGeom>
          <a:noFill/>
        </p:spPr>
        <p:txBody>
          <a:bodyPr wrap="none" rtlCol="0">
            <a:spAutoFit/>
          </a:bodyPr>
          <a:lstStyle/>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ROLLBACK TRANSACTION</a:t>
            </a:r>
            <a:endParaRPr lang="en-US" sz="2856" kern="0" dirty="0">
              <a:solidFill>
                <a:sysClr val="windowText" lastClr="000000"/>
              </a:solidFill>
              <a:latin typeface="Courier New" panose="02070309020205020404" pitchFamily="49" charset="0"/>
              <a:cs typeface="Courier New" panose="02070309020205020404" pitchFamily="49" charset="0"/>
            </a:endParaRPr>
          </a:p>
        </p:txBody>
      </p:sp>
      <p:sp>
        <p:nvSpPr>
          <p:cNvPr id="23" name="Commit"/>
          <p:cNvSpPr txBox="1"/>
          <p:nvPr/>
        </p:nvSpPr>
        <p:spPr>
          <a:xfrm>
            <a:off x="411872" y="5320334"/>
            <a:ext cx="4331479" cy="531812"/>
          </a:xfrm>
          <a:prstGeom prst="rect">
            <a:avLst/>
          </a:prstGeom>
          <a:noFill/>
        </p:spPr>
        <p:txBody>
          <a:bodyPr wrap="square" rtlCol="0">
            <a:spAutoFit/>
          </a:bodyPr>
          <a:lstStyle/>
          <a:p>
            <a:pPr defTabSz="932597"/>
            <a:r>
              <a:rPr lang="en-US" sz="2856" kern="0" dirty="0" smtClean="0">
                <a:solidFill>
                  <a:sysClr val="windowText" lastClr="000000"/>
                </a:solidFill>
                <a:latin typeface="Courier New" panose="02070309020205020404" pitchFamily="49" charset="0"/>
                <a:cs typeface="Courier New" panose="02070309020205020404" pitchFamily="49" charset="0"/>
              </a:rPr>
              <a:t>COMMIT TRANSACTION</a:t>
            </a:r>
            <a:endParaRPr lang="en-US" sz="2856" kern="0" dirty="0">
              <a:solidFill>
                <a:sysClr val="windowText" lastClr="000000"/>
              </a:solidFill>
              <a:latin typeface="Courier New" panose="02070309020205020404" pitchFamily="49" charset="0"/>
              <a:cs typeface="Courier New" panose="02070309020205020404" pitchFamily="49" charset="0"/>
            </a:endParaRPr>
          </a:p>
        </p:txBody>
      </p:sp>
      <p:sp>
        <p:nvSpPr>
          <p:cNvPr id="24" name="Commit"/>
          <p:cNvSpPr txBox="1"/>
          <p:nvPr/>
        </p:nvSpPr>
        <p:spPr>
          <a:xfrm>
            <a:off x="419917" y="5778332"/>
            <a:ext cx="6774269" cy="531812"/>
          </a:xfrm>
          <a:prstGeom prst="rect">
            <a:avLst/>
          </a:prstGeom>
          <a:noFill/>
        </p:spPr>
        <p:txBody>
          <a:bodyPr wrap="square" rtlCol="0">
            <a:spAutoFit/>
          </a:bodyPr>
          <a:lstStyle/>
          <a:p>
            <a:pPr defTabSz="932597"/>
            <a:r>
              <a:rPr lang="en-US" sz="2856" b="1" kern="0" dirty="0" smtClean="0">
                <a:solidFill>
                  <a:schemeClr val="tx2"/>
                </a:solidFill>
                <a:latin typeface="Courier New" panose="02070309020205020404" pitchFamily="49" charset="0"/>
                <a:cs typeface="Courier New" panose="02070309020205020404" pitchFamily="49" charset="0"/>
              </a:rPr>
              <a:t>-- or if some error occurs</a:t>
            </a:r>
            <a:endParaRPr lang="en-US" sz="2856" b="1" kern="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441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17" grpId="0"/>
      <p:bldP spid="19" grpId="0"/>
      <p:bldP spid="19" grpId="1"/>
      <p:bldP spid="20" grpId="0"/>
      <p:bldP spid="21"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smtClean="0"/>
              <a:t>Wrapping up CRUD Operations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Views and Procedures</a:t>
            </a:r>
            <a:endParaRPr lang="en-US" dirty="0"/>
          </a:p>
        </p:txBody>
      </p:sp>
    </p:spTree>
    <p:extLst>
      <p:ext uri="{BB962C8B-B14F-4D97-AF65-F5344CB8AC3E}">
        <p14:creationId xmlns:p14="http://schemas.microsoft.com/office/powerpoint/2010/main" val="8322263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65760" y="1280160"/>
            <a:ext cx="11704320" cy="6284797"/>
          </a:xfrm>
        </p:spPr>
        <p:txBody>
          <a:bodyPr/>
          <a:lstStyle/>
          <a:p>
            <a:r>
              <a:rPr lang="en-US" sz="3600" dirty="0" smtClean="0">
                <a:solidFill>
                  <a:schemeClr val="accent2"/>
                </a:solidFill>
                <a:latin typeface="+mj-lt"/>
              </a:rPr>
              <a:t>Data in tables is managed through </a:t>
            </a:r>
            <a:r>
              <a:rPr lang="en-US" sz="3600" b="1" dirty="0" smtClean="0">
                <a:solidFill>
                  <a:schemeClr val="accent2"/>
                </a:solidFill>
                <a:latin typeface="+mj-lt"/>
              </a:rPr>
              <a:t>CRUD</a:t>
            </a:r>
            <a:r>
              <a:rPr lang="en-US" sz="3600" dirty="0" smtClean="0">
                <a:solidFill>
                  <a:schemeClr val="accent2"/>
                </a:solidFill>
                <a:latin typeface="+mj-lt"/>
              </a:rPr>
              <a:t> operations (Create, Retrieve, Update, Delete)</a:t>
            </a:r>
            <a:endParaRPr lang="en-US" sz="3600" b="1" dirty="0">
              <a:solidFill>
                <a:schemeClr val="accent2"/>
              </a:solidFill>
              <a:latin typeface="+mj-lt"/>
            </a:endParaRPr>
          </a:p>
          <a:p>
            <a:r>
              <a:rPr lang="en-US" sz="3600" dirty="0" smtClean="0">
                <a:solidFill>
                  <a:schemeClr val="accent2"/>
                </a:solidFill>
                <a:latin typeface="+mj-lt"/>
              </a:rPr>
              <a:t>To </a:t>
            </a:r>
            <a:r>
              <a:rPr lang="en-US" sz="3600" b="1" dirty="0" smtClean="0">
                <a:solidFill>
                  <a:schemeClr val="accent2"/>
                </a:solidFill>
                <a:latin typeface="+mj-lt"/>
              </a:rPr>
              <a:t>create</a:t>
            </a:r>
            <a:r>
              <a:rPr lang="en-US" sz="3600" dirty="0" smtClean="0">
                <a:solidFill>
                  <a:schemeClr val="accent2"/>
                </a:solidFill>
                <a:latin typeface="+mj-lt"/>
              </a:rPr>
              <a:t> data, use </a:t>
            </a:r>
            <a:r>
              <a:rPr lang="en-US" sz="3600" b="1" dirty="0" smtClean="0">
                <a:solidFill>
                  <a:schemeClr val="accent2"/>
                </a:solidFill>
                <a:latin typeface="+mj-lt"/>
              </a:rPr>
              <a:t>INSERT</a:t>
            </a:r>
          </a:p>
          <a:p>
            <a:r>
              <a:rPr lang="en-US" sz="3600" dirty="0">
                <a:solidFill>
                  <a:schemeClr val="accent2"/>
                </a:solidFill>
                <a:latin typeface="+mj-lt"/>
              </a:rPr>
              <a:t>To </a:t>
            </a:r>
            <a:r>
              <a:rPr lang="en-US" sz="3600" b="1" dirty="0" smtClean="0">
                <a:solidFill>
                  <a:schemeClr val="accent2"/>
                </a:solidFill>
                <a:latin typeface="+mj-lt"/>
              </a:rPr>
              <a:t>retrieve</a:t>
            </a:r>
            <a:r>
              <a:rPr lang="en-US" sz="3600" dirty="0" smtClean="0">
                <a:solidFill>
                  <a:schemeClr val="accent2"/>
                </a:solidFill>
                <a:latin typeface="+mj-lt"/>
              </a:rPr>
              <a:t> </a:t>
            </a:r>
            <a:r>
              <a:rPr lang="en-US" sz="3600" dirty="0">
                <a:solidFill>
                  <a:schemeClr val="accent2"/>
                </a:solidFill>
                <a:latin typeface="+mj-lt"/>
              </a:rPr>
              <a:t>data, use </a:t>
            </a:r>
            <a:r>
              <a:rPr lang="en-US" sz="3600" b="1" dirty="0" smtClean="0">
                <a:solidFill>
                  <a:schemeClr val="accent2"/>
                </a:solidFill>
                <a:latin typeface="+mj-lt"/>
              </a:rPr>
              <a:t>SELECT</a:t>
            </a:r>
            <a:endParaRPr lang="en-US" sz="3600" b="1" dirty="0">
              <a:solidFill>
                <a:schemeClr val="accent2"/>
              </a:solidFill>
              <a:latin typeface="+mj-lt"/>
            </a:endParaRPr>
          </a:p>
          <a:p>
            <a:r>
              <a:rPr lang="en-US" sz="3600" dirty="0" smtClean="0">
                <a:solidFill>
                  <a:schemeClr val="accent2"/>
                </a:solidFill>
                <a:latin typeface="+mj-lt"/>
              </a:rPr>
              <a:t>To </a:t>
            </a:r>
            <a:r>
              <a:rPr lang="en-US" sz="3600" b="1" dirty="0" smtClean="0">
                <a:solidFill>
                  <a:schemeClr val="accent2"/>
                </a:solidFill>
                <a:latin typeface="+mj-lt"/>
              </a:rPr>
              <a:t>update</a:t>
            </a:r>
            <a:r>
              <a:rPr lang="en-US" sz="3600" dirty="0" smtClean="0">
                <a:solidFill>
                  <a:schemeClr val="accent2"/>
                </a:solidFill>
                <a:latin typeface="+mj-lt"/>
              </a:rPr>
              <a:t> data, use </a:t>
            </a:r>
            <a:r>
              <a:rPr lang="en-US" sz="3600" b="1" dirty="0" smtClean="0">
                <a:solidFill>
                  <a:schemeClr val="accent2"/>
                </a:solidFill>
                <a:latin typeface="+mj-lt"/>
              </a:rPr>
              <a:t>UPDATE</a:t>
            </a:r>
          </a:p>
          <a:p>
            <a:r>
              <a:rPr lang="en-US" sz="3600" dirty="0">
                <a:solidFill>
                  <a:schemeClr val="accent2"/>
                </a:solidFill>
                <a:latin typeface="+mj-lt"/>
              </a:rPr>
              <a:t>To </a:t>
            </a:r>
            <a:r>
              <a:rPr lang="en-US" sz="3600" b="1" dirty="0" smtClean="0">
                <a:solidFill>
                  <a:schemeClr val="accent2"/>
                </a:solidFill>
                <a:latin typeface="+mj-lt"/>
              </a:rPr>
              <a:t>delete</a:t>
            </a:r>
            <a:r>
              <a:rPr lang="en-US" sz="3600" dirty="0" smtClean="0">
                <a:solidFill>
                  <a:schemeClr val="accent2"/>
                </a:solidFill>
                <a:latin typeface="+mj-lt"/>
              </a:rPr>
              <a:t> </a:t>
            </a:r>
            <a:r>
              <a:rPr lang="en-US" sz="3600" dirty="0">
                <a:solidFill>
                  <a:schemeClr val="accent2"/>
                </a:solidFill>
                <a:latin typeface="+mj-lt"/>
              </a:rPr>
              <a:t>data, use </a:t>
            </a:r>
            <a:r>
              <a:rPr lang="en-US" sz="3600" b="1" dirty="0" smtClean="0">
                <a:solidFill>
                  <a:schemeClr val="accent2"/>
                </a:solidFill>
                <a:latin typeface="+mj-lt"/>
              </a:rPr>
              <a:t>DELETE</a:t>
            </a:r>
          </a:p>
          <a:p>
            <a:r>
              <a:rPr lang="en-US" sz="3600" dirty="0" smtClean="0">
                <a:solidFill>
                  <a:schemeClr val="accent2"/>
                </a:solidFill>
                <a:latin typeface="+mj-lt"/>
              </a:rPr>
              <a:t>Wrap your </a:t>
            </a:r>
            <a:r>
              <a:rPr lang="en-US" sz="3600" b="1" dirty="0" smtClean="0">
                <a:solidFill>
                  <a:schemeClr val="accent2"/>
                </a:solidFill>
                <a:latin typeface="+mj-lt"/>
              </a:rPr>
              <a:t>SELECT</a:t>
            </a:r>
            <a:r>
              <a:rPr lang="en-US" sz="3600" dirty="0" smtClean="0">
                <a:solidFill>
                  <a:schemeClr val="accent2"/>
                </a:solidFill>
                <a:latin typeface="+mj-lt"/>
              </a:rPr>
              <a:t> statements in </a:t>
            </a:r>
            <a:r>
              <a:rPr lang="en-US" sz="3600" b="1" dirty="0" smtClean="0">
                <a:solidFill>
                  <a:schemeClr val="accent2"/>
                </a:solidFill>
                <a:latin typeface="+mj-lt"/>
              </a:rPr>
              <a:t>views</a:t>
            </a:r>
            <a:r>
              <a:rPr lang="en-US" sz="3600" dirty="0" smtClean="0">
                <a:solidFill>
                  <a:schemeClr val="accent2"/>
                </a:solidFill>
                <a:latin typeface="+mj-lt"/>
              </a:rPr>
              <a:t> or </a:t>
            </a:r>
            <a:r>
              <a:rPr lang="en-US" sz="3600" b="1" dirty="0" smtClean="0">
                <a:solidFill>
                  <a:schemeClr val="accent2"/>
                </a:solidFill>
                <a:latin typeface="+mj-lt"/>
              </a:rPr>
              <a:t>procedures</a:t>
            </a:r>
          </a:p>
          <a:p>
            <a:r>
              <a:rPr lang="en-US" sz="3600" dirty="0" smtClean="0">
                <a:solidFill>
                  <a:schemeClr val="accent2"/>
                </a:solidFill>
                <a:latin typeface="+mj-lt"/>
              </a:rPr>
              <a:t>Wrap your </a:t>
            </a:r>
            <a:r>
              <a:rPr lang="en-US" sz="3600" b="1" dirty="0" smtClean="0">
                <a:solidFill>
                  <a:schemeClr val="accent2"/>
                </a:solidFill>
                <a:latin typeface="+mj-lt"/>
              </a:rPr>
              <a:t>INSERTs</a:t>
            </a:r>
            <a:r>
              <a:rPr lang="en-US" sz="3600" dirty="0" smtClean="0">
                <a:solidFill>
                  <a:schemeClr val="accent2"/>
                </a:solidFill>
                <a:latin typeface="+mj-lt"/>
              </a:rPr>
              <a:t>, </a:t>
            </a:r>
            <a:r>
              <a:rPr lang="en-US" sz="3600" b="1" dirty="0" smtClean="0">
                <a:solidFill>
                  <a:schemeClr val="accent2"/>
                </a:solidFill>
                <a:latin typeface="+mj-lt"/>
              </a:rPr>
              <a:t>UPDATEs</a:t>
            </a:r>
            <a:r>
              <a:rPr lang="en-US" sz="3600" dirty="0" smtClean="0">
                <a:solidFill>
                  <a:schemeClr val="accent2"/>
                </a:solidFill>
                <a:latin typeface="+mj-lt"/>
              </a:rPr>
              <a:t>, </a:t>
            </a:r>
            <a:r>
              <a:rPr lang="en-US" sz="3600" b="1" dirty="0" smtClean="0">
                <a:solidFill>
                  <a:schemeClr val="accent2"/>
                </a:solidFill>
                <a:latin typeface="+mj-lt"/>
              </a:rPr>
              <a:t>DELETEs</a:t>
            </a:r>
            <a:r>
              <a:rPr lang="en-US" sz="3600" dirty="0" smtClean="0">
                <a:solidFill>
                  <a:schemeClr val="accent2"/>
                </a:solidFill>
                <a:latin typeface="+mj-lt"/>
              </a:rPr>
              <a:t> and even </a:t>
            </a:r>
            <a:r>
              <a:rPr lang="en-US" sz="3600" b="1" dirty="0" smtClean="0">
                <a:solidFill>
                  <a:schemeClr val="accent2"/>
                </a:solidFill>
                <a:latin typeface="+mj-lt"/>
              </a:rPr>
              <a:t>SELECTs</a:t>
            </a:r>
            <a:r>
              <a:rPr lang="en-US" sz="3600" dirty="0" smtClean="0">
                <a:solidFill>
                  <a:schemeClr val="accent2"/>
                </a:solidFill>
                <a:latin typeface="+mj-lt"/>
              </a:rPr>
              <a:t> in </a:t>
            </a:r>
            <a:r>
              <a:rPr lang="en-US" sz="3600" b="1" dirty="0" smtClean="0">
                <a:solidFill>
                  <a:schemeClr val="accent2"/>
                </a:solidFill>
                <a:latin typeface="+mj-lt"/>
              </a:rPr>
              <a:t>procedures</a:t>
            </a:r>
            <a:endParaRPr lang="en-US" sz="3600" b="1" dirty="0">
              <a:solidFill>
                <a:schemeClr val="accent2"/>
              </a:solidFill>
              <a:latin typeface="+mj-lt"/>
            </a:endParaRPr>
          </a:p>
          <a:p>
            <a:endParaRPr lang="en-US" sz="3600" b="1" dirty="0" smtClean="0">
              <a:solidFill>
                <a:schemeClr val="accent2"/>
              </a:solidFill>
              <a:latin typeface="+mj-lt"/>
            </a:endParaRPr>
          </a:p>
          <a:p>
            <a:endParaRPr lang="en-US" sz="3600" b="1" dirty="0">
              <a:solidFill>
                <a:schemeClr val="accent2"/>
              </a:solidFill>
              <a:latin typeface="+mj-lt"/>
            </a:endParaRPr>
          </a:p>
        </p:txBody>
      </p:sp>
    </p:spTree>
    <p:extLst>
      <p:ext uri="{BB962C8B-B14F-4D97-AF65-F5344CB8AC3E}">
        <p14:creationId xmlns:p14="http://schemas.microsoft.com/office/powerpoint/2010/main" val="39599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5.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dcmitype/"/>
    <ds:schemaRef ds:uri="83cd2334-221a-48c3-9034-bfd1542dfe28"/>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www.w3.org/XML/1998/namespace"/>
  </ds:schemaRefs>
</ds:datastoreItem>
</file>

<file path=customXml/itemProps2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2295</TotalTime>
  <Words>343</Words>
  <Application>Microsoft Office PowerPoint</Application>
  <PresentationFormat>Custom</PresentationFormat>
  <Paragraphs>129</Paragraphs>
  <Slides>9</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Courier New</vt:lpstr>
      <vt:lpstr>Segoe UI</vt:lpstr>
      <vt:lpstr>Segoe UI Light</vt:lpstr>
      <vt:lpstr>Wingdings</vt:lpstr>
      <vt:lpstr>WHITE TEMPLATE</vt:lpstr>
      <vt:lpstr>1_Office Theme</vt:lpstr>
      <vt:lpstr>Database Fundamentals Module 3: Working with Data in Tables</vt:lpstr>
      <vt:lpstr>It’s about CRUD</vt:lpstr>
      <vt:lpstr>CRUD Operations</vt:lpstr>
      <vt:lpstr>Wrapping up your CRUD</vt:lpstr>
      <vt:lpstr>PowerPoint Presentation</vt:lpstr>
      <vt:lpstr>PowerPoint Presentation</vt:lpstr>
      <vt:lpstr>Wrapping up CRUD Operations</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 Randall</cp:lastModifiedBy>
  <cp:revision>223</cp:revision>
  <dcterms:created xsi:type="dcterms:W3CDTF">2015-06-04T21:40:17Z</dcterms:created>
  <dcterms:modified xsi:type="dcterms:W3CDTF">2016-05-05T16:37:54Z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