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 id="2147484210" r:id="rId35"/>
  </p:sldMasterIdLst>
  <p:notesMasterIdLst>
    <p:notesMasterId r:id="rId52"/>
  </p:notesMasterIdLst>
  <p:handoutMasterIdLst>
    <p:handoutMasterId r:id="rId53"/>
  </p:handoutMasterIdLst>
  <p:sldIdLst>
    <p:sldId id="283" r:id="rId36"/>
    <p:sldId id="292" r:id="rId37"/>
    <p:sldId id="324" r:id="rId38"/>
    <p:sldId id="333" r:id="rId39"/>
    <p:sldId id="328" r:id="rId40"/>
    <p:sldId id="325" r:id="rId41"/>
    <p:sldId id="334" r:id="rId42"/>
    <p:sldId id="329" r:id="rId43"/>
    <p:sldId id="326" r:id="rId44"/>
    <p:sldId id="336" r:id="rId45"/>
    <p:sldId id="330" r:id="rId46"/>
    <p:sldId id="327" r:id="rId47"/>
    <p:sldId id="338" r:id="rId48"/>
    <p:sldId id="331" r:id="rId49"/>
    <p:sldId id="315" r:id="rId50"/>
    <p:sldId id="257" r:id="rId5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3C00"/>
    <a:srgbClr val="002050"/>
    <a:srgbClr val="0072C6"/>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048" autoAdjust="0"/>
    <p:restoredTop sz="79942" autoAdjust="0"/>
  </p:normalViewPr>
  <p:slideViewPr>
    <p:cSldViewPr>
      <p:cViewPr varScale="1">
        <p:scale>
          <a:sx n="36" d="100"/>
          <a:sy n="36" d="100"/>
        </p:scale>
        <p:origin x="780" y="33"/>
      </p:cViewPr>
      <p:guideLst>
        <p:guide orient="horz" pos="2203"/>
        <p:guide pos="3917"/>
      </p:guideLst>
    </p:cSldViewPr>
  </p:slideViewPr>
  <p:outlineViewPr>
    <p:cViewPr>
      <p:scale>
        <a:sx n="33" d="100"/>
        <a:sy n="33" d="100"/>
      </p:scale>
      <p:origin x="0" y="-13236"/>
    </p:cViewPr>
  </p:outlineViewPr>
  <p:notesTextViewPr>
    <p:cViewPr>
      <p:scale>
        <a:sx n="100" d="100"/>
        <a:sy n="100" d="100"/>
      </p:scale>
      <p:origin x="0" y="0"/>
    </p:cViewPr>
  </p:notesTextViewPr>
  <p:sorterViewPr>
    <p:cViewPr varScale="1">
      <p:scale>
        <a:sx n="1" d="1"/>
        <a:sy n="1" d="1"/>
      </p:scale>
      <p:origin x="0" y="-8433"/>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4.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slide" Target="slides/slide7.xml"/><Relationship Id="rId47" Type="http://schemas.openxmlformats.org/officeDocument/2006/relationships/slide" Target="slides/slide12.xml"/><Relationship Id="rId50" Type="http://schemas.openxmlformats.org/officeDocument/2006/relationships/slide" Target="slides/slide15.xml"/><Relationship Id="rId55" Type="http://schemas.openxmlformats.org/officeDocument/2006/relationships/presProps" Target="presProps.xml"/><Relationship Id="rId7" Type="http://schemas.openxmlformats.org/officeDocument/2006/relationships/customXml" Target="../customXml/item7.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3.xml"/><Relationship Id="rId46" Type="http://schemas.openxmlformats.org/officeDocument/2006/relationships/slide" Target="slides/slide11.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customXml" Target="../customXml/item29.xml"/><Relationship Id="rId41" Type="http://schemas.openxmlformats.org/officeDocument/2006/relationships/slide" Target="slides/slide6.xml"/><Relationship Id="rId54"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2.xml"/><Relationship Id="rId40" Type="http://schemas.openxmlformats.org/officeDocument/2006/relationships/slide" Target="slides/slide5.xml"/><Relationship Id="rId45" Type="http://schemas.openxmlformats.org/officeDocument/2006/relationships/slide" Target="slides/slide10.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1.xml"/><Relationship Id="rId49" Type="http://schemas.openxmlformats.org/officeDocument/2006/relationships/slide" Target="slides/slide14.xml"/><Relationship Id="rId57" Type="http://schemas.openxmlformats.org/officeDocument/2006/relationships/theme" Target="theme/theme1.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9.xml"/><Relationship Id="rId52"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Master" Target="slideMasters/slideMaster2.xml"/><Relationship Id="rId43" Type="http://schemas.openxmlformats.org/officeDocument/2006/relationships/slide" Target="slides/slide8.xml"/><Relationship Id="rId48" Type="http://schemas.openxmlformats.org/officeDocument/2006/relationships/slide" Target="slides/slide13.xml"/><Relationship Id="rId56" Type="http://schemas.openxmlformats.org/officeDocument/2006/relationships/viewProps" Target="viewProps.xml"/><Relationship Id="rId8" Type="http://schemas.openxmlformats.org/officeDocument/2006/relationships/customXml" Target="../customXml/item8.xml"/><Relationship Id="rId51" Type="http://schemas.openxmlformats.org/officeDocument/2006/relationships/slide" Target="slides/slide16.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5/5/2016 12:05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5/5/2016 12:05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13F0F35F-DD44-4607-AEC1-49D7A4BC4066}"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938691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SLIDE IS ANIMATED – THE PRESENTER IS NOT</a:t>
            </a:r>
          </a:p>
          <a:p>
            <a:endParaRPr lang="en-US" baseline="0" dirty="0" smtClean="0"/>
          </a:p>
          <a:p>
            <a:r>
              <a:rPr lang="en-US" baseline="0" dirty="0" smtClean="0"/>
              <a:t>There are a number of things you need to prepare in order to successfully deploy a database server. Underneath the SQL Server application itself, you or your team will need to get a few things ready:</a:t>
            </a:r>
          </a:p>
          <a:p>
            <a:endParaRPr lang="en-US" baseline="0" dirty="0" smtClean="0"/>
          </a:p>
          <a:p>
            <a:r>
              <a:rPr lang="en-US" baseline="0" dirty="0" smtClean="0"/>
              <a:t>Click</a:t>
            </a:r>
          </a:p>
          <a:p>
            <a:endParaRPr lang="en-US" baseline="0" dirty="0" smtClean="0"/>
          </a:p>
          <a:p>
            <a:r>
              <a:rPr lang="en-US" baseline="0" dirty="0" smtClean="0"/>
              <a:t>What operating system will you use?</a:t>
            </a:r>
          </a:p>
          <a:p>
            <a:endParaRPr lang="en-US" baseline="0" dirty="0" smtClean="0"/>
          </a:p>
          <a:p>
            <a:r>
              <a:rPr lang="en-US" baseline="0" dirty="0" smtClean="0"/>
              <a:t>Click</a:t>
            </a:r>
          </a:p>
          <a:p>
            <a:endParaRPr lang="en-US" baseline="0" dirty="0" smtClean="0"/>
          </a:p>
          <a:p>
            <a:r>
              <a:rPr lang="en-US" baseline="0" dirty="0" smtClean="0"/>
              <a:t>Where will you store database files, log files, program files?</a:t>
            </a:r>
          </a:p>
          <a:p>
            <a:endParaRPr lang="en-US" baseline="0" dirty="0" smtClean="0"/>
          </a:p>
          <a:p>
            <a:r>
              <a:rPr lang="en-US" baseline="0" dirty="0" smtClean="0"/>
              <a:t>Click</a:t>
            </a:r>
          </a:p>
          <a:p>
            <a:endParaRPr lang="en-US" baseline="0" dirty="0" smtClean="0"/>
          </a:p>
          <a:p>
            <a:r>
              <a:rPr lang="en-US" baseline="0" dirty="0" smtClean="0"/>
              <a:t>How much memory do you think you need (now double it)</a:t>
            </a:r>
          </a:p>
          <a:p>
            <a:endParaRPr lang="en-US" baseline="0" dirty="0" smtClean="0"/>
          </a:p>
          <a:p>
            <a:r>
              <a:rPr lang="en-US" baseline="0" dirty="0" smtClean="0"/>
              <a:t>Click </a:t>
            </a:r>
          </a:p>
          <a:p>
            <a:endParaRPr lang="en-US" baseline="0" dirty="0" smtClean="0"/>
          </a:p>
          <a:p>
            <a:r>
              <a:rPr lang="en-US" baseline="0" dirty="0" smtClean="0"/>
              <a:t>How will your server communicate across the network? Through firewalls?</a:t>
            </a:r>
          </a:p>
          <a:p>
            <a:endParaRPr lang="en-US" baseline="0" dirty="0" smtClean="0"/>
          </a:p>
          <a:p>
            <a:r>
              <a:rPr lang="en-US" baseline="0" dirty="0" smtClean="0"/>
              <a:t>Click</a:t>
            </a:r>
          </a:p>
          <a:p>
            <a:endParaRPr lang="en-US" baseline="0" dirty="0" smtClean="0"/>
          </a:p>
          <a:p>
            <a:r>
              <a:rPr lang="en-US" baseline="0" dirty="0" smtClean="0"/>
              <a:t>Then there’s what’s needed to install SQL Server. At a very high level, you’ll need to choose an edition that supports your needs</a:t>
            </a:r>
          </a:p>
          <a:p>
            <a:endParaRPr lang="en-US" baseline="0" dirty="0" smtClean="0"/>
          </a:p>
          <a:p>
            <a:r>
              <a:rPr lang="en-US" baseline="0" dirty="0" smtClean="0"/>
              <a:t>Click</a:t>
            </a:r>
          </a:p>
          <a:p>
            <a:endParaRPr lang="en-US" baseline="0" dirty="0" smtClean="0"/>
          </a:p>
          <a:p>
            <a:r>
              <a:rPr lang="en-US" baseline="0" dirty="0" smtClean="0"/>
              <a:t>You’ll want to select the features  - do you need to support SharePoint? BI services?</a:t>
            </a:r>
          </a:p>
          <a:p>
            <a:endParaRPr lang="en-US" baseline="0" dirty="0" smtClean="0"/>
          </a:p>
          <a:p>
            <a:r>
              <a:rPr lang="en-US" baseline="0" dirty="0" smtClean="0"/>
              <a:t>Click</a:t>
            </a:r>
          </a:p>
          <a:p>
            <a:endParaRPr lang="en-US" baseline="0" dirty="0" smtClean="0"/>
          </a:p>
          <a:p>
            <a:r>
              <a:rPr lang="en-US" baseline="0" dirty="0" smtClean="0"/>
              <a:t>You’ll need to provision accounts needed for the SQL services, as well as administrators</a:t>
            </a:r>
          </a:p>
          <a:p>
            <a:endParaRPr lang="en-US" baseline="0" dirty="0" smtClean="0"/>
          </a:p>
          <a:p>
            <a:r>
              <a:rPr lang="en-US" baseline="0" dirty="0" smtClean="0"/>
              <a:t>Click</a:t>
            </a:r>
          </a:p>
          <a:p>
            <a:endParaRPr lang="en-US" baseline="0" dirty="0" smtClean="0"/>
          </a:p>
          <a:p>
            <a:r>
              <a:rPr lang="en-US" baseline="0" dirty="0" smtClean="0"/>
              <a:t>You’ll also need to perform some post-installation configuration settings to ensure that the database server is running optimally</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5/5/2016 12:05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798590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Part of a DBA’s responsibilities include</a:t>
            </a:r>
            <a:r>
              <a:rPr lang="en-US" baseline="0" dirty="0" smtClean="0"/>
              <a:t> protecting databases from loss, either loss caused by user error, equipment failure, or disaster. In SQL Server, that’s handled primarily through backup and restore (although protection can also be implemented through various high-availability configurations).</a:t>
            </a:r>
          </a:p>
          <a:p>
            <a:endParaRPr lang="en-US" baseline="0" dirty="0" smtClean="0"/>
          </a:p>
          <a:p>
            <a:r>
              <a:rPr lang="en-US" baseline="0" dirty="0" smtClean="0"/>
              <a:t>Click</a:t>
            </a:r>
          </a:p>
          <a:p>
            <a:endParaRPr lang="en-US" baseline="0" dirty="0" smtClean="0"/>
          </a:p>
          <a:p>
            <a:endParaRPr lang="en-US" baseline="0" dirty="0" smtClean="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5/5/2016 12:05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1029100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5/5/2016 12:05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56258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sz="900" b="1" dirty="0" smtClean="0">
                <a:solidFill>
                  <a:srgbClr val="0072C6"/>
                </a:solidFill>
              </a:rPr>
              <a:t>Server and database health – memory</a:t>
            </a:r>
            <a:r>
              <a:rPr lang="en-US" sz="900" b="1" baseline="0" dirty="0" smtClean="0">
                <a:solidFill>
                  <a:srgbClr val="0072C6"/>
                </a:solidFill>
              </a:rPr>
              <a:t> capacity, disk space, </a:t>
            </a:r>
          </a:p>
          <a:p>
            <a:pPr marL="0" marR="0" indent="0" algn="l" defTabSz="932742" rtl="0" eaLnBrk="1" fontAlgn="auto" latinLnBrk="0" hangingPunct="1">
              <a:lnSpc>
                <a:spcPct val="90000"/>
              </a:lnSpc>
              <a:spcBef>
                <a:spcPts val="0"/>
              </a:spcBef>
              <a:spcAft>
                <a:spcPts val="340"/>
              </a:spcAft>
              <a:buClrTx/>
              <a:buSzTx/>
              <a:buFontTx/>
              <a:buNone/>
              <a:tabLst/>
              <a:defRPr/>
            </a:pPr>
            <a:endParaRPr lang="en-US" sz="900" b="1" baseline="0" dirty="0" smtClean="0">
              <a:solidFill>
                <a:srgbClr val="0072C6"/>
              </a:solidFill>
            </a:endParaRPr>
          </a:p>
          <a:p>
            <a:pPr marL="0" marR="0" indent="0" algn="l" defTabSz="932742" rtl="0" eaLnBrk="1" fontAlgn="auto" latinLnBrk="0" hangingPunct="1">
              <a:lnSpc>
                <a:spcPct val="90000"/>
              </a:lnSpc>
              <a:spcBef>
                <a:spcPts val="0"/>
              </a:spcBef>
              <a:spcAft>
                <a:spcPts val="340"/>
              </a:spcAft>
              <a:buClrTx/>
              <a:buSzTx/>
              <a:buFontTx/>
              <a:buNone/>
              <a:tabLst/>
              <a:defRPr/>
            </a:pPr>
            <a:r>
              <a:rPr lang="en-US" sz="900" kern="1200" dirty="0" smtClean="0">
                <a:solidFill>
                  <a:schemeClr val="tx1"/>
                </a:solidFill>
                <a:latin typeface="Segoe UI Light" pitchFamily="34" charset="0"/>
                <a:ea typeface="+mn-ea"/>
                <a:cs typeface="+mn-cs"/>
              </a:rPr>
              <a:t>Are all of your SQL Server services running?</a:t>
            </a:r>
          </a:p>
          <a:p>
            <a:pPr marL="0" marR="0" indent="0" algn="l" defTabSz="932742" rtl="0" eaLnBrk="1" fontAlgn="auto" latinLnBrk="0" hangingPunct="1">
              <a:lnSpc>
                <a:spcPct val="90000"/>
              </a:lnSpc>
              <a:spcBef>
                <a:spcPts val="0"/>
              </a:spcBef>
              <a:spcAft>
                <a:spcPts val="340"/>
              </a:spcAft>
              <a:buClrTx/>
              <a:buSzTx/>
              <a:buFontTx/>
              <a:buNone/>
              <a:tabLst/>
              <a:defRPr/>
            </a:pPr>
            <a:r>
              <a:rPr lang="en-US" sz="900" kern="1200" dirty="0" smtClean="0">
                <a:solidFill>
                  <a:schemeClr val="tx1"/>
                </a:solidFill>
                <a:latin typeface="Segoe UI Light" pitchFamily="34" charset="0"/>
                <a:ea typeface="+mn-ea"/>
                <a:cs typeface="+mn-cs"/>
              </a:rPr>
              <a:t>Did all of your SQL Agent Jobs run successfully?</a:t>
            </a:r>
          </a:p>
          <a:p>
            <a:pPr marL="0" marR="0" indent="0" algn="l" defTabSz="932742" rtl="0" eaLnBrk="1" fontAlgn="auto" latinLnBrk="0" hangingPunct="1">
              <a:lnSpc>
                <a:spcPct val="90000"/>
              </a:lnSpc>
              <a:spcBef>
                <a:spcPts val="0"/>
              </a:spcBef>
              <a:spcAft>
                <a:spcPts val="340"/>
              </a:spcAft>
              <a:buClrTx/>
              <a:buSzTx/>
              <a:buFontTx/>
              <a:buNone/>
              <a:tabLst/>
              <a:defRPr/>
            </a:pPr>
            <a:r>
              <a:rPr lang="en-US" sz="900" kern="1200" dirty="0" smtClean="0">
                <a:solidFill>
                  <a:schemeClr val="tx1"/>
                </a:solidFill>
                <a:latin typeface="Segoe UI Light" pitchFamily="34" charset="0"/>
                <a:ea typeface="+mn-ea"/>
                <a:cs typeface="+mn-cs"/>
              </a:rPr>
              <a:t>Do you have a recent backup of all your SQL Server databases?</a:t>
            </a:r>
          </a:p>
          <a:p>
            <a:pPr marL="0" marR="0" indent="0" algn="l" defTabSz="932742" rtl="0" eaLnBrk="1" fontAlgn="auto" latinLnBrk="0" hangingPunct="1">
              <a:lnSpc>
                <a:spcPct val="90000"/>
              </a:lnSpc>
              <a:spcBef>
                <a:spcPts val="0"/>
              </a:spcBef>
              <a:spcAft>
                <a:spcPts val="340"/>
              </a:spcAft>
              <a:buClrTx/>
              <a:buSzTx/>
              <a:buFontTx/>
              <a:buNone/>
              <a:tabLst/>
              <a:defRPr/>
            </a:pPr>
            <a:r>
              <a:rPr lang="en-US" sz="900" kern="1200" dirty="0" smtClean="0">
                <a:solidFill>
                  <a:schemeClr val="tx1"/>
                </a:solidFill>
                <a:latin typeface="Segoe UI Light" pitchFamily="34" charset="0"/>
                <a:ea typeface="+mn-ea"/>
                <a:cs typeface="+mn-cs"/>
              </a:rPr>
              <a:t>Are there any errors in your SQL Server Error Log?</a:t>
            </a:r>
          </a:p>
          <a:p>
            <a:pPr marL="0" marR="0" indent="0" algn="l" defTabSz="932742" rtl="0" eaLnBrk="1" fontAlgn="auto" latinLnBrk="0" hangingPunct="1">
              <a:lnSpc>
                <a:spcPct val="90000"/>
              </a:lnSpc>
              <a:spcBef>
                <a:spcPts val="0"/>
              </a:spcBef>
              <a:spcAft>
                <a:spcPts val="340"/>
              </a:spcAft>
              <a:buClrTx/>
              <a:buSzTx/>
              <a:buFontTx/>
              <a:buNone/>
              <a:tabLst/>
              <a:defRPr/>
            </a:pPr>
            <a:r>
              <a:rPr lang="en-US" sz="900" kern="1200" dirty="0" smtClean="0">
                <a:solidFill>
                  <a:schemeClr val="tx1"/>
                </a:solidFill>
                <a:latin typeface="Segoe UI Light" pitchFamily="34" charset="0"/>
                <a:ea typeface="+mn-ea"/>
                <a:cs typeface="+mn-cs"/>
              </a:rPr>
              <a:t>Are you running out of space on any of your disks on your SQL Server?</a:t>
            </a:r>
          </a:p>
          <a:p>
            <a:pPr marL="0" marR="0" indent="0" algn="l" defTabSz="932742" rtl="0" eaLnBrk="1" fontAlgn="auto" latinLnBrk="0" hangingPunct="1">
              <a:lnSpc>
                <a:spcPct val="90000"/>
              </a:lnSpc>
              <a:spcBef>
                <a:spcPts val="0"/>
              </a:spcBef>
              <a:spcAft>
                <a:spcPts val="340"/>
              </a:spcAft>
              <a:buClrTx/>
              <a:buSzTx/>
              <a:buFontTx/>
              <a:buNone/>
              <a:tabLst/>
              <a:defRPr/>
            </a:pPr>
            <a:r>
              <a:rPr lang="en-US" sz="900" kern="1200" smtClean="0">
                <a:solidFill>
                  <a:schemeClr val="tx1"/>
                </a:solidFill>
                <a:latin typeface="Segoe UI Light" pitchFamily="34" charset="0"/>
                <a:ea typeface="+mn-ea"/>
                <a:cs typeface="+mn-cs"/>
              </a:rPr>
              <a:t>Are you running low on server memory for SQL Server?</a:t>
            </a:r>
            <a:endParaRPr lang="en-US" sz="900" b="1" dirty="0" smtClean="0">
              <a:solidFill>
                <a:srgbClr val="0072C6"/>
              </a:solidFill>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5/5/2016 12:05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6462472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11.xml"/><Relationship Id="rId7" Type="http://schemas.openxmlformats.org/officeDocument/2006/relationships/image" Target="../media/image1.png"/><Relationship Id="rId2" Type="http://schemas.openxmlformats.org/officeDocument/2006/relationships/customXml" Target="../../customXml/item8.xml"/><Relationship Id="rId1" Type="http://schemas.openxmlformats.org/officeDocument/2006/relationships/customXml" Target="../../customXml/item17.xml"/><Relationship Id="rId6" Type="http://schemas.openxmlformats.org/officeDocument/2006/relationships/slideMaster" Target="../slideMasters/slideMaster1.xml"/><Relationship Id="rId5" Type="http://schemas.openxmlformats.org/officeDocument/2006/relationships/customXml" Target="../../customXml/item4.xml"/><Relationship Id="rId4" Type="http://schemas.openxmlformats.org/officeDocument/2006/relationships/customXml" Target="../../customXml/item26.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18.xml"/><Relationship Id="rId7" Type="http://schemas.openxmlformats.org/officeDocument/2006/relationships/image" Target="../media/image1.png"/><Relationship Id="rId2" Type="http://schemas.openxmlformats.org/officeDocument/2006/relationships/customXml" Target="../../customXml/item22.xml"/><Relationship Id="rId1" Type="http://schemas.openxmlformats.org/officeDocument/2006/relationships/customXml" Target="../../customXml/item32.xml"/><Relationship Id="rId6" Type="http://schemas.openxmlformats.org/officeDocument/2006/relationships/slideMaster" Target="../slideMasters/slideMaster1.xml"/><Relationship Id="rId5" Type="http://schemas.openxmlformats.org/officeDocument/2006/relationships/customXml" Target="../../customXml/item12.xml"/><Relationship Id="rId4" Type="http://schemas.openxmlformats.org/officeDocument/2006/relationships/customXml" Target="../../customXml/item2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1.xml"/><Relationship Id="rId7" Type="http://schemas.openxmlformats.org/officeDocument/2006/relationships/image" Target="../media/image1.png"/><Relationship Id="rId2" Type="http://schemas.openxmlformats.org/officeDocument/2006/relationships/customXml" Target="../../customXml/item10.xml"/><Relationship Id="rId1" Type="http://schemas.openxmlformats.org/officeDocument/2006/relationships/customXml" Target="../../customXml/item20.xml"/><Relationship Id="rId6" Type="http://schemas.openxmlformats.org/officeDocument/2006/relationships/slideMaster" Target="../slideMasters/slideMaster1.xml"/><Relationship Id="rId5" Type="http://schemas.openxmlformats.org/officeDocument/2006/relationships/customXml" Target="../../customXml/item30.xml"/><Relationship Id="rId4" Type="http://schemas.openxmlformats.org/officeDocument/2006/relationships/customXml" Target="../../customXml/item19.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customXml" Target="../../customXml/item3.xml"/><Relationship Id="rId7" Type="http://schemas.openxmlformats.org/officeDocument/2006/relationships/image" Target="../media/image1.png"/><Relationship Id="rId2" Type="http://schemas.openxmlformats.org/officeDocument/2006/relationships/customXml" Target="../../customXml/item27.xml"/><Relationship Id="rId1" Type="http://schemas.openxmlformats.org/officeDocument/2006/relationships/customXml" Target="../../customXml/item7.xml"/><Relationship Id="rId6" Type="http://schemas.openxmlformats.org/officeDocument/2006/relationships/slideMaster" Target="../slideMasters/slideMaster1.xml"/><Relationship Id="rId5" Type="http://schemas.openxmlformats.org/officeDocument/2006/relationships/customXml" Target="../../customXml/item28.xml"/><Relationship Id="rId4" Type="http://schemas.openxmlformats.org/officeDocument/2006/relationships/customXml" Target="../../customXml/item29.xml"/></Relationships>
</file>

<file path=ppt/slideLayouts/_rels/slideLayout5.xml.rels><?xml version="1.0" encoding="UTF-8" standalone="yes"?>
<Relationships xmlns="http://schemas.openxmlformats.org/package/2006/relationships"><Relationship Id="rId3" Type="http://schemas.openxmlformats.org/officeDocument/2006/relationships/customXml" Target="../../customXml/item33.xml"/><Relationship Id="rId7" Type="http://schemas.openxmlformats.org/officeDocument/2006/relationships/image" Target="../media/image2.png"/><Relationship Id="rId2" Type="http://schemas.openxmlformats.org/officeDocument/2006/relationships/customXml" Target="../../customXml/item16.xml"/><Relationship Id="rId1" Type="http://schemas.openxmlformats.org/officeDocument/2006/relationships/customXml" Target="../../customXml/item15.xml"/><Relationship Id="rId6" Type="http://schemas.openxmlformats.org/officeDocument/2006/relationships/slideMaster" Target="../slideMasters/slideMaster1.xml"/><Relationship Id="rId5" Type="http://schemas.openxmlformats.org/officeDocument/2006/relationships/customXml" Target="../../customXml/item25.xml"/><Relationship Id="rId4" Type="http://schemas.openxmlformats.org/officeDocument/2006/relationships/customXml" Target="../../customXml/item14.xml"/></Relationships>
</file>

<file path=ppt/slideLayouts/_rels/slideLayout6.xml.rels><?xml version="1.0" encoding="UTF-8" standalone="yes"?>
<Relationships xmlns="http://schemas.openxmlformats.org/package/2006/relationships"><Relationship Id="rId3" Type="http://schemas.openxmlformats.org/officeDocument/2006/relationships/customXml" Target="../../customXml/item5.xml"/><Relationship Id="rId7" Type="http://schemas.openxmlformats.org/officeDocument/2006/relationships/image" Target="../media/image2.png"/><Relationship Id="rId2" Type="http://schemas.openxmlformats.org/officeDocument/2006/relationships/customXml" Target="../../customXml/item23.xml"/><Relationship Id="rId1" Type="http://schemas.openxmlformats.org/officeDocument/2006/relationships/customXml" Target="../../customXml/item24.xml"/><Relationship Id="rId6" Type="http://schemas.openxmlformats.org/officeDocument/2006/relationships/slideMaster" Target="../slideMasters/slideMaster1.xml"/><Relationship Id="rId5" Type="http://schemas.openxmlformats.org/officeDocument/2006/relationships/customXml" Target="../../customXml/item13.xml"/><Relationship Id="rId4" Type="http://schemas.openxmlformats.org/officeDocument/2006/relationships/customXml" Target="../../customXml/item9.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3" name="TextBox 2"/>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7146" y="5234611"/>
            <a:ext cx="8751931" cy="1489859"/>
          </a:xfrm>
          <a:prstGeom prst="rect">
            <a:avLst/>
          </a:prstGeom>
        </p:spPr>
        <p:txBody>
          <a:bodyPr lIns="137160" tIns="137160" rIns="137160" bIns="137160" anchor="b" anchorCtr="0">
            <a:normAutofit/>
          </a:bodyPr>
          <a:lstStyle>
            <a:lvl1pPr marL="0" indent="0" algn="l" defTabSz="932242" rtl="0" eaLnBrk="1" latinLnBrk="0" hangingPunct="1">
              <a:lnSpc>
                <a:spcPct val="100000"/>
              </a:lnSpc>
              <a:spcBef>
                <a:spcPts val="0"/>
              </a:spcBef>
              <a:buSzPct val="90000"/>
              <a:buFont typeface="Arial" pitchFamily="34" charset="0"/>
              <a:buNone/>
              <a:defRPr lang="en-US" sz="2448"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66139" indent="0" algn="ctr">
              <a:buNone/>
              <a:defRPr>
                <a:solidFill>
                  <a:schemeClr val="tx1">
                    <a:tint val="75000"/>
                  </a:schemeClr>
                </a:solidFill>
              </a:defRPr>
            </a:lvl2pPr>
            <a:lvl3pPr marL="932278" indent="0" algn="ctr">
              <a:buNone/>
              <a:defRPr>
                <a:solidFill>
                  <a:schemeClr val="tx1">
                    <a:tint val="75000"/>
                  </a:schemeClr>
                </a:solidFill>
              </a:defRPr>
            </a:lvl3pPr>
            <a:lvl4pPr marL="1398419" indent="0" algn="ctr">
              <a:buNone/>
              <a:defRPr>
                <a:solidFill>
                  <a:schemeClr val="tx1">
                    <a:tint val="75000"/>
                  </a:schemeClr>
                </a:solidFill>
              </a:defRPr>
            </a:lvl4pPr>
            <a:lvl5pPr marL="1864559" indent="0" algn="ctr">
              <a:buNone/>
              <a:defRPr>
                <a:solidFill>
                  <a:schemeClr val="tx1">
                    <a:tint val="75000"/>
                  </a:schemeClr>
                </a:solidFill>
              </a:defRPr>
            </a:lvl5pPr>
            <a:lvl6pPr marL="2330698" indent="0" algn="ctr">
              <a:buNone/>
              <a:defRPr>
                <a:solidFill>
                  <a:schemeClr val="tx1">
                    <a:tint val="75000"/>
                  </a:schemeClr>
                </a:solidFill>
              </a:defRPr>
            </a:lvl6pPr>
            <a:lvl7pPr marL="2796838" indent="0" algn="ctr">
              <a:buNone/>
              <a:defRPr>
                <a:solidFill>
                  <a:schemeClr val="tx1">
                    <a:tint val="75000"/>
                  </a:schemeClr>
                </a:solidFill>
              </a:defRPr>
            </a:lvl7pPr>
            <a:lvl8pPr marL="3262977" indent="0" algn="ctr">
              <a:buNone/>
              <a:defRPr>
                <a:solidFill>
                  <a:schemeClr val="tx1">
                    <a:tint val="75000"/>
                  </a:schemeClr>
                </a:solidFill>
              </a:defRPr>
            </a:lvl8pPr>
            <a:lvl9pPr marL="3729120"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7146" y="2463731"/>
            <a:ext cx="8751931" cy="2655132"/>
          </a:xfrm>
          <a:prstGeom prst="rect">
            <a:avLst/>
          </a:prstGeom>
          <a:solidFill>
            <a:srgbClr val="007233"/>
          </a:solidFill>
          <a:effectLst/>
        </p:spPr>
        <p:txBody>
          <a:bodyPr vert="horz" lIns="137160" tIns="137160" rIns="91409" bIns="137160" rtlCol="0" anchor="b" anchorCtr="0">
            <a:noAutofit/>
          </a:bodyPr>
          <a:lstStyle>
            <a:lvl1pPr>
              <a:defRPr lang="en-US" sz="4896"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userDrawn="1"/>
        </p:nvSpPr>
        <p:spPr bwMode="auto">
          <a:xfrm>
            <a:off x="9081006" y="2466886"/>
            <a:ext cx="3149867" cy="2651978"/>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9891" tIns="139891" rIns="139891" bIns="139891" numCol="1" rtlCol="0" anchor="b" anchorCtr="0" compatLnSpc="1">
            <a:prstTxWarp prst="textNoShape">
              <a:avLst/>
            </a:prstTxWarp>
          </a:bodyPr>
          <a:lstStyle/>
          <a:p>
            <a:pPr defTabSz="931972" fontAlgn="base">
              <a:spcBef>
                <a:spcPct val="0"/>
              </a:spcBef>
              <a:spcAft>
                <a:spcPct val="0"/>
              </a:spcAft>
            </a:pPr>
            <a:endParaRPr lang="en-US" sz="204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946994" y="4723183"/>
            <a:ext cx="1154381" cy="341404"/>
          </a:xfrm>
          <a:prstGeom prst="rect">
            <a:avLst/>
          </a:prstGeom>
        </p:spPr>
      </p:pic>
    </p:spTree>
    <p:extLst>
      <p:ext uri="{BB962C8B-B14F-4D97-AF65-F5344CB8AC3E}">
        <p14:creationId xmlns:p14="http://schemas.microsoft.com/office/powerpoint/2010/main" val="401731576"/>
      </p:ext>
    </p:extLst>
  </p:cSld>
  <p:clrMapOvr>
    <a:masterClrMapping/>
  </p:clrMapOvr>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20367" y="4557725"/>
            <a:ext cx="11662232" cy="1709773"/>
          </a:xfrm>
          <a:prstGeom prst="rect">
            <a:avLst/>
          </a:prstGeom>
        </p:spPr>
        <p:txBody>
          <a:bodyPr vert="horz" lIns="91409" tIns="45705" rIns="91409" bIns="45705" rtlCol="0" anchor="t" anchorCtr="0">
            <a:normAutofit/>
          </a:bodyPr>
          <a:lstStyle>
            <a:lvl1pPr>
              <a:defRPr sz="3672"/>
            </a:lvl1pPr>
          </a:lstStyle>
          <a:p>
            <a:r>
              <a:rPr lang="en-US" dirty="0"/>
              <a:t>Click to edit Master title style</a:t>
            </a:r>
          </a:p>
        </p:txBody>
      </p:sp>
      <p:sp>
        <p:nvSpPr>
          <p:cNvPr id="2" name="TextBox 1"/>
          <p:cNvSpPr txBox="1"/>
          <p:nvPr userDrawn="1"/>
        </p:nvSpPr>
        <p:spPr>
          <a:xfrm>
            <a:off x="620366" y="3148786"/>
            <a:ext cx="11584484" cy="1150587"/>
          </a:xfrm>
          <a:prstGeom prst="rect">
            <a:avLst/>
          </a:prstGeom>
          <a:noFill/>
        </p:spPr>
        <p:txBody>
          <a:bodyPr wrap="square" rtlCol="0">
            <a:spAutoFit/>
          </a:bodyPr>
          <a:lstStyle/>
          <a:p>
            <a:pPr defTabSz="932278"/>
            <a:r>
              <a:rPr lang="en-US" sz="6731"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20366" y="4159106"/>
            <a:ext cx="11584484"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8815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0711386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87021" y="1415862"/>
            <a:ext cx="11756355" cy="5395706"/>
          </a:xfrm>
          <a:prstGeom prst="rect">
            <a:avLst/>
          </a:prstGeom>
        </p:spPr>
        <p:txBody>
          <a:bodyPr/>
          <a:lstStyle>
            <a:lvl1pPr>
              <a:spcBef>
                <a:spcPts val="1428"/>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2436938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87121" y="1398907"/>
            <a:ext cx="5729546" cy="5051602"/>
          </a:xfrm>
          <a:prstGeom prst="rect">
            <a:avLst/>
          </a:prstGeom>
        </p:spPr>
        <p:txBody>
          <a:bodyPr>
            <a:normAutofit/>
          </a:bodyPr>
          <a:lstStyle>
            <a:lvl1pPr>
              <a:defRPr sz="3264"/>
            </a:lvl1pPr>
            <a:lvl2pPr>
              <a:defRPr sz="2856"/>
            </a:lvl2pPr>
            <a:lvl3pPr>
              <a:defRPr sz="2448"/>
            </a:lvl3pPr>
            <a:lvl4pPr>
              <a:defRPr sz="2040"/>
            </a:lvl4pPr>
            <a:lvl5pPr>
              <a:defRPr sz="2040"/>
            </a:lvl5pPr>
            <a:lvl6pPr>
              <a:defRPr sz="1632"/>
            </a:lvl6pPr>
            <a:lvl7pPr>
              <a:defRPr sz="1632"/>
            </a:lvl7pPr>
            <a:lvl8pPr>
              <a:defRPr sz="1632"/>
            </a:lvl8pPr>
            <a:lvl9pPr>
              <a:defRPr sz="1632"/>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401584" y="1398907"/>
            <a:ext cx="5731796" cy="5051602"/>
          </a:xfrm>
          <a:prstGeom prst="rect">
            <a:avLst/>
          </a:prstGeom>
        </p:spPr>
        <p:txBody>
          <a:bodyPr>
            <a:normAutofit/>
          </a:bodyPr>
          <a:lstStyle>
            <a:lvl1pPr>
              <a:defRPr sz="3264"/>
            </a:lvl1pPr>
            <a:lvl2pPr>
              <a:defRPr sz="2856"/>
            </a:lvl2pPr>
            <a:lvl3pPr>
              <a:defRPr sz="2448"/>
            </a:lvl3pPr>
            <a:lvl4pPr>
              <a:defRPr sz="2040"/>
            </a:lvl4pPr>
            <a:lvl5pPr>
              <a:defRPr sz="2040"/>
            </a:lvl5pPr>
            <a:lvl6pPr>
              <a:defRPr sz="1632"/>
            </a:lvl6pPr>
            <a:lvl7pPr>
              <a:defRPr sz="1632"/>
            </a:lvl7pPr>
            <a:lvl8pPr>
              <a:defRPr sz="1632"/>
            </a:lvl8pPr>
            <a:lvl9pPr>
              <a:defRPr sz="1632"/>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6614402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7121" y="1357146"/>
            <a:ext cx="5729546" cy="652498"/>
          </a:xfrm>
          <a:prstGeom prst="rect">
            <a:avLst/>
          </a:prstGeom>
          <a:solidFill>
            <a:srgbClr val="86C400"/>
          </a:solidFill>
        </p:spPr>
        <p:txBody>
          <a:bodyPr anchor="b">
            <a:normAutofit/>
          </a:bodyPr>
          <a:lstStyle>
            <a:lvl1pPr marL="0" indent="0">
              <a:buNone/>
              <a:defRPr sz="3264" b="1">
                <a:solidFill>
                  <a:schemeClr val="bg1"/>
                </a:solidFill>
                <a:effectLst/>
              </a:defRPr>
            </a:lvl1pPr>
            <a:lvl2pPr marL="466139" indent="0">
              <a:buNone/>
              <a:defRPr sz="2040" b="1"/>
            </a:lvl2pPr>
            <a:lvl3pPr marL="932278" indent="0">
              <a:buNone/>
              <a:defRPr sz="1836" b="1"/>
            </a:lvl3pPr>
            <a:lvl4pPr marL="1398419" indent="0">
              <a:buNone/>
              <a:defRPr sz="1632" b="1"/>
            </a:lvl4pPr>
            <a:lvl5pPr marL="1864559" indent="0">
              <a:buNone/>
              <a:defRPr sz="1632" b="1"/>
            </a:lvl5pPr>
            <a:lvl6pPr marL="2330698" indent="0">
              <a:buNone/>
              <a:defRPr sz="1632" b="1"/>
            </a:lvl6pPr>
            <a:lvl7pPr marL="2796838" indent="0">
              <a:buNone/>
              <a:defRPr sz="1632" b="1"/>
            </a:lvl7pPr>
            <a:lvl8pPr marL="3262977" indent="0">
              <a:buNone/>
              <a:defRPr sz="1632" b="1"/>
            </a:lvl8pPr>
            <a:lvl9pPr marL="3729120" indent="0">
              <a:buNone/>
              <a:defRPr sz="1632" b="1"/>
            </a:lvl9pPr>
          </a:lstStyle>
          <a:p>
            <a:pPr lvl="0"/>
            <a:r>
              <a:rPr lang="en-US" dirty="0"/>
              <a:t>Click to edit Master text styles</a:t>
            </a:r>
          </a:p>
        </p:txBody>
      </p:sp>
      <p:sp>
        <p:nvSpPr>
          <p:cNvPr id="4" name="Content Placeholder 3"/>
          <p:cNvSpPr>
            <a:spLocks noGrp="1"/>
          </p:cNvSpPr>
          <p:nvPr>
            <p:ph sz="half" idx="2"/>
          </p:nvPr>
        </p:nvSpPr>
        <p:spPr>
          <a:xfrm>
            <a:off x="387121" y="2020640"/>
            <a:ext cx="5729546" cy="4740734"/>
          </a:xfrm>
          <a:prstGeom prst="rect">
            <a:avLst/>
          </a:prstGeom>
        </p:spPr>
        <p:txBody>
          <a:bodyPr/>
          <a:lstStyle>
            <a:lvl1pPr>
              <a:defRPr sz="2856"/>
            </a:lvl1pPr>
            <a:lvl2pPr>
              <a:defRPr sz="2448"/>
            </a:lvl2pPr>
            <a:lvl3pPr>
              <a:defRPr sz="2040"/>
            </a:lvl3pPr>
            <a:lvl4pPr>
              <a:defRPr sz="1836"/>
            </a:lvl4pPr>
            <a:lvl5pPr>
              <a:defRPr sz="1836"/>
            </a:lvl5pPr>
            <a:lvl6pPr>
              <a:defRPr sz="1632"/>
            </a:lvl6pPr>
            <a:lvl7pPr>
              <a:defRPr sz="1632"/>
            </a:lvl7pPr>
            <a:lvl8pPr>
              <a:defRPr sz="1632"/>
            </a:lvl8pPr>
            <a:lvl9pPr>
              <a:defRPr sz="1632"/>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73054" y="1357146"/>
            <a:ext cx="5731796" cy="652498"/>
          </a:xfrm>
          <a:prstGeom prst="rect">
            <a:avLst/>
          </a:prstGeom>
          <a:solidFill>
            <a:srgbClr val="1F497D"/>
          </a:solidFill>
        </p:spPr>
        <p:txBody>
          <a:bodyPr anchor="b">
            <a:normAutofit/>
          </a:bodyPr>
          <a:lstStyle>
            <a:lvl1pPr marL="0" indent="0">
              <a:buNone/>
              <a:defRPr sz="3264" b="1">
                <a:solidFill>
                  <a:schemeClr val="bg1"/>
                </a:solidFill>
                <a:effectLst/>
              </a:defRPr>
            </a:lvl1pPr>
            <a:lvl2pPr marL="466139" indent="0">
              <a:buNone/>
              <a:defRPr sz="2040" b="1"/>
            </a:lvl2pPr>
            <a:lvl3pPr marL="932278" indent="0">
              <a:buNone/>
              <a:defRPr sz="1836" b="1"/>
            </a:lvl3pPr>
            <a:lvl4pPr marL="1398419" indent="0">
              <a:buNone/>
              <a:defRPr sz="1632" b="1"/>
            </a:lvl4pPr>
            <a:lvl5pPr marL="1864559" indent="0">
              <a:buNone/>
              <a:defRPr sz="1632" b="1"/>
            </a:lvl5pPr>
            <a:lvl6pPr marL="2330698" indent="0">
              <a:buNone/>
              <a:defRPr sz="1632" b="1"/>
            </a:lvl6pPr>
            <a:lvl7pPr marL="2796838" indent="0">
              <a:buNone/>
              <a:defRPr sz="1632" b="1"/>
            </a:lvl7pPr>
            <a:lvl8pPr marL="3262977" indent="0">
              <a:buNone/>
              <a:defRPr sz="1632" b="1"/>
            </a:lvl8pPr>
            <a:lvl9pPr marL="3729120" indent="0">
              <a:buNone/>
              <a:defRPr sz="1632" b="1"/>
            </a:lvl9pPr>
          </a:lstStyle>
          <a:p>
            <a:pPr lvl="0"/>
            <a:r>
              <a:rPr lang="en-US" dirty="0"/>
              <a:t>Click to edit Master text styles</a:t>
            </a:r>
          </a:p>
        </p:txBody>
      </p:sp>
      <p:sp>
        <p:nvSpPr>
          <p:cNvPr id="6" name="Content Placeholder 5"/>
          <p:cNvSpPr>
            <a:spLocks noGrp="1"/>
          </p:cNvSpPr>
          <p:nvPr>
            <p:ph sz="quarter" idx="4"/>
          </p:nvPr>
        </p:nvSpPr>
        <p:spPr>
          <a:xfrm>
            <a:off x="6473054" y="2020640"/>
            <a:ext cx="5731796" cy="4740734"/>
          </a:xfrm>
          <a:prstGeom prst="rect">
            <a:avLst/>
          </a:prstGeom>
        </p:spPr>
        <p:txBody>
          <a:bodyPr/>
          <a:lstStyle>
            <a:lvl1pPr>
              <a:defRPr sz="2856"/>
            </a:lvl1pPr>
            <a:lvl2pPr>
              <a:defRPr sz="2448"/>
            </a:lvl2pPr>
            <a:lvl3pPr>
              <a:defRPr sz="2040"/>
            </a:lvl3pPr>
            <a:lvl4pPr>
              <a:defRPr sz="1836"/>
            </a:lvl4pPr>
            <a:lvl5pPr>
              <a:defRPr sz="1836"/>
            </a:lvl5pPr>
            <a:lvl6pPr>
              <a:defRPr sz="1632"/>
            </a:lvl6pPr>
            <a:lvl7pPr>
              <a:defRPr sz="1632"/>
            </a:lvl7pPr>
            <a:lvl8pPr>
              <a:defRPr sz="1632"/>
            </a:lvl8pPr>
            <a:lvl9pPr>
              <a:defRPr sz="1632"/>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524301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171090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76502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436475" cy="6994525"/>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3224" tIns="46613" rIns="93224" bIns="46613" numCol="1" rtlCol="0" anchor="ctr" anchorCtr="0" compatLnSpc="1">
            <a:prstTxWarp prst="textNoShape">
              <a:avLst/>
            </a:prstTxWarp>
          </a:bodyPr>
          <a:lstStyle/>
          <a:p>
            <a:pPr algn="ctr" defTabSz="931972" fontAlgn="base">
              <a:spcBef>
                <a:spcPct val="0"/>
              </a:spcBef>
              <a:spcAft>
                <a:spcPct val="0"/>
              </a:spcAft>
            </a:pPr>
            <a:endParaRPr lang="en-US" sz="2244"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40717" y="6079406"/>
            <a:ext cx="11300971" cy="766448"/>
          </a:xfrm>
          <a:prstGeom prst="rect">
            <a:avLst/>
          </a:prstGeom>
          <a:noFill/>
          <a:ln w="9525">
            <a:noFill/>
            <a:miter lim="800000"/>
            <a:headEnd/>
            <a:tailEnd/>
          </a:ln>
        </p:spPr>
        <p:txBody>
          <a:bodyPr wrap="square">
            <a:spAutoFit/>
          </a:bodyPr>
          <a:lstStyle/>
          <a:p>
            <a:pPr marL="0" lvl="1" defTabSz="932278">
              <a:defRPr/>
            </a:pPr>
            <a:r>
              <a:rPr lang="en-US" sz="1071" dirty="0">
                <a:solidFill>
                  <a:schemeClr val="bg1">
                    <a:lumMod val="85000"/>
                  </a:schemeClr>
                </a:solidFill>
              </a:rPr>
              <a:t>©2014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40716" y="2998647"/>
            <a:ext cx="5582896" cy="2273794"/>
          </a:xfrm>
          <a:prstGeom prst="rect">
            <a:avLst/>
          </a:prstGeom>
        </p:spPr>
      </p:pic>
    </p:spTree>
    <p:extLst>
      <p:ext uri="{BB962C8B-B14F-4D97-AF65-F5344CB8AC3E}">
        <p14:creationId xmlns:p14="http://schemas.microsoft.com/office/powerpoint/2010/main" val="68767598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8837628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prstGeom prst="rect">
            <a:avLst/>
          </a:prstGeo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smtClean="0"/>
              <a:t>Presentation 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0" name="Group 59"/>
            <p:cNvGrpSpPr>
              <a:grpSpLocks noChangeAspect="1"/>
            </p:cNvGrpSpPr>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1" name="Group 60"/>
            <p:cNvGrpSpPr>
              <a:grpSpLocks noChangeAspect="1"/>
            </p:cNvGrpSpPr>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sp>
          <p:nvSpPr>
            <p:cNvPr id="62" name="Freeform 59"/>
            <p:cNvSpPr>
              <a:spLocks noChangeAspect="1" noEditPoints="1"/>
            </p:cNvSpPr>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3" name="Freeform 131"/>
            <p:cNvSpPr>
              <a:spLocks noChangeAspect="1" noEditPoints="1"/>
            </p:cNvSpPr>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5" name="Group 64"/>
            <p:cNvGrpSpPr>
              <a:grpSpLocks noChangeAspect="1"/>
            </p:cNvGrpSpPr>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spTree>
    <p:extLst>
      <p:ext uri="{BB962C8B-B14F-4D97-AF65-F5344CB8AC3E}">
        <p14:creationId xmlns:p14="http://schemas.microsoft.com/office/powerpoint/2010/main" val="9211643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prstGeom prst="rect">
            <a:avLst/>
          </a:prstGeo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smtClean="0"/>
              <a:t>Click to edit Master text styles</a:t>
            </a:r>
          </a:p>
        </p:txBody>
      </p:sp>
      <p:sp>
        <p:nvSpPr>
          <p:cNvPr id="13" name="Text Placeholder 4"/>
          <p:cNvSpPr>
            <a:spLocks noGrp="1" noChangeAspect="1"/>
          </p:cNvSpPr>
          <p:nvPr>
            <p:ph type="body" sz="quarter" idx="18"/>
          </p:nvPr>
        </p:nvSpPr>
        <p:spPr>
          <a:xfrm>
            <a:off x="2560320" y="2560320"/>
            <a:ext cx="2103120" cy="2103120"/>
          </a:xfrm>
          <a:prstGeom prst="rect">
            <a:avLst/>
          </a:prstGeo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smtClean="0"/>
              <a:t>Click to edit Master text styles</a:t>
            </a:r>
          </a:p>
        </p:txBody>
      </p:sp>
      <p:sp>
        <p:nvSpPr>
          <p:cNvPr id="14" name="Text Placeholder 4"/>
          <p:cNvSpPr>
            <a:spLocks noGrp="1" noChangeAspect="1"/>
          </p:cNvSpPr>
          <p:nvPr>
            <p:ph type="body" sz="quarter" idx="19"/>
          </p:nvPr>
        </p:nvSpPr>
        <p:spPr>
          <a:xfrm>
            <a:off x="457200" y="2560320"/>
            <a:ext cx="2103120" cy="2103120"/>
          </a:xfrm>
          <a:prstGeom prst="rect">
            <a:avLst/>
          </a:prstGeo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smtClean="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365760" y="1188720"/>
            <a:ext cx="11704320" cy="822960"/>
          </a:xfrm>
          <a:prstGeom prst="rect">
            <a:avLst/>
          </a:prstGeom>
        </p:spPr>
        <p:txBody>
          <a:bodyPr/>
          <a:lstStyle>
            <a:lvl1pPr marL="0" indent="0">
              <a:buNone/>
              <a:defRPr sz="2800" spc="-30" baseline="0">
                <a:solidFill>
                  <a:schemeClr val="tx1"/>
                </a:solidFill>
                <a:latin typeface="+mj-lt"/>
              </a:defRPr>
            </a:lvl1pPr>
          </a:lstStyle>
          <a:p>
            <a:pPr lvl="0"/>
            <a:r>
              <a:rPr lang="en-US" dirty="0" smtClean="0"/>
              <a:t>Click to edit Master subhead style</a:t>
            </a:r>
          </a:p>
        </p:txBody>
      </p:sp>
      <p:sp>
        <p:nvSpPr>
          <p:cNvPr id="7" name="Text Placeholder 4"/>
          <p:cNvSpPr>
            <a:spLocks noGrp="1" noChangeAspect="1"/>
          </p:cNvSpPr>
          <p:nvPr>
            <p:ph type="body" sz="quarter" idx="20"/>
          </p:nvPr>
        </p:nvSpPr>
        <p:spPr>
          <a:xfrm>
            <a:off x="6766560" y="2560320"/>
            <a:ext cx="2103120" cy="2103120"/>
          </a:xfrm>
          <a:prstGeom prst="rect">
            <a:avLst/>
          </a:prstGeo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smtClean="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536280599"/>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365760" y="1188720"/>
            <a:ext cx="11704320" cy="822960"/>
          </a:xfrm>
          <a:prstGeom prst="rect">
            <a:avLst/>
          </a:prstGeom>
        </p:spPr>
        <p:txBody>
          <a:bodyPr/>
          <a:lstStyle>
            <a:lvl1pPr marL="0" indent="0">
              <a:buNone/>
              <a:defRPr sz="2800" spc="-30" baseline="0">
                <a:solidFill>
                  <a:schemeClr val="tx1"/>
                </a:solidFill>
                <a:latin typeface="+mj-lt"/>
              </a:defRPr>
            </a:lvl1pPr>
          </a:lstStyle>
          <a:p>
            <a:pPr lvl="0"/>
            <a:r>
              <a:rPr lang="en-US" dirty="0" smtClean="0"/>
              <a:t>Click to edit Master subhead style</a:t>
            </a:r>
          </a:p>
        </p:txBody>
      </p:sp>
    </p:spTree>
    <p:extLst>
      <p:ext uri="{BB962C8B-B14F-4D97-AF65-F5344CB8AC3E}">
        <p14:creationId xmlns:p14="http://schemas.microsoft.com/office/powerpoint/2010/main" val="26071017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chemeClr val="bg1"/>
                </a:solidFill>
                <a:latin typeface="+mj-lt"/>
              </a:rPr>
              <a:t>Microsoft Virtual Academy</a:t>
            </a:r>
          </a:p>
        </p:txBody>
      </p:sp>
    </p:spTree>
    <p:extLst>
      <p:ext uri="{BB962C8B-B14F-4D97-AF65-F5344CB8AC3E}">
        <p14:creationId xmlns:p14="http://schemas.microsoft.com/office/powerpoint/2010/main" val="18608682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ags" Target="../tags/tag11.xml"/><Relationship Id="rId21" Type="http://schemas.openxmlformats.org/officeDocument/2006/relationships/slideLayout" Target="../slideLayouts/slideLayout21.xml"/><Relationship Id="rId34" Type="http://schemas.openxmlformats.org/officeDocument/2006/relationships/tags" Target="../tags/tag6.xml"/><Relationship Id="rId42" Type="http://schemas.openxmlformats.org/officeDocument/2006/relationships/tags" Target="../tags/tag14.xml"/><Relationship Id="rId47" Type="http://schemas.openxmlformats.org/officeDocument/2006/relationships/tags" Target="../tags/tag19.xml"/><Relationship Id="rId50" Type="http://schemas.openxmlformats.org/officeDocument/2006/relationships/tags" Target="../tags/tag22.xml"/><Relationship Id="rId55" Type="http://schemas.openxmlformats.org/officeDocument/2006/relationships/tags" Target="../tags/tag27.xml"/><Relationship Id="rId63" Type="http://schemas.openxmlformats.org/officeDocument/2006/relationships/tags" Target="../tags/tag3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4.xml"/><Relationship Id="rId37" Type="http://schemas.openxmlformats.org/officeDocument/2006/relationships/tags" Target="../tags/tag9.xml"/><Relationship Id="rId40" Type="http://schemas.openxmlformats.org/officeDocument/2006/relationships/tags" Target="../tags/tag12.xml"/><Relationship Id="rId45" Type="http://schemas.openxmlformats.org/officeDocument/2006/relationships/tags" Target="../tags/tag17.xml"/><Relationship Id="rId53" Type="http://schemas.openxmlformats.org/officeDocument/2006/relationships/tags" Target="../tags/tag25.xml"/><Relationship Id="rId58" Type="http://schemas.openxmlformats.org/officeDocument/2006/relationships/tags" Target="../tags/tag30.xml"/><Relationship Id="rId66" Type="http://schemas.openxmlformats.org/officeDocument/2006/relationships/tags" Target="../tags/tag3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36" Type="http://schemas.openxmlformats.org/officeDocument/2006/relationships/tags" Target="../tags/tag8.xml"/><Relationship Id="rId49" Type="http://schemas.openxmlformats.org/officeDocument/2006/relationships/tags" Target="../tags/tag21.xml"/><Relationship Id="rId57" Type="http://schemas.openxmlformats.org/officeDocument/2006/relationships/tags" Target="../tags/tag29.xml"/><Relationship Id="rId61" Type="http://schemas.openxmlformats.org/officeDocument/2006/relationships/tags" Target="../tags/tag3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3.xml"/><Relationship Id="rId44" Type="http://schemas.openxmlformats.org/officeDocument/2006/relationships/tags" Target="../tags/tag16.xml"/><Relationship Id="rId52" Type="http://schemas.openxmlformats.org/officeDocument/2006/relationships/tags" Target="../tags/tag24.xml"/><Relationship Id="rId60" Type="http://schemas.openxmlformats.org/officeDocument/2006/relationships/tags" Target="../tags/tag32.xml"/><Relationship Id="rId65" Type="http://schemas.openxmlformats.org/officeDocument/2006/relationships/tags" Target="../tags/tag3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2.xml"/><Relationship Id="rId35" Type="http://schemas.openxmlformats.org/officeDocument/2006/relationships/tags" Target="../tags/tag7.xml"/><Relationship Id="rId43" Type="http://schemas.openxmlformats.org/officeDocument/2006/relationships/tags" Target="../tags/tag15.xml"/><Relationship Id="rId48" Type="http://schemas.openxmlformats.org/officeDocument/2006/relationships/tags" Target="../tags/tag20.xml"/><Relationship Id="rId56" Type="http://schemas.openxmlformats.org/officeDocument/2006/relationships/tags" Target="../tags/tag28.xml"/><Relationship Id="rId64" Type="http://schemas.openxmlformats.org/officeDocument/2006/relationships/tags" Target="../tags/tag36.xml"/><Relationship Id="rId8" Type="http://schemas.openxmlformats.org/officeDocument/2006/relationships/slideLayout" Target="../slideLayouts/slideLayout8.xml"/><Relationship Id="rId51" Type="http://schemas.openxmlformats.org/officeDocument/2006/relationships/tags" Target="../tags/tag2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5.xml"/><Relationship Id="rId38" Type="http://schemas.openxmlformats.org/officeDocument/2006/relationships/tags" Target="../tags/tag10.xml"/><Relationship Id="rId46" Type="http://schemas.openxmlformats.org/officeDocument/2006/relationships/tags" Target="../tags/tag18.xml"/><Relationship Id="rId59" Type="http://schemas.openxmlformats.org/officeDocument/2006/relationships/tags" Target="../tags/tag31.xml"/><Relationship Id="rId67" Type="http://schemas.openxmlformats.org/officeDocument/2006/relationships/tags" Target="../tags/tag39.xml"/><Relationship Id="rId20" Type="http://schemas.openxmlformats.org/officeDocument/2006/relationships/slideLayout" Target="../slideLayouts/slideLayout20.xml"/><Relationship Id="rId41" Type="http://schemas.openxmlformats.org/officeDocument/2006/relationships/tags" Target="../tags/tag13.xml"/><Relationship Id="rId54" Type="http://schemas.openxmlformats.org/officeDocument/2006/relationships/tags" Target="../tags/tag26.xml"/><Relationship Id="rId62" Type="http://schemas.openxmlformats.org/officeDocument/2006/relationships/tags" Target="../tags/tag3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theme" Target="../theme/theme2.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9"/>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30"/>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31"/>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32"/>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3"/>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4"/>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5"/>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6"/>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7"/>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8"/>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9"/>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40"/>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41"/>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42"/>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3"/>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4"/>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5"/>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6"/>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7"/>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8"/>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9"/>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50"/>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51"/>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52"/>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3"/>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4"/>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5"/>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6"/>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7"/>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8"/>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9"/>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60"/>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61"/>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62"/>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3"/>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4"/>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5"/>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6"/>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7"/>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207" r:id="rId2"/>
    <p:sldLayoutId id="2147484203" r:id="rId3"/>
    <p:sldLayoutId id="2147484208" r:id="rId4"/>
    <p:sldLayoutId id="2147484204" r:id="rId5"/>
    <p:sldLayoutId id="2147484209" r:id="rId6"/>
    <p:sldLayoutId id="2147484197" r:id="rId7"/>
    <p:sldLayoutId id="2147484087" r:id="rId8"/>
    <p:sldLayoutId id="2147484098" r:id="rId9"/>
    <p:sldLayoutId id="2147484086" r:id="rId10"/>
    <p:sldLayoutId id="2147484099" r:id="rId11"/>
    <p:sldLayoutId id="2147484106" r:id="rId12"/>
    <p:sldLayoutId id="2147484092" r:id="rId13"/>
    <p:sldLayoutId id="2147484196" r:id="rId14"/>
    <p:sldLayoutId id="2147484201" r:id="rId15"/>
    <p:sldLayoutId id="2147484198" r:id="rId16"/>
    <p:sldLayoutId id="2147484202" r:id="rId17"/>
    <p:sldLayoutId id="2147484199" r:id="rId18"/>
    <p:sldLayoutId id="2147484200" r:id="rId19"/>
    <p:sldLayoutId id="2147484130" r:id="rId20"/>
    <p:sldLayoutId id="2147484205" r:id="rId21"/>
    <p:sldLayoutId id="2147484206" r:id="rId22"/>
    <p:sldLayoutId id="2147484093" r:id="rId23"/>
    <p:sldLayoutId id="2147484127" r:id="rId24"/>
    <p:sldLayoutId id="2147484094" r:id="rId25"/>
    <p:sldLayoutId id="2147484195" r:id="rId26"/>
    <p:sldLayoutId id="2147484096" r:id="rId27"/>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87124" y="185843"/>
            <a:ext cx="11755521" cy="1084658"/>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1664409272"/>
      </p:ext>
    </p:extLst>
  </p:cSld>
  <p:clrMap bg1="lt1" tx1="dk1" bg2="lt2" tx2="dk2" accent1="accent1" accent2="accent2" accent3="accent3" accent4="accent4" accent5="accent5" accent6="accent6" hlink="hlink" folHlink="folHlink"/>
  <p:sldLayoutIdLst>
    <p:sldLayoutId id="2147484211" r:id="rId1"/>
    <p:sldLayoutId id="2147484213" r:id="rId2"/>
    <p:sldLayoutId id="2147484214" r:id="rId3"/>
    <p:sldLayoutId id="2147484215" r:id="rId4"/>
    <p:sldLayoutId id="2147484216" r:id="rId5"/>
    <p:sldLayoutId id="2147484217" r:id="rId6"/>
    <p:sldLayoutId id="2147484218" r:id="rId7"/>
    <p:sldLayoutId id="2147484219" r:id="rId8"/>
    <p:sldLayoutId id="2147484221" r:id="rId9"/>
    <p:sldLayoutId id="2147484222" r:id="rId10"/>
    <p:sldLayoutId id="2147484224" r:id="rId11"/>
    <p:sldLayoutId id="2147484225" r:id="rId12"/>
  </p:sldLayoutIdLst>
  <p:txStyles>
    <p:titleStyle>
      <a:lvl1pPr algn="l" defTabSz="932278" rtl="0" eaLnBrk="1" latinLnBrk="0" hangingPunct="1">
        <a:lnSpc>
          <a:spcPct val="80000"/>
        </a:lnSpc>
        <a:spcBef>
          <a:spcPct val="0"/>
        </a:spcBef>
        <a:buNone/>
        <a:defRPr sz="4488"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9604" indent="-349604" algn="l" defTabSz="932278" rtl="0" eaLnBrk="1" latinLnBrk="0" hangingPunct="1">
        <a:spcBef>
          <a:spcPts val="1224"/>
        </a:spcBef>
        <a:buFont typeface="Arial" pitchFamily="34" charset="0"/>
        <a:buChar char="•"/>
        <a:defRPr sz="3264"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57478" indent="-291336" algn="l" defTabSz="932278" rtl="0" eaLnBrk="1" latinLnBrk="0" hangingPunct="1">
        <a:spcBef>
          <a:spcPts val="306"/>
        </a:spcBef>
        <a:spcAft>
          <a:spcPts val="306"/>
        </a:spcAft>
        <a:buFont typeface="Arial" pitchFamily="34" charset="0"/>
        <a:buChar char="–"/>
        <a:defRPr sz="2856"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65350" indent="-233070" algn="l" defTabSz="932278" rtl="0" eaLnBrk="1" latinLnBrk="0" hangingPunct="1">
        <a:spcBef>
          <a:spcPts val="204"/>
        </a:spcBef>
        <a:spcAft>
          <a:spcPts val="204"/>
        </a:spcAft>
        <a:buFont typeface="Arial" pitchFamily="34" charset="0"/>
        <a:buChar char="•"/>
        <a:defRPr sz="2448"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631490" indent="-233070" algn="l" defTabSz="932278" rtl="0" eaLnBrk="1" latinLnBrk="0" hangingPunct="1">
        <a:spcBef>
          <a:spcPct val="20000"/>
        </a:spcBef>
        <a:buFont typeface="Arial" pitchFamily="34" charset="0"/>
        <a:buChar char="–"/>
        <a:defRPr sz="204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97628" indent="-233070" algn="l" defTabSz="932278" rtl="0" eaLnBrk="1" latinLnBrk="0" hangingPunct="1">
        <a:spcBef>
          <a:spcPct val="20000"/>
        </a:spcBef>
        <a:buFont typeface="Arial" pitchFamily="34" charset="0"/>
        <a:buChar char="»"/>
        <a:defRPr sz="204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63769" indent="-233070" algn="l" defTabSz="932278"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29908" indent="-233070" algn="l" defTabSz="932278"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6047" indent="-233070" algn="l" defTabSz="932278"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2187" indent="-233070" algn="l" defTabSz="932278"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278" rtl="0" eaLnBrk="1" latinLnBrk="0" hangingPunct="1">
        <a:defRPr sz="1836" kern="1200">
          <a:solidFill>
            <a:schemeClr val="tx1"/>
          </a:solidFill>
          <a:latin typeface="+mn-lt"/>
          <a:ea typeface="+mn-ea"/>
          <a:cs typeface="+mn-cs"/>
        </a:defRPr>
      </a:lvl1pPr>
      <a:lvl2pPr marL="466139" algn="l" defTabSz="932278" rtl="0" eaLnBrk="1" latinLnBrk="0" hangingPunct="1">
        <a:defRPr sz="1836" kern="1200">
          <a:solidFill>
            <a:schemeClr val="tx1"/>
          </a:solidFill>
          <a:latin typeface="+mn-lt"/>
          <a:ea typeface="+mn-ea"/>
          <a:cs typeface="+mn-cs"/>
        </a:defRPr>
      </a:lvl2pPr>
      <a:lvl3pPr marL="932278" algn="l" defTabSz="932278" rtl="0" eaLnBrk="1" latinLnBrk="0" hangingPunct="1">
        <a:defRPr sz="1836" kern="1200">
          <a:solidFill>
            <a:schemeClr val="tx1"/>
          </a:solidFill>
          <a:latin typeface="+mn-lt"/>
          <a:ea typeface="+mn-ea"/>
          <a:cs typeface="+mn-cs"/>
        </a:defRPr>
      </a:lvl3pPr>
      <a:lvl4pPr marL="1398419" algn="l" defTabSz="932278" rtl="0" eaLnBrk="1" latinLnBrk="0" hangingPunct="1">
        <a:defRPr sz="1836" kern="1200">
          <a:solidFill>
            <a:schemeClr val="tx1"/>
          </a:solidFill>
          <a:latin typeface="+mn-lt"/>
          <a:ea typeface="+mn-ea"/>
          <a:cs typeface="+mn-cs"/>
        </a:defRPr>
      </a:lvl4pPr>
      <a:lvl5pPr marL="1864559" algn="l" defTabSz="932278" rtl="0" eaLnBrk="1" latinLnBrk="0" hangingPunct="1">
        <a:defRPr sz="1836" kern="1200">
          <a:solidFill>
            <a:schemeClr val="tx1"/>
          </a:solidFill>
          <a:latin typeface="+mn-lt"/>
          <a:ea typeface="+mn-ea"/>
          <a:cs typeface="+mn-cs"/>
        </a:defRPr>
      </a:lvl5pPr>
      <a:lvl6pPr marL="2330698" algn="l" defTabSz="932278" rtl="0" eaLnBrk="1" latinLnBrk="0" hangingPunct="1">
        <a:defRPr sz="1836" kern="1200">
          <a:solidFill>
            <a:schemeClr val="tx1"/>
          </a:solidFill>
          <a:latin typeface="+mn-lt"/>
          <a:ea typeface="+mn-ea"/>
          <a:cs typeface="+mn-cs"/>
        </a:defRPr>
      </a:lvl6pPr>
      <a:lvl7pPr marL="2796838" algn="l" defTabSz="932278" rtl="0" eaLnBrk="1" latinLnBrk="0" hangingPunct="1">
        <a:defRPr sz="1836" kern="1200">
          <a:solidFill>
            <a:schemeClr val="tx1"/>
          </a:solidFill>
          <a:latin typeface="+mn-lt"/>
          <a:ea typeface="+mn-ea"/>
          <a:cs typeface="+mn-cs"/>
        </a:defRPr>
      </a:lvl7pPr>
      <a:lvl8pPr marL="3262977" algn="l" defTabSz="932278" rtl="0" eaLnBrk="1" latinLnBrk="0" hangingPunct="1">
        <a:defRPr sz="1836" kern="1200">
          <a:solidFill>
            <a:schemeClr val="tx1"/>
          </a:solidFill>
          <a:latin typeface="+mn-lt"/>
          <a:ea typeface="+mn-ea"/>
          <a:cs typeface="+mn-cs"/>
        </a:defRPr>
      </a:lvl8pPr>
      <a:lvl9pPr marL="3729120" algn="l" defTabSz="932278"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5.xml"/><Relationship Id="rId1" Type="http://schemas.openxmlformats.org/officeDocument/2006/relationships/slideLayout" Target="../slideLayouts/slideLayout39.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30.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xml"/><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4"/>
          <p:cNvSpPr>
            <a:spLocks noGrp="1"/>
          </p:cNvSpPr>
          <p:nvPr>
            <p:ph type="body" sz="quarter" idx="12"/>
          </p:nvPr>
        </p:nvSpPr>
        <p:spPr>
          <a:xfrm>
            <a:off x="274638" y="4106862"/>
            <a:ext cx="8229599"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solidFill>
                  <a:schemeClr val="bg1"/>
                </a:solidFill>
              </a:rPr>
              <a:t>Chris Randall and Graeme Malcolm</a:t>
            </a:r>
          </a:p>
        </p:txBody>
      </p:sp>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Database Fundamentals</a:t>
            </a:r>
            <a:br>
              <a:rPr lang="en-US" dirty="0">
                <a:solidFill>
                  <a:schemeClr val="bg1"/>
                </a:solidFill>
              </a:rPr>
            </a:br>
            <a:r>
              <a:rPr lang="en-US" sz="4000" dirty="0">
                <a:solidFill>
                  <a:schemeClr val="bg1"/>
                </a:solidFill>
              </a:rPr>
              <a:t>Module </a:t>
            </a:r>
            <a:r>
              <a:rPr lang="en-US" sz="4000" dirty="0" smtClean="0">
                <a:solidFill>
                  <a:schemeClr val="bg1"/>
                </a:solidFill>
              </a:rPr>
              <a:t>6: Basic Database Administration</a:t>
            </a:r>
            <a:endParaRPr lang="en-US" dirty="0">
              <a:solidFill>
                <a:schemeClr val="bg1"/>
              </a:solidFill>
            </a:endParaRP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ncrypt"/>
          <p:cNvSpPr>
            <a:spLocks noGrp="1"/>
          </p:cNvSpPr>
          <p:nvPr>
            <p:ph type="body" sz="quarter" idx="17"/>
          </p:nvPr>
        </p:nvSpPr>
        <p:spPr>
          <a:xfrm>
            <a:off x="7059828" y="2560320"/>
            <a:ext cx="2697797" cy="2103120"/>
          </a:xfrm>
        </p:spPr>
        <p:txBody>
          <a:bodyPr/>
          <a:lstStyle/>
          <a:p>
            <a:r>
              <a:rPr lang="en-US" sz="3200" dirty="0" smtClean="0"/>
              <a:t>Encryption</a:t>
            </a:r>
            <a:endParaRPr lang="en-US" dirty="0"/>
          </a:p>
        </p:txBody>
      </p:sp>
      <p:sp>
        <p:nvSpPr>
          <p:cNvPr id="7" name="Audit"/>
          <p:cNvSpPr>
            <a:spLocks noGrp="1"/>
          </p:cNvSpPr>
          <p:nvPr>
            <p:ph type="body" sz="quarter" idx="20"/>
          </p:nvPr>
        </p:nvSpPr>
        <p:spPr>
          <a:xfrm>
            <a:off x="9735401" y="2560320"/>
            <a:ext cx="2318803" cy="2103120"/>
          </a:xfrm>
        </p:spPr>
        <p:txBody>
          <a:bodyPr/>
          <a:lstStyle/>
          <a:p>
            <a:r>
              <a:rPr lang="en-US" sz="3200" dirty="0" smtClean="0"/>
              <a:t>Auditing</a:t>
            </a:r>
            <a:endParaRPr lang="en-US" sz="3200" dirty="0"/>
          </a:p>
        </p:txBody>
      </p:sp>
      <p:sp>
        <p:nvSpPr>
          <p:cNvPr id="3" name="Authorization"/>
          <p:cNvSpPr>
            <a:spLocks noGrp="1"/>
          </p:cNvSpPr>
          <p:nvPr>
            <p:ph type="body" sz="quarter" idx="18"/>
          </p:nvPr>
        </p:nvSpPr>
        <p:spPr>
          <a:xfrm>
            <a:off x="3980814" y="2560320"/>
            <a:ext cx="3079014" cy="2103120"/>
          </a:xfrm>
        </p:spPr>
        <p:txBody>
          <a:bodyPr/>
          <a:lstStyle/>
          <a:p>
            <a:r>
              <a:rPr lang="en-US" sz="3200" dirty="0" smtClean="0"/>
              <a:t>Authorization</a:t>
            </a:r>
            <a:endParaRPr lang="en-US" dirty="0"/>
          </a:p>
        </p:txBody>
      </p:sp>
      <p:sp>
        <p:nvSpPr>
          <p:cNvPr id="4" name="Authenticate"/>
          <p:cNvSpPr>
            <a:spLocks noGrp="1"/>
          </p:cNvSpPr>
          <p:nvPr>
            <p:ph type="body" sz="quarter" idx="19"/>
          </p:nvPr>
        </p:nvSpPr>
        <p:spPr>
          <a:xfrm>
            <a:off x="457199" y="2560320"/>
            <a:ext cx="3523615" cy="2103120"/>
          </a:xfrm>
        </p:spPr>
        <p:txBody>
          <a:bodyPr/>
          <a:lstStyle/>
          <a:p>
            <a:r>
              <a:rPr lang="en-US" sz="3200" dirty="0" smtClean="0"/>
              <a:t>Authentication</a:t>
            </a:r>
            <a:endParaRPr lang="en-US" sz="2800" dirty="0"/>
          </a:p>
        </p:txBody>
      </p:sp>
      <p:sp>
        <p:nvSpPr>
          <p:cNvPr id="10" name="Freeform 93"/>
          <p:cNvSpPr>
            <a:spLocks noChangeAspect="1"/>
          </p:cNvSpPr>
          <p:nvPr/>
        </p:nvSpPr>
        <p:spPr bwMode="black">
          <a:xfrm rot="5400000">
            <a:off x="6846468" y="3429000"/>
            <a:ext cx="365760" cy="3657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1421" tIns="45710" rIns="91421" bIns="45710" numCol="1" anchor="t" anchorCtr="0" compatLnSpc="1">
            <a:prstTxWarp prst="textNoShape">
              <a:avLst/>
            </a:prstTxWarp>
          </a:bodyPr>
          <a:lstStyle/>
          <a:p>
            <a:pPr defTabSz="914180"/>
            <a:r>
              <a:rPr lang="en-US" sz="2800" dirty="0" smtClean="0">
                <a:solidFill>
                  <a:srgbClr val="000000"/>
                </a:solidFill>
              </a:rPr>
              <a:t> </a:t>
            </a:r>
            <a:endParaRPr lang="en-US" sz="2800" dirty="0">
              <a:solidFill>
                <a:srgbClr val="000000"/>
              </a:solidFill>
            </a:endParaRPr>
          </a:p>
        </p:txBody>
      </p:sp>
      <p:sp>
        <p:nvSpPr>
          <p:cNvPr id="9" name="Freeform 93"/>
          <p:cNvSpPr>
            <a:spLocks noChangeAspect="1"/>
          </p:cNvSpPr>
          <p:nvPr/>
        </p:nvSpPr>
        <p:spPr bwMode="black">
          <a:xfrm rot="5400000">
            <a:off x="9522041" y="3429000"/>
            <a:ext cx="365760" cy="3657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1421" tIns="45710" rIns="91421" bIns="45710" numCol="1" anchor="t" anchorCtr="0" compatLnSpc="1">
            <a:prstTxWarp prst="textNoShape">
              <a:avLst/>
            </a:prstTxWarp>
          </a:bodyPr>
          <a:lstStyle/>
          <a:p>
            <a:pPr defTabSz="914180"/>
            <a:r>
              <a:rPr lang="en-US" sz="2800" dirty="0" smtClean="0">
                <a:solidFill>
                  <a:srgbClr val="000000"/>
                </a:solidFill>
              </a:rPr>
              <a:t> </a:t>
            </a:r>
            <a:endParaRPr lang="en-US" sz="2800" dirty="0">
              <a:solidFill>
                <a:srgbClr val="000000"/>
              </a:solidFill>
            </a:endParaRPr>
          </a:p>
        </p:txBody>
      </p:sp>
      <p:sp>
        <p:nvSpPr>
          <p:cNvPr id="8" name="Freeform 93"/>
          <p:cNvSpPr>
            <a:spLocks noChangeAspect="1"/>
          </p:cNvSpPr>
          <p:nvPr/>
        </p:nvSpPr>
        <p:spPr bwMode="black">
          <a:xfrm rot="5400000">
            <a:off x="3779837" y="3429000"/>
            <a:ext cx="365760" cy="3657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1421" tIns="45710" rIns="91421" bIns="45710" numCol="1" anchor="t" anchorCtr="0" compatLnSpc="1">
            <a:prstTxWarp prst="textNoShape">
              <a:avLst/>
            </a:prstTxWarp>
          </a:bodyPr>
          <a:lstStyle/>
          <a:p>
            <a:pPr defTabSz="914180"/>
            <a:r>
              <a:rPr lang="en-US" sz="2800" dirty="0" smtClean="0">
                <a:solidFill>
                  <a:srgbClr val="000000"/>
                </a:solidFill>
              </a:rPr>
              <a:t> </a:t>
            </a:r>
            <a:endParaRPr lang="en-US" sz="2800" dirty="0">
              <a:solidFill>
                <a:srgbClr val="000000"/>
              </a:solidFill>
            </a:endParaRPr>
          </a:p>
        </p:txBody>
      </p:sp>
    </p:spTree>
    <p:extLst>
      <p:ext uri="{BB962C8B-B14F-4D97-AF65-F5344CB8AC3E}">
        <p14:creationId xmlns:p14="http://schemas.microsoft.com/office/powerpoint/2010/main" val="438686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bg/>
                                          </p:spTgt>
                                        </p:tgtEl>
                                        <p:attrNameLst>
                                          <p:attrName>style.visibility</p:attrName>
                                        </p:attrNameLst>
                                      </p:cBhvr>
                                      <p:to>
                                        <p:strVal val="visible"/>
                                      </p:to>
                                    </p:set>
                                    <p:animEffect transition="in" filter="fade">
                                      <p:cBhvr>
                                        <p:cTn id="13" dur="500"/>
                                        <p:tgtEl>
                                          <p:spTgt spid="3">
                                            <p:bg/>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500"/>
                                        <p:tgtEl>
                                          <p:spTgt spid="3">
                                            <p:txEl>
                                              <p:pRg st="0" end="0"/>
                                            </p:txEl>
                                          </p:spTgt>
                                        </p:tgtEl>
                                      </p:cBhvr>
                                    </p:animEffec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
                                            <p:bg/>
                                          </p:spTgt>
                                        </p:tgtEl>
                                        <p:attrNameLst>
                                          <p:attrName>style.visibility</p:attrName>
                                        </p:attrNameLst>
                                      </p:cBhvr>
                                      <p:to>
                                        <p:strVal val="visible"/>
                                      </p:to>
                                    </p:set>
                                    <p:animEffect transition="in" filter="fade">
                                      <p:cBhvr>
                                        <p:cTn id="23" dur="500"/>
                                        <p:tgtEl>
                                          <p:spTgt spid="2">
                                            <p:bg/>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
                                            <p:txEl>
                                              <p:pRg st="0" end="0"/>
                                            </p:txEl>
                                          </p:spTgt>
                                        </p:tgtEl>
                                        <p:attrNameLst>
                                          <p:attrName>style.visibility</p:attrName>
                                        </p:attrNameLst>
                                      </p:cBhvr>
                                      <p:to>
                                        <p:strVal val="visible"/>
                                      </p:to>
                                    </p:set>
                                    <p:animEffect transition="in" filter="fade">
                                      <p:cBhvr>
                                        <p:cTn id="26" dur="500"/>
                                        <p:tgtEl>
                                          <p:spTgt spid="2">
                                            <p:txEl>
                                              <p:pRg st="0" end="0"/>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7">
                                            <p:bg/>
                                          </p:spTgt>
                                        </p:tgtEl>
                                        <p:attrNameLst>
                                          <p:attrName>style.visibility</p:attrName>
                                        </p:attrNameLst>
                                      </p:cBhvr>
                                      <p:to>
                                        <p:strVal val="visible"/>
                                      </p:to>
                                    </p:set>
                                    <p:animEffect transition="in" filter="fade">
                                      <p:cBhvr>
                                        <p:cTn id="34" dur="500"/>
                                        <p:tgtEl>
                                          <p:spTgt spid="7">
                                            <p:bg/>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
                                            <p:txEl>
                                              <p:pRg st="0" end="0"/>
                                            </p:txEl>
                                          </p:spTgt>
                                        </p:tgtEl>
                                        <p:attrNameLst>
                                          <p:attrName>style.visibility</p:attrName>
                                        </p:attrNameLst>
                                      </p:cBhvr>
                                      <p:to>
                                        <p:strVal val="visible"/>
                                      </p:to>
                                    </p:set>
                                    <p:animEffect transition="in" filter="fade">
                                      <p:cBhvr>
                                        <p:cTn id="37" dur="500"/>
                                        <p:tgtEl>
                                          <p:spTgt spid="7">
                                            <p:txEl>
                                              <p:pRg st="0" end="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7" grpId="0" uiExpand="1" build="p" animBg="1"/>
      <p:bldP spid="3" grpId="0" uiExpand="1" build="p" animBg="1"/>
      <p:bldP spid="4" grpId="0" uiExpand="1" build="p" animBg="1"/>
      <p:bldP spid="10" grpId="0" animBg="1"/>
      <p:bldP spid="9"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9" y="1209973"/>
            <a:ext cx="10056812" cy="1071062"/>
          </a:xfrm>
        </p:spPr>
        <p:txBody>
          <a:bodyPr/>
          <a:lstStyle/>
          <a:p>
            <a:r>
              <a:rPr lang="en-US" dirty="0" smtClean="0"/>
              <a:t>Security</a:t>
            </a:r>
            <a:endParaRPr lang="en-US" dirty="0"/>
          </a:p>
        </p:txBody>
      </p:sp>
      <p:sp>
        <p:nvSpPr>
          <p:cNvPr id="8"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smtClean="0"/>
              <a:t>Adding users, creating permissions, encrypting databases</a:t>
            </a:r>
            <a:endParaRPr lang="en-US" dirty="0"/>
          </a:p>
        </p:txBody>
      </p:sp>
    </p:spTree>
    <p:extLst>
      <p:ext uri="{BB962C8B-B14F-4D97-AF65-F5344CB8AC3E}">
        <p14:creationId xmlns:p14="http://schemas.microsoft.com/office/powerpoint/2010/main" val="15884175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Chris Randall and Graeme Malcolm</a:t>
            </a:r>
          </a:p>
        </p:txBody>
      </p:sp>
      <p:sp>
        <p:nvSpPr>
          <p:cNvPr id="17" name="Title 1"/>
          <p:cNvSpPr>
            <a:spLocks noGrp="1"/>
          </p:cNvSpPr>
          <p:nvPr>
            <p:ph type="title"/>
          </p:nvPr>
        </p:nvSpPr>
        <p:spPr>
          <a:noFill/>
        </p:spPr>
        <p:txBody>
          <a:bodyPr lIns="91440" tIns="91440" rIns="91440" bIns="91440" anchor="t" anchorCtr="0">
            <a:normAutofit fontScale="90000"/>
          </a:bodyPr>
          <a:lstStyle>
            <a:lvl1pPr>
              <a:defRPr sz="6000" spc="-80" baseline="0">
                <a:solidFill>
                  <a:srgbClr val="0072C6"/>
                </a:solidFill>
              </a:defRPr>
            </a:lvl1pPr>
          </a:lstStyle>
          <a:p>
            <a:r>
              <a:rPr lang="en-US" dirty="0" smtClean="0"/>
              <a:t>Monitoring and Maintenance</a:t>
            </a:r>
            <a:endParaRPr lang="en-US" dirty="0"/>
          </a:p>
        </p:txBody>
      </p:sp>
    </p:spTree>
    <p:extLst>
      <p:ext uri="{BB962C8B-B14F-4D97-AF65-F5344CB8AC3E}">
        <p14:creationId xmlns:p14="http://schemas.microsoft.com/office/powerpoint/2010/main" val="111244005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942063" y="1459389"/>
            <a:ext cx="5486717" cy="1005840"/>
          </a:xfrm>
          <a:prstGeom prst="rect">
            <a:avLst/>
          </a:prstGeom>
          <a:noFill/>
        </p:spPr>
        <p:txBody>
          <a:bodyPr wrap="square" lIns="91440" tIns="91440" rIns="91440" bIns="91440" rtlCol="0">
            <a:noAutofit/>
          </a:bodyPr>
          <a:lstStyle/>
          <a:p>
            <a:pPr>
              <a:spcAft>
                <a:spcPts val="600"/>
              </a:spcAft>
            </a:pPr>
            <a:r>
              <a:rPr lang="en-US" sz="2800" dirty="0" smtClean="0">
                <a:solidFill>
                  <a:srgbClr val="0072C6"/>
                </a:solidFill>
              </a:rPr>
              <a:t>Server and database health</a:t>
            </a:r>
          </a:p>
          <a:p>
            <a:pPr>
              <a:spcAft>
                <a:spcPts val="600"/>
              </a:spcAft>
            </a:pPr>
            <a:r>
              <a:rPr lang="en-US" sz="2800" dirty="0" smtClean="0">
                <a:solidFill>
                  <a:srgbClr val="0072C6"/>
                </a:solidFill>
              </a:rPr>
              <a:t>Resource usage</a:t>
            </a:r>
          </a:p>
          <a:p>
            <a:pPr>
              <a:spcAft>
                <a:spcPts val="600"/>
              </a:spcAft>
            </a:pPr>
            <a:r>
              <a:rPr lang="en-US" sz="2800" dirty="0" smtClean="0">
                <a:solidFill>
                  <a:srgbClr val="0072C6"/>
                </a:solidFill>
              </a:rPr>
              <a:t>Job execution</a:t>
            </a:r>
          </a:p>
          <a:p>
            <a:pPr>
              <a:spcAft>
                <a:spcPts val="600"/>
              </a:spcAft>
            </a:pPr>
            <a:endParaRPr lang="en-US" sz="2800" dirty="0" smtClean="0">
              <a:gradFill>
                <a:gsLst>
                  <a:gs pos="2917">
                    <a:schemeClr val="tx1"/>
                  </a:gs>
                  <a:gs pos="30000">
                    <a:schemeClr val="tx1"/>
                  </a:gs>
                </a:gsLst>
                <a:lin ang="5400000" scaled="0"/>
              </a:gradFill>
            </a:endParaRPr>
          </a:p>
        </p:txBody>
      </p:sp>
      <p:sp>
        <p:nvSpPr>
          <p:cNvPr id="8" name="TextBox 7"/>
          <p:cNvSpPr txBox="1"/>
          <p:nvPr/>
        </p:nvSpPr>
        <p:spPr>
          <a:xfrm>
            <a:off x="1929310" y="3608108"/>
            <a:ext cx="4297680" cy="1005840"/>
          </a:xfrm>
          <a:prstGeom prst="rect">
            <a:avLst/>
          </a:prstGeom>
          <a:noFill/>
        </p:spPr>
        <p:txBody>
          <a:bodyPr wrap="square" lIns="91440" tIns="91440" rIns="91440" bIns="91440" rtlCol="0">
            <a:noAutofit/>
          </a:bodyPr>
          <a:lstStyle/>
          <a:p>
            <a:pPr>
              <a:spcAft>
                <a:spcPts val="600"/>
              </a:spcAft>
            </a:pPr>
            <a:r>
              <a:rPr lang="en-US" sz="2800" dirty="0" smtClean="0">
                <a:solidFill>
                  <a:srgbClr val="0072C6"/>
                </a:solidFill>
              </a:rPr>
              <a:t>Validate backups</a:t>
            </a:r>
          </a:p>
          <a:p>
            <a:pPr>
              <a:spcAft>
                <a:spcPts val="600"/>
              </a:spcAft>
            </a:pPr>
            <a:r>
              <a:rPr lang="en-US" sz="2800" dirty="0" smtClean="0">
                <a:solidFill>
                  <a:srgbClr val="0072C6"/>
                </a:solidFill>
              </a:rPr>
              <a:t>Tune indexes</a:t>
            </a:r>
            <a:endParaRPr lang="en-US" sz="2800" dirty="0" smtClean="0">
              <a:gradFill>
                <a:gsLst>
                  <a:gs pos="2917">
                    <a:schemeClr val="tx1"/>
                  </a:gs>
                  <a:gs pos="30000">
                    <a:schemeClr val="tx1"/>
                  </a:gs>
                </a:gsLst>
                <a:lin ang="5400000" scaled="0"/>
              </a:gradFill>
            </a:endParaRPr>
          </a:p>
        </p:txBody>
      </p:sp>
      <p:sp>
        <p:nvSpPr>
          <p:cNvPr id="9" name="TextBox 8"/>
          <p:cNvSpPr txBox="1"/>
          <p:nvPr/>
        </p:nvSpPr>
        <p:spPr>
          <a:xfrm>
            <a:off x="1922736" y="5384031"/>
            <a:ext cx="4297680" cy="1005840"/>
          </a:xfrm>
          <a:prstGeom prst="rect">
            <a:avLst/>
          </a:prstGeom>
          <a:noFill/>
        </p:spPr>
        <p:txBody>
          <a:bodyPr wrap="square" lIns="91440" tIns="91440" rIns="91440" bIns="91440" rtlCol="0">
            <a:noAutofit/>
          </a:bodyPr>
          <a:lstStyle/>
          <a:p>
            <a:pPr>
              <a:spcAft>
                <a:spcPts val="600"/>
              </a:spcAft>
            </a:pPr>
            <a:r>
              <a:rPr lang="en-US" sz="2800" dirty="0" smtClean="0">
                <a:solidFill>
                  <a:srgbClr val="0072C6"/>
                </a:solidFill>
              </a:rPr>
              <a:t>Updates to OS and SQL Server</a:t>
            </a:r>
            <a:endParaRPr lang="en-US" sz="2800" dirty="0" smtClean="0">
              <a:gradFill>
                <a:gsLst>
                  <a:gs pos="2917">
                    <a:schemeClr val="tx1"/>
                  </a:gs>
                  <a:gs pos="30000">
                    <a:schemeClr val="tx1"/>
                  </a:gs>
                </a:gsLst>
                <a:lin ang="5400000" scaled="0"/>
              </a:gradFill>
            </a:endParaRPr>
          </a:p>
        </p:txBody>
      </p:sp>
      <p:pic>
        <p:nvPicPr>
          <p:cNvPr id="14" name="Picture 13"/>
          <p:cNvPicPr>
            <a:picLocks noChangeAspect="1"/>
          </p:cNvPicPr>
          <p:nvPr/>
        </p:nvPicPr>
        <p:blipFill>
          <a:blip r:embed="rId3"/>
          <a:stretch>
            <a:fillRect/>
          </a:stretch>
        </p:blipFill>
        <p:spPr>
          <a:xfrm>
            <a:off x="7361237" y="2419509"/>
            <a:ext cx="3728162" cy="3847782"/>
          </a:xfrm>
          <a:prstGeom prst="rect">
            <a:avLst/>
          </a:prstGeom>
        </p:spPr>
      </p:pic>
      <p:pic>
        <p:nvPicPr>
          <p:cNvPr id="12" name="Picture 9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590" y="1592020"/>
            <a:ext cx="13619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1" name="Group 80"/>
          <p:cNvGrpSpPr/>
          <p:nvPr/>
        </p:nvGrpSpPr>
        <p:grpSpPr>
          <a:xfrm>
            <a:off x="248885" y="5494903"/>
            <a:ext cx="1096963" cy="1243737"/>
            <a:chOff x="9148762" y="2082800"/>
            <a:chExt cx="450851" cy="511175"/>
          </a:xfrm>
        </p:grpSpPr>
        <p:sp>
          <p:nvSpPr>
            <p:cNvPr id="82" name="Freeform 916"/>
            <p:cNvSpPr>
              <a:spLocks/>
            </p:cNvSpPr>
            <p:nvPr/>
          </p:nvSpPr>
          <p:spPr bwMode="auto">
            <a:xfrm>
              <a:off x="9502775" y="2174875"/>
              <a:ext cx="60325" cy="60325"/>
            </a:xfrm>
            <a:custGeom>
              <a:avLst/>
              <a:gdLst>
                <a:gd name="T0" fmla="*/ 77 w 77"/>
                <a:gd name="T1" fmla="*/ 29 h 76"/>
                <a:gd name="T2" fmla="*/ 48 w 77"/>
                <a:gd name="T3" fmla="*/ 0 h 76"/>
                <a:gd name="T4" fmla="*/ 0 w 77"/>
                <a:gd name="T5" fmla="*/ 45 h 76"/>
                <a:gd name="T6" fmla="*/ 28 w 77"/>
                <a:gd name="T7" fmla="*/ 76 h 76"/>
                <a:gd name="T8" fmla="*/ 77 w 77"/>
                <a:gd name="T9" fmla="*/ 29 h 76"/>
              </a:gdLst>
              <a:ahLst/>
              <a:cxnLst>
                <a:cxn ang="0">
                  <a:pos x="T0" y="T1"/>
                </a:cxn>
                <a:cxn ang="0">
                  <a:pos x="T2" y="T3"/>
                </a:cxn>
                <a:cxn ang="0">
                  <a:pos x="T4" y="T5"/>
                </a:cxn>
                <a:cxn ang="0">
                  <a:pos x="T6" y="T7"/>
                </a:cxn>
                <a:cxn ang="0">
                  <a:pos x="T8" y="T9"/>
                </a:cxn>
              </a:cxnLst>
              <a:rect l="0" t="0" r="r" b="b"/>
              <a:pathLst>
                <a:path w="77" h="76">
                  <a:moveTo>
                    <a:pt x="77" y="29"/>
                  </a:moveTo>
                  <a:lnTo>
                    <a:pt x="48" y="0"/>
                  </a:lnTo>
                  <a:lnTo>
                    <a:pt x="0" y="45"/>
                  </a:lnTo>
                  <a:lnTo>
                    <a:pt x="28" y="76"/>
                  </a:lnTo>
                  <a:lnTo>
                    <a:pt x="77" y="29"/>
                  </a:lnTo>
                  <a:close/>
                </a:path>
              </a:pathLst>
            </a:custGeom>
            <a:solidFill>
              <a:srgbClr val="0086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917"/>
            <p:cNvSpPr>
              <a:spLocks/>
            </p:cNvSpPr>
            <p:nvPr/>
          </p:nvSpPr>
          <p:spPr bwMode="auto">
            <a:xfrm>
              <a:off x="9528175" y="2139950"/>
              <a:ext cx="71438" cy="71438"/>
            </a:xfrm>
            <a:custGeom>
              <a:avLst/>
              <a:gdLst>
                <a:gd name="T0" fmla="*/ 90 w 90"/>
                <a:gd name="T1" fmla="*/ 62 h 90"/>
                <a:gd name="T2" fmla="*/ 29 w 90"/>
                <a:gd name="T3" fmla="*/ 0 h 90"/>
                <a:gd name="T4" fmla="*/ 0 w 90"/>
                <a:gd name="T5" fmla="*/ 29 h 90"/>
                <a:gd name="T6" fmla="*/ 61 w 90"/>
                <a:gd name="T7" fmla="*/ 90 h 90"/>
                <a:gd name="T8" fmla="*/ 90 w 90"/>
                <a:gd name="T9" fmla="*/ 62 h 90"/>
              </a:gdLst>
              <a:ahLst/>
              <a:cxnLst>
                <a:cxn ang="0">
                  <a:pos x="T0" y="T1"/>
                </a:cxn>
                <a:cxn ang="0">
                  <a:pos x="T2" y="T3"/>
                </a:cxn>
                <a:cxn ang="0">
                  <a:pos x="T4" y="T5"/>
                </a:cxn>
                <a:cxn ang="0">
                  <a:pos x="T6" y="T7"/>
                </a:cxn>
                <a:cxn ang="0">
                  <a:pos x="T8" y="T9"/>
                </a:cxn>
              </a:cxnLst>
              <a:rect l="0" t="0" r="r" b="b"/>
              <a:pathLst>
                <a:path w="90" h="90">
                  <a:moveTo>
                    <a:pt x="90" y="62"/>
                  </a:moveTo>
                  <a:lnTo>
                    <a:pt x="29" y="0"/>
                  </a:lnTo>
                  <a:lnTo>
                    <a:pt x="0" y="29"/>
                  </a:lnTo>
                  <a:lnTo>
                    <a:pt x="61" y="90"/>
                  </a:lnTo>
                  <a:lnTo>
                    <a:pt x="90" y="62"/>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918"/>
            <p:cNvSpPr>
              <a:spLocks/>
            </p:cNvSpPr>
            <p:nvPr/>
          </p:nvSpPr>
          <p:spPr bwMode="auto">
            <a:xfrm>
              <a:off x="9540875" y="2152650"/>
              <a:ext cx="58738" cy="58738"/>
            </a:xfrm>
            <a:custGeom>
              <a:avLst/>
              <a:gdLst>
                <a:gd name="T0" fmla="*/ 74 w 74"/>
                <a:gd name="T1" fmla="*/ 45 h 73"/>
                <a:gd name="T2" fmla="*/ 29 w 74"/>
                <a:gd name="T3" fmla="*/ 0 h 73"/>
                <a:gd name="T4" fmla="*/ 0 w 74"/>
                <a:gd name="T5" fmla="*/ 28 h 73"/>
                <a:gd name="T6" fmla="*/ 45 w 74"/>
                <a:gd name="T7" fmla="*/ 73 h 73"/>
                <a:gd name="T8" fmla="*/ 74 w 74"/>
                <a:gd name="T9" fmla="*/ 45 h 73"/>
              </a:gdLst>
              <a:ahLst/>
              <a:cxnLst>
                <a:cxn ang="0">
                  <a:pos x="T0" y="T1"/>
                </a:cxn>
                <a:cxn ang="0">
                  <a:pos x="T2" y="T3"/>
                </a:cxn>
                <a:cxn ang="0">
                  <a:pos x="T4" y="T5"/>
                </a:cxn>
                <a:cxn ang="0">
                  <a:pos x="T6" y="T7"/>
                </a:cxn>
                <a:cxn ang="0">
                  <a:pos x="T8" y="T9"/>
                </a:cxn>
              </a:cxnLst>
              <a:rect l="0" t="0" r="r" b="b"/>
              <a:pathLst>
                <a:path w="74" h="73">
                  <a:moveTo>
                    <a:pt x="74" y="45"/>
                  </a:moveTo>
                  <a:lnTo>
                    <a:pt x="29" y="0"/>
                  </a:lnTo>
                  <a:lnTo>
                    <a:pt x="0" y="28"/>
                  </a:lnTo>
                  <a:lnTo>
                    <a:pt x="45" y="73"/>
                  </a:lnTo>
                  <a:lnTo>
                    <a:pt x="74" y="45"/>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Rectangle 919"/>
            <p:cNvSpPr>
              <a:spLocks noChangeArrowheads="1"/>
            </p:cNvSpPr>
            <p:nvPr/>
          </p:nvSpPr>
          <p:spPr bwMode="auto">
            <a:xfrm>
              <a:off x="9342437" y="2132013"/>
              <a:ext cx="50800" cy="28575"/>
            </a:xfrm>
            <a:prstGeom prst="rect">
              <a:avLst/>
            </a:prstGeom>
            <a:solidFill>
              <a:srgbClr val="0086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Rectangle 920"/>
            <p:cNvSpPr>
              <a:spLocks noChangeArrowheads="1"/>
            </p:cNvSpPr>
            <p:nvPr/>
          </p:nvSpPr>
          <p:spPr bwMode="auto">
            <a:xfrm>
              <a:off x="9317037" y="2082800"/>
              <a:ext cx="101600" cy="49213"/>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Rectangle 921"/>
            <p:cNvSpPr>
              <a:spLocks noChangeArrowheads="1"/>
            </p:cNvSpPr>
            <p:nvPr/>
          </p:nvSpPr>
          <p:spPr bwMode="auto">
            <a:xfrm>
              <a:off x="9342437" y="2082800"/>
              <a:ext cx="76200" cy="49213"/>
            </a:xfrm>
            <a:prstGeom prst="rect">
              <a:avLst/>
            </a:prstGeom>
            <a:solidFill>
              <a:srgbClr val="58585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922"/>
            <p:cNvSpPr>
              <a:spLocks/>
            </p:cNvSpPr>
            <p:nvPr/>
          </p:nvSpPr>
          <p:spPr bwMode="auto">
            <a:xfrm>
              <a:off x="9148762" y="2155825"/>
              <a:ext cx="438150" cy="438150"/>
            </a:xfrm>
            <a:custGeom>
              <a:avLst/>
              <a:gdLst>
                <a:gd name="T0" fmla="*/ 0 w 552"/>
                <a:gd name="T1" fmla="*/ 275 h 552"/>
                <a:gd name="T2" fmla="*/ 5 w 552"/>
                <a:gd name="T3" fmla="*/ 220 h 552"/>
                <a:gd name="T4" fmla="*/ 21 w 552"/>
                <a:gd name="T5" fmla="*/ 169 h 552"/>
                <a:gd name="T6" fmla="*/ 46 w 552"/>
                <a:gd name="T7" fmla="*/ 122 h 552"/>
                <a:gd name="T8" fmla="*/ 81 w 552"/>
                <a:gd name="T9" fmla="*/ 81 h 552"/>
                <a:gd name="T10" fmla="*/ 120 w 552"/>
                <a:gd name="T11" fmla="*/ 47 h 552"/>
                <a:gd name="T12" fmla="*/ 167 w 552"/>
                <a:gd name="T13" fmla="*/ 22 h 552"/>
                <a:gd name="T14" fmla="*/ 219 w 552"/>
                <a:gd name="T15" fmla="*/ 6 h 552"/>
                <a:gd name="T16" fmla="*/ 275 w 552"/>
                <a:gd name="T17" fmla="*/ 0 h 552"/>
                <a:gd name="T18" fmla="*/ 304 w 552"/>
                <a:gd name="T19" fmla="*/ 2 h 552"/>
                <a:gd name="T20" fmla="*/ 357 w 552"/>
                <a:gd name="T21" fmla="*/ 13 h 552"/>
                <a:gd name="T22" fmla="*/ 408 w 552"/>
                <a:gd name="T23" fmla="*/ 33 h 552"/>
                <a:gd name="T24" fmla="*/ 451 w 552"/>
                <a:gd name="T25" fmla="*/ 63 h 552"/>
                <a:gd name="T26" fmla="*/ 489 w 552"/>
                <a:gd name="T27" fmla="*/ 101 h 552"/>
                <a:gd name="T28" fmla="*/ 517 w 552"/>
                <a:gd name="T29" fmla="*/ 144 h 552"/>
                <a:gd name="T30" fmla="*/ 539 w 552"/>
                <a:gd name="T31" fmla="*/ 194 h 552"/>
                <a:gd name="T32" fmla="*/ 550 w 552"/>
                <a:gd name="T33" fmla="*/ 248 h 552"/>
                <a:gd name="T34" fmla="*/ 552 w 552"/>
                <a:gd name="T35" fmla="*/ 275 h 552"/>
                <a:gd name="T36" fmla="*/ 546 w 552"/>
                <a:gd name="T37" fmla="*/ 331 h 552"/>
                <a:gd name="T38" fmla="*/ 530 w 552"/>
                <a:gd name="T39" fmla="*/ 383 h 552"/>
                <a:gd name="T40" fmla="*/ 505 w 552"/>
                <a:gd name="T41" fmla="*/ 430 h 552"/>
                <a:gd name="T42" fmla="*/ 471 w 552"/>
                <a:gd name="T43" fmla="*/ 471 h 552"/>
                <a:gd name="T44" fmla="*/ 429 w 552"/>
                <a:gd name="T45" fmla="*/ 505 h 552"/>
                <a:gd name="T46" fmla="*/ 383 w 552"/>
                <a:gd name="T47" fmla="*/ 531 h 552"/>
                <a:gd name="T48" fmla="*/ 331 w 552"/>
                <a:gd name="T49" fmla="*/ 547 h 552"/>
                <a:gd name="T50" fmla="*/ 275 w 552"/>
                <a:gd name="T51" fmla="*/ 552 h 552"/>
                <a:gd name="T52" fmla="*/ 248 w 552"/>
                <a:gd name="T53" fmla="*/ 550 h 552"/>
                <a:gd name="T54" fmla="*/ 194 w 552"/>
                <a:gd name="T55" fmla="*/ 540 h 552"/>
                <a:gd name="T56" fmla="*/ 144 w 552"/>
                <a:gd name="T57" fmla="*/ 518 h 552"/>
                <a:gd name="T58" fmla="*/ 100 w 552"/>
                <a:gd name="T59" fmla="*/ 489 h 552"/>
                <a:gd name="T60" fmla="*/ 63 w 552"/>
                <a:gd name="T61" fmla="*/ 452 h 552"/>
                <a:gd name="T62" fmla="*/ 32 w 552"/>
                <a:gd name="T63" fmla="*/ 408 h 552"/>
                <a:gd name="T64" fmla="*/ 10 w 552"/>
                <a:gd name="T65" fmla="*/ 358 h 552"/>
                <a:gd name="T66" fmla="*/ 0 w 552"/>
                <a:gd name="T67" fmla="*/ 304 h 552"/>
                <a:gd name="T68" fmla="*/ 0 w 552"/>
                <a:gd name="T69" fmla="*/ 275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52" h="552">
                  <a:moveTo>
                    <a:pt x="0" y="275"/>
                  </a:moveTo>
                  <a:lnTo>
                    <a:pt x="0" y="275"/>
                  </a:lnTo>
                  <a:lnTo>
                    <a:pt x="0" y="248"/>
                  </a:lnTo>
                  <a:lnTo>
                    <a:pt x="5" y="220"/>
                  </a:lnTo>
                  <a:lnTo>
                    <a:pt x="10" y="194"/>
                  </a:lnTo>
                  <a:lnTo>
                    <a:pt x="21" y="169"/>
                  </a:lnTo>
                  <a:lnTo>
                    <a:pt x="32" y="144"/>
                  </a:lnTo>
                  <a:lnTo>
                    <a:pt x="46" y="122"/>
                  </a:lnTo>
                  <a:lnTo>
                    <a:pt x="63" y="101"/>
                  </a:lnTo>
                  <a:lnTo>
                    <a:pt x="81" y="81"/>
                  </a:lnTo>
                  <a:lnTo>
                    <a:pt x="100" y="63"/>
                  </a:lnTo>
                  <a:lnTo>
                    <a:pt x="120" y="47"/>
                  </a:lnTo>
                  <a:lnTo>
                    <a:pt x="144" y="33"/>
                  </a:lnTo>
                  <a:lnTo>
                    <a:pt x="167" y="22"/>
                  </a:lnTo>
                  <a:lnTo>
                    <a:pt x="194" y="13"/>
                  </a:lnTo>
                  <a:lnTo>
                    <a:pt x="219" y="6"/>
                  </a:lnTo>
                  <a:lnTo>
                    <a:pt x="248" y="2"/>
                  </a:lnTo>
                  <a:lnTo>
                    <a:pt x="275" y="0"/>
                  </a:lnTo>
                  <a:lnTo>
                    <a:pt x="275" y="0"/>
                  </a:lnTo>
                  <a:lnTo>
                    <a:pt x="304" y="2"/>
                  </a:lnTo>
                  <a:lnTo>
                    <a:pt x="331" y="6"/>
                  </a:lnTo>
                  <a:lnTo>
                    <a:pt x="357" y="13"/>
                  </a:lnTo>
                  <a:lnTo>
                    <a:pt x="383" y="22"/>
                  </a:lnTo>
                  <a:lnTo>
                    <a:pt x="408" y="33"/>
                  </a:lnTo>
                  <a:lnTo>
                    <a:pt x="429" y="47"/>
                  </a:lnTo>
                  <a:lnTo>
                    <a:pt x="451" y="63"/>
                  </a:lnTo>
                  <a:lnTo>
                    <a:pt x="471" y="81"/>
                  </a:lnTo>
                  <a:lnTo>
                    <a:pt x="489" y="101"/>
                  </a:lnTo>
                  <a:lnTo>
                    <a:pt x="505" y="122"/>
                  </a:lnTo>
                  <a:lnTo>
                    <a:pt x="517" y="144"/>
                  </a:lnTo>
                  <a:lnTo>
                    <a:pt x="530" y="169"/>
                  </a:lnTo>
                  <a:lnTo>
                    <a:pt x="539" y="194"/>
                  </a:lnTo>
                  <a:lnTo>
                    <a:pt x="546" y="220"/>
                  </a:lnTo>
                  <a:lnTo>
                    <a:pt x="550" y="248"/>
                  </a:lnTo>
                  <a:lnTo>
                    <a:pt x="552" y="275"/>
                  </a:lnTo>
                  <a:lnTo>
                    <a:pt x="552" y="275"/>
                  </a:lnTo>
                  <a:lnTo>
                    <a:pt x="550" y="304"/>
                  </a:lnTo>
                  <a:lnTo>
                    <a:pt x="546" y="331"/>
                  </a:lnTo>
                  <a:lnTo>
                    <a:pt x="539" y="358"/>
                  </a:lnTo>
                  <a:lnTo>
                    <a:pt x="530" y="383"/>
                  </a:lnTo>
                  <a:lnTo>
                    <a:pt x="517" y="408"/>
                  </a:lnTo>
                  <a:lnTo>
                    <a:pt x="505" y="430"/>
                  </a:lnTo>
                  <a:lnTo>
                    <a:pt x="489" y="452"/>
                  </a:lnTo>
                  <a:lnTo>
                    <a:pt x="471" y="471"/>
                  </a:lnTo>
                  <a:lnTo>
                    <a:pt x="451" y="489"/>
                  </a:lnTo>
                  <a:lnTo>
                    <a:pt x="429" y="505"/>
                  </a:lnTo>
                  <a:lnTo>
                    <a:pt x="408" y="518"/>
                  </a:lnTo>
                  <a:lnTo>
                    <a:pt x="383" y="531"/>
                  </a:lnTo>
                  <a:lnTo>
                    <a:pt x="357" y="540"/>
                  </a:lnTo>
                  <a:lnTo>
                    <a:pt x="331" y="547"/>
                  </a:lnTo>
                  <a:lnTo>
                    <a:pt x="304" y="550"/>
                  </a:lnTo>
                  <a:lnTo>
                    <a:pt x="275" y="552"/>
                  </a:lnTo>
                  <a:lnTo>
                    <a:pt x="275" y="552"/>
                  </a:lnTo>
                  <a:lnTo>
                    <a:pt x="248" y="550"/>
                  </a:lnTo>
                  <a:lnTo>
                    <a:pt x="219" y="547"/>
                  </a:lnTo>
                  <a:lnTo>
                    <a:pt x="194" y="540"/>
                  </a:lnTo>
                  <a:lnTo>
                    <a:pt x="167" y="531"/>
                  </a:lnTo>
                  <a:lnTo>
                    <a:pt x="144" y="518"/>
                  </a:lnTo>
                  <a:lnTo>
                    <a:pt x="120" y="505"/>
                  </a:lnTo>
                  <a:lnTo>
                    <a:pt x="100" y="489"/>
                  </a:lnTo>
                  <a:lnTo>
                    <a:pt x="81" y="471"/>
                  </a:lnTo>
                  <a:lnTo>
                    <a:pt x="63" y="452"/>
                  </a:lnTo>
                  <a:lnTo>
                    <a:pt x="46" y="430"/>
                  </a:lnTo>
                  <a:lnTo>
                    <a:pt x="32" y="408"/>
                  </a:lnTo>
                  <a:lnTo>
                    <a:pt x="21" y="383"/>
                  </a:lnTo>
                  <a:lnTo>
                    <a:pt x="10" y="358"/>
                  </a:lnTo>
                  <a:lnTo>
                    <a:pt x="5" y="331"/>
                  </a:lnTo>
                  <a:lnTo>
                    <a:pt x="0" y="304"/>
                  </a:lnTo>
                  <a:lnTo>
                    <a:pt x="0" y="275"/>
                  </a:lnTo>
                  <a:lnTo>
                    <a:pt x="0" y="275"/>
                  </a:lnTo>
                  <a:close/>
                </a:path>
              </a:pathLst>
            </a:custGeom>
            <a:solidFill>
              <a:srgbClr val="909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923"/>
            <p:cNvSpPr>
              <a:spLocks/>
            </p:cNvSpPr>
            <p:nvPr/>
          </p:nvSpPr>
          <p:spPr bwMode="auto">
            <a:xfrm>
              <a:off x="9170987" y="2176463"/>
              <a:ext cx="392113" cy="393700"/>
            </a:xfrm>
            <a:custGeom>
              <a:avLst/>
              <a:gdLst>
                <a:gd name="T0" fmla="*/ 0 w 495"/>
                <a:gd name="T1" fmla="*/ 248 h 496"/>
                <a:gd name="T2" fmla="*/ 4 w 495"/>
                <a:gd name="T3" fmla="*/ 198 h 496"/>
                <a:gd name="T4" fmla="*/ 18 w 495"/>
                <a:gd name="T5" fmla="*/ 151 h 496"/>
                <a:gd name="T6" fmla="*/ 42 w 495"/>
                <a:gd name="T7" fmla="*/ 110 h 496"/>
                <a:gd name="T8" fmla="*/ 72 w 495"/>
                <a:gd name="T9" fmla="*/ 72 h 496"/>
                <a:gd name="T10" fmla="*/ 108 w 495"/>
                <a:gd name="T11" fmla="*/ 43 h 496"/>
                <a:gd name="T12" fmla="*/ 151 w 495"/>
                <a:gd name="T13" fmla="*/ 20 h 496"/>
                <a:gd name="T14" fmla="*/ 198 w 495"/>
                <a:gd name="T15" fmla="*/ 6 h 496"/>
                <a:gd name="T16" fmla="*/ 249 w 495"/>
                <a:gd name="T17" fmla="*/ 0 h 496"/>
                <a:gd name="T18" fmla="*/ 274 w 495"/>
                <a:gd name="T19" fmla="*/ 2 h 496"/>
                <a:gd name="T20" fmla="*/ 322 w 495"/>
                <a:gd name="T21" fmla="*/ 11 h 496"/>
                <a:gd name="T22" fmla="*/ 365 w 495"/>
                <a:gd name="T23" fmla="*/ 31 h 496"/>
                <a:gd name="T24" fmla="*/ 405 w 495"/>
                <a:gd name="T25" fmla="*/ 56 h 496"/>
                <a:gd name="T26" fmla="*/ 439 w 495"/>
                <a:gd name="T27" fmla="*/ 90 h 496"/>
                <a:gd name="T28" fmla="*/ 466 w 495"/>
                <a:gd name="T29" fmla="*/ 130 h 496"/>
                <a:gd name="T30" fmla="*/ 484 w 495"/>
                <a:gd name="T31" fmla="*/ 175 h 496"/>
                <a:gd name="T32" fmla="*/ 495 w 495"/>
                <a:gd name="T33" fmla="*/ 223 h 496"/>
                <a:gd name="T34" fmla="*/ 495 w 495"/>
                <a:gd name="T35" fmla="*/ 248 h 496"/>
                <a:gd name="T36" fmla="*/ 491 w 495"/>
                <a:gd name="T37" fmla="*/ 299 h 496"/>
                <a:gd name="T38" fmla="*/ 477 w 495"/>
                <a:gd name="T39" fmla="*/ 345 h 496"/>
                <a:gd name="T40" fmla="*/ 454 w 495"/>
                <a:gd name="T41" fmla="*/ 387 h 496"/>
                <a:gd name="T42" fmla="*/ 423 w 495"/>
                <a:gd name="T43" fmla="*/ 423 h 496"/>
                <a:gd name="T44" fmla="*/ 387 w 495"/>
                <a:gd name="T45" fmla="*/ 453 h 496"/>
                <a:gd name="T46" fmla="*/ 344 w 495"/>
                <a:gd name="T47" fmla="*/ 477 h 496"/>
                <a:gd name="T48" fmla="*/ 297 w 495"/>
                <a:gd name="T49" fmla="*/ 491 h 496"/>
                <a:gd name="T50" fmla="*/ 249 w 495"/>
                <a:gd name="T51" fmla="*/ 496 h 496"/>
                <a:gd name="T52" fmla="*/ 222 w 495"/>
                <a:gd name="T53" fmla="*/ 495 h 496"/>
                <a:gd name="T54" fmla="*/ 175 w 495"/>
                <a:gd name="T55" fmla="*/ 486 h 496"/>
                <a:gd name="T56" fmla="*/ 130 w 495"/>
                <a:gd name="T57" fmla="*/ 466 h 496"/>
                <a:gd name="T58" fmla="*/ 90 w 495"/>
                <a:gd name="T59" fmla="*/ 439 h 496"/>
                <a:gd name="T60" fmla="*/ 56 w 495"/>
                <a:gd name="T61" fmla="*/ 407 h 496"/>
                <a:gd name="T62" fmla="*/ 29 w 495"/>
                <a:gd name="T63" fmla="*/ 367 h 496"/>
                <a:gd name="T64" fmla="*/ 11 w 495"/>
                <a:gd name="T65" fmla="*/ 322 h 496"/>
                <a:gd name="T66" fmla="*/ 0 w 495"/>
                <a:gd name="T67" fmla="*/ 273 h 496"/>
                <a:gd name="T68" fmla="*/ 0 w 495"/>
                <a:gd name="T69" fmla="*/ 248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5" h="496">
                  <a:moveTo>
                    <a:pt x="0" y="248"/>
                  </a:moveTo>
                  <a:lnTo>
                    <a:pt x="0" y="248"/>
                  </a:lnTo>
                  <a:lnTo>
                    <a:pt x="0" y="223"/>
                  </a:lnTo>
                  <a:lnTo>
                    <a:pt x="4" y="198"/>
                  </a:lnTo>
                  <a:lnTo>
                    <a:pt x="11" y="175"/>
                  </a:lnTo>
                  <a:lnTo>
                    <a:pt x="18" y="151"/>
                  </a:lnTo>
                  <a:lnTo>
                    <a:pt x="29" y="130"/>
                  </a:lnTo>
                  <a:lnTo>
                    <a:pt x="42" y="110"/>
                  </a:lnTo>
                  <a:lnTo>
                    <a:pt x="56" y="90"/>
                  </a:lnTo>
                  <a:lnTo>
                    <a:pt x="72" y="72"/>
                  </a:lnTo>
                  <a:lnTo>
                    <a:pt x="90" y="56"/>
                  </a:lnTo>
                  <a:lnTo>
                    <a:pt x="108" y="43"/>
                  </a:lnTo>
                  <a:lnTo>
                    <a:pt x="130" y="31"/>
                  </a:lnTo>
                  <a:lnTo>
                    <a:pt x="151" y="20"/>
                  </a:lnTo>
                  <a:lnTo>
                    <a:pt x="175" y="11"/>
                  </a:lnTo>
                  <a:lnTo>
                    <a:pt x="198" y="6"/>
                  </a:lnTo>
                  <a:lnTo>
                    <a:pt x="222" y="2"/>
                  </a:lnTo>
                  <a:lnTo>
                    <a:pt x="249" y="0"/>
                  </a:lnTo>
                  <a:lnTo>
                    <a:pt x="249" y="0"/>
                  </a:lnTo>
                  <a:lnTo>
                    <a:pt x="274" y="2"/>
                  </a:lnTo>
                  <a:lnTo>
                    <a:pt x="297" y="6"/>
                  </a:lnTo>
                  <a:lnTo>
                    <a:pt x="322" y="11"/>
                  </a:lnTo>
                  <a:lnTo>
                    <a:pt x="344" y="20"/>
                  </a:lnTo>
                  <a:lnTo>
                    <a:pt x="365" y="31"/>
                  </a:lnTo>
                  <a:lnTo>
                    <a:pt x="387" y="43"/>
                  </a:lnTo>
                  <a:lnTo>
                    <a:pt x="405" y="56"/>
                  </a:lnTo>
                  <a:lnTo>
                    <a:pt x="423" y="72"/>
                  </a:lnTo>
                  <a:lnTo>
                    <a:pt x="439" y="90"/>
                  </a:lnTo>
                  <a:lnTo>
                    <a:pt x="454" y="110"/>
                  </a:lnTo>
                  <a:lnTo>
                    <a:pt x="466" y="130"/>
                  </a:lnTo>
                  <a:lnTo>
                    <a:pt x="477" y="151"/>
                  </a:lnTo>
                  <a:lnTo>
                    <a:pt x="484" y="175"/>
                  </a:lnTo>
                  <a:lnTo>
                    <a:pt x="491" y="198"/>
                  </a:lnTo>
                  <a:lnTo>
                    <a:pt x="495" y="223"/>
                  </a:lnTo>
                  <a:lnTo>
                    <a:pt x="495" y="248"/>
                  </a:lnTo>
                  <a:lnTo>
                    <a:pt x="495" y="248"/>
                  </a:lnTo>
                  <a:lnTo>
                    <a:pt x="495" y="273"/>
                  </a:lnTo>
                  <a:lnTo>
                    <a:pt x="491" y="299"/>
                  </a:lnTo>
                  <a:lnTo>
                    <a:pt x="484" y="322"/>
                  </a:lnTo>
                  <a:lnTo>
                    <a:pt x="477" y="345"/>
                  </a:lnTo>
                  <a:lnTo>
                    <a:pt x="466" y="367"/>
                  </a:lnTo>
                  <a:lnTo>
                    <a:pt x="454" y="387"/>
                  </a:lnTo>
                  <a:lnTo>
                    <a:pt x="439" y="407"/>
                  </a:lnTo>
                  <a:lnTo>
                    <a:pt x="423" y="423"/>
                  </a:lnTo>
                  <a:lnTo>
                    <a:pt x="405" y="439"/>
                  </a:lnTo>
                  <a:lnTo>
                    <a:pt x="387" y="453"/>
                  </a:lnTo>
                  <a:lnTo>
                    <a:pt x="365" y="466"/>
                  </a:lnTo>
                  <a:lnTo>
                    <a:pt x="344" y="477"/>
                  </a:lnTo>
                  <a:lnTo>
                    <a:pt x="322" y="486"/>
                  </a:lnTo>
                  <a:lnTo>
                    <a:pt x="297" y="491"/>
                  </a:lnTo>
                  <a:lnTo>
                    <a:pt x="274" y="495"/>
                  </a:lnTo>
                  <a:lnTo>
                    <a:pt x="249" y="496"/>
                  </a:lnTo>
                  <a:lnTo>
                    <a:pt x="249" y="496"/>
                  </a:lnTo>
                  <a:lnTo>
                    <a:pt x="222" y="495"/>
                  </a:lnTo>
                  <a:lnTo>
                    <a:pt x="198" y="491"/>
                  </a:lnTo>
                  <a:lnTo>
                    <a:pt x="175" y="486"/>
                  </a:lnTo>
                  <a:lnTo>
                    <a:pt x="151" y="477"/>
                  </a:lnTo>
                  <a:lnTo>
                    <a:pt x="130" y="466"/>
                  </a:lnTo>
                  <a:lnTo>
                    <a:pt x="108" y="453"/>
                  </a:lnTo>
                  <a:lnTo>
                    <a:pt x="90" y="439"/>
                  </a:lnTo>
                  <a:lnTo>
                    <a:pt x="72" y="423"/>
                  </a:lnTo>
                  <a:lnTo>
                    <a:pt x="56" y="407"/>
                  </a:lnTo>
                  <a:lnTo>
                    <a:pt x="42" y="387"/>
                  </a:lnTo>
                  <a:lnTo>
                    <a:pt x="29" y="367"/>
                  </a:lnTo>
                  <a:lnTo>
                    <a:pt x="18" y="345"/>
                  </a:lnTo>
                  <a:lnTo>
                    <a:pt x="11" y="322"/>
                  </a:lnTo>
                  <a:lnTo>
                    <a:pt x="4" y="299"/>
                  </a:lnTo>
                  <a:lnTo>
                    <a:pt x="0" y="273"/>
                  </a:lnTo>
                  <a:lnTo>
                    <a:pt x="0" y="248"/>
                  </a:lnTo>
                  <a:lnTo>
                    <a:pt x="0" y="2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924"/>
            <p:cNvSpPr>
              <a:spLocks/>
            </p:cNvSpPr>
            <p:nvPr/>
          </p:nvSpPr>
          <p:spPr bwMode="auto">
            <a:xfrm>
              <a:off x="9366250" y="2176463"/>
              <a:ext cx="82550" cy="195263"/>
            </a:xfrm>
            <a:custGeom>
              <a:avLst/>
              <a:gdLst>
                <a:gd name="T0" fmla="*/ 102 w 102"/>
                <a:gd name="T1" fmla="*/ 24 h 247"/>
                <a:gd name="T2" fmla="*/ 102 w 102"/>
                <a:gd name="T3" fmla="*/ 24 h 247"/>
                <a:gd name="T4" fmla="*/ 79 w 102"/>
                <a:gd name="T5" fmla="*/ 13 h 247"/>
                <a:gd name="T6" fmla="*/ 54 w 102"/>
                <a:gd name="T7" fmla="*/ 6 h 247"/>
                <a:gd name="T8" fmla="*/ 27 w 102"/>
                <a:gd name="T9" fmla="*/ 2 h 247"/>
                <a:gd name="T10" fmla="*/ 0 w 102"/>
                <a:gd name="T11" fmla="*/ 0 h 247"/>
                <a:gd name="T12" fmla="*/ 0 w 102"/>
                <a:gd name="T13" fmla="*/ 0 h 247"/>
                <a:gd name="T14" fmla="*/ 0 w 102"/>
                <a:gd name="T15" fmla="*/ 247 h 247"/>
                <a:gd name="T16" fmla="*/ 0 w 102"/>
                <a:gd name="T17" fmla="*/ 247 h 247"/>
                <a:gd name="T18" fmla="*/ 102 w 102"/>
                <a:gd name="T19" fmla="*/ 2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247">
                  <a:moveTo>
                    <a:pt x="102" y="24"/>
                  </a:moveTo>
                  <a:lnTo>
                    <a:pt x="102" y="24"/>
                  </a:lnTo>
                  <a:lnTo>
                    <a:pt x="79" y="13"/>
                  </a:lnTo>
                  <a:lnTo>
                    <a:pt x="54" y="6"/>
                  </a:lnTo>
                  <a:lnTo>
                    <a:pt x="27" y="2"/>
                  </a:lnTo>
                  <a:lnTo>
                    <a:pt x="0" y="0"/>
                  </a:lnTo>
                  <a:lnTo>
                    <a:pt x="0" y="0"/>
                  </a:lnTo>
                  <a:lnTo>
                    <a:pt x="0" y="247"/>
                  </a:lnTo>
                  <a:lnTo>
                    <a:pt x="0" y="247"/>
                  </a:lnTo>
                  <a:lnTo>
                    <a:pt x="102" y="24"/>
                  </a:lnTo>
                  <a:close/>
                </a:path>
              </a:pathLst>
            </a:custGeom>
            <a:solidFill>
              <a:srgbClr val="00BC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925"/>
            <p:cNvSpPr>
              <a:spLocks/>
            </p:cNvSpPr>
            <p:nvPr/>
          </p:nvSpPr>
          <p:spPr bwMode="auto">
            <a:xfrm>
              <a:off x="9366250" y="2176463"/>
              <a:ext cx="82550" cy="195263"/>
            </a:xfrm>
            <a:custGeom>
              <a:avLst/>
              <a:gdLst>
                <a:gd name="T0" fmla="*/ 102 w 102"/>
                <a:gd name="T1" fmla="*/ 24 h 247"/>
                <a:gd name="T2" fmla="*/ 102 w 102"/>
                <a:gd name="T3" fmla="*/ 24 h 247"/>
                <a:gd name="T4" fmla="*/ 79 w 102"/>
                <a:gd name="T5" fmla="*/ 13 h 247"/>
                <a:gd name="T6" fmla="*/ 54 w 102"/>
                <a:gd name="T7" fmla="*/ 6 h 247"/>
                <a:gd name="T8" fmla="*/ 27 w 102"/>
                <a:gd name="T9" fmla="*/ 2 h 247"/>
                <a:gd name="T10" fmla="*/ 0 w 102"/>
                <a:gd name="T11" fmla="*/ 0 h 247"/>
                <a:gd name="T12" fmla="*/ 0 w 102"/>
                <a:gd name="T13" fmla="*/ 0 h 247"/>
                <a:gd name="T14" fmla="*/ 0 w 102"/>
                <a:gd name="T15" fmla="*/ 247 h 247"/>
                <a:gd name="T16" fmla="*/ 0 w 102"/>
                <a:gd name="T17" fmla="*/ 247 h 247"/>
                <a:gd name="T18" fmla="*/ 102 w 102"/>
                <a:gd name="T19" fmla="*/ 2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247">
                  <a:moveTo>
                    <a:pt x="102" y="24"/>
                  </a:moveTo>
                  <a:lnTo>
                    <a:pt x="102" y="24"/>
                  </a:lnTo>
                  <a:lnTo>
                    <a:pt x="79" y="13"/>
                  </a:lnTo>
                  <a:lnTo>
                    <a:pt x="54" y="6"/>
                  </a:lnTo>
                  <a:lnTo>
                    <a:pt x="27" y="2"/>
                  </a:lnTo>
                  <a:lnTo>
                    <a:pt x="0" y="0"/>
                  </a:lnTo>
                  <a:lnTo>
                    <a:pt x="0" y="0"/>
                  </a:lnTo>
                  <a:lnTo>
                    <a:pt x="0" y="247"/>
                  </a:lnTo>
                  <a:lnTo>
                    <a:pt x="0" y="247"/>
                  </a:lnTo>
                  <a:lnTo>
                    <a:pt x="102" y="2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926"/>
            <p:cNvSpPr>
              <a:spLocks/>
            </p:cNvSpPr>
            <p:nvPr/>
          </p:nvSpPr>
          <p:spPr bwMode="auto">
            <a:xfrm>
              <a:off x="9317037" y="2325688"/>
              <a:ext cx="98425" cy="98425"/>
            </a:xfrm>
            <a:custGeom>
              <a:avLst/>
              <a:gdLst>
                <a:gd name="T0" fmla="*/ 0 w 124"/>
                <a:gd name="T1" fmla="*/ 61 h 124"/>
                <a:gd name="T2" fmla="*/ 0 w 124"/>
                <a:gd name="T3" fmla="*/ 61 h 124"/>
                <a:gd name="T4" fmla="*/ 2 w 124"/>
                <a:gd name="T5" fmla="*/ 49 h 124"/>
                <a:gd name="T6" fmla="*/ 5 w 124"/>
                <a:gd name="T7" fmla="*/ 38 h 124"/>
                <a:gd name="T8" fmla="*/ 11 w 124"/>
                <a:gd name="T9" fmla="*/ 27 h 124"/>
                <a:gd name="T10" fmla="*/ 18 w 124"/>
                <a:gd name="T11" fmla="*/ 18 h 124"/>
                <a:gd name="T12" fmla="*/ 27 w 124"/>
                <a:gd name="T13" fmla="*/ 9 h 124"/>
                <a:gd name="T14" fmla="*/ 38 w 124"/>
                <a:gd name="T15" fmla="*/ 4 h 124"/>
                <a:gd name="T16" fmla="*/ 50 w 124"/>
                <a:gd name="T17" fmla="*/ 0 h 124"/>
                <a:gd name="T18" fmla="*/ 63 w 124"/>
                <a:gd name="T19" fmla="*/ 0 h 124"/>
                <a:gd name="T20" fmla="*/ 63 w 124"/>
                <a:gd name="T21" fmla="*/ 0 h 124"/>
                <a:gd name="T22" fmla="*/ 75 w 124"/>
                <a:gd name="T23" fmla="*/ 0 h 124"/>
                <a:gd name="T24" fmla="*/ 86 w 124"/>
                <a:gd name="T25" fmla="*/ 4 h 124"/>
                <a:gd name="T26" fmla="*/ 97 w 124"/>
                <a:gd name="T27" fmla="*/ 9 h 124"/>
                <a:gd name="T28" fmla="*/ 106 w 124"/>
                <a:gd name="T29" fmla="*/ 18 h 124"/>
                <a:gd name="T30" fmla="*/ 115 w 124"/>
                <a:gd name="T31" fmla="*/ 27 h 124"/>
                <a:gd name="T32" fmla="*/ 120 w 124"/>
                <a:gd name="T33" fmla="*/ 38 h 124"/>
                <a:gd name="T34" fmla="*/ 124 w 124"/>
                <a:gd name="T35" fmla="*/ 49 h 124"/>
                <a:gd name="T36" fmla="*/ 124 w 124"/>
                <a:gd name="T37" fmla="*/ 61 h 124"/>
                <a:gd name="T38" fmla="*/ 124 w 124"/>
                <a:gd name="T39" fmla="*/ 61 h 124"/>
                <a:gd name="T40" fmla="*/ 124 w 124"/>
                <a:gd name="T41" fmla="*/ 74 h 124"/>
                <a:gd name="T42" fmla="*/ 120 w 124"/>
                <a:gd name="T43" fmla="*/ 86 h 124"/>
                <a:gd name="T44" fmla="*/ 115 w 124"/>
                <a:gd name="T45" fmla="*/ 97 h 124"/>
                <a:gd name="T46" fmla="*/ 106 w 124"/>
                <a:gd name="T47" fmla="*/ 106 h 124"/>
                <a:gd name="T48" fmla="*/ 97 w 124"/>
                <a:gd name="T49" fmla="*/ 113 h 124"/>
                <a:gd name="T50" fmla="*/ 86 w 124"/>
                <a:gd name="T51" fmla="*/ 119 h 124"/>
                <a:gd name="T52" fmla="*/ 75 w 124"/>
                <a:gd name="T53" fmla="*/ 122 h 124"/>
                <a:gd name="T54" fmla="*/ 63 w 124"/>
                <a:gd name="T55" fmla="*/ 124 h 124"/>
                <a:gd name="T56" fmla="*/ 63 w 124"/>
                <a:gd name="T57" fmla="*/ 124 h 124"/>
                <a:gd name="T58" fmla="*/ 50 w 124"/>
                <a:gd name="T59" fmla="*/ 122 h 124"/>
                <a:gd name="T60" fmla="*/ 38 w 124"/>
                <a:gd name="T61" fmla="*/ 119 h 124"/>
                <a:gd name="T62" fmla="*/ 27 w 124"/>
                <a:gd name="T63" fmla="*/ 113 h 124"/>
                <a:gd name="T64" fmla="*/ 18 w 124"/>
                <a:gd name="T65" fmla="*/ 106 h 124"/>
                <a:gd name="T66" fmla="*/ 11 w 124"/>
                <a:gd name="T67" fmla="*/ 97 h 124"/>
                <a:gd name="T68" fmla="*/ 5 w 124"/>
                <a:gd name="T69" fmla="*/ 86 h 124"/>
                <a:gd name="T70" fmla="*/ 2 w 124"/>
                <a:gd name="T71" fmla="*/ 74 h 124"/>
                <a:gd name="T72" fmla="*/ 0 w 124"/>
                <a:gd name="T73" fmla="*/ 61 h 124"/>
                <a:gd name="T74" fmla="*/ 0 w 124"/>
                <a:gd name="T75" fmla="*/ 61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24">
                  <a:moveTo>
                    <a:pt x="0" y="61"/>
                  </a:moveTo>
                  <a:lnTo>
                    <a:pt x="0" y="61"/>
                  </a:lnTo>
                  <a:lnTo>
                    <a:pt x="2" y="49"/>
                  </a:lnTo>
                  <a:lnTo>
                    <a:pt x="5" y="38"/>
                  </a:lnTo>
                  <a:lnTo>
                    <a:pt x="11" y="27"/>
                  </a:lnTo>
                  <a:lnTo>
                    <a:pt x="18" y="18"/>
                  </a:lnTo>
                  <a:lnTo>
                    <a:pt x="27" y="9"/>
                  </a:lnTo>
                  <a:lnTo>
                    <a:pt x="38" y="4"/>
                  </a:lnTo>
                  <a:lnTo>
                    <a:pt x="50" y="0"/>
                  </a:lnTo>
                  <a:lnTo>
                    <a:pt x="63" y="0"/>
                  </a:lnTo>
                  <a:lnTo>
                    <a:pt x="63" y="0"/>
                  </a:lnTo>
                  <a:lnTo>
                    <a:pt x="75" y="0"/>
                  </a:lnTo>
                  <a:lnTo>
                    <a:pt x="86" y="4"/>
                  </a:lnTo>
                  <a:lnTo>
                    <a:pt x="97" y="9"/>
                  </a:lnTo>
                  <a:lnTo>
                    <a:pt x="106" y="18"/>
                  </a:lnTo>
                  <a:lnTo>
                    <a:pt x="115" y="27"/>
                  </a:lnTo>
                  <a:lnTo>
                    <a:pt x="120" y="38"/>
                  </a:lnTo>
                  <a:lnTo>
                    <a:pt x="124" y="49"/>
                  </a:lnTo>
                  <a:lnTo>
                    <a:pt x="124" y="61"/>
                  </a:lnTo>
                  <a:lnTo>
                    <a:pt x="124" y="61"/>
                  </a:lnTo>
                  <a:lnTo>
                    <a:pt x="124" y="74"/>
                  </a:lnTo>
                  <a:lnTo>
                    <a:pt x="120" y="86"/>
                  </a:lnTo>
                  <a:lnTo>
                    <a:pt x="115" y="97"/>
                  </a:lnTo>
                  <a:lnTo>
                    <a:pt x="106" y="106"/>
                  </a:lnTo>
                  <a:lnTo>
                    <a:pt x="97" y="113"/>
                  </a:lnTo>
                  <a:lnTo>
                    <a:pt x="86" y="119"/>
                  </a:lnTo>
                  <a:lnTo>
                    <a:pt x="75" y="122"/>
                  </a:lnTo>
                  <a:lnTo>
                    <a:pt x="63" y="124"/>
                  </a:lnTo>
                  <a:lnTo>
                    <a:pt x="63" y="124"/>
                  </a:lnTo>
                  <a:lnTo>
                    <a:pt x="50" y="122"/>
                  </a:lnTo>
                  <a:lnTo>
                    <a:pt x="38" y="119"/>
                  </a:lnTo>
                  <a:lnTo>
                    <a:pt x="27" y="113"/>
                  </a:lnTo>
                  <a:lnTo>
                    <a:pt x="18" y="106"/>
                  </a:lnTo>
                  <a:lnTo>
                    <a:pt x="11" y="97"/>
                  </a:lnTo>
                  <a:lnTo>
                    <a:pt x="5" y="86"/>
                  </a:lnTo>
                  <a:lnTo>
                    <a:pt x="2" y="74"/>
                  </a:lnTo>
                  <a:lnTo>
                    <a:pt x="0" y="61"/>
                  </a:lnTo>
                  <a:lnTo>
                    <a:pt x="0" y="61"/>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927"/>
            <p:cNvSpPr>
              <a:spLocks noEditPoints="1"/>
            </p:cNvSpPr>
            <p:nvPr/>
          </p:nvSpPr>
          <p:spPr bwMode="auto">
            <a:xfrm>
              <a:off x="9209087" y="2198688"/>
              <a:ext cx="317500" cy="100013"/>
            </a:xfrm>
            <a:custGeom>
              <a:avLst/>
              <a:gdLst>
                <a:gd name="T0" fmla="*/ 200 w 401"/>
                <a:gd name="T1" fmla="*/ 0 h 126"/>
                <a:gd name="T2" fmla="*/ 200 w 401"/>
                <a:gd name="T3" fmla="*/ 0 h 126"/>
                <a:gd name="T4" fmla="*/ 184 w 401"/>
                <a:gd name="T5" fmla="*/ 0 h 126"/>
                <a:gd name="T6" fmla="*/ 167 w 401"/>
                <a:gd name="T7" fmla="*/ 2 h 126"/>
                <a:gd name="T8" fmla="*/ 153 w 401"/>
                <a:gd name="T9" fmla="*/ 6 h 126"/>
                <a:gd name="T10" fmla="*/ 137 w 401"/>
                <a:gd name="T11" fmla="*/ 9 h 126"/>
                <a:gd name="T12" fmla="*/ 122 w 401"/>
                <a:gd name="T13" fmla="*/ 15 h 126"/>
                <a:gd name="T14" fmla="*/ 108 w 401"/>
                <a:gd name="T15" fmla="*/ 20 h 126"/>
                <a:gd name="T16" fmla="*/ 81 w 401"/>
                <a:gd name="T17" fmla="*/ 34 h 126"/>
                <a:gd name="T18" fmla="*/ 56 w 401"/>
                <a:gd name="T19" fmla="*/ 52 h 126"/>
                <a:gd name="T20" fmla="*/ 34 w 401"/>
                <a:gd name="T21" fmla="*/ 74 h 126"/>
                <a:gd name="T22" fmla="*/ 15 w 401"/>
                <a:gd name="T23" fmla="*/ 99 h 126"/>
                <a:gd name="T24" fmla="*/ 7 w 401"/>
                <a:gd name="T25" fmla="*/ 112 h 126"/>
                <a:gd name="T26" fmla="*/ 0 w 401"/>
                <a:gd name="T27" fmla="*/ 126 h 126"/>
                <a:gd name="T28" fmla="*/ 0 w 401"/>
                <a:gd name="T29" fmla="*/ 126 h 126"/>
                <a:gd name="T30" fmla="*/ 22 w 401"/>
                <a:gd name="T31" fmla="*/ 112 h 126"/>
                <a:gd name="T32" fmla="*/ 45 w 401"/>
                <a:gd name="T33" fmla="*/ 99 h 126"/>
                <a:gd name="T34" fmla="*/ 69 w 401"/>
                <a:gd name="T35" fmla="*/ 88 h 126"/>
                <a:gd name="T36" fmla="*/ 94 w 401"/>
                <a:gd name="T37" fmla="*/ 81 h 126"/>
                <a:gd name="T38" fmla="*/ 119 w 401"/>
                <a:gd name="T39" fmla="*/ 74 h 126"/>
                <a:gd name="T40" fmla="*/ 146 w 401"/>
                <a:gd name="T41" fmla="*/ 68 h 126"/>
                <a:gd name="T42" fmla="*/ 173 w 401"/>
                <a:gd name="T43" fmla="*/ 65 h 126"/>
                <a:gd name="T44" fmla="*/ 200 w 401"/>
                <a:gd name="T45" fmla="*/ 65 h 126"/>
                <a:gd name="T46" fmla="*/ 200 w 401"/>
                <a:gd name="T47" fmla="*/ 65 h 126"/>
                <a:gd name="T48" fmla="*/ 200 w 401"/>
                <a:gd name="T49" fmla="*/ 0 h 126"/>
                <a:gd name="T50" fmla="*/ 291 w 401"/>
                <a:gd name="T51" fmla="*/ 18 h 126"/>
                <a:gd name="T52" fmla="*/ 291 w 401"/>
                <a:gd name="T53" fmla="*/ 18 h 126"/>
                <a:gd name="T54" fmla="*/ 268 w 401"/>
                <a:gd name="T55" fmla="*/ 70 h 126"/>
                <a:gd name="T56" fmla="*/ 268 w 401"/>
                <a:gd name="T57" fmla="*/ 70 h 126"/>
                <a:gd name="T58" fmla="*/ 304 w 401"/>
                <a:gd name="T59" fmla="*/ 79 h 126"/>
                <a:gd name="T60" fmla="*/ 338 w 401"/>
                <a:gd name="T61" fmla="*/ 92 h 126"/>
                <a:gd name="T62" fmla="*/ 371 w 401"/>
                <a:gd name="T63" fmla="*/ 106 h 126"/>
                <a:gd name="T64" fmla="*/ 401 w 401"/>
                <a:gd name="T65" fmla="*/ 126 h 126"/>
                <a:gd name="T66" fmla="*/ 401 w 401"/>
                <a:gd name="T67" fmla="*/ 126 h 126"/>
                <a:gd name="T68" fmla="*/ 392 w 401"/>
                <a:gd name="T69" fmla="*/ 108 h 126"/>
                <a:gd name="T70" fmla="*/ 381 w 401"/>
                <a:gd name="T71" fmla="*/ 92 h 126"/>
                <a:gd name="T72" fmla="*/ 369 w 401"/>
                <a:gd name="T73" fmla="*/ 77 h 126"/>
                <a:gd name="T74" fmla="*/ 356 w 401"/>
                <a:gd name="T75" fmla="*/ 63 h 126"/>
                <a:gd name="T76" fmla="*/ 342 w 401"/>
                <a:gd name="T77" fmla="*/ 51 h 126"/>
                <a:gd name="T78" fmla="*/ 326 w 401"/>
                <a:gd name="T79" fmla="*/ 38 h 126"/>
                <a:gd name="T80" fmla="*/ 309 w 401"/>
                <a:gd name="T81" fmla="*/ 27 h 126"/>
                <a:gd name="T82" fmla="*/ 291 w 401"/>
                <a:gd name="T83" fmla="*/ 18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01" h="126">
                  <a:moveTo>
                    <a:pt x="200" y="0"/>
                  </a:moveTo>
                  <a:lnTo>
                    <a:pt x="200" y="0"/>
                  </a:lnTo>
                  <a:lnTo>
                    <a:pt x="184" y="0"/>
                  </a:lnTo>
                  <a:lnTo>
                    <a:pt x="167" y="2"/>
                  </a:lnTo>
                  <a:lnTo>
                    <a:pt x="153" y="6"/>
                  </a:lnTo>
                  <a:lnTo>
                    <a:pt x="137" y="9"/>
                  </a:lnTo>
                  <a:lnTo>
                    <a:pt x="122" y="15"/>
                  </a:lnTo>
                  <a:lnTo>
                    <a:pt x="108" y="20"/>
                  </a:lnTo>
                  <a:lnTo>
                    <a:pt x="81" y="34"/>
                  </a:lnTo>
                  <a:lnTo>
                    <a:pt x="56" y="52"/>
                  </a:lnTo>
                  <a:lnTo>
                    <a:pt x="34" y="74"/>
                  </a:lnTo>
                  <a:lnTo>
                    <a:pt x="15" y="99"/>
                  </a:lnTo>
                  <a:lnTo>
                    <a:pt x="7" y="112"/>
                  </a:lnTo>
                  <a:lnTo>
                    <a:pt x="0" y="126"/>
                  </a:lnTo>
                  <a:lnTo>
                    <a:pt x="0" y="126"/>
                  </a:lnTo>
                  <a:lnTo>
                    <a:pt x="22" y="112"/>
                  </a:lnTo>
                  <a:lnTo>
                    <a:pt x="45" y="99"/>
                  </a:lnTo>
                  <a:lnTo>
                    <a:pt x="69" y="88"/>
                  </a:lnTo>
                  <a:lnTo>
                    <a:pt x="94" y="81"/>
                  </a:lnTo>
                  <a:lnTo>
                    <a:pt x="119" y="74"/>
                  </a:lnTo>
                  <a:lnTo>
                    <a:pt x="146" y="68"/>
                  </a:lnTo>
                  <a:lnTo>
                    <a:pt x="173" y="65"/>
                  </a:lnTo>
                  <a:lnTo>
                    <a:pt x="200" y="65"/>
                  </a:lnTo>
                  <a:lnTo>
                    <a:pt x="200" y="65"/>
                  </a:lnTo>
                  <a:lnTo>
                    <a:pt x="200" y="0"/>
                  </a:lnTo>
                  <a:close/>
                  <a:moveTo>
                    <a:pt x="291" y="18"/>
                  </a:moveTo>
                  <a:lnTo>
                    <a:pt x="291" y="18"/>
                  </a:lnTo>
                  <a:lnTo>
                    <a:pt x="268" y="70"/>
                  </a:lnTo>
                  <a:lnTo>
                    <a:pt x="268" y="70"/>
                  </a:lnTo>
                  <a:lnTo>
                    <a:pt x="304" y="79"/>
                  </a:lnTo>
                  <a:lnTo>
                    <a:pt x="338" y="92"/>
                  </a:lnTo>
                  <a:lnTo>
                    <a:pt x="371" y="106"/>
                  </a:lnTo>
                  <a:lnTo>
                    <a:pt x="401" y="126"/>
                  </a:lnTo>
                  <a:lnTo>
                    <a:pt x="401" y="126"/>
                  </a:lnTo>
                  <a:lnTo>
                    <a:pt x="392" y="108"/>
                  </a:lnTo>
                  <a:lnTo>
                    <a:pt x="381" y="92"/>
                  </a:lnTo>
                  <a:lnTo>
                    <a:pt x="369" y="77"/>
                  </a:lnTo>
                  <a:lnTo>
                    <a:pt x="356" y="63"/>
                  </a:lnTo>
                  <a:lnTo>
                    <a:pt x="342" y="51"/>
                  </a:lnTo>
                  <a:lnTo>
                    <a:pt x="326" y="38"/>
                  </a:lnTo>
                  <a:lnTo>
                    <a:pt x="309" y="27"/>
                  </a:lnTo>
                  <a:lnTo>
                    <a:pt x="291" y="18"/>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928"/>
            <p:cNvSpPr>
              <a:spLocks/>
            </p:cNvSpPr>
            <p:nvPr/>
          </p:nvSpPr>
          <p:spPr bwMode="auto">
            <a:xfrm>
              <a:off x="9209087" y="2198688"/>
              <a:ext cx="157163" cy="100013"/>
            </a:xfrm>
            <a:custGeom>
              <a:avLst/>
              <a:gdLst>
                <a:gd name="T0" fmla="*/ 200 w 200"/>
                <a:gd name="T1" fmla="*/ 0 h 126"/>
                <a:gd name="T2" fmla="*/ 200 w 200"/>
                <a:gd name="T3" fmla="*/ 0 h 126"/>
                <a:gd name="T4" fmla="*/ 184 w 200"/>
                <a:gd name="T5" fmla="*/ 0 h 126"/>
                <a:gd name="T6" fmla="*/ 167 w 200"/>
                <a:gd name="T7" fmla="*/ 2 h 126"/>
                <a:gd name="T8" fmla="*/ 153 w 200"/>
                <a:gd name="T9" fmla="*/ 6 h 126"/>
                <a:gd name="T10" fmla="*/ 137 w 200"/>
                <a:gd name="T11" fmla="*/ 9 h 126"/>
                <a:gd name="T12" fmla="*/ 122 w 200"/>
                <a:gd name="T13" fmla="*/ 15 h 126"/>
                <a:gd name="T14" fmla="*/ 108 w 200"/>
                <a:gd name="T15" fmla="*/ 20 h 126"/>
                <a:gd name="T16" fmla="*/ 81 w 200"/>
                <a:gd name="T17" fmla="*/ 34 h 126"/>
                <a:gd name="T18" fmla="*/ 56 w 200"/>
                <a:gd name="T19" fmla="*/ 52 h 126"/>
                <a:gd name="T20" fmla="*/ 34 w 200"/>
                <a:gd name="T21" fmla="*/ 74 h 126"/>
                <a:gd name="T22" fmla="*/ 15 w 200"/>
                <a:gd name="T23" fmla="*/ 99 h 126"/>
                <a:gd name="T24" fmla="*/ 7 w 200"/>
                <a:gd name="T25" fmla="*/ 112 h 126"/>
                <a:gd name="T26" fmla="*/ 0 w 200"/>
                <a:gd name="T27" fmla="*/ 126 h 126"/>
                <a:gd name="T28" fmla="*/ 0 w 200"/>
                <a:gd name="T29" fmla="*/ 126 h 126"/>
                <a:gd name="T30" fmla="*/ 22 w 200"/>
                <a:gd name="T31" fmla="*/ 112 h 126"/>
                <a:gd name="T32" fmla="*/ 45 w 200"/>
                <a:gd name="T33" fmla="*/ 99 h 126"/>
                <a:gd name="T34" fmla="*/ 69 w 200"/>
                <a:gd name="T35" fmla="*/ 88 h 126"/>
                <a:gd name="T36" fmla="*/ 94 w 200"/>
                <a:gd name="T37" fmla="*/ 81 h 126"/>
                <a:gd name="T38" fmla="*/ 119 w 200"/>
                <a:gd name="T39" fmla="*/ 74 h 126"/>
                <a:gd name="T40" fmla="*/ 146 w 200"/>
                <a:gd name="T41" fmla="*/ 68 h 126"/>
                <a:gd name="T42" fmla="*/ 173 w 200"/>
                <a:gd name="T43" fmla="*/ 65 h 126"/>
                <a:gd name="T44" fmla="*/ 200 w 200"/>
                <a:gd name="T45" fmla="*/ 65 h 126"/>
                <a:gd name="T46" fmla="*/ 200 w 200"/>
                <a:gd name="T47" fmla="*/ 65 h 126"/>
                <a:gd name="T48" fmla="*/ 200 w 200"/>
                <a:gd name="T49"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0" h="126">
                  <a:moveTo>
                    <a:pt x="200" y="0"/>
                  </a:moveTo>
                  <a:lnTo>
                    <a:pt x="200" y="0"/>
                  </a:lnTo>
                  <a:lnTo>
                    <a:pt x="184" y="0"/>
                  </a:lnTo>
                  <a:lnTo>
                    <a:pt x="167" y="2"/>
                  </a:lnTo>
                  <a:lnTo>
                    <a:pt x="153" y="6"/>
                  </a:lnTo>
                  <a:lnTo>
                    <a:pt x="137" y="9"/>
                  </a:lnTo>
                  <a:lnTo>
                    <a:pt x="122" y="15"/>
                  </a:lnTo>
                  <a:lnTo>
                    <a:pt x="108" y="20"/>
                  </a:lnTo>
                  <a:lnTo>
                    <a:pt x="81" y="34"/>
                  </a:lnTo>
                  <a:lnTo>
                    <a:pt x="56" y="52"/>
                  </a:lnTo>
                  <a:lnTo>
                    <a:pt x="34" y="74"/>
                  </a:lnTo>
                  <a:lnTo>
                    <a:pt x="15" y="99"/>
                  </a:lnTo>
                  <a:lnTo>
                    <a:pt x="7" y="112"/>
                  </a:lnTo>
                  <a:lnTo>
                    <a:pt x="0" y="126"/>
                  </a:lnTo>
                  <a:lnTo>
                    <a:pt x="0" y="126"/>
                  </a:lnTo>
                  <a:lnTo>
                    <a:pt x="22" y="112"/>
                  </a:lnTo>
                  <a:lnTo>
                    <a:pt x="45" y="99"/>
                  </a:lnTo>
                  <a:lnTo>
                    <a:pt x="69" y="88"/>
                  </a:lnTo>
                  <a:lnTo>
                    <a:pt x="94" y="81"/>
                  </a:lnTo>
                  <a:lnTo>
                    <a:pt x="119" y="74"/>
                  </a:lnTo>
                  <a:lnTo>
                    <a:pt x="146" y="68"/>
                  </a:lnTo>
                  <a:lnTo>
                    <a:pt x="173" y="65"/>
                  </a:lnTo>
                  <a:lnTo>
                    <a:pt x="200" y="65"/>
                  </a:lnTo>
                  <a:lnTo>
                    <a:pt x="200" y="65"/>
                  </a:lnTo>
                  <a:lnTo>
                    <a:pt x="20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929"/>
            <p:cNvSpPr>
              <a:spLocks/>
            </p:cNvSpPr>
            <p:nvPr/>
          </p:nvSpPr>
          <p:spPr bwMode="auto">
            <a:xfrm>
              <a:off x="9421812" y="2212975"/>
              <a:ext cx="104775" cy="85725"/>
            </a:xfrm>
            <a:custGeom>
              <a:avLst/>
              <a:gdLst>
                <a:gd name="T0" fmla="*/ 23 w 133"/>
                <a:gd name="T1" fmla="*/ 0 h 108"/>
                <a:gd name="T2" fmla="*/ 23 w 133"/>
                <a:gd name="T3" fmla="*/ 0 h 108"/>
                <a:gd name="T4" fmla="*/ 0 w 133"/>
                <a:gd name="T5" fmla="*/ 52 h 108"/>
                <a:gd name="T6" fmla="*/ 0 w 133"/>
                <a:gd name="T7" fmla="*/ 52 h 108"/>
                <a:gd name="T8" fmla="*/ 36 w 133"/>
                <a:gd name="T9" fmla="*/ 61 h 108"/>
                <a:gd name="T10" fmla="*/ 70 w 133"/>
                <a:gd name="T11" fmla="*/ 74 h 108"/>
                <a:gd name="T12" fmla="*/ 103 w 133"/>
                <a:gd name="T13" fmla="*/ 88 h 108"/>
                <a:gd name="T14" fmla="*/ 133 w 133"/>
                <a:gd name="T15" fmla="*/ 108 h 108"/>
                <a:gd name="T16" fmla="*/ 133 w 133"/>
                <a:gd name="T17" fmla="*/ 108 h 108"/>
                <a:gd name="T18" fmla="*/ 124 w 133"/>
                <a:gd name="T19" fmla="*/ 90 h 108"/>
                <a:gd name="T20" fmla="*/ 113 w 133"/>
                <a:gd name="T21" fmla="*/ 74 h 108"/>
                <a:gd name="T22" fmla="*/ 101 w 133"/>
                <a:gd name="T23" fmla="*/ 59 h 108"/>
                <a:gd name="T24" fmla="*/ 88 w 133"/>
                <a:gd name="T25" fmla="*/ 45 h 108"/>
                <a:gd name="T26" fmla="*/ 74 w 133"/>
                <a:gd name="T27" fmla="*/ 33 h 108"/>
                <a:gd name="T28" fmla="*/ 58 w 133"/>
                <a:gd name="T29" fmla="*/ 20 h 108"/>
                <a:gd name="T30" fmla="*/ 41 w 133"/>
                <a:gd name="T31" fmla="*/ 9 h 108"/>
                <a:gd name="T32" fmla="*/ 23 w 133"/>
                <a:gd name="T33"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3" h="108">
                  <a:moveTo>
                    <a:pt x="23" y="0"/>
                  </a:moveTo>
                  <a:lnTo>
                    <a:pt x="23" y="0"/>
                  </a:lnTo>
                  <a:lnTo>
                    <a:pt x="0" y="52"/>
                  </a:lnTo>
                  <a:lnTo>
                    <a:pt x="0" y="52"/>
                  </a:lnTo>
                  <a:lnTo>
                    <a:pt x="36" y="61"/>
                  </a:lnTo>
                  <a:lnTo>
                    <a:pt x="70" y="74"/>
                  </a:lnTo>
                  <a:lnTo>
                    <a:pt x="103" y="88"/>
                  </a:lnTo>
                  <a:lnTo>
                    <a:pt x="133" y="108"/>
                  </a:lnTo>
                  <a:lnTo>
                    <a:pt x="133" y="108"/>
                  </a:lnTo>
                  <a:lnTo>
                    <a:pt x="124" y="90"/>
                  </a:lnTo>
                  <a:lnTo>
                    <a:pt x="113" y="74"/>
                  </a:lnTo>
                  <a:lnTo>
                    <a:pt x="101" y="59"/>
                  </a:lnTo>
                  <a:lnTo>
                    <a:pt x="88" y="45"/>
                  </a:lnTo>
                  <a:lnTo>
                    <a:pt x="74" y="33"/>
                  </a:lnTo>
                  <a:lnTo>
                    <a:pt x="58" y="20"/>
                  </a:lnTo>
                  <a:lnTo>
                    <a:pt x="41" y="9"/>
                  </a:lnTo>
                  <a:lnTo>
                    <a:pt x="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930"/>
            <p:cNvSpPr>
              <a:spLocks/>
            </p:cNvSpPr>
            <p:nvPr/>
          </p:nvSpPr>
          <p:spPr bwMode="auto">
            <a:xfrm>
              <a:off x="9366250" y="2198688"/>
              <a:ext cx="73025" cy="55563"/>
            </a:xfrm>
            <a:custGeom>
              <a:avLst/>
              <a:gdLst>
                <a:gd name="T0" fmla="*/ 0 w 91"/>
                <a:gd name="T1" fmla="*/ 0 h 70"/>
                <a:gd name="T2" fmla="*/ 0 w 91"/>
                <a:gd name="T3" fmla="*/ 0 h 70"/>
                <a:gd name="T4" fmla="*/ 0 w 91"/>
                <a:gd name="T5" fmla="*/ 0 h 70"/>
                <a:gd name="T6" fmla="*/ 0 w 91"/>
                <a:gd name="T7" fmla="*/ 65 h 70"/>
                <a:gd name="T8" fmla="*/ 0 w 91"/>
                <a:gd name="T9" fmla="*/ 65 h 70"/>
                <a:gd name="T10" fmla="*/ 34 w 91"/>
                <a:gd name="T11" fmla="*/ 67 h 70"/>
                <a:gd name="T12" fmla="*/ 68 w 91"/>
                <a:gd name="T13" fmla="*/ 70 h 70"/>
                <a:gd name="T14" fmla="*/ 68 w 91"/>
                <a:gd name="T15" fmla="*/ 70 h 70"/>
                <a:gd name="T16" fmla="*/ 91 w 91"/>
                <a:gd name="T17" fmla="*/ 18 h 70"/>
                <a:gd name="T18" fmla="*/ 91 w 91"/>
                <a:gd name="T19" fmla="*/ 18 h 70"/>
                <a:gd name="T20" fmla="*/ 70 w 91"/>
                <a:gd name="T21" fmla="*/ 11 h 70"/>
                <a:gd name="T22" fmla="*/ 48 w 91"/>
                <a:gd name="T23" fmla="*/ 4 h 70"/>
                <a:gd name="T24" fmla="*/ 25 w 91"/>
                <a:gd name="T25" fmla="*/ 0 h 70"/>
                <a:gd name="T26" fmla="*/ 0 w 91"/>
                <a:gd name="T2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70">
                  <a:moveTo>
                    <a:pt x="0" y="0"/>
                  </a:moveTo>
                  <a:lnTo>
                    <a:pt x="0" y="0"/>
                  </a:lnTo>
                  <a:lnTo>
                    <a:pt x="0" y="0"/>
                  </a:lnTo>
                  <a:lnTo>
                    <a:pt x="0" y="65"/>
                  </a:lnTo>
                  <a:lnTo>
                    <a:pt x="0" y="65"/>
                  </a:lnTo>
                  <a:lnTo>
                    <a:pt x="34" y="67"/>
                  </a:lnTo>
                  <a:lnTo>
                    <a:pt x="68" y="70"/>
                  </a:lnTo>
                  <a:lnTo>
                    <a:pt x="68" y="70"/>
                  </a:lnTo>
                  <a:lnTo>
                    <a:pt x="91" y="18"/>
                  </a:lnTo>
                  <a:lnTo>
                    <a:pt x="91" y="18"/>
                  </a:lnTo>
                  <a:lnTo>
                    <a:pt x="70" y="11"/>
                  </a:lnTo>
                  <a:lnTo>
                    <a:pt x="48" y="4"/>
                  </a:lnTo>
                  <a:lnTo>
                    <a:pt x="25" y="0"/>
                  </a:lnTo>
                  <a:lnTo>
                    <a:pt x="0" y="0"/>
                  </a:lnTo>
                  <a:close/>
                </a:path>
              </a:pathLst>
            </a:custGeom>
            <a:solidFill>
              <a:srgbClr val="4ACC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931"/>
            <p:cNvSpPr>
              <a:spLocks/>
            </p:cNvSpPr>
            <p:nvPr/>
          </p:nvSpPr>
          <p:spPr bwMode="auto">
            <a:xfrm>
              <a:off x="9366250" y="2198688"/>
              <a:ext cx="73025" cy="55563"/>
            </a:xfrm>
            <a:custGeom>
              <a:avLst/>
              <a:gdLst>
                <a:gd name="T0" fmla="*/ 0 w 91"/>
                <a:gd name="T1" fmla="*/ 0 h 70"/>
                <a:gd name="T2" fmla="*/ 0 w 91"/>
                <a:gd name="T3" fmla="*/ 0 h 70"/>
                <a:gd name="T4" fmla="*/ 0 w 91"/>
                <a:gd name="T5" fmla="*/ 0 h 70"/>
                <a:gd name="T6" fmla="*/ 0 w 91"/>
                <a:gd name="T7" fmla="*/ 65 h 70"/>
                <a:gd name="T8" fmla="*/ 0 w 91"/>
                <a:gd name="T9" fmla="*/ 65 h 70"/>
                <a:gd name="T10" fmla="*/ 34 w 91"/>
                <a:gd name="T11" fmla="*/ 67 h 70"/>
                <a:gd name="T12" fmla="*/ 68 w 91"/>
                <a:gd name="T13" fmla="*/ 70 h 70"/>
                <a:gd name="T14" fmla="*/ 68 w 91"/>
                <a:gd name="T15" fmla="*/ 70 h 70"/>
                <a:gd name="T16" fmla="*/ 91 w 91"/>
                <a:gd name="T17" fmla="*/ 18 h 70"/>
                <a:gd name="T18" fmla="*/ 91 w 91"/>
                <a:gd name="T19" fmla="*/ 18 h 70"/>
                <a:gd name="T20" fmla="*/ 70 w 91"/>
                <a:gd name="T21" fmla="*/ 11 h 70"/>
                <a:gd name="T22" fmla="*/ 48 w 91"/>
                <a:gd name="T23" fmla="*/ 4 h 70"/>
                <a:gd name="T24" fmla="*/ 25 w 91"/>
                <a:gd name="T25" fmla="*/ 0 h 70"/>
                <a:gd name="T26" fmla="*/ 0 w 91"/>
                <a:gd name="T2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70">
                  <a:moveTo>
                    <a:pt x="0" y="0"/>
                  </a:moveTo>
                  <a:lnTo>
                    <a:pt x="0" y="0"/>
                  </a:lnTo>
                  <a:lnTo>
                    <a:pt x="0" y="0"/>
                  </a:lnTo>
                  <a:lnTo>
                    <a:pt x="0" y="65"/>
                  </a:lnTo>
                  <a:lnTo>
                    <a:pt x="0" y="65"/>
                  </a:lnTo>
                  <a:lnTo>
                    <a:pt x="34" y="67"/>
                  </a:lnTo>
                  <a:lnTo>
                    <a:pt x="68" y="70"/>
                  </a:lnTo>
                  <a:lnTo>
                    <a:pt x="68" y="70"/>
                  </a:lnTo>
                  <a:lnTo>
                    <a:pt x="91" y="18"/>
                  </a:lnTo>
                  <a:lnTo>
                    <a:pt x="91" y="18"/>
                  </a:lnTo>
                  <a:lnTo>
                    <a:pt x="70" y="11"/>
                  </a:lnTo>
                  <a:lnTo>
                    <a:pt x="48" y="4"/>
                  </a:lnTo>
                  <a:lnTo>
                    <a:pt x="25"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932"/>
            <p:cNvSpPr>
              <a:spLocks/>
            </p:cNvSpPr>
            <p:nvPr/>
          </p:nvSpPr>
          <p:spPr bwMode="auto">
            <a:xfrm>
              <a:off x="9364662" y="2198688"/>
              <a:ext cx="4763" cy="47625"/>
            </a:xfrm>
            <a:custGeom>
              <a:avLst/>
              <a:gdLst>
                <a:gd name="T0" fmla="*/ 2 w 5"/>
                <a:gd name="T1" fmla="*/ 59 h 59"/>
                <a:gd name="T2" fmla="*/ 2 w 5"/>
                <a:gd name="T3" fmla="*/ 59 h 59"/>
                <a:gd name="T4" fmla="*/ 2 w 5"/>
                <a:gd name="T5" fmla="*/ 59 h 59"/>
                <a:gd name="T6" fmla="*/ 0 w 5"/>
                <a:gd name="T7" fmla="*/ 57 h 59"/>
                <a:gd name="T8" fmla="*/ 0 w 5"/>
                <a:gd name="T9" fmla="*/ 57 h 59"/>
                <a:gd name="T10" fmla="*/ 0 w 5"/>
                <a:gd name="T11" fmla="*/ 2 h 59"/>
                <a:gd name="T12" fmla="*/ 0 w 5"/>
                <a:gd name="T13" fmla="*/ 2 h 59"/>
                <a:gd name="T14" fmla="*/ 2 w 5"/>
                <a:gd name="T15" fmla="*/ 0 h 59"/>
                <a:gd name="T16" fmla="*/ 2 w 5"/>
                <a:gd name="T17" fmla="*/ 0 h 59"/>
                <a:gd name="T18" fmla="*/ 2 w 5"/>
                <a:gd name="T19" fmla="*/ 0 h 59"/>
                <a:gd name="T20" fmla="*/ 5 w 5"/>
                <a:gd name="T21" fmla="*/ 0 h 59"/>
                <a:gd name="T22" fmla="*/ 5 w 5"/>
                <a:gd name="T23" fmla="*/ 2 h 59"/>
                <a:gd name="T24" fmla="*/ 5 w 5"/>
                <a:gd name="T25" fmla="*/ 2 h 59"/>
                <a:gd name="T26" fmla="*/ 5 w 5"/>
                <a:gd name="T27" fmla="*/ 57 h 59"/>
                <a:gd name="T28" fmla="*/ 5 w 5"/>
                <a:gd name="T29" fmla="*/ 57 h 59"/>
                <a:gd name="T30" fmla="*/ 5 w 5"/>
                <a:gd name="T31" fmla="*/ 59 h 59"/>
                <a:gd name="T32" fmla="*/ 2 w 5"/>
                <a:gd name="T33" fmla="*/ 59 h 59"/>
                <a:gd name="T34" fmla="*/ 2 w 5"/>
                <a:gd name="T3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59">
                  <a:moveTo>
                    <a:pt x="2" y="59"/>
                  </a:moveTo>
                  <a:lnTo>
                    <a:pt x="2" y="59"/>
                  </a:lnTo>
                  <a:lnTo>
                    <a:pt x="2" y="59"/>
                  </a:lnTo>
                  <a:lnTo>
                    <a:pt x="0" y="57"/>
                  </a:lnTo>
                  <a:lnTo>
                    <a:pt x="0" y="57"/>
                  </a:lnTo>
                  <a:lnTo>
                    <a:pt x="0" y="2"/>
                  </a:lnTo>
                  <a:lnTo>
                    <a:pt x="0" y="2"/>
                  </a:lnTo>
                  <a:lnTo>
                    <a:pt x="2" y="0"/>
                  </a:lnTo>
                  <a:lnTo>
                    <a:pt x="2" y="0"/>
                  </a:lnTo>
                  <a:lnTo>
                    <a:pt x="2" y="0"/>
                  </a:lnTo>
                  <a:lnTo>
                    <a:pt x="5" y="0"/>
                  </a:lnTo>
                  <a:lnTo>
                    <a:pt x="5" y="2"/>
                  </a:lnTo>
                  <a:lnTo>
                    <a:pt x="5" y="2"/>
                  </a:lnTo>
                  <a:lnTo>
                    <a:pt x="5" y="57"/>
                  </a:lnTo>
                  <a:lnTo>
                    <a:pt x="5" y="57"/>
                  </a:lnTo>
                  <a:lnTo>
                    <a:pt x="5" y="59"/>
                  </a:lnTo>
                  <a:lnTo>
                    <a:pt x="2" y="59"/>
                  </a:lnTo>
                  <a:lnTo>
                    <a:pt x="2" y="59"/>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933"/>
            <p:cNvSpPr>
              <a:spLocks/>
            </p:cNvSpPr>
            <p:nvPr/>
          </p:nvSpPr>
          <p:spPr bwMode="auto">
            <a:xfrm>
              <a:off x="9364662" y="2498725"/>
              <a:ext cx="4763" cy="49213"/>
            </a:xfrm>
            <a:custGeom>
              <a:avLst/>
              <a:gdLst>
                <a:gd name="T0" fmla="*/ 2 w 5"/>
                <a:gd name="T1" fmla="*/ 61 h 61"/>
                <a:gd name="T2" fmla="*/ 2 w 5"/>
                <a:gd name="T3" fmla="*/ 61 h 61"/>
                <a:gd name="T4" fmla="*/ 2 w 5"/>
                <a:gd name="T5" fmla="*/ 61 h 61"/>
                <a:gd name="T6" fmla="*/ 0 w 5"/>
                <a:gd name="T7" fmla="*/ 59 h 61"/>
                <a:gd name="T8" fmla="*/ 0 w 5"/>
                <a:gd name="T9" fmla="*/ 59 h 61"/>
                <a:gd name="T10" fmla="*/ 0 w 5"/>
                <a:gd name="T11" fmla="*/ 3 h 61"/>
                <a:gd name="T12" fmla="*/ 0 w 5"/>
                <a:gd name="T13" fmla="*/ 3 h 61"/>
                <a:gd name="T14" fmla="*/ 2 w 5"/>
                <a:gd name="T15" fmla="*/ 1 h 61"/>
                <a:gd name="T16" fmla="*/ 2 w 5"/>
                <a:gd name="T17" fmla="*/ 0 h 61"/>
                <a:gd name="T18" fmla="*/ 2 w 5"/>
                <a:gd name="T19" fmla="*/ 0 h 61"/>
                <a:gd name="T20" fmla="*/ 5 w 5"/>
                <a:gd name="T21" fmla="*/ 1 h 61"/>
                <a:gd name="T22" fmla="*/ 5 w 5"/>
                <a:gd name="T23" fmla="*/ 3 h 61"/>
                <a:gd name="T24" fmla="*/ 5 w 5"/>
                <a:gd name="T25" fmla="*/ 3 h 61"/>
                <a:gd name="T26" fmla="*/ 5 w 5"/>
                <a:gd name="T27" fmla="*/ 59 h 61"/>
                <a:gd name="T28" fmla="*/ 5 w 5"/>
                <a:gd name="T29" fmla="*/ 59 h 61"/>
                <a:gd name="T30" fmla="*/ 5 w 5"/>
                <a:gd name="T31" fmla="*/ 61 h 61"/>
                <a:gd name="T32" fmla="*/ 2 w 5"/>
                <a:gd name="T33" fmla="*/ 61 h 61"/>
                <a:gd name="T34" fmla="*/ 2 w 5"/>
                <a:gd name="T35"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61">
                  <a:moveTo>
                    <a:pt x="2" y="61"/>
                  </a:moveTo>
                  <a:lnTo>
                    <a:pt x="2" y="61"/>
                  </a:lnTo>
                  <a:lnTo>
                    <a:pt x="2" y="61"/>
                  </a:lnTo>
                  <a:lnTo>
                    <a:pt x="0" y="59"/>
                  </a:lnTo>
                  <a:lnTo>
                    <a:pt x="0" y="59"/>
                  </a:lnTo>
                  <a:lnTo>
                    <a:pt x="0" y="3"/>
                  </a:lnTo>
                  <a:lnTo>
                    <a:pt x="0" y="3"/>
                  </a:lnTo>
                  <a:lnTo>
                    <a:pt x="2" y="1"/>
                  </a:lnTo>
                  <a:lnTo>
                    <a:pt x="2" y="0"/>
                  </a:lnTo>
                  <a:lnTo>
                    <a:pt x="2" y="0"/>
                  </a:lnTo>
                  <a:lnTo>
                    <a:pt x="5" y="1"/>
                  </a:lnTo>
                  <a:lnTo>
                    <a:pt x="5" y="3"/>
                  </a:lnTo>
                  <a:lnTo>
                    <a:pt x="5" y="3"/>
                  </a:lnTo>
                  <a:lnTo>
                    <a:pt x="5" y="59"/>
                  </a:lnTo>
                  <a:lnTo>
                    <a:pt x="5" y="59"/>
                  </a:lnTo>
                  <a:lnTo>
                    <a:pt x="5" y="61"/>
                  </a:lnTo>
                  <a:lnTo>
                    <a:pt x="2" y="61"/>
                  </a:lnTo>
                  <a:lnTo>
                    <a:pt x="2" y="61"/>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934"/>
            <p:cNvSpPr>
              <a:spLocks/>
            </p:cNvSpPr>
            <p:nvPr/>
          </p:nvSpPr>
          <p:spPr bwMode="auto">
            <a:xfrm>
              <a:off x="9280525" y="2222500"/>
              <a:ext cx="25400" cy="42863"/>
            </a:xfrm>
            <a:custGeom>
              <a:avLst/>
              <a:gdLst>
                <a:gd name="T0" fmla="*/ 29 w 32"/>
                <a:gd name="T1" fmla="*/ 54 h 54"/>
                <a:gd name="T2" fmla="*/ 29 w 32"/>
                <a:gd name="T3" fmla="*/ 54 h 54"/>
                <a:gd name="T4" fmla="*/ 27 w 32"/>
                <a:gd name="T5" fmla="*/ 52 h 54"/>
                <a:gd name="T6" fmla="*/ 27 w 32"/>
                <a:gd name="T7" fmla="*/ 50 h 54"/>
                <a:gd name="T8" fmla="*/ 27 w 32"/>
                <a:gd name="T9" fmla="*/ 50 h 54"/>
                <a:gd name="T10" fmla="*/ 0 w 32"/>
                <a:gd name="T11" fmla="*/ 3 h 54"/>
                <a:gd name="T12" fmla="*/ 0 w 32"/>
                <a:gd name="T13" fmla="*/ 3 h 54"/>
                <a:gd name="T14" fmla="*/ 0 w 32"/>
                <a:gd name="T15" fmla="*/ 2 h 54"/>
                <a:gd name="T16" fmla="*/ 2 w 32"/>
                <a:gd name="T17" fmla="*/ 0 h 54"/>
                <a:gd name="T18" fmla="*/ 2 w 32"/>
                <a:gd name="T19" fmla="*/ 0 h 54"/>
                <a:gd name="T20" fmla="*/ 4 w 32"/>
                <a:gd name="T21" fmla="*/ 0 h 54"/>
                <a:gd name="T22" fmla="*/ 6 w 32"/>
                <a:gd name="T23" fmla="*/ 2 h 54"/>
                <a:gd name="T24" fmla="*/ 6 w 32"/>
                <a:gd name="T25" fmla="*/ 2 h 54"/>
                <a:gd name="T26" fmla="*/ 32 w 32"/>
                <a:gd name="T27" fmla="*/ 48 h 54"/>
                <a:gd name="T28" fmla="*/ 32 w 32"/>
                <a:gd name="T29" fmla="*/ 48 h 54"/>
                <a:gd name="T30" fmla="*/ 32 w 32"/>
                <a:gd name="T31" fmla="*/ 50 h 54"/>
                <a:gd name="T32" fmla="*/ 31 w 32"/>
                <a:gd name="T33" fmla="*/ 52 h 54"/>
                <a:gd name="T34" fmla="*/ 31 w 32"/>
                <a:gd name="T35" fmla="*/ 52 h 54"/>
                <a:gd name="T36" fmla="*/ 31 w 32"/>
                <a:gd name="T37" fmla="*/ 54 h 54"/>
                <a:gd name="T38" fmla="*/ 29 w 32"/>
                <a:gd name="T39" fmla="*/ 54 h 54"/>
                <a:gd name="T40" fmla="*/ 29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29" y="54"/>
                  </a:moveTo>
                  <a:lnTo>
                    <a:pt x="29" y="54"/>
                  </a:lnTo>
                  <a:lnTo>
                    <a:pt x="27" y="52"/>
                  </a:lnTo>
                  <a:lnTo>
                    <a:pt x="27" y="50"/>
                  </a:lnTo>
                  <a:lnTo>
                    <a:pt x="27" y="50"/>
                  </a:lnTo>
                  <a:lnTo>
                    <a:pt x="0" y="3"/>
                  </a:lnTo>
                  <a:lnTo>
                    <a:pt x="0" y="3"/>
                  </a:lnTo>
                  <a:lnTo>
                    <a:pt x="0" y="2"/>
                  </a:lnTo>
                  <a:lnTo>
                    <a:pt x="2" y="0"/>
                  </a:lnTo>
                  <a:lnTo>
                    <a:pt x="2" y="0"/>
                  </a:lnTo>
                  <a:lnTo>
                    <a:pt x="4" y="0"/>
                  </a:lnTo>
                  <a:lnTo>
                    <a:pt x="6" y="2"/>
                  </a:lnTo>
                  <a:lnTo>
                    <a:pt x="6" y="2"/>
                  </a:lnTo>
                  <a:lnTo>
                    <a:pt x="32" y="48"/>
                  </a:lnTo>
                  <a:lnTo>
                    <a:pt x="32" y="48"/>
                  </a:lnTo>
                  <a:lnTo>
                    <a:pt x="32" y="50"/>
                  </a:lnTo>
                  <a:lnTo>
                    <a:pt x="31" y="52"/>
                  </a:lnTo>
                  <a:lnTo>
                    <a:pt x="31" y="52"/>
                  </a:lnTo>
                  <a:lnTo>
                    <a:pt x="31" y="54"/>
                  </a:lnTo>
                  <a:lnTo>
                    <a:pt x="29" y="54"/>
                  </a:lnTo>
                  <a:lnTo>
                    <a:pt x="29"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935"/>
            <p:cNvSpPr>
              <a:spLocks/>
            </p:cNvSpPr>
            <p:nvPr/>
          </p:nvSpPr>
          <p:spPr bwMode="auto">
            <a:xfrm>
              <a:off x="9429750" y="2482850"/>
              <a:ext cx="25400" cy="41275"/>
            </a:xfrm>
            <a:custGeom>
              <a:avLst/>
              <a:gdLst>
                <a:gd name="T0" fmla="*/ 30 w 32"/>
                <a:gd name="T1" fmla="*/ 52 h 52"/>
                <a:gd name="T2" fmla="*/ 30 w 32"/>
                <a:gd name="T3" fmla="*/ 52 h 52"/>
                <a:gd name="T4" fmla="*/ 27 w 32"/>
                <a:gd name="T5" fmla="*/ 52 h 52"/>
                <a:gd name="T6" fmla="*/ 27 w 32"/>
                <a:gd name="T7" fmla="*/ 52 h 52"/>
                <a:gd name="T8" fmla="*/ 2 w 32"/>
                <a:gd name="T9" fmla="*/ 3 h 52"/>
                <a:gd name="T10" fmla="*/ 2 w 32"/>
                <a:gd name="T11" fmla="*/ 3 h 52"/>
                <a:gd name="T12" fmla="*/ 0 w 32"/>
                <a:gd name="T13" fmla="*/ 2 h 52"/>
                <a:gd name="T14" fmla="*/ 2 w 32"/>
                <a:gd name="T15" fmla="*/ 0 h 52"/>
                <a:gd name="T16" fmla="*/ 2 w 32"/>
                <a:gd name="T17" fmla="*/ 0 h 52"/>
                <a:gd name="T18" fmla="*/ 3 w 32"/>
                <a:gd name="T19" fmla="*/ 0 h 52"/>
                <a:gd name="T20" fmla="*/ 5 w 32"/>
                <a:gd name="T21" fmla="*/ 2 h 52"/>
                <a:gd name="T22" fmla="*/ 5 w 32"/>
                <a:gd name="T23" fmla="*/ 2 h 52"/>
                <a:gd name="T24" fmla="*/ 32 w 32"/>
                <a:gd name="T25" fmla="*/ 48 h 52"/>
                <a:gd name="T26" fmla="*/ 32 w 32"/>
                <a:gd name="T27" fmla="*/ 48 h 52"/>
                <a:gd name="T28" fmla="*/ 32 w 32"/>
                <a:gd name="T29" fmla="*/ 50 h 52"/>
                <a:gd name="T30" fmla="*/ 30 w 32"/>
                <a:gd name="T31" fmla="*/ 52 h 52"/>
                <a:gd name="T32" fmla="*/ 30 w 32"/>
                <a:gd name="T33" fmla="*/ 52 h 52"/>
                <a:gd name="T34" fmla="*/ 30 w 32"/>
                <a:gd name="T35" fmla="*/ 52 h 52"/>
                <a:gd name="T36" fmla="*/ 30 w 32"/>
                <a:gd name="T37" fmla="*/ 52 h 52"/>
                <a:gd name="T38" fmla="*/ 30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30" y="52"/>
                  </a:moveTo>
                  <a:lnTo>
                    <a:pt x="30" y="52"/>
                  </a:lnTo>
                  <a:lnTo>
                    <a:pt x="27" y="52"/>
                  </a:lnTo>
                  <a:lnTo>
                    <a:pt x="27" y="52"/>
                  </a:lnTo>
                  <a:lnTo>
                    <a:pt x="2" y="3"/>
                  </a:lnTo>
                  <a:lnTo>
                    <a:pt x="2" y="3"/>
                  </a:lnTo>
                  <a:lnTo>
                    <a:pt x="0" y="2"/>
                  </a:lnTo>
                  <a:lnTo>
                    <a:pt x="2" y="0"/>
                  </a:lnTo>
                  <a:lnTo>
                    <a:pt x="2" y="0"/>
                  </a:lnTo>
                  <a:lnTo>
                    <a:pt x="3" y="0"/>
                  </a:lnTo>
                  <a:lnTo>
                    <a:pt x="5" y="2"/>
                  </a:lnTo>
                  <a:lnTo>
                    <a:pt x="5" y="2"/>
                  </a:lnTo>
                  <a:lnTo>
                    <a:pt x="32" y="48"/>
                  </a:lnTo>
                  <a:lnTo>
                    <a:pt x="32" y="48"/>
                  </a:lnTo>
                  <a:lnTo>
                    <a:pt x="32" y="50"/>
                  </a:lnTo>
                  <a:lnTo>
                    <a:pt x="30" y="52"/>
                  </a:lnTo>
                  <a:lnTo>
                    <a:pt x="30" y="52"/>
                  </a:lnTo>
                  <a:lnTo>
                    <a:pt x="30" y="52"/>
                  </a:lnTo>
                  <a:lnTo>
                    <a:pt x="30" y="52"/>
                  </a:lnTo>
                  <a:lnTo>
                    <a:pt x="30"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936"/>
            <p:cNvSpPr>
              <a:spLocks/>
            </p:cNvSpPr>
            <p:nvPr/>
          </p:nvSpPr>
          <p:spPr bwMode="auto">
            <a:xfrm>
              <a:off x="9215437" y="2284413"/>
              <a:ext cx="42863" cy="26988"/>
            </a:xfrm>
            <a:custGeom>
              <a:avLst/>
              <a:gdLst>
                <a:gd name="T0" fmla="*/ 51 w 54"/>
                <a:gd name="T1" fmla="*/ 34 h 34"/>
                <a:gd name="T2" fmla="*/ 51 w 54"/>
                <a:gd name="T3" fmla="*/ 34 h 34"/>
                <a:gd name="T4" fmla="*/ 51 w 54"/>
                <a:gd name="T5" fmla="*/ 34 h 34"/>
                <a:gd name="T6" fmla="*/ 51 w 54"/>
                <a:gd name="T7" fmla="*/ 32 h 34"/>
                <a:gd name="T8" fmla="*/ 51 w 54"/>
                <a:gd name="T9" fmla="*/ 32 h 34"/>
                <a:gd name="T10" fmla="*/ 2 w 54"/>
                <a:gd name="T11" fmla="*/ 5 h 34"/>
                <a:gd name="T12" fmla="*/ 2 w 54"/>
                <a:gd name="T13" fmla="*/ 5 h 34"/>
                <a:gd name="T14" fmla="*/ 0 w 54"/>
                <a:gd name="T15" fmla="*/ 3 h 34"/>
                <a:gd name="T16" fmla="*/ 2 w 54"/>
                <a:gd name="T17" fmla="*/ 2 h 34"/>
                <a:gd name="T18" fmla="*/ 2 w 54"/>
                <a:gd name="T19" fmla="*/ 2 h 34"/>
                <a:gd name="T20" fmla="*/ 4 w 54"/>
                <a:gd name="T21" fmla="*/ 0 h 34"/>
                <a:gd name="T22" fmla="*/ 6 w 54"/>
                <a:gd name="T23" fmla="*/ 0 h 34"/>
                <a:gd name="T24" fmla="*/ 6 w 54"/>
                <a:gd name="T25" fmla="*/ 0 h 34"/>
                <a:gd name="T26" fmla="*/ 52 w 54"/>
                <a:gd name="T27" fmla="*/ 27 h 34"/>
                <a:gd name="T28" fmla="*/ 52 w 54"/>
                <a:gd name="T29" fmla="*/ 27 h 34"/>
                <a:gd name="T30" fmla="*/ 54 w 54"/>
                <a:gd name="T31" fmla="*/ 29 h 34"/>
                <a:gd name="T32" fmla="*/ 54 w 54"/>
                <a:gd name="T33" fmla="*/ 30 h 34"/>
                <a:gd name="T34" fmla="*/ 54 w 54"/>
                <a:gd name="T35" fmla="*/ 30 h 34"/>
                <a:gd name="T36" fmla="*/ 52 w 54"/>
                <a:gd name="T37" fmla="*/ 32 h 34"/>
                <a:gd name="T38" fmla="*/ 51 w 54"/>
                <a:gd name="T39" fmla="*/ 34 h 34"/>
                <a:gd name="T40" fmla="*/ 51 w 54"/>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4" h="34">
                  <a:moveTo>
                    <a:pt x="51" y="34"/>
                  </a:moveTo>
                  <a:lnTo>
                    <a:pt x="51" y="34"/>
                  </a:lnTo>
                  <a:lnTo>
                    <a:pt x="51" y="34"/>
                  </a:lnTo>
                  <a:lnTo>
                    <a:pt x="51" y="32"/>
                  </a:lnTo>
                  <a:lnTo>
                    <a:pt x="51" y="32"/>
                  </a:lnTo>
                  <a:lnTo>
                    <a:pt x="2" y="5"/>
                  </a:lnTo>
                  <a:lnTo>
                    <a:pt x="2" y="5"/>
                  </a:lnTo>
                  <a:lnTo>
                    <a:pt x="0" y="3"/>
                  </a:lnTo>
                  <a:lnTo>
                    <a:pt x="2" y="2"/>
                  </a:lnTo>
                  <a:lnTo>
                    <a:pt x="2" y="2"/>
                  </a:lnTo>
                  <a:lnTo>
                    <a:pt x="4" y="0"/>
                  </a:lnTo>
                  <a:lnTo>
                    <a:pt x="6" y="0"/>
                  </a:lnTo>
                  <a:lnTo>
                    <a:pt x="6" y="0"/>
                  </a:lnTo>
                  <a:lnTo>
                    <a:pt x="52" y="27"/>
                  </a:lnTo>
                  <a:lnTo>
                    <a:pt x="52" y="27"/>
                  </a:lnTo>
                  <a:lnTo>
                    <a:pt x="54" y="29"/>
                  </a:lnTo>
                  <a:lnTo>
                    <a:pt x="54" y="30"/>
                  </a:lnTo>
                  <a:lnTo>
                    <a:pt x="54" y="30"/>
                  </a:lnTo>
                  <a:lnTo>
                    <a:pt x="52" y="32"/>
                  </a:lnTo>
                  <a:lnTo>
                    <a:pt x="51" y="34"/>
                  </a:lnTo>
                  <a:lnTo>
                    <a:pt x="51"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937"/>
            <p:cNvSpPr>
              <a:spLocks/>
            </p:cNvSpPr>
            <p:nvPr/>
          </p:nvSpPr>
          <p:spPr bwMode="auto">
            <a:xfrm>
              <a:off x="9477375" y="2436813"/>
              <a:ext cx="41275" cy="25400"/>
            </a:xfrm>
            <a:custGeom>
              <a:avLst/>
              <a:gdLst>
                <a:gd name="T0" fmla="*/ 51 w 52"/>
                <a:gd name="T1" fmla="*/ 33 h 33"/>
                <a:gd name="T2" fmla="*/ 51 w 52"/>
                <a:gd name="T3" fmla="*/ 33 h 33"/>
                <a:gd name="T4" fmla="*/ 51 w 52"/>
                <a:gd name="T5" fmla="*/ 33 h 33"/>
                <a:gd name="T6" fmla="*/ 49 w 52"/>
                <a:gd name="T7" fmla="*/ 31 h 33"/>
                <a:gd name="T8" fmla="*/ 49 w 52"/>
                <a:gd name="T9" fmla="*/ 31 h 33"/>
                <a:gd name="T10" fmla="*/ 2 w 52"/>
                <a:gd name="T11" fmla="*/ 4 h 33"/>
                <a:gd name="T12" fmla="*/ 2 w 52"/>
                <a:gd name="T13" fmla="*/ 4 h 33"/>
                <a:gd name="T14" fmla="*/ 0 w 52"/>
                <a:gd name="T15" fmla="*/ 4 h 33"/>
                <a:gd name="T16" fmla="*/ 0 w 52"/>
                <a:gd name="T17" fmla="*/ 2 h 33"/>
                <a:gd name="T18" fmla="*/ 0 w 52"/>
                <a:gd name="T19" fmla="*/ 2 h 33"/>
                <a:gd name="T20" fmla="*/ 2 w 52"/>
                <a:gd name="T21" fmla="*/ 0 h 33"/>
                <a:gd name="T22" fmla="*/ 4 w 52"/>
                <a:gd name="T23" fmla="*/ 0 h 33"/>
                <a:gd name="T24" fmla="*/ 4 w 52"/>
                <a:gd name="T25" fmla="*/ 0 h 33"/>
                <a:gd name="T26" fmla="*/ 52 w 52"/>
                <a:gd name="T27" fmla="*/ 27 h 33"/>
                <a:gd name="T28" fmla="*/ 52 w 52"/>
                <a:gd name="T29" fmla="*/ 27 h 33"/>
                <a:gd name="T30" fmla="*/ 52 w 52"/>
                <a:gd name="T31" fmla="*/ 29 h 33"/>
                <a:gd name="T32" fmla="*/ 52 w 52"/>
                <a:gd name="T33" fmla="*/ 31 h 33"/>
                <a:gd name="T34" fmla="*/ 52 w 52"/>
                <a:gd name="T35" fmla="*/ 31 h 33"/>
                <a:gd name="T36" fmla="*/ 52 w 52"/>
                <a:gd name="T37" fmla="*/ 33 h 33"/>
                <a:gd name="T38" fmla="*/ 51 w 52"/>
                <a:gd name="T39" fmla="*/ 33 h 33"/>
                <a:gd name="T40" fmla="*/ 51 w 52"/>
                <a:gd name="T4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3">
                  <a:moveTo>
                    <a:pt x="51" y="33"/>
                  </a:moveTo>
                  <a:lnTo>
                    <a:pt x="51" y="33"/>
                  </a:lnTo>
                  <a:lnTo>
                    <a:pt x="51" y="33"/>
                  </a:lnTo>
                  <a:lnTo>
                    <a:pt x="49" y="31"/>
                  </a:lnTo>
                  <a:lnTo>
                    <a:pt x="49" y="31"/>
                  </a:lnTo>
                  <a:lnTo>
                    <a:pt x="2" y="4"/>
                  </a:lnTo>
                  <a:lnTo>
                    <a:pt x="2" y="4"/>
                  </a:lnTo>
                  <a:lnTo>
                    <a:pt x="0" y="4"/>
                  </a:lnTo>
                  <a:lnTo>
                    <a:pt x="0" y="2"/>
                  </a:lnTo>
                  <a:lnTo>
                    <a:pt x="0" y="2"/>
                  </a:lnTo>
                  <a:lnTo>
                    <a:pt x="2" y="0"/>
                  </a:lnTo>
                  <a:lnTo>
                    <a:pt x="4" y="0"/>
                  </a:lnTo>
                  <a:lnTo>
                    <a:pt x="4" y="0"/>
                  </a:lnTo>
                  <a:lnTo>
                    <a:pt x="52" y="27"/>
                  </a:lnTo>
                  <a:lnTo>
                    <a:pt x="52" y="27"/>
                  </a:lnTo>
                  <a:lnTo>
                    <a:pt x="52" y="29"/>
                  </a:lnTo>
                  <a:lnTo>
                    <a:pt x="52" y="31"/>
                  </a:lnTo>
                  <a:lnTo>
                    <a:pt x="52" y="31"/>
                  </a:lnTo>
                  <a:lnTo>
                    <a:pt x="52" y="33"/>
                  </a:lnTo>
                  <a:lnTo>
                    <a:pt x="51" y="33"/>
                  </a:lnTo>
                  <a:lnTo>
                    <a:pt x="51"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938"/>
            <p:cNvSpPr>
              <a:spLocks/>
            </p:cNvSpPr>
            <p:nvPr/>
          </p:nvSpPr>
          <p:spPr bwMode="auto">
            <a:xfrm>
              <a:off x="9493250" y="2371725"/>
              <a:ext cx="49213" cy="4763"/>
            </a:xfrm>
            <a:custGeom>
              <a:avLst/>
              <a:gdLst>
                <a:gd name="T0" fmla="*/ 59 w 61"/>
                <a:gd name="T1" fmla="*/ 5 h 5"/>
                <a:gd name="T2" fmla="*/ 59 w 61"/>
                <a:gd name="T3" fmla="*/ 5 h 5"/>
                <a:gd name="T4" fmla="*/ 2 w 61"/>
                <a:gd name="T5" fmla="*/ 5 h 5"/>
                <a:gd name="T6" fmla="*/ 2 w 61"/>
                <a:gd name="T7" fmla="*/ 5 h 5"/>
                <a:gd name="T8" fmla="*/ 0 w 61"/>
                <a:gd name="T9" fmla="*/ 3 h 5"/>
                <a:gd name="T10" fmla="*/ 0 w 61"/>
                <a:gd name="T11" fmla="*/ 1 h 5"/>
                <a:gd name="T12" fmla="*/ 0 w 61"/>
                <a:gd name="T13" fmla="*/ 1 h 5"/>
                <a:gd name="T14" fmla="*/ 0 w 61"/>
                <a:gd name="T15" fmla="*/ 0 h 5"/>
                <a:gd name="T16" fmla="*/ 2 w 61"/>
                <a:gd name="T17" fmla="*/ 0 h 5"/>
                <a:gd name="T18" fmla="*/ 2 w 61"/>
                <a:gd name="T19" fmla="*/ 0 h 5"/>
                <a:gd name="T20" fmla="*/ 59 w 61"/>
                <a:gd name="T21" fmla="*/ 0 h 5"/>
                <a:gd name="T22" fmla="*/ 59 w 61"/>
                <a:gd name="T23" fmla="*/ 0 h 5"/>
                <a:gd name="T24" fmla="*/ 61 w 61"/>
                <a:gd name="T25" fmla="*/ 0 h 5"/>
                <a:gd name="T26" fmla="*/ 61 w 61"/>
                <a:gd name="T27" fmla="*/ 1 h 5"/>
                <a:gd name="T28" fmla="*/ 61 w 61"/>
                <a:gd name="T29" fmla="*/ 1 h 5"/>
                <a:gd name="T30" fmla="*/ 61 w 61"/>
                <a:gd name="T31" fmla="*/ 3 h 5"/>
                <a:gd name="T32" fmla="*/ 59 w 61"/>
                <a:gd name="T33" fmla="*/ 5 h 5"/>
                <a:gd name="T34" fmla="*/ 59 w 61"/>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5">
                  <a:moveTo>
                    <a:pt x="59" y="5"/>
                  </a:moveTo>
                  <a:lnTo>
                    <a:pt x="59" y="5"/>
                  </a:lnTo>
                  <a:lnTo>
                    <a:pt x="2" y="5"/>
                  </a:lnTo>
                  <a:lnTo>
                    <a:pt x="2" y="5"/>
                  </a:lnTo>
                  <a:lnTo>
                    <a:pt x="0" y="3"/>
                  </a:lnTo>
                  <a:lnTo>
                    <a:pt x="0" y="1"/>
                  </a:lnTo>
                  <a:lnTo>
                    <a:pt x="0" y="1"/>
                  </a:lnTo>
                  <a:lnTo>
                    <a:pt x="0" y="0"/>
                  </a:lnTo>
                  <a:lnTo>
                    <a:pt x="2" y="0"/>
                  </a:lnTo>
                  <a:lnTo>
                    <a:pt x="2" y="0"/>
                  </a:lnTo>
                  <a:lnTo>
                    <a:pt x="59" y="0"/>
                  </a:lnTo>
                  <a:lnTo>
                    <a:pt x="59" y="0"/>
                  </a:lnTo>
                  <a:lnTo>
                    <a:pt x="61" y="0"/>
                  </a:lnTo>
                  <a:lnTo>
                    <a:pt x="61" y="1"/>
                  </a:lnTo>
                  <a:lnTo>
                    <a:pt x="61" y="1"/>
                  </a:lnTo>
                  <a:lnTo>
                    <a:pt x="61" y="3"/>
                  </a:lnTo>
                  <a:lnTo>
                    <a:pt x="59" y="5"/>
                  </a:lnTo>
                  <a:lnTo>
                    <a:pt x="59"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939"/>
            <p:cNvSpPr>
              <a:spLocks/>
            </p:cNvSpPr>
            <p:nvPr/>
          </p:nvSpPr>
          <p:spPr bwMode="auto">
            <a:xfrm>
              <a:off x="9193212" y="2371725"/>
              <a:ext cx="47625" cy="4763"/>
            </a:xfrm>
            <a:custGeom>
              <a:avLst/>
              <a:gdLst>
                <a:gd name="T0" fmla="*/ 60 w 62"/>
                <a:gd name="T1" fmla="*/ 5 h 5"/>
                <a:gd name="T2" fmla="*/ 60 w 62"/>
                <a:gd name="T3" fmla="*/ 5 h 5"/>
                <a:gd name="T4" fmla="*/ 2 w 62"/>
                <a:gd name="T5" fmla="*/ 5 h 5"/>
                <a:gd name="T6" fmla="*/ 2 w 62"/>
                <a:gd name="T7" fmla="*/ 5 h 5"/>
                <a:gd name="T8" fmla="*/ 2 w 62"/>
                <a:gd name="T9" fmla="*/ 3 h 5"/>
                <a:gd name="T10" fmla="*/ 0 w 62"/>
                <a:gd name="T11" fmla="*/ 1 h 5"/>
                <a:gd name="T12" fmla="*/ 0 w 62"/>
                <a:gd name="T13" fmla="*/ 1 h 5"/>
                <a:gd name="T14" fmla="*/ 2 w 62"/>
                <a:gd name="T15" fmla="*/ 0 h 5"/>
                <a:gd name="T16" fmla="*/ 2 w 62"/>
                <a:gd name="T17" fmla="*/ 0 h 5"/>
                <a:gd name="T18" fmla="*/ 2 w 62"/>
                <a:gd name="T19" fmla="*/ 0 h 5"/>
                <a:gd name="T20" fmla="*/ 60 w 62"/>
                <a:gd name="T21" fmla="*/ 0 h 5"/>
                <a:gd name="T22" fmla="*/ 60 w 62"/>
                <a:gd name="T23" fmla="*/ 0 h 5"/>
                <a:gd name="T24" fmla="*/ 62 w 62"/>
                <a:gd name="T25" fmla="*/ 0 h 5"/>
                <a:gd name="T26" fmla="*/ 62 w 62"/>
                <a:gd name="T27" fmla="*/ 1 h 5"/>
                <a:gd name="T28" fmla="*/ 62 w 62"/>
                <a:gd name="T29" fmla="*/ 1 h 5"/>
                <a:gd name="T30" fmla="*/ 62 w 62"/>
                <a:gd name="T31" fmla="*/ 3 h 5"/>
                <a:gd name="T32" fmla="*/ 60 w 62"/>
                <a:gd name="T33" fmla="*/ 5 h 5"/>
                <a:gd name="T34" fmla="*/ 60 w 62"/>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 h="5">
                  <a:moveTo>
                    <a:pt x="60" y="5"/>
                  </a:moveTo>
                  <a:lnTo>
                    <a:pt x="60" y="5"/>
                  </a:lnTo>
                  <a:lnTo>
                    <a:pt x="2" y="5"/>
                  </a:lnTo>
                  <a:lnTo>
                    <a:pt x="2" y="5"/>
                  </a:lnTo>
                  <a:lnTo>
                    <a:pt x="2" y="3"/>
                  </a:lnTo>
                  <a:lnTo>
                    <a:pt x="0" y="1"/>
                  </a:lnTo>
                  <a:lnTo>
                    <a:pt x="0" y="1"/>
                  </a:lnTo>
                  <a:lnTo>
                    <a:pt x="2" y="0"/>
                  </a:lnTo>
                  <a:lnTo>
                    <a:pt x="2" y="0"/>
                  </a:lnTo>
                  <a:lnTo>
                    <a:pt x="2" y="0"/>
                  </a:lnTo>
                  <a:lnTo>
                    <a:pt x="60" y="0"/>
                  </a:lnTo>
                  <a:lnTo>
                    <a:pt x="60" y="0"/>
                  </a:lnTo>
                  <a:lnTo>
                    <a:pt x="62" y="0"/>
                  </a:lnTo>
                  <a:lnTo>
                    <a:pt x="62" y="1"/>
                  </a:lnTo>
                  <a:lnTo>
                    <a:pt x="62" y="1"/>
                  </a:lnTo>
                  <a:lnTo>
                    <a:pt x="62" y="3"/>
                  </a:lnTo>
                  <a:lnTo>
                    <a:pt x="60" y="5"/>
                  </a:lnTo>
                  <a:lnTo>
                    <a:pt x="60"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940"/>
            <p:cNvSpPr>
              <a:spLocks/>
            </p:cNvSpPr>
            <p:nvPr/>
          </p:nvSpPr>
          <p:spPr bwMode="auto">
            <a:xfrm>
              <a:off x="9477375" y="2284413"/>
              <a:ext cx="41275" cy="26988"/>
            </a:xfrm>
            <a:custGeom>
              <a:avLst/>
              <a:gdLst>
                <a:gd name="T0" fmla="*/ 4 w 52"/>
                <a:gd name="T1" fmla="*/ 34 h 34"/>
                <a:gd name="T2" fmla="*/ 4 w 52"/>
                <a:gd name="T3" fmla="*/ 34 h 34"/>
                <a:gd name="T4" fmla="*/ 2 w 52"/>
                <a:gd name="T5" fmla="*/ 32 h 34"/>
                <a:gd name="T6" fmla="*/ 0 w 52"/>
                <a:gd name="T7" fmla="*/ 30 h 34"/>
                <a:gd name="T8" fmla="*/ 0 w 52"/>
                <a:gd name="T9" fmla="*/ 30 h 34"/>
                <a:gd name="T10" fmla="*/ 0 w 52"/>
                <a:gd name="T11" fmla="*/ 29 h 34"/>
                <a:gd name="T12" fmla="*/ 2 w 52"/>
                <a:gd name="T13" fmla="*/ 27 h 34"/>
                <a:gd name="T14" fmla="*/ 2 w 52"/>
                <a:gd name="T15" fmla="*/ 27 h 34"/>
                <a:gd name="T16" fmla="*/ 49 w 52"/>
                <a:gd name="T17" fmla="*/ 0 h 34"/>
                <a:gd name="T18" fmla="*/ 49 w 52"/>
                <a:gd name="T19" fmla="*/ 0 h 34"/>
                <a:gd name="T20" fmla="*/ 52 w 52"/>
                <a:gd name="T21" fmla="*/ 0 h 34"/>
                <a:gd name="T22" fmla="*/ 52 w 52"/>
                <a:gd name="T23" fmla="*/ 2 h 34"/>
                <a:gd name="T24" fmla="*/ 52 w 52"/>
                <a:gd name="T25" fmla="*/ 2 h 34"/>
                <a:gd name="T26" fmla="*/ 52 w 52"/>
                <a:gd name="T27" fmla="*/ 3 h 34"/>
                <a:gd name="T28" fmla="*/ 52 w 52"/>
                <a:gd name="T29" fmla="*/ 5 h 34"/>
                <a:gd name="T30" fmla="*/ 52 w 52"/>
                <a:gd name="T31" fmla="*/ 5 h 34"/>
                <a:gd name="T32" fmla="*/ 4 w 52"/>
                <a:gd name="T33" fmla="*/ 32 h 34"/>
                <a:gd name="T34" fmla="*/ 4 w 52"/>
                <a:gd name="T35" fmla="*/ 32 h 34"/>
                <a:gd name="T36" fmla="*/ 4 w 52"/>
                <a:gd name="T37" fmla="*/ 34 h 34"/>
                <a:gd name="T38" fmla="*/ 4 w 52"/>
                <a:gd name="T39" fmla="*/ 34 h 34"/>
                <a:gd name="T40" fmla="*/ 4 w 52"/>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4">
                  <a:moveTo>
                    <a:pt x="4" y="34"/>
                  </a:moveTo>
                  <a:lnTo>
                    <a:pt x="4" y="34"/>
                  </a:lnTo>
                  <a:lnTo>
                    <a:pt x="2" y="32"/>
                  </a:lnTo>
                  <a:lnTo>
                    <a:pt x="0" y="30"/>
                  </a:lnTo>
                  <a:lnTo>
                    <a:pt x="0" y="30"/>
                  </a:lnTo>
                  <a:lnTo>
                    <a:pt x="0" y="29"/>
                  </a:lnTo>
                  <a:lnTo>
                    <a:pt x="2" y="27"/>
                  </a:lnTo>
                  <a:lnTo>
                    <a:pt x="2" y="27"/>
                  </a:lnTo>
                  <a:lnTo>
                    <a:pt x="49" y="0"/>
                  </a:lnTo>
                  <a:lnTo>
                    <a:pt x="49" y="0"/>
                  </a:lnTo>
                  <a:lnTo>
                    <a:pt x="52" y="0"/>
                  </a:lnTo>
                  <a:lnTo>
                    <a:pt x="52" y="2"/>
                  </a:lnTo>
                  <a:lnTo>
                    <a:pt x="52" y="2"/>
                  </a:lnTo>
                  <a:lnTo>
                    <a:pt x="52" y="3"/>
                  </a:lnTo>
                  <a:lnTo>
                    <a:pt x="52" y="5"/>
                  </a:lnTo>
                  <a:lnTo>
                    <a:pt x="52" y="5"/>
                  </a:lnTo>
                  <a:lnTo>
                    <a:pt x="4" y="32"/>
                  </a:lnTo>
                  <a:lnTo>
                    <a:pt x="4" y="32"/>
                  </a:lnTo>
                  <a:lnTo>
                    <a:pt x="4" y="34"/>
                  </a:lnTo>
                  <a:lnTo>
                    <a:pt x="4" y="34"/>
                  </a:lnTo>
                  <a:lnTo>
                    <a:pt x="4"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941"/>
            <p:cNvSpPr>
              <a:spLocks/>
            </p:cNvSpPr>
            <p:nvPr/>
          </p:nvSpPr>
          <p:spPr bwMode="auto">
            <a:xfrm>
              <a:off x="9215437" y="2436813"/>
              <a:ext cx="42863" cy="25400"/>
            </a:xfrm>
            <a:custGeom>
              <a:avLst/>
              <a:gdLst>
                <a:gd name="T0" fmla="*/ 4 w 54"/>
                <a:gd name="T1" fmla="*/ 33 h 33"/>
                <a:gd name="T2" fmla="*/ 4 w 54"/>
                <a:gd name="T3" fmla="*/ 33 h 33"/>
                <a:gd name="T4" fmla="*/ 2 w 54"/>
                <a:gd name="T5" fmla="*/ 33 h 33"/>
                <a:gd name="T6" fmla="*/ 2 w 54"/>
                <a:gd name="T7" fmla="*/ 31 h 33"/>
                <a:gd name="T8" fmla="*/ 2 w 54"/>
                <a:gd name="T9" fmla="*/ 31 h 33"/>
                <a:gd name="T10" fmla="*/ 0 w 54"/>
                <a:gd name="T11" fmla="*/ 29 h 33"/>
                <a:gd name="T12" fmla="*/ 2 w 54"/>
                <a:gd name="T13" fmla="*/ 27 h 33"/>
                <a:gd name="T14" fmla="*/ 2 w 54"/>
                <a:gd name="T15" fmla="*/ 27 h 33"/>
                <a:gd name="T16" fmla="*/ 51 w 54"/>
                <a:gd name="T17" fmla="*/ 0 h 33"/>
                <a:gd name="T18" fmla="*/ 51 w 54"/>
                <a:gd name="T19" fmla="*/ 0 h 33"/>
                <a:gd name="T20" fmla="*/ 52 w 54"/>
                <a:gd name="T21" fmla="*/ 0 h 33"/>
                <a:gd name="T22" fmla="*/ 54 w 54"/>
                <a:gd name="T23" fmla="*/ 2 h 33"/>
                <a:gd name="T24" fmla="*/ 54 w 54"/>
                <a:gd name="T25" fmla="*/ 2 h 33"/>
                <a:gd name="T26" fmla="*/ 54 w 54"/>
                <a:gd name="T27" fmla="*/ 4 h 33"/>
                <a:gd name="T28" fmla="*/ 52 w 54"/>
                <a:gd name="T29" fmla="*/ 4 h 33"/>
                <a:gd name="T30" fmla="*/ 52 w 54"/>
                <a:gd name="T31" fmla="*/ 4 h 33"/>
                <a:gd name="T32" fmla="*/ 6 w 54"/>
                <a:gd name="T33" fmla="*/ 31 h 33"/>
                <a:gd name="T34" fmla="*/ 6 w 54"/>
                <a:gd name="T35" fmla="*/ 31 h 33"/>
                <a:gd name="T36" fmla="*/ 4 w 54"/>
                <a:gd name="T37" fmla="*/ 33 h 33"/>
                <a:gd name="T38" fmla="*/ 4 w 54"/>
                <a:gd name="T3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 h="33">
                  <a:moveTo>
                    <a:pt x="4" y="33"/>
                  </a:moveTo>
                  <a:lnTo>
                    <a:pt x="4" y="33"/>
                  </a:lnTo>
                  <a:lnTo>
                    <a:pt x="2" y="33"/>
                  </a:lnTo>
                  <a:lnTo>
                    <a:pt x="2" y="31"/>
                  </a:lnTo>
                  <a:lnTo>
                    <a:pt x="2" y="31"/>
                  </a:lnTo>
                  <a:lnTo>
                    <a:pt x="0" y="29"/>
                  </a:lnTo>
                  <a:lnTo>
                    <a:pt x="2" y="27"/>
                  </a:lnTo>
                  <a:lnTo>
                    <a:pt x="2" y="27"/>
                  </a:lnTo>
                  <a:lnTo>
                    <a:pt x="51" y="0"/>
                  </a:lnTo>
                  <a:lnTo>
                    <a:pt x="51" y="0"/>
                  </a:lnTo>
                  <a:lnTo>
                    <a:pt x="52" y="0"/>
                  </a:lnTo>
                  <a:lnTo>
                    <a:pt x="54" y="2"/>
                  </a:lnTo>
                  <a:lnTo>
                    <a:pt x="54" y="2"/>
                  </a:lnTo>
                  <a:lnTo>
                    <a:pt x="54" y="4"/>
                  </a:lnTo>
                  <a:lnTo>
                    <a:pt x="52" y="4"/>
                  </a:lnTo>
                  <a:lnTo>
                    <a:pt x="52" y="4"/>
                  </a:lnTo>
                  <a:lnTo>
                    <a:pt x="6" y="31"/>
                  </a:lnTo>
                  <a:lnTo>
                    <a:pt x="6" y="31"/>
                  </a:lnTo>
                  <a:lnTo>
                    <a:pt x="4" y="33"/>
                  </a:lnTo>
                  <a:lnTo>
                    <a:pt x="4"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942"/>
            <p:cNvSpPr>
              <a:spLocks/>
            </p:cNvSpPr>
            <p:nvPr/>
          </p:nvSpPr>
          <p:spPr bwMode="auto">
            <a:xfrm>
              <a:off x="9429750" y="2222500"/>
              <a:ext cx="25400" cy="42863"/>
            </a:xfrm>
            <a:custGeom>
              <a:avLst/>
              <a:gdLst>
                <a:gd name="T0" fmla="*/ 3 w 32"/>
                <a:gd name="T1" fmla="*/ 54 h 54"/>
                <a:gd name="T2" fmla="*/ 3 w 32"/>
                <a:gd name="T3" fmla="*/ 54 h 54"/>
                <a:gd name="T4" fmla="*/ 2 w 32"/>
                <a:gd name="T5" fmla="*/ 54 h 54"/>
                <a:gd name="T6" fmla="*/ 2 w 32"/>
                <a:gd name="T7" fmla="*/ 52 h 54"/>
                <a:gd name="T8" fmla="*/ 2 w 32"/>
                <a:gd name="T9" fmla="*/ 52 h 54"/>
                <a:gd name="T10" fmla="*/ 0 w 32"/>
                <a:gd name="T11" fmla="*/ 50 h 54"/>
                <a:gd name="T12" fmla="*/ 2 w 32"/>
                <a:gd name="T13" fmla="*/ 48 h 54"/>
                <a:gd name="T14" fmla="*/ 2 w 32"/>
                <a:gd name="T15" fmla="*/ 48 h 54"/>
                <a:gd name="T16" fmla="*/ 27 w 32"/>
                <a:gd name="T17" fmla="*/ 2 h 54"/>
                <a:gd name="T18" fmla="*/ 27 w 32"/>
                <a:gd name="T19" fmla="*/ 2 h 54"/>
                <a:gd name="T20" fmla="*/ 29 w 32"/>
                <a:gd name="T21" fmla="*/ 0 h 54"/>
                <a:gd name="T22" fmla="*/ 30 w 32"/>
                <a:gd name="T23" fmla="*/ 0 h 54"/>
                <a:gd name="T24" fmla="*/ 30 w 32"/>
                <a:gd name="T25" fmla="*/ 0 h 54"/>
                <a:gd name="T26" fmla="*/ 32 w 32"/>
                <a:gd name="T27" fmla="*/ 2 h 54"/>
                <a:gd name="T28" fmla="*/ 32 w 32"/>
                <a:gd name="T29" fmla="*/ 3 h 54"/>
                <a:gd name="T30" fmla="*/ 32 w 32"/>
                <a:gd name="T31" fmla="*/ 3 h 54"/>
                <a:gd name="T32" fmla="*/ 5 w 32"/>
                <a:gd name="T33" fmla="*/ 50 h 54"/>
                <a:gd name="T34" fmla="*/ 5 w 32"/>
                <a:gd name="T35" fmla="*/ 50 h 54"/>
                <a:gd name="T36" fmla="*/ 3 w 32"/>
                <a:gd name="T37" fmla="*/ 52 h 54"/>
                <a:gd name="T38" fmla="*/ 3 w 32"/>
                <a:gd name="T39" fmla="*/ 54 h 54"/>
                <a:gd name="T40" fmla="*/ 3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3" y="54"/>
                  </a:moveTo>
                  <a:lnTo>
                    <a:pt x="3" y="54"/>
                  </a:lnTo>
                  <a:lnTo>
                    <a:pt x="2" y="54"/>
                  </a:lnTo>
                  <a:lnTo>
                    <a:pt x="2" y="52"/>
                  </a:lnTo>
                  <a:lnTo>
                    <a:pt x="2" y="52"/>
                  </a:lnTo>
                  <a:lnTo>
                    <a:pt x="0" y="50"/>
                  </a:lnTo>
                  <a:lnTo>
                    <a:pt x="2" y="48"/>
                  </a:lnTo>
                  <a:lnTo>
                    <a:pt x="2" y="48"/>
                  </a:lnTo>
                  <a:lnTo>
                    <a:pt x="27" y="2"/>
                  </a:lnTo>
                  <a:lnTo>
                    <a:pt x="27" y="2"/>
                  </a:lnTo>
                  <a:lnTo>
                    <a:pt x="29" y="0"/>
                  </a:lnTo>
                  <a:lnTo>
                    <a:pt x="30" y="0"/>
                  </a:lnTo>
                  <a:lnTo>
                    <a:pt x="30" y="0"/>
                  </a:lnTo>
                  <a:lnTo>
                    <a:pt x="32" y="2"/>
                  </a:lnTo>
                  <a:lnTo>
                    <a:pt x="32" y="3"/>
                  </a:lnTo>
                  <a:lnTo>
                    <a:pt x="32" y="3"/>
                  </a:lnTo>
                  <a:lnTo>
                    <a:pt x="5" y="50"/>
                  </a:lnTo>
                  <a:lnTo>
                    <a:pt x="5" y="50"/>
                  </a:lnTo>
                  <a:lnTo>
                    <a:pt x="3" y="52"/>
                  </a:lnTo>
                  <a:lnTo>
                    <a:pt x="3" y="54"/>
                  </a:lnTo>
                  <a:lnTo>
                    <a:pt x="3"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943"/>
            <p:cNvSpPr>
              <a:spLocks/>
            </p:cNvSpPr>
            <p:nvPr/>
          </p:nvSpPr>
          <p:spPr bwMode="auto">
            <a:xfrm>
              <a:off x="9280525" y="2482850"/>
              <a:ext cx="25400" cy="41275"/>
            </a:xfrm>
            <a:custGeom>
              <a:avLst/>
              <a:gdLst>
                <a:gd name="T0" fmla="*/ 2 w 32"/>
                <a:gd name="T1" fmla="*/ 52 h 52"/>
                <a:gd name="T2" fmla="*/ 2 w 32"/>
                <a:gd name="T3" fmla="*/ 52 h 52"/>
                <a:gd name="T4" fmla="*/ 2 w 32"/>
                <a:gd name="T5" fmla="*/ 52 h 52"/>
                <a:gd name="T6" fmla="*/ 2 w 32"/>
                <a:gd name="T7" fmla="*/ 52 h 52"/>
                <a:gd name="T8" fmla="*/ 2 w 32"/>
                <a:gd name="T9" fmla="*/ 52 h 52"/>
                <a:gd name="T10" fmla="*/ 0 w 32"/>
                <a:gd name="T11" fmla="*/ 50 h 52"/>
                <a:gd name="T12" fmla="*/ 0 w 32"/>
                <a:gd name="T13" fmla="*/ 48 h 52"/>
                <a:gd name="T14" fmla="*/ 0 w 32"/>
                <a:gd name="T15" fmla="*/ 48 h 52"/>
                <a:gd name="T16" fmla="*/ 27 w 32"/>
                <a:gd name="T17" fmla="*/ 2 h 52"/>
                <a:gd name="T18" fmla="*/ 27 w 32"/>
                <a:gd name="T19" fmla="*/ 2 h 52"/>
                <a:gd name="T20" fmla="*/ 29 w 32"/>
                <a:gd name="T21" fmla="*/ 0 h 52"/>
                <a:gd name="T22" fmla="*/ 31 w 32"/>
                <a:gd name="T23" fmla="*/ 0 h 52"/>
                <a:gd name="T24" fmla="*/ 31 w 32"/>
                <a:gd name="T25" fmla="*/ 0 h 52"/>
                <a:gd name="T26" fmla="*/ 32 w 32"/>
                <a:gd name="T27" fmla="*/ 2 h 52"/>
                <a:gd name="T28" fmla="*/ 32 w 32"/>
                <a:gd name="T29" fmla="*/ 3 h 52"/>
                <a:gd name="T30" fmla="*/ 32 w 32"/>
                <a:gd name="T31" fmla="*/ 3 h 52"/>
                <a:gd name="T32" fmla="*/ 6 w 32"/>
                <a:gd name="T33" fmla="*/ 52 h 52"/>
                <a:gd name="T34" fmla="*/ 6 w 32"/>
                <a:gd name="T35" fmla="*/ 52 h 52"/>
                <a:gd name="T36" fmla="*/ 2 w 32"/>
                <a:gd name="T37" fmla="*/ 52 h 52"/>
                <a:gd name="T38" fmla="*/ 2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2" y="52"/>
                  </a:moveTo>
                  <a:lnTo>
                    <a:pt x="2" y="52"/>
                  </a:lnTo>
                  <a:lnTo>
                    <a:pt x="2" y="52"/>
                  </a:lnTo>
                  <a:lnTo>
                    <a:pt x="2" y="52"/>
                  </a:lnTo>
                  <a:lnTo>
                    <a:pt x="2" y="52"/>
                  </a:lnTo>
                  <a:lnTo>
                    <a:pt x="0" y="50"/>
                  </a:lnTo>
                  <a:lnTo>
                    <a:pt x="0" y="48"/>
                  </a:lnTo>
                  <a:lnTo>
                    <a:pt x="0" y="48"/>
                  </a:lnTo>
                  <a:lnTo>
                    <a:pt x="27" y="2"/>
                  </a:lnTo>
                  <a:lnTo>
                    <a:pt x="27" y="2"/>
                  </a:lnTo>
                  <a:lnTo>
                    <a:pt x="29" y="0"/>
                  </a:lnTo>
                  <a:lnTo>
                    <a:pt x="31" y="0"/>
                  </a:lnTo>
                  <a:lnTo>
                    <a:pt x="31" y="0"/>
                  </a:lnTo>
                  <a:lnTo>
                    <a:pt x="32" y="2"/>
                  </a:lnTo>
                  <a:lnTo>
                    <a:pt x="32" y="3"/>
                  </a:lnTo>
                  <a:lnTo>
                    <a:pt x="32" y="3"/>
                  </a:lnTo>
                  <a:lnTo>
                    <a:pt x="6" y="52"/>
                  </a:lnTo>
                  <a:lnTo>
                    <a:pt x="6" y="52"/>
                  </a:lnTo>
                  <a:lnTo>
                    <a:pt x="2" y="52"/>
                  </a:lnTo>
                  <a:lnTo>
                    <a:pt x="2"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944"/>
            <p:cNvSpPr>
              <a:spLocks/>
            </p:cNvSpPr>
            <p:nvPr/>
          </p:nvSpPr>
          <p:spPr bwMode="auto">
            <a:xfrm>
              <a:off x="9364662" y="2198688"/>
              <a:ext cx="4763" cy="47625"/>
            </a:xfrm>
            <a:custGeom>
              <a:avLst/>
              <a:gdLst>
                <a:gd name="T0" fmla="*/ 2 w 5"/>
                <a:gd name="T1" fmla="*/ 59 h 59"/>
                <a:gd name="T2" fmla="*/ 2 w 5"/>
                <a:gd name="T3" fmla="*/ 59 h 59"/>
                <a:gd name="T4" fmla="*/ 2 w 5"/>
                <a:gd name="T5" fmla="*/ 59 h 59"/>
                <a:gd name="T6" fmla="*/ 0 w 5"/>
                <a:gd name="T7" fmla="*/ 57 h 59"/>
                <a:gd name="T8" fmla="*/ 0 w 5"/>
                <a:gd name="T9" fmla="*/ 57 h 59"/>
                <a:gd name="T10" fmla="*/ 0 w 5"/>
                <a:gd name="T11" fmla="*/ 2 h 59"/>
                <a:gd name="T12" fmla="*/ 0 w 5"/>
                <a:gd name="T13" fmla="*/ 2 h 59"/>
                <a:gd name="T14" fmla="*/ 2 w 5"/>
                <a:gd name="T15" fmla="*/ 0 h 59"/>
                <a:gd name="T16" fmla="*/ 2 w 5"/>
                <a:gd name="T17" fmla="*/ 0 h 59"/>
                <a:gd name="T18" fmla="*/ 2 w 5"/>
                <a:gd name="T19" fmla="*/ 0 h 59"/>
                <a:gd name="T20" fmla="*/ 5 w 5"/>
                <a:gd name="T21" fmla="*/ 0 h 59"/>
                <a:gd name="T22" fmla="*/ 5 w 5"/>
                <a:gd name="T23" fmla="*/ 2 h 59"/>
                <a:gd name="T24" fmla="*/ 5 w 5"/>
                <a:gd name="T25" fmla="*/ 2 h 59"/>
                <a:gd name="T26" fmla="*/ 5 w 5"/>
                <a:gd name="T27" fmla="*/ 57 h 59"/>
                <a:gd name="T28" fmla="*/ 5 w 5"/>
                <a:gd name="T29" fmla="*/ 57 h 59"/>
                <a:gd name="T30" fmla="*/ 5 w 5"/>
                <a:gd name="T31" fmla="*/ 59 h 59"/>
                <a:gd name="T32" fmla="*/ 2 w 5"/>
                <a:gd name="T33" fmla="*/ 59 h 59"/>
                <a:gd name="T34" fmla="*/ 2 w 5"/>
                <a:gd name="T3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59">
                  <a:moveTo>
                    <a:pt x="2" y="59"/>
                  </a:moveTo>
                  <a:lnTo>
                    <a:pt x="2" y="59"/>
                  </a:lnTo>
                  <a:lnTo>
                    <a:pt x="2" y="59"/>
                  </a:lnTo>
                  <a:lnTo>
                    <a:pt x="0" y="57"/>
                  </a:lnTo>
                  <a:lnTo>
                    <a:pt x="0" y="57"/>
                  </a:lnTo>
                  <a:lnTo>
                    <a:pt x="0" y="2"/>
                  </a:lnTo>
                  <a:lnTo>
                    <a:pt x="0" y="2"/>
                  </a:lnTo>
                  <a:lnTo>
                    <a:pt x="2" y="0"/>
                  </a:lnTo>
                  <a:lnTo>
                    <a:pt x="2" y="0"/>
                  </a:lnTo>
                  <a:lnTo>
                    <a:pt x="2" y="0"/>
                  </a:lnTo>
                  <a:lnTo>
                    <a:pt x="5" y="0"/>
                  </a:lnTo>
                  <a:lnTo>
                    <a:pt x="5" y="2"/>
                  </a:lnTo>
                  <a:lnTo>
                    <a:pt x="5" y="2"/>
                  </a:lnTo>
                  <a:lnTo>
                    <a:pt x="5" y="57"/>
                  </a:lnTo>
                  <a:lnTo>
                    <a:pt x="5" y="57"/>
                  </a:lnTo>
                  <a:lnTo>
                    <a:pt x="5" y="59"/>
                  </a:lnTo>
                  <a:lnTo>
                    <a:pt x="2" y="59"/>
                  </a:lnTo>
                  <a:lnTo>
                    <a:pt x="2" y="59"/>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945"/>
            <p:cNvSpPr>
              <a:spLocks/>
            </p:cNvSpPr>
            <p:nvPr/>
          </p:nvSpPr>
          <p:spPr bwMode="auto">
            <a:xfrm>
              <a:off x="9364662" y="2498725"/>
              <a:ext cx="4763" cy="49213"/>
            </a:xfrm>
            <a:custGeom>
              <a:avLst/>
              <a:gdLst>
                <a:gd name="T0" fmla="*/ 2 w 5"/>
                <a:gd name="T1" fmla="*/ 61 h 61"/>
                <a:gd name="T2" fmla="*/ 2 w 5"/>
                <a:gd name="T3" fmla="*/ 61 h 61"/>
                <a:gd name="T4" fmla="*/ 2 w 5"/>
                <a:gd name="T5" fmla="*/ 61 h 61"/>
                <a:gd name="T6" fmla="*/ 0 w 5"/>
                <a:gd name="T7" fmla="*/ 59 h 61"/>
                <a:gd name="T8" fmla="*/ 0 w 5"/>
                <a:gd name="T9" fmla="*/ 59 h 61"/>
                <a:gd name="T10" fmla="*/ 0 w 5"/>
                <a:gd name="T11" fmla="*/ 3 h 61"/>
                <a:gd name="T12" fmla="*/ 0 w 5"/>
                <a:gd name="T13" fmla="*/ 3 h 61"/>
                <a:gd name="T14" fmla="*/ 2 w 5"/>
                <a:gd name="T15" fmla="*/ 1 h 61"/>
                <a:gd name="T16" fmla="*/ 2 w 5"/>
                <a:gd name="T17" fmla="*/ 0 h 61"/>
                <a:gd name="T18" fmla="*/ 2 w 5"/>
                <a:gd name="T19" fmla="*/ 0 h 61"/>
                <a:gd name="T20" fmla="*/ 5 w 5"/>
                <a:gd name="T21" fmla="*/ 1 h 61"/>
                <a:gd name="T22" fmla="*/ 5 w 5"/>
                <a:gd name="T23" fmla="*/ 3 h 61"/>
                <a:gd name="T24" fmla="*/ 5 w 5"/>
                <a:gd name="T25" fmla="*/ 3 h 61"/>
                <a:gd name="T26" fmla="*/ 5 w 5"/>
                <a:gd name="T27" fmla="*/ 59 h 61"/>
                <a:gd name="T28" fmla="*/ 5 w 5"/>
                <a:gd name="T29" fmla="*/ 59 h 61"/>
                <a:gd name="T30" fmla="*/ 5 w 5"/>
                <a:gd name="T31" fmla="*/ 61 h 61"/>
                <a:gd name="T32" fmla="*/ 2 w 5"/>
                <a:gd name="T33" fmla="*/ 61 h 61"/>
                <a:gd name="T34" fmla="*/ 2 w 5"/>
                <a:gd name="T35"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61">
                  <a:moveTo>
                    <a:pt x="2" y="61"/>
                  </a:moveTo>
                  <a:lnTo>
                    <a:pt x="2" y="61"/>
                  </a:lnTo>
                  <a:lnTo>
                    <a:pt x="2" y="61"/>
                  </a:lnTo>
                  <a:lnTo>
                    <a:pt x="0" y="59"/>
                  </a:lnTo>
                  <a:lnTo>
                    <a:pt x="0" y="59"/>
                  </a:lnTo>
                  <a:lnTo>
                    <a:pt x="0" y="3"/>
                  </a:lnTo>
                  <a:lnTo>
                    <a:pt x="0" y="3"/>
                  </a:lnTo>
                  <a:lnTo>
                    <a:pt x="2" y="1"/>
                  </a:lnTo>
                  <a:lnTo>
                    <a:pt x="2" y="0"/>
                  </a:lnTo>
                  <a:lnTo>
                    <a:pt x="2" y="0"/>
                  </a:lnTo>
                  <a:lnTo>
                    <a:pt x="5" y="1"/>
                  </a:lnTo>
                  <a:lnTo>
                    <a:pt x="5" y="3"/>
                  </a:lnTo>
                  <a:lnTo>
                    <a:pt x="5" y="3"/>
                  </a:lnTo>
                  <a:lnTo>
                    <a:pt x="5" y="59"/>
                  </a:lnTo>
                  <a:lnTo>
                    <a:pt x="5" y="59"/>
                  </a:lnTo>
                  <a:lnTo>
                    <a:pt x="5" y="61"/>
                  </a:lnTo>
                  <a:lnTo>
                    <a:pt x="2" y="61"/>
                  </a:lnTo>
                  <a:lnTo>
                    <a:pt x="2" y="61"/>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946"/>
            <p:cNvSpPr>
              <a:spLocks/>
            </p:cNvSpPr>
            <p:nvPr/>
          </p:nvSpPr>
          <p:spPr bwMode="auto">
            <a:xfrm>
              <a:off x="9280525" y="2222500"/>
              <a:ext cx="25400" cy="42863"/>
            </a:xfrm>
            <a:custGeom>
              <a:avLst/>
              <a:gdLst>
                <a:gd name="T0" fmla="*/ 29 w 32"/>
                <a:gd name="T1" fmla="*/ 54 h 54"/>
                <a:gd name="T2" fmla="*/ 29 w 32"/>
                <a:gd name="T3" fmla="*/ 54 h 54"/>
                <a:gd name="T4" fmla="*/ 27 w 32"/>
                <a:gd name="T5" fmla="*/ 52 h 54"/>
                <a:gd name="T6" fmla="*/ 27 w 32"/>
                <a:gd name="T7" fmla="*/ 50 h 54"/>
                <a:gd name="T8" fmla="*/ 27 w 32"/>
                <a:gd name="T9" fmla="*/ 50 h 54"/>
                <a:gd name="T10" fmla="*/ 0 w 32"/>
                <a:gd name="T11" fmla="*/ 3 h 54"/>
                <a:gd name="T12" fmla="*/ 0 w 32"/>
                <a:gd name="T13" fmla="*/ 3 h 54"/>
                <a:gd name="T14" fmla="*/ 0 w 32"/>
                <a:gd name="T15" fmla="*/ 2 h 54"/>
                <a:gd name="T16" fmla="*/ 2 w 32"/>
                <a:gd name="T17" fmla="*/ 0 h 54"/>
                <a:gd name="T18" fmla="*/ 2 w 32"/>
                <a:gd name="T19" fmla="*/ 0 h 54"/>
                <a:gd name="T20" fmla="*/ 4 w 32"/>
                <a:gd name="T21" fmla="*/ 0 h 54"/>
                <a:gd name="T22" fmla="*/ 6 w 32"/>
                <a:gd name="T23" fmla="*/ 2 h 54"/>
                <a:gd name="T24" fmla="*/ 6 w 32"/>
                <a:gd name="T25" fmla="*/ 2 h 54"/>
                <a:gd name="T26" fmla="*/ 32 w 32"/>
                <a:gd name="T27" fmla="*/ 48 h 54"/>
                <a:gd name="T28" fmla="*/ 32 w 32"/>
                <a:gd name="T29" fmla="*/ 48 h 54"/>
                <a:gd name="T30" fmla="*/ 32 w 32"/>
                <a:gd name="T31" fmla="*/ 50 h 54"/>
                <a:gd name="T32" fmla="*/ 31 w 32"/>
                <a:gd name="T33" fmla="*/ 52 h 54"/>
                <a:gd name="T34" fmla="*/ 31 w 32"/>
                <a:gd name="T35" fmla="*/ 52 h 54"/>
                <a:gd name="T36" fmla="*/ 31 w 32"/>
                <a:gd name="T37" fmla="*/ 54 h 54"/>
                <a:gd name="T38" fmla="*/ 29 w 32"/>
                <a:gd name="T39" fmla="*/ 54 h 54"/>
                <a:gd name="T40" fmla="*/ 29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29" y="54"/>
                  </a:moveTo>
                  <a:lnTo>
                    <a:pt x="29" y="54"/>
                  </a:lnTo>
                  <a:lnTo>
                    <a:pt x="27" y="52"/>
                  </a:lnTo>
                  <a:lnTo>
                    <a:pt x="27" y="50"/>
                  </a:lnTo>
                  <a:lnTo>
                    <a:pt x="27" y="50"/>
                  </a:lnTo>
                  <a:lnTo>
                    <a:pt x="0" y="3"/>
                  </a:lnTo>
                  <a:lnTo>
                    <a:pt x="0" y="3"/>
                  </a:lnTo>
                  <a:lnTo>
                    <a:pt x="0" y="2"/>
                  </a:lnTo>
                  <a:lnTo>
                    <a:pt x="2" y="0"/>
                  </a:lnTo>
                  <a:lnTo>
                    <a:pt x="2" y="0"/>
                  </a:lnTo>
                  <a:lnTo>
                    <a:pt x="4" y="0"/>
                  </a:lnTo>
                  <a:lnTo>
                    <a:pt x="6" y="2"/>
                  </a:lnTo>
                  <a:lnTo>
                    <a:pt x="6" y="2"/>
                  </a:lnTo>
                  <a:lnTo>
                    <a:pt x="32" y="48"/>
                  </a:lnTo>
                  <a:lnTo>
                    <a:pt x="32" y="48"/>
                  </a:lnTo>
                  <a:lnTo>
                    <a:pt x="32" y="50"/>
                  </a:lnTo>
                  <a:lnTo>
                    <a:pt x="31" y="52"/>
                  </a:lnTo>
                  <a:lnTo>
                    <a:pt x="31" y="52"/>
                  </a:lnTo>
                  <a:lnTo>
                    <a:pt x="31" y="54"/>
                  </a:lnTo>
                  <a:lnTo>
                    <a:pt x="29" y="54"/>
                  </a:lnTo>
                  <a:lnTo>
                    <a:pt x="29"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947"/>
            <p:cNvSpPr>
              <a:spLocks/>
            </p:cNvSpPr>
            <p:nvPr/>
          </p:nvSpPr>
          <p:spPr bwMode="auto">
            <a:xfrm>
              <a:off x="9429750" y="2482850"/>
              <a:ext cx="25400" cy="41275"/>
            </a:xfrm>
            <a:custGeom>
              <a:avLst/>
              <a:gdLst>
                <a:gd name="T0" fmla="*/ 30 w 32"/>
                <a:gd name="T1" fmla="*/ 52 h 52"/>
                <a:gd name="T2" fmla="*/ 30 w 32"/>
                <a:gd name="T3" fmla="*/ 52 h 52"/>
                <a:gd name="T4" fmla="*/ 27 w 32"/>
                <a:gd name="T5" fmla="*/ 52 h 52"/>
                <a:gd name="T6" fmla="*/ 27 w 32"/>
                <a:gd name="T7" fmla="*/ 52 h 52"/>
                <a:gd name="T8" fmla="*/ 2 w 32"/>
                <a:gd name="T9" fmla="*/ 3 h 52"/>
                <a:gd name="T10" fmla="*/ 2 w 32"/>
                <a:gd name="T11" fmla="*/ 3 h 52"/>
                <a:gd name="T12" fmla="*/ 0 w 32"/>
                <a:gd name="T13" fmla="*/ 2 h 52"/>
                <a:gd name="T14" fmla="*/ 2 w 32"/>
                <a:gd name="T15" fmla="*/ 0 h 52"/>
                <a:gd name="T16" fmla="*/ 2 w 32"/>
                <a:gd name="T17" fmla="*/ 0 h 52"/>
                <a:gd name="T18" fmla="*/ 3 w 32"/>
                <a:gd name="T19" fmla="*/ 0 h 52"/>
                <a:gd name="T20" fmla="*/ 5 w 32"/>
                <a:gd name="T21" fmla="*/ 2 h 52"/>
                <a:gd name="T22" fmla="*/ 5 w 32"/>
                <a:gd name="T23" fmla="*/ 2 h 52"/>
                <a:gd name="T24" fmla="*/ 32 w 32"/>
                <a:gd name="T25" fmla="*/ 48 h 52"/>
                <a:gd name="T26" fmla="*/ 32 w 32"/>
                <a:gd name="T27" fmla="*/ 48 h 52"/>
                <a:gd name="T28" fmla="*/ 32 w 32"/>
                <a:gd name="T29" fmla="*/ 50 h 52"/>
                <a:gd name="T30" fmla="*/ 30 w 32"/>
                <a:gd name="T31" fmla="*/ 52 h 52"/>
                <a:gd name="T32" fmla="*/ 30 w 32"/>
                <a:gd name="T33" fmla="*/ 52 h 52"/>
                <a:gd name="T34" fmla="*/ 30 w 32"/>
                <a:gd name="T35" fmla="*/ 52 h 52"/>
                <a:gd name="T36" fmla="*/ 30 w 32"/>
                <a:gd name="T37" fmla="*/ 52 h 52"/>
                <a:gd name="T38" fmla="*/ 30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30" y="52"/>
                  </a:moveTo>
                  <a:lnTo>
                    <a:pt x="30" y="52"/>
                  </a:lnTo>
                  <a:lnTo>
                    <a:pt x="27" y="52"/>
                  </a:lnTo>
                  <a:lnTo>
                    <a:pt x="27" y="52"/>
                  </a:lnTo>
                  <a:lnTo>
                    <a:pt x="2" y="3"/>
                  </a:lnTo>
                  <a:lnTo>
                    <a:pt x="2" y="3"/>
                  </a:lnTo>
                  <a:lnTo>
                    <a:pt x="0" y="2"/>
                  </a:lnTo>
                  <a:lnTo>
                    <a:pt x="2" y="0"/>
                  </a:lnTo>
                  <a:lnTo>
                    <a:pt x="2" y="0"/>
                  </a:lnTo>
                  <a:lnTo>
                    <a:pt x="3" y="0"/>
                  </a:lnTo>
                  <a:lnTo>
                    <a:pt x="5" y="2"/>
                  </a:lnTo>
                  <a:lnTo>
                    <a:pt x="5" y="2"/>
                  </a:lnTo>
                  <a:lnTo>
                    <a:pt x="32" y="48"/>
                  </a:lnTo>
                  <a:lnTo>
                    <a:pt x="32" y="48"/>
                  </a:lnTo>
                  <a:lnTo>
                    <a:pt x="32" y="50"/>
                  </a:lnTo>
                  <a:lnTo>
                    <a:pt x="30" y="52"/>
                  </a:lnTo>
                  <a:lnTo>
                    <a:pt x="30" y="52"/>
                  </a:lnTo>
                  <a:lnTo>
                    <a:pt x="30" y="52"/>
                  </a:lnTo>
                  <a:lnTo>
                    <a:pt x="30" y="52"/>
                  </a:lnTo>
                  <a:lnTo>
                    <a:pt x="30"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948"/>
            <p:cNvSpPr>
              <a:spLocks/>
            </p:cNvSpPr>
            <p:nvPr/>
          </p:nvSpPr>
          <p:spPr bwMode="auto">
            <a:xfrm>
              <a:off x="9215437" y="2284413"/>
              <a:ext cx="42863" cy="26988"/>
            </a:xfrm>
            <a:custGeom>
              <a:avLst/>
              <a:gdLst>
                <a:gd name="T0" fmla="*/ 51 w 54"/>
                <a:gd name="T1" fmla="*/ 34 h 34"/>
                <a:gd name="T2" fmla="*/ 51 w 54"/>
                <a:gd name="T3" fmla="*/ 34 h 34"/>
                <a:gd name="T4" fmla="*/ 51 w 54"/>
                <a:gd name="T5" fmla="*/ 34 h 34"/>
                <a:gd name="T6" fmla="*/ 51 w 54"/>
                <a:gd name="T7" fmla="*/ 32 h 34"/>
                <a:gd name="T8" fmla="*/ 51 w 54"/>
                <a:gd name="T9" fmla="*/ 32 h 34"/>
                <a:gd name="T10" fmla="*/ 2 w 54"/>
                <a:gd name="T11" fmla="*/ 5 h 34"/>
                <a:gd name="T12" fmla="*/ 2 w 54"/>
                <a:gd name="T13" fmla="*/ 5 h 34"/>
                <a:gd name="T14" fmla="*/ 0 w 54"/>
                <a:gd name="T15" fmla="*/ 3 h 34"/>
                <a:gd name="T16" fmla="*/ 2 w 54"/>
                <a:gd name="T17" fmla="*/ 2 h 34"/>
                <a:gd name="T18" fmla="*/ 2 w 54"/>
                <a:gd name="T19" fmla="*/ 2 h 34"/>
                <a:gd name="T20" fmla="*/ 4 w 54"/>
                <a:gd name="T21" fmla="*/ 0 h 34"/>
                <a:gd name="T22" fmla="*/ 6 w 54"/>
                <a:gd name="T23" fmla="*/ 0 h 34"/>
                <a:gd name="T24" fmla="*/ 6 w 54"/>
                <a:gd name="T25" fmla="*/ 0 h 34"/>
                <a:gd name="T26" fmla="*/ 52 w 54"/>
                <a:gd name="T27" fmla="*/ 27 h 34"/>
                <a:gd name="T28" fmla="*/ 52 w 54"/>
                <a:gd name="T29" fmla="*/ 27 h 34"/>
                <a:gd name="T30" fmla="*/ 54 w 54"/>
                <a:gd name="T31" fmla="*/ 29 h 34"/>
                <a:gd name="T32" fmla="*/ 54 w 54"/>
                <a:gd name="T33" fmla="*/ 30 h 34"/>
                <a:gd name="T34" fmla="*/ 54 w 54"/>
                <a:gd name="T35" fmla="*/ 30 h 34"/>
                <a:gd name="T36" fmla="*/ 52 w 54"/>
                <a:gd name="T37" fmla="*/ 32 h 34"/>
                <a:gd name="T38" fmla="*/ 51 w 54"/>
                <a:gd name="T39" fmla="*/ 34 h 34"/>
                <a:gd name="T40" fmla="*/ 51 w 54"/>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4" h="34">
                  <a:moveTo>
                    <a:pt x="51" y="34"/>
                  </a:moveTo>
                  <a:lnTo>
                    <a:pt x="51" y="34"/>
                  </a:lnTo>
                  <a:lnTo>
                    <a:pt x="51" y="34"/>
                  </a:lnTo>
                  <a:lnTo>
                    <a:pt x="51" y="32"/>
                  </a:lnTo>
                  <a:lnTo>
                    <a:pt x="51" y="32"/>
                  </a:lnTo>
                  <a:lnTo>
                    <a:pt x="2" y="5"/>
                  </a:lnTo>
                  <a:lnTo>
                    <a:pt x="2" y="5"/>
                  </a:lnTo>
                  <a:lnTo>
                    <a:pt x="0" y="3"/>
                  </a:lnTo>
                  <a:lnTo>
                    <a:pt x="2" y="2"/>
                  </a:lnTo>
                  <a:lnTo>
                    <a:pt x="2" y="2"/>
                  </a:lnTo>
                  <a:lnTo>
                    <a:pt x="4" y="0"/>
                  </a:lnTo>
                  <a:lnTo>
                    <a:pt x="6" y="0"/>
                  </a:lnTo>
                  <a:lnTo>
                    <a:pt x="6" y="0"/>
                  </a:lnTo>
                  <a:lnTo>
                    <a:pt x="52" y="27"/>
                  </a:lnTo>
                  <a:lnTo>
                    <a:pt x="52" y="27"/>
                  </a:lnTo>
                  <a:lnTo>
                    <a:pt x="54" y="29"/>
                  </a:lnTo>
                  <a:lnTo>
                    <a:pt x="54" y="30"/>
                  </a:lnTo>
                  <a:lnTo>
                    <a:pt x="54" y="30"/>
                  </a:lnTo>
                  <a:lnTo>
                    <a:pt x="52" y="32"/>
                  </a:lnTo>
                  <a:lnTo>
                    <a:pt x="51" y="34"/>
                  </a:lnTo>
                  <a:lnTo>
                    <a:pt x="51"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949"/>
            <p:cNvSpPr>
              <a:spLocks/>
            </p:cNvSpPr>
            <p:nvPr/>
          </p:nvSpPr>
          <p:spPr bwMode="auto">
            <a:xfrm>
              <a:off x="9477375" y="2436813"/>
              <a:ext cx="41275" cy="25400"/>
            </a:xfrm>
            <a:custGeom>
              <a:avLst/>
              <a:gdLst>
                <a:gd name="T0" fmla="*/ 51 w 52"/>
                <a:gd name="T1" fmla="*/ 33 h 33"/>
                <a:gd name="T2" fmla="*/ 51 w 52"/>
                <a:gd name="T3" fmla="*/ 33 h 33"/>
                <a:gd name="T4" fmla="*/ 51 w 52"/>
                <a:gd name="T5" fmla="*/ 33 h 33"/>
                <a:gd name="T6" fmla="*/ 49 w 52"/>
                <a:gd name="T7" fmla="*/ 31 h 33"/>
                <a:gd name="T8" fmla="*/ 49 w 52"/>
                <a:gd name="T9" fmla="*/ 31 h 33"/>
                <a:gd name="T10" fmla="*/ 2 w 52"/>
                <a:gd name="T11" fmla="*/ 4 h 33"/>
                <a:gd name="T12" fmla="*/ 2 w 52"/>
                <a:gd name="T13" fmla="*/ 4 h 33"/>
                <a:gd name="T14" fmla="*/ 0 w 52"/>
                <a:gd name="T15" fmla="*/ 4 h 33"/>
                <a:gd name="T16" fmla="*/ 0 w 52"/>
                <a:gd name="T17" fmla="*/ 2 h 33"/>
                <a:gd name="T18" fmla="*/ 0 w 52"/>
                <a:gd name="T19" fmla="*/ 2 h 33"/>
                <a:gd name="T20" fmla="*/ 2 w 52"/>
                <a:gd name="T21" fmla="*/ 0 h 33"/>
                <a:gd name="T22" fmla="*/ 4 w 52"/>
                <a:gd name="T23" fmla="*/ 0 h 33"/>
                <a:gd name="T24" fmla="*/ 4 w 52"/>
                <a:gd name="T25" fmla="*/ 0 h 33"/>
                <a:gd name="T26" fmla="*/ 52 w 52"/>
                <a:gd name="T27" fmla="*/ 27 h 33"/>
                <a:gd name="T28" fmla="*/ 52 w 52"/>
                <a:gd name="T29" fmla="*/ 27 h 33"/>
                <a:gd name="T30" fmla="*/ 52 w 52"/>
                <a:gd name="T31" fmla="*/ 29 h 33"/>
                <a:gd name="T32" fmla="*/ 52 w 52"/>
                <a:gd name="T33" fmla="*/ 31 h 33"/>
                <a:gd name="T34" fmla="*/ 52 w 52"/>
                <a:gd name="T35" fmla="*/ 31 h 33"/>
                <a:gd name="T36" fmla="*/ 52 w 52"/>
                <a:gd name="T37" fmla="*/ 33 h 33"/>
                <a:gd name="T38" fmla="*/ 51 w 52"/>
                <a:gd name="T39" fmla="*/ 33 h 33"/>
                <a:gd name="T40" fmla="*/ 51 w 52"/>
                <a:gd name="T4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3">
                  <a:moveTo>
                    <a:pt x="51" y="33"/>
                  </a:moveTo>
                  <a:lnTo>
                    <a:pt x="51" y="33"/>
                  </a:lnTo>
                  <a:lnTo>
                    <a:pt x="51" y="33"/>
                  </a:lnTo>
                  <a:lnTo>
                    <a:pt x="49" y="31"/>
                  </a:lnTo>
                  <a:lnTo>
                    <a:pt x="49" y="31"/>
                  </a:lnTo>
                  <a:lnTo>
                    <a:pt x="2" y="4"/>
                  </a:lnTo>
                  <a:lnTo>
                    <a:pt x="2" y="4"/>
                  </a:lnTo>
                  <a:lnTo>
                    <a:pt x="0" y="4"/>
                  </a:lnTo>
                  <a:lnTo>
                    <a:pt x="0" y="2"/>
                  </a:lnTo>
                  <a:lnTo>
                    <a:pt x="0" y="2"/>
                  </a:lnTo>
                  <a:lnTo>
                    <a:pt x="2" y="0"/>
                  </a:lnTo>
                  <a:lnTo>
                    <a:pt x="4" y="0"/>
                  </a:lnTo>
                  <a:lnTo>
                    <a:pt x="4" y="0"/>
                  </a:lnTo>
                  <a:lnTo>
                    <a:pt x="52" y="27"/>
                  </a:lnTo>
                  <a:lnTo>
                    <a:pt x="52" y="27"/>
                  </a:lnTo>
                  <a:lnTo>
                    <a:pt x="52" y="29"/>
                  </a:lnTo>
                  <a:lnTo>
                    <a:pt x="52" y="31"/>
                  </a:lnTo>
                  <a:lnTo>
                    <a:pt x="52" y="31"/>
                  </a:lnTo>
                  <a:lnTo>
                    <a:pt x="52" y="33"/>
                  </a:lnTo>
                  <a:lnTo>
                    <a:pt x="51" y="33"/>
                  </a:lnTo>
                  <a:lnTo>
                    <a:pt x="51"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950"/>
            <p:cNvSpPr>
              <a:spLocks/>
            </p:cNvSpPr>
            <p:nvPr/>
          </p:nvSpPr>
          <p:spPr bwMode="auto">
            <a:xfrm>
              <a:off x="9493250" y="2371725"/>
              <a:ext cx="49213" cy="4763"/>
            </a:xfrm>
            <a:custGeom>
              <a:avLst/>
              <a:gdLst>
                <a:gd name="T0" fmla="*/ 59 w 61"/>
                <a:gd name="T1" fmla="*/ 5 h 5"/>
                <a:gd name="T2" fmla="*/ 59 w 61"/>
                <a:gd name="T3" fmla="*/ 5 h 5"/>
                <a:gd name="T4" fmla="*/ 2 w 61"/>
                <a:gd name="T5" fmla="*/ 5 h 5"/>
                <a:gd name="T6" fmla="*/ 2 w 61"/>
                <a:gd name="T7" fmla="*/ 5 h 5"/>
                <a:gd name="T8" fmla="*/ 0 w 61"/>
                <a:gd name="T9" fmla="*/ 3 h 5"/>
                <a:gd name="T10" fmla="*/ 0 w 61"/>
                <a:gd name="T11" fmla="*/ 1 h 5"/>
                <a:gd name="T12" fmla="*/ 0 w 61"/>
                <a:gd name="T13" fmla="*/ 1 h 5"/>
                <a:gd name="T14" fmla="*/ 0 w 61"/>
                <a:gd name="T15" fmla="*/ 0 h 5"/>
                <a:gd name="T16" fmla="*/ 2 w 61"/>
                <a:gd name="T17" fmla="*/ 0 h 5"/>
                <a:gd name="T18" fmla="*/ 2 w 61"/>
                <a:gd name="T19" fmla="*/ 0 h 5"/>
                <a:gd name="T20" fmla="*/ 59 w 61"/>
                <a:gd name="T21" fmla="*/ 0 h 5"/>
                <a:gd name="T22" fmla="*/ 59 w 61"/>
                <a:gd name="T23" fmla="*/ 0 h 5"/>
                <a:gd name="T24" fmla="*/ 61 w 61"/>
                <a:gd name="T25" fmla="*/ 0 h 5"/>
                <a:gd name="T26" fmla="*/ 61 w 61"/>
                <a:gd name="T27" fmla="*/ 1 h 5"/>
                <a:gd name="T28" fmla="*/ 61 w 61"/>
                <a:gd name="T29" fmla="*/ 1 h 5"/>
                <a:gd name="T30" fmla="*/ 61 w 61"/>
                <a:gd name="T31" fmla="*/ 3 h 5"/>
                <a:gd name="T32" fmla="*/ 59 w 61"/>
                <a:gd name="T33" fmla="*/ 5 h 5"/>
                <a:gd name="T34" fmla="*/ 59 w 61"/>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5">
                  <a:moveTo>
                    <a:pt x="59" y="5"/>
                  </a:moveTo>
                  <a:lnTo>
                    <a:pt x="59" y="5"/>
                  </a:lnTo>
                  <a:lnTo>
                    <a:pt x="2" y="5"/>
                  </a:lnTo>
                  <a:lnTo>
                    <a:pt x="2" y="5"/>
                  </a:lnTo>
                  <a:lnTo>
                    <a:pt x="0" y="3"/>
                  </a:lnTo>
                  <a:lnTo>
                    <a:pt x="0" y="1"/>
                  </a:lnTo>
                  <a:lnTo>
                    <a:pt x="0" y="1"/>
                  </a:lnTo>
                  <a:lnTo>
                    <a:pt x="0" y="0"/>
                  </a:lnTo>
                  <a:lnTo>
                    <a:pt x="2" y="0"/>
                  </a:lnTo>
                  <a:lnTo>
                    <a:pt x="2" y="0"/>
                  </a:lnTo>
                  <a:lnTo>
                    <a:pt x="59" y="0"/>
                  </a:lnTo>
                  <a:lnTo>
                    <a:pt x="59" y="0"/>
                  </a:lnTo>
                  <a:lnTo>
                    <a:pt x="61" y="0"/>
                  </a:lnTo>
                  <a:lnTo>
                    <a:pt x="61" y="1"/>
                  </a:lnTo>
                  <a:lnTo>
                    <a:pt x="61" y="1"/>
                  </a:lnTo>
                  <a:lnTo>
                    <a:pt x="61" y="3"/>
                  </a:lnTo>
                  <a:lnTo>
                    <a:pt x="59" y="5"/>
                  </a:lnTo>
                  <a:lnTo>
                    <a:pt x="59"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951"/>
            <p:cNvSpPr>
              <a:spLocks/>
            </p:cNvSpPr>
            <p:nvPr/>
          </p:nvSpPr>
          <p:spPr bwMode="auto">
            <a:xfrm>
              <a:off x="9193212" y="2371725"/>
              <a:ext cx="47625" cy="4763"/>
            </a:xfrm>
            <a:custGeom>
              <a:avLst/>
              <a:gdLst>
                <a:gd name="T0" fmla="*/ 60 w 62"/>
                <a:gd name="T1" fmla="*/ 5 h 5"/>
                <a:gd name="T2" fmla="*/ 60 w 62"/>
                <a:gd name="T3" fmla="*/ 5 h 5"/>
                <a:gd name="T4" fmla="*/ 2 w 62"/>
                <a:gd name="T5" fmla="*/ 5 h 5"/>
                <a:gd name="T6" fmla="*/ 2 w 62"/>
                <a:gd name="T7" fmla="*/ 5 h 5"/>
                <a:gd name="T8" fmla="*/ 2 w 62"/>
                <a:gd name="T9" fmla="*/ 3 h 5"/>
                <a:gd name="T10" fmla="*/ 0 w 62"/>
                <a:gd name="T11" fmla="*/ 1 h 5"/>
                <a:gd name="T12" fmla="*/ 0 w 62"/>
                <a:gd name="T13" fmla="*/ 1 h 5"/>
                <a:gd name="T14" fmla="*/ 2 w 62"/>
                <a:gd name="T15" fmla="*/ 0 h 5"/>
                <a:gd name="T16" fmla="*/ 2 w 62"/>
                <a:gd name="T17" fmla="*/ 0 h 5"/>
                <a:gd name="T18" fmla="*/ 2 w 62"/>
                <a:gd name="T19" fmla="*/ 0 h 5"/>
                <a:gd name="T20" fmla="*/ 60 w 62"/>
                <a:gd name="T21" fmla="*/ 0 h 5"/>
                <a:gd name="T22" fmla="*/ 60 w 62"/>
                <a:gd name="T23" fmla="*/ 0 h 5"/>
                <a:gd name="T24" fmla="*/ 62 w 62"/>
                <a:gd name="T25" fmla="*/ 0 h 5"/>
                <a:gd name="T26" fmla="*/ 62 w 62"/>
                <a:gd name="T27" fmla="*/ 1 h 5"/>
                <a:gd name="T28" fmla="*/ 62 w 62"/>
                <a:gd name="T29" fmla="*/ 1 h 5"/>
                <a:gd name="T30" fmla="*/ 62 w 62"/>
                <a:gd name="T31" fmla="*/ 3 h 5"/>
                <a:gd name="T32" fmla="*/ 60 w 62"/>
                <a:gd name="T33" fmla="*/ 5 h 5"/>
                <a:gd name="T34" fmla="*/ 60 w 62"/>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 h="5">
                  <a:moveTo>
                    <a:pt x="60" y="5"/>
                  </a:moveTo>
                  <a:lnTo>
                    <a:pt x="60" y="5"/>
                  </a:lnTo>
                  <a:lnTo>
                    <a:pt x="2" y="5"/>
                  </a:lnTo>
                  <a:lnTo>
                    <a:pt x="2" y="5"/>
                  </a:lnTo>
                  <a:lnTo>
                    <a:pt x="2" y="3"/>
                  </a:lnTo>
                  <a:lnTo>
                    <a:pt x="0" y="1"/>
                  </a:lnTo>
                  <a:lnTo>
                    <a:pt x="0" y="1"/>
                  </a:lnTo>
                  <a:lnTo>
                    <a:pt x="2" y="0"/>
                  </a:lnTo>
                  <a:lnTo>
                    <a:pt x="2" y="0"/>
                  </a:lnTo>
                  <a:lnTo>
                    <a:pt x="2" y="0"/>
                  </a:lnTo>
                  <a:lnTo>
                    <a:pt x="60" y="0"/>
                  </a:lnTo>
                  <a:lnTo>
                    <a:pt x="60" y="0"/>
                  </a:lnTo>
                  <a:lnTo>
                    <a:pt x="62" y="0"/>
                  </a:lnTo>
                  <a:lnTo>
                    <a:pt x="62" y="1"/>
                  </a:lnTo>
                  <a:lnTo>
                    <a:pt x="62" y="1"/>
                  </a:lnTo>
                  <a:lnTo>
                    <a:pt x="62" y="3"/>
                  </a:lnTo>
                  <a:lnTo>
                    <a:pt x="60" y="5"/>
                  </a:lnTo>
                  <a:lnTo>
                    <a:pt x="60"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952"/>
            <p:cNvSpPr>
              <a:spLocks/>
            </p:cNvSpPr>
            <p:nvPr/>
          </p:nvSpPr>
          <p:spPr bwMode="auto">
            <a:xfrm>
              <a:off x="9477375" y="2284413"/>
              <a:ext cx="41275" cy="26988"/>
            </a:xfrm>
            <a:custGeom>
              <a:avLst/>
              <a:gdLst>
                <a:gd name="T0" fmla="*/ 4 w 52"/>
                <a:gd name="T1" fmla="*/ 34 h 34"/>
                <a:gd name="T2" fmla="*/ 4 w 52"/>
                <a:gd name="T3" fmla="*/ 34 h 34"/>
                <a:gd name="T4" fmla="*/ 2 w 52"/>
                <a:gd name="T5" fmla="*/ 32 h 34"/>
                <a:gd name="T6" fmla="*/ 0 w 52"/>
                <a:gd name="T7" fmla="*/ 30 h 34"/>
                <a:gd name="T8" fmla="*/ 0 w 52"/>
                <a:gd name="T9" fmla="*/ 30 h 34"/>
                <a:gd name="T10" fmla="*/ 0 w 52"/>
                <a:gd name="T11" fmla="*/ 29 h 34"/>
                <a:gd name="T12" fmla="*/ 2 w 52"/>
                <a:gd name="T13" fmla="*/ 27 h 34"/>
                <a:gd name="T14" fmla="*/ 2 w 52"/>
                <a:gd name="T15" fmla="*/ 27 h 34"/>
                <a:gd name="T16" fmla="*/ 49 w 52"/>
                <a:gd name="T17" fmla="*/ 0 h 34"/>
                <a:gd name="T18" fmla="*/ 49 w 52"/>
                <a:gd name="T19" fmla="*/ 0 h 34"/>
                <a:gd name="T20" fmla="*/ 52 w 52"/>
                <a:gd name="T21" fmla="*/ 0 h 34"/>
                <a:gd name="T22" fmla="*/ 52 w 52"/>
                <a:gd name="T23" fmla="*/ 2 h 34"/>
                <a:gd name="T24" fmla="*/ 52 w 52"/>
                <a:gd name="T25" fmla="*/ 2 h 34"/>
                <a:gd name="T26" fmla="*/ 52 w 52"/>
                <a:gd name="T27" fmla="*/ 3 h 34"/>
                <a:gd name="T28" fmla="*/ 52 w 52"/>
                <a:gd name="T29" fmla="*/ 5 h 34"/>
                <a:gd name="T30" fmla="*/ 52 w 52"/>
                <a:gd name="T31" fmla="*/ 5 h 34"/>
                <a:gd name="T32" fmla="*/ 4 w 52"/>
                <a:gd name="T33" fmla="*/ 32 h 34"/>
                <a:gd name="T34" fmla="*/ 4 w 52"/>
                <a:gd name="T35" fmla="*/ 32 h 34"/>
                <a:gd name="T36" fmla="*/ 4 w 52"/>
                <a:gd name="T37" fmla="*/ 34 h 34"/>
                <a:gd name="T38" fmla="*/ 4 w 52"/>
                <a:gd name="T39" fmla="*/ 34 h 34"/>
                <a:gd name="T40" fmla="*/ 4 w 52"/>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4">
                  <a:moveTo>
                    <a:pt x="4" y="34"/>
                  </a:moveTo>
                  <a:lnTo>
                    <a:pt x="4" y="34"/>
                  </a:lnTo>
                  <a:lnTo>
                    <a:pt x="2" y="32"/>
                  </a:lnTo>
                  <a:lnTo>
                    <a:pt x="0" y="30"/>
                  </a:lnTo>
                  <a:lnTo>
                    <a:pt x="0" y="30"/>
                  </a:lnTo>
                  <a:lnTo>
                    <a:pt x="0" y="29"/>
                  </a:lnTo>
                  <a:lnTo>
                    <a:pt x="2" y="27"/>
                  </a:lnTo>
                  <a:lnTo>
                    <a:pt x="2" y="27"/>
                  </a:lnTo>
                  <a:lnTo>
                    <a:pt x="49" y="0"/>
                  </a:lnTo>
                  <a:lnTo>
                    <a:pt x="49" y="0"/>
                  </a:lnTo>
                  <a:lnTo>
                    <a:pt x="52" y="0"/>
                  </a:lnTo>
                  <a:lnTo>
                    <a:pt x="52" y="2"/>
                  </a:lnTo>
                  <a:lnTo>
                    <a:pt x="52" y="2"/>
                  </a:lnTo>
                  <a:lnTo>
                    <a:pt x="52" y="3"/>
                  </a:lnTo>
                  <a:lnTo>
                    <a:pt x="52" y="5"/>
                  </a:lnTo>
                  <a:lnTo>
                    <a:pt x="52" y="5"/>
                  </a:lnTo>
                  <a:lnTo>
                    <a:pt x="4" y="32"/>
                  </a:lnTo>
                  <a:lnTo>
                    <a:pt x="4" y="32"/>
                  </a:lnTo>
                  <a:lnTo>
                    <a:pt x="4" y="34"/>
                  </a:lnTo>
                  <a:lnTo>
                    <a:pt x="4" y="34"/>
                  </a:lnTo>
                  <a:lnTo>
                    <a:pt x="4"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953"/>
            <p:cNvSpPr>
              <a:spLocks/>
            </p:cNvSpPr>
            <p:nvPr/>
          </p:nvSpPr>
          <p:spPr bwMode="auto">
            <a:xfrm>
              <a:off x="9215437" y="2436813"/>
              <a:ext cx="42863" cy="25400"/>
            </a:xfrm>
            <a:custGeom>
              <a:avLst/>
              <a:gdLst>
                <a:gd name="T0" fmla="*/ 4 w 54"/>
                <a:gd name="T1" fmla="*/ 33 h 33"/>
                <a:gd name="T2" fmla="*/ 4 w 54"/>
                <a:gd name="T3" fmla="*/ 33 h 33"/>
                <a:gd name="T4" fmla="*/ 2 w 54"/>
                <a:gd name="T5" fmla="*/ 33 h 33"/>
                <a:gd name="T6" fmla="*/ 2 w 54"/>
                <a:gd name="T7" fmla="*/ 31 h 33"/>
                <a:gd name="T8" fmla="*/ 2 w 54"/>
                <a:gd name="T9" fmla="*/ 31 h 33"/>
                <a:gd name="T10" fmla="*/ 0 w 54"/>
                <a:gd name="T11" fmla="*/ 29 h 33"/>
                <a:gd name="T12" fmla="*/ 2 w 54"/>
                <a:gd name="T13" fmla="*/ 27 h 33"/>
                <a:gd name="T14" fmla="*/ 2 w 54"/>
                <a:gd name="T15" fmla="*/ 27 h 33"/>
                <a:gd name="T16" fmla="*/ 51 w 54"/>
                <a:gd name="T17" fmla="*/ 0 h 33"/>
                <a:gd name="T18" fmla="*/ 51 w 54"/>
                <a:gd name="T19" fmla="*/ 0 h 33"/>
                <a:gd name="T20" fmla="*/ 52 w 54"/>
                <a:gd name="T21" fmla="*/ 0 h 33"/>
                <a:gd name="T22" fmla="*/ 54 w 54"/>
                <a:gd name="T23" fmla="*/ 2 h 33"/>
                <a:gd name="T24" fmla="*/ 54 w 54"/>
                <a:gd name="T25" fmla="*/ 2 h 33"/>
                <a:gd name="T26" fmla="*/ 54 w 54"/>
                <a:gd name="T27" fmla="*/ 4 h 33"/>
                <a:gd name="T28" fmla="*/ 52 w 54"/>
                <a:gd name="T29" fmla="*/ 4 h 33"/>
                <a:gd name="T30" fmla="*/ 52 w 54"/>
                <a:gd name="T31" fmla="*/ 4 h 33"/>
                <a:gd name="T32" fmla="*/ 6 w 54"/>
                <a:gd name="T33" fmla="*/ 31 h 33"/>
                <a:gd name="T34" fmla="*/ 6 w 54"/>
                <a:gd name="T35" fmla="*/ 31 h 33"/>
                <a:gd name="T36" fmla="*/ 4 w 54"/>
                <a:gd name="T37" fmla="*/ 33 h 33"/>
                <a:gd name="T38" fmla="*/ 4 w 54"/>
                <a:gd name="T3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 h="33">
                  <a:moveTo>
                    <a:pt x="4" y="33"/>
                  </a:moveTo>
                  <a:lnTo>
                    <a:pt x="4" y="33"/>
                  </a:lnTo>
                  <a:lnTo>
                    <a:pt x="2" y="33"/>
                  </a:lnTo>
                  <a:lnTo>
                    <a:pt x="2" y="31"/>
                  </a:lnTo>
                  <a:lnTo>
                    <a:pt x="2" y="31"/>
                  </a:lnTo>
                  <a:lnTo>
                    <a:pt x="0" y="29"/>
                  </a:lnTo>
                  <a:lnTo>
                    <a:pt x="2" y="27"/>
                  </a:lnTo>
                  <a:lnTo>
                    <a:pt x="2" y="27"/>
                  </a:lnTo>
                  <a:lnTo>
                    <a:pt x="51" y="0"/>
                  </a:lnTo>
                  <a:lnTo>
                    <a:pt x="51" y="0"/>
                  </a:lnTo>
                  <a:lnTo>
                    <a:pt x="52" y="0"/>
                  </a:lnTo>
                  <a:lnTo>
                    <a:pt x="54" y="2"/>
                  </a:lnTo>
                  <a:lnTo>
                    <a:pt x="54" y="2"/>
                  </a:lnTo>
                  <a:lnTo>
                    <a:pt x="54" y="4"/>
                  </a:lnTo>
                  <a:lnTo>
                    <a:pt x="52" y="4"/>
                  </a:lnTo>
                  <a:lnTo>
                    <a:pt x="52" y="4"/>
                  </a:lnTo>
                  <a:lnTo>
                    <a:pt x="6" y="31"/>
                  </a:lnTo>
                  <a:lnTo>
                    <a:pt x="6" y="31"/>
                  </a:lnTo>
                  <a:lnTo>
                    <a:pt x="4" y="33"/>
                  </a:lnTo>
                  <a:lnTo>
                    <a:pt x="4"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954"/>
            <p:cNvSpPr>
              <a:spLocks/>
            </p:cNvSpPr>
            <p:nvPr/>
          </p:nvSpPr>
          <p:spPr bwMode="auto">
            <a:xfrm>
              <a:off x="9429750" y="2222500"/>
              <a:ext cx="25400" cy="42863"/>
            </a:xfrm>
            <a:custGeom>
              <a:avLst/>
              <a:gdLst>
                <a:gd name="T0" fmla="*/ 3 w 32"/>
                <a:gd name="T1" fmla="*/ 54 h 54"/>
                <a:gd name="T2" fmla="*/ 3 w 32"/>
                <a:gd name="T3" fmla="*/ 54 h 54"/>
                <a:gd name="T4" fmla="*/ 2 w 32"/>
                <a:gd name="T5" fmla="*/ 54 h 54"/>
                <a:gd name="T6" fmla="*/ 2 w 32"/>
                <a:gd name="T7" fmla="*/ 52 h 54"/>
                <a:gd name="T8" fmla="*/ 2 w 32"/>
                <a:gd name="T9" fmla="*/ 52 h 54"/>
                <a:gd name="T10" fmla="*/ 0 w 32"/>
                <a:gd name="T11" fmla="*/ 50 h 54"/>
                <a:gd name="T12" fmla="*/ 2 w 32"/>
                <a:gd name="T13" fmla="*/ 48 h 54"/>
                <a:gd name="T14" fmla="*/ 2 w 32"/>
                <a:gd name="T15" fmla="*/ 48 h 54"/>
                <a:gd name="T16" fmla="*/ 27 w 32"/>
                <a:gd name="T17" fmla="*/ 2 h 54"/>
                <a:gd name="T18" fmla="*/ 27 w 32"/>
                <a:gd name="T19" fmla="*/ 2 h 54"/>
                <a:gd name="T20" fmla="*/ 29 w 32"/>
                <a:gd name="T21" fmla="*/ 0 h 54"/>
                <a:gd name="T22" fmla="*/ 30 w 32"/>
                <a:gd name="T23" fmla="*/ 0 h 54"/>
                <a:gd name="T24" fmla="*/ 30 w 32"/>
                <a:gd name="T25" fmla="*/ 0 h 54"/>
                <a:gd name="T26" fmla="*/ 32 w 32"/>
                <a:gd name="T27" fmla="*/ 2 h 54"/>
                <a:gd name="T28" fmla="*/ 32 w 32"/>
                <a:gd name="T29" fmla="*/ 3 h 54"/>
                <a:gd name="T30" fmla="*/ 32 w 32"/>
                <a:gd name="T31" fmla="*/ 3 h 54"/>
                <a:gd name="T32" fmla="*/ 5 w 32"/>
                <a:gd name="T33" fmla="*/ 50 h 54"/>
                <a:gd name="T34" fmla="*/ 5 w 32"/>
                <a:gd name="T35" fmla="*/ 50 h 54"/>
                <a:gd name="T36" fmla="*/ 3 w 32"/>
                <a:gd name="T37" fmla="*/ 52 h 54"/>
                <a:gd name="T38" fmla="*/ 3 w 32"/>
                <a:gd name="T39" fmla="*/ 54 h 54"/>
                <a:gd name="T40" fmla="*/ 3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3" y="54"/>
                  </a:moveTo>
                  <a:lnTo>
                    <a:pt x="3" y="54"/>
                  </a:lnTo>
                  <a:lnTo>
                    <a:pt x="2" y="54"/>
                  </a:lnTo>
                  <a:lnTo>
                    <a:pt x="2" y="52"/>
                  </a:lnTo>
                  <a:lnTo>
                    <a:pt x="2" y="52"/>
                  </a:lnTo>
                  <a:lnTo>
                    <a:pt x="0" y="50"/>
                  </a:lnTo>
                  <a:lnTo>
                    <a:pt x="2" y="48"/>
                  </a:lnTo>
                  <a:lnTo>
                    <a:pt x="2" y="48"/>
                  </a:lnTo>
                  <a:lnTo>
                    <a:pt x="27" y="2"/>
                  </a:lnTo>
                  <a:lnTo>
                    <a:pt x="27" y="2"/>
                  </a:lnTo>
                  <a:lnTo>
                    <a:pt x="29" y="0"/>
                  </a:lnTo>
                  <a:lnTo>
                    <a:pt x="30" y="0"/>
                  </a:lnTo>
                  <a:lnTo>
                    <a:pt x="30" y="0"/>
                  </a:lnTo>
                  <a:lnTo>
                    <a:pt x="32" y="2"/>
                  </a:lnTo>
                  <a:lnTo>
                    <a:pt x="32" y="3"/>
                  </a:lnTo>
                  <a:lnTo>
                    <a:pt x="32" y="3"/>
                  </a:lnTo>
                  <a:lnTo>
                    <a:pt x="5" y="50"/>
                  </a:lnTo>
                  <a:lnTo>
                    <a:pt x="5" y="50"/>
                  </a:lnTo>
                  <a:lnTo>
                    <a:pt x="3" y="52"/>
                  </a:lnTo>
                  <a:lnTo>
                    <a:pt x="3" y="54"/>
                  </a:lnTo>
                  <a:lnTo>
                    <a:pt x="3"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955"/>
            <p:cNvSpPr>
              <a:spLocks/>
            </p:cNvSpPr>
            <p:nvPr/>
          </p:nvSpPr>
          <p:spPr bwMode="auto">
            <a:xfrm>
              <a:off x="9280525" y="2482850"/>
              <a:ext cx="25400" cy="41275"/>
            </a:xfrm>
            <a:custGeom>
              <a:avLst/>
              <a:gdLst>
                <a:gd name="T0" fmla="*/ 2 w 32"/>
                <a:gd name="T1" fmla="*/ 52 h 52"/>
                <a:gd name="T2" fmla="*/ 2 w 32"/>
                <a:gd name="T3" fmla="*/ 52 h 52"/>
                <a:gd name="T4" fmla="*/ 2 w 32"/>
                <a:gd name="T5" fmla="*/ 52 h 52"/>
                <a:gd name="T6" fmla="*/ 2 w 32"/>
                <a:gd name="T7" fmla="*/ 52 h 52"/>
                <a:gd name="T8" fmla="*/ 2 w 32"/>
                <a:gd name="T9" fmla="*/ 52 h 52"/>
                <a:gd name="T10" fmla="*/ 0 w 32"/>
                <a:gd name="T11" fmla="*/ 50 h 52"/>
                <a:gd name="T12" fmla="*/ 0 w 32"/>
                <a:gd name="T13" fmla="*/ 48 h 52"/>
                <a:gd name="T14" fmla="*/ 0 w 32"/>
                <a:gd name="T15" fmla="*/ 48 h 52"/>
                <a:gd name="T16" fmla="*/ 27 w 32"/>
                <a:gd name="T17" fmla="*/ 2 h 52"/>
                <a:gd name="T18" fmla="*/ 27 w 32"/>
                <a:gd name="T19" fmla="*/ 2 h 52"/>
                <a:gd name="T20" fmla="*/ 29 w 32"/>
                <a:gd name="T21" fmla="*/ 0 h 52"/>
                <a:gd name="T22" fmla="*/ 31 w 32"/>
                <a:gd name="T23" fmla="*/ 0 h 52"/>
                <a:gd name="T24" fmla="*/ 31 w 32"/>
                <a:gd name="T25" fmla="*/ 0 h 52"/>
                <a:gd name="T26" fmla="*/ 32 w 32"/>
                <a:gd name="T27" fmla="*/ 2 h 52"/>
                <a:gd name="T28" fmla="*/ 32 w 32"/>
                <a:gd name="T29" fmla="*/ 3 h 52"/>
                <a:gd name="T30" fmla="*/ 32 w 32"/>
                <a:gd name="T31" fmla="*/ 3 h 52"/>
                <a:gd name="T32" fmla="*/ 6 w 32"/>
                <a:gd name="T33" fmla="*/ 52 h 52"/>
                <a:gd name="T34" fmla="*/ 6 w 32"/>
                <a:gd name="T35" fmla="*/ 52 h 52"/>
                <a:gd name="T36" fmla="*/ 2 w 32"/>
                <a:gd name="T37" fmla="*/ 52 h 52"/>
                <a:gd name="T38" fmla="*/ 2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2" y="52"/>
                  </a:moveTo>
                  <a:lnTo>
                    <a:pt x="2" y="52"/>
                  </a:lnTo>
                  <a:lnTo>
                    <a:pt x="2" y="52"/>
                  </a:lnTo>
                  <a:lnTo>
                    <a:pt x="2" y="52"/>
                  </a:lnTo>
                  <a:lnTo>
                    <a:pt x="2" y="52"/>
                  </a:lnTo>
                  <a:lnTo>
                    <a:pt x="0" y="50"/>
                  </a:lnTo>
                  <a:lnTo>
                    <a:pt x="0" y="48"/>
                  </a:lnTo>
                  <a:lnTo>
                    <a:pt x="0" y="48"/>
                  </a:lnTo>
                  <a:lnTo>
                    <a:pt x="27" y="2"/>
                  </a:lnTo>
                  <a:lnTo>
                    <a:pt x="27" y="2"/>
                  </a:lnTo>
                  <a:lnTo>
                    <a:pt x="29" y="0"/>
                  </a:lnTo>
                  <a:lnTo>
                    <a:pt x="31" y="0"/>
                  </a:lnTo>
                  <a:lnTo>
                    <a:pt x="31" y="0"/>
                  </a:lnTo>
                  <a:lnTo>
                    <a:pt x="32" y="2"/>
                  </a:lnTo>
                  <a:lnTo>
                    <a:pt x="32" y="3"/>
                  </a:lnTo>
                  <a:lnTo>
                    <a:pt x="32" y="3"/>
                  </a:lnTo>
                  <a:lnTo>
                    <a:pt x="6" y="52"/>
                  </a:lnTo>
                  <a:lnTo>
                    <a:pt x="6" y="52"/>
                  </a:lnTo>
                  <a:lnTo>
                    <a:pt x="2" y="52"/>
                  </a:lnTo>
                  <a:lnTo>
                    <a:pt x="2"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956"/>
            <p:cNvSpPr>
              <a:spLocks/>
            </p:cNvSpPr>
            <p:nvPr/>
          </p:nvSpPr>
          <p:spPr bwMode="auto">
            <a:xfrm>
              <a:off x="9336087" y="2201863"/>
              <a:ext cx="11113" cy="47625"/>
            </a:xfrm>
            <a:custGeom>
              <a:avLst/>
              <a:gdLst>
                <a:gd name="T0" fmla="*/ 13 w 15"/>
                <a:gd name="T1" fmla="*/ 59 h 59"/>
                <a:gd name="T2" fmla="*/ 13 w 15"/>
                <a:gd name="T3" fmla="*/ 59 h 59"/>
                <a:gd name="T4" fmla="*/ 11 w 15"/>
                <a:gd name="T5" fmla="*/ 59 h 59"/>
                <a:gd name="T6" fmla="*/ 9 w 15"/>
                <a:gd name="T7" fmla="*/ 55 h 59"/>
                <a:gd name="T8" fmla="*/ 9 w 15"/>
                <a:gd name="T9" fmla="*/ 55 h 59"/>
                <a:gd name="T10" fmla="*/ 0 w 15"/>
                <a:gd name="T11" fmla="*/ 1 h 59"/>
                <a:gd name="T12" fmla="*/ 0 w 15"/>
                <a:gd name="T13" fmla="*/ 1 h 59"/>
                <a:gd name="T14" fmla="*/ 0 w 15"/>
                <a:gd name="T15" fmla="*/ 0 h 59"/>
                <a:gd name="T16" fmla="*/ 2 w 15"/>
                <a:gd name="T17" fmla="*/ 0 h 59"/>
                <a:gd name="T18" fmla="*/ 2 w 15"/>
                <a:gd name="T19" fmla="*/ 0 h 59"/>
                <a:gd name="T20" fmla="*/ 4 w 15"/>
                <a:gd name="T21" fmla="*/ 0 h 59"/>
                <a:gd name="T22" fmla="*/ 6 w 15"/>
                <a:gd name="T23" fmla="*/ 1 h 59"/>
                <a:gd name="T24" fmla="*/ 6 w 15"/>
                <a:gd name="T25" fmla="*/ 1 h 59"/>
                <a:gd name="T26" fmla="*/ 15 w 15"/>
                <a:gd name="T27" fmla="*/ 55 h 59"/>
                <a:gd name="T28" fmla="*/ 15 w 15"/>
                <a:gd name="T29" fmla="*/ 55 h 59"/>
                <a:gd name="T30" fmla="*/ 15 w 15"/>
                <a:gd name="T31" fmla="*/ 57 h 59"/>
                <a:gd name="T32" fmla="*/ 13 w 15"/>
                <a:gd name="T33" fmla="*/ 59 h 59"/>
                <a:gd name="T34" fmla="*/ 13 w 15"/>
                <a:gd name="T3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59">
                  <a:moveTo>
                    <a:pt x="13" y="59"/>
                  </a:moveTo>
                  <a:lnTo>
                    <a:pt x="13" y="59"/>
                  </a:lnTo>
                  <a:lnTo>
                    <a:pt x="11" y="59"/>
                  </a:lnTo>
                  <a:lnTo>
                    <a:pt x="9" y="55"/>
                  </a:lnTo>
                  <a:lnTo>
                    <a:pt x="9" y="55"/>
                  </a:lnTo>
                  <a:lnTo>
                    <a:pt x="0" y="1"/>
                  </a:lnTo>
                  <a:lnTo>
                    <a:pt x="0" y="1"/>
                  </a:lnTo>
                  <a:lnTo>
                    <a:pt x="0" y="0"/>
                  </a:lnTo>
                  <a:lnTo>
                    <a:pt x="2" y="0"/>
                  </a:lnTo>
                  <a:lnTo>
                    <a:pt x="2" y="0"/>
                  </a:lnTo>
                  <a:lnTo>
                    <a:pt x="4" y="0"/>
                  </a:lnTo>
                  <a:lnTo>
                    <a:pt x="6" y="1"/>
                  </a:lnTo>
                  <a:lnTo>
                    <a:pt x="6" y="1"/>
                  </a:lnTo>
                  <a:lnTo>
                    <a:pt x="15" y="55"/>
                  </a:lnTo>
                  <a:lnTo>
                    <a:pt x="15" y="55"/>
                  </a:lnTo>
                  <a:lnTo>
                    <a:pt x="15" y="57"/>
                  </a:lnTo>
                  <a:lnTo>
                    <a:pt x="13" y="59"/>
                  </a:lnTo>
                  <a:lnTo>
                    <a:pt x="13" y="5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957"/>
            <p:cNvSpPr>
              <a:spLocks/>
            </p:cNvSpPr>
            <p:nvPr/>
          </p:nvSpPr>
          <p:spPr bwMode="auto">
            <a:xfrm>
              <a:off x="9388475" y="2498725"/>
              <a:ext cx="11113" cy="46038"/>
            </a:xfrm>
            <a:custGeom>
              <a:avLst/>
              <a:gdLst>
                <a:gd name="T0" fmla="*/ 12 w 14"/>
                <a:gd name="T1" fmla="*/ 57 h 57"/>
                <a:gd name="T2" fmla="*/ 12 w 14"/>
                <a:gd name="T3" fmla="*/ 57 h 57"/>
                <a:gd name="T4" fmla="*/ 9 w 14"/>
                <a:gd name="T5" fmla="*/ 57 h 57"/>
                <a:gd name="T6" fmla="*/ 9 w 14"/>
                <a:gd name="T7" fmla="*/ 57 h 57"/>
                <a:gd name="T8" fmla="*/ 9 w 14"/>
                <a:gd name="T9" fmla="*/ 57 h 57"/>
                <a:gd name="T10" fmla="*/ 0 w 14"/>
                <a:gd name="T11" fmla="*/ 1 h 57"/>
                <a:gd name="T12" fmla="*/ 0 w 14"/>
                <a:gd name="T13" fmla="*/ 1 h 57"/>
                <a:gd name="T14" fmla="*/ 0 w 14"/>
                <a:gd name="T15" fmla="*/ 0 h 57"/>
                <a:gd name="T16" fmla="*/ 2 w 14"/>
                <a:gd name="T17" fmla="*/ 0 h 57"/>
                <a:gd name="T18" fmla="*/ 2 w 14"/>
                <a:gd name="T19" fmla="*/ 0 h 57"/>
                <a:gd name="T20" fmla="*/ 3 w 14"/>
                <a:gd name="T21" fmla="*/ 0 h 57"/>
                <a:gd name="T22" fmla="*/ 3 w 14"/>
                <a:gd name="T23" fmla="*/ 1 h 57"/>
                <a:gd name="T24" fmla="*/ 3 w 14"/>
                <a:gd name="T25" fmla="*/ 1 h 57"/>
                <a:gd name="T26" fmla="*/ 14 w 14"/>
                <a:gd name="T27" fmla="*/ 55 h 57"/>
                <a:gd name="T28" fmla="*/ 14 w 14"/>
                <a:gd name="T29" fmla="*/ 55 h 57"/>
                <a:gd name="T30" fmla="*/ 14 w 14"/>
                <a:gd name="T31" fmla="*/ 57 h 57"/>
                <a:gd name="T32" fmla="*/ 12 w 14"/>
                <a:gd name="T33" fmla="*/ 57 h 57"/>
                <a:gd name="T34" fmla="*/ 12 w 14"/>
                <a:gd name="T35"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 h="57">
                  <a:moveTo>
                    <a:pt x="12" y="57"/>
                  </a:moveTo>
                  <a:lnTo>
                    <a:pt x="12" y="57"/>
                  </a:lnTo>
                  <a:lnTo>
                    <a:pt x="9" y="57"/>
                  </a:lnTo>
                  <a:lnTo>
                    <a:pt x="9" y="57"/>
                  </a:lnTo>
                  <a:lnTo>
                    <a:pt x="9" y="57"/>
                  </a:lnTo>
                  <a:lnTo>
                    <a:pt x="0" y="1"/>
                  </a:lnTo>
                  <a:lnTo>
                    <a:pt x="0" y="1"/>
                  </a:lnTo>
                  <a:lnTo>
                    <a:pt x="0" y="0"/>
                  </a:lnTo>
                  <a:lnTo>
                    <a:pt x="2" y="0"/>
                  </a:lnTo>
                  <a:lnTo>
                    <a:pt x="2" y="0"/>
                  </a:lnTo>
                  <a:lnTo>
                    <a:pt x="3" y="0"/>
                  </a:lnTo>
                  <a:lnTo>
                    <a:pt x="3" y="1"/>
                  </a:lnTo>
                  <a:lnTo>
                    <a:pt x="3" y="1"/>
                  </a:lnTo>
                  <a:lnTo>
                    <a:pt x="14" y="55"/>
                  </a:lnTo>
                  <a:lnTo>
                    <a:pt x="14" y="55"/>
                  </a:lnTo>
                  <a:lnTo>
                    <a:pt x="14" y="57"/>
                  </a:lnTo>
                  <a:lnTo>
                    <a:pt x="12" y="57"/>
                  </a:lnTo>
                  <a:lnTo>
                    <a:pt x="12"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958"/>
            <p:cNvSpPr>
              <a:spLocks/>
            </p:cNvSpPr>
            <p:nvPr/>
          </p:nvSpPr>
          <p:spPr bwMode="auto">
            <a:xfrm>
              <a:off x="9253537" y="2239963"/>
              <a:ext cx="33338" cy="38100"/>
            </a:xfrm>
            <a:custGeom>
              <a:avLst/>
              <a:gdLst>
                <a:gd name="T0" fmla="*/ 39 w 41"/>
                <a:gd name="T1" fmla="*/ 49 h 49"/>
                <a:gd name="T2" fmla="*/ 39 w 41"/>
                <a:gd name="T3" fmla="*/ 49 h 49"/>
                <a:gd name="T4" fmla="*/ 38 w 41"/>
                <a:gd name="T5" fmla="*/ 49 h 49"/>
                <a:gd name="T6" fmla="*/ 36 w 41"/>
                <a:gd name="T7" fmla="*/ 47 h 49"/>
                <a:gd name="T8" fmla="*/ 36 w 41"/>
                <a:gd name="T9" fmla="*/ 47 h 49"/>
                <a:gd name="T10" fmla="*/ 2 w 41"/>
                <a:gd name="T11" fmla="*/ 6 h 49"/>
                <a:gd name="T12" fmla="*/ 2 w 41"/>
                <a:gd name="T13" fmla="*/ 6 h 49"/>
                <a:gd name="T14" fmla="*/ 0 w 41"/>
                <a:gd name="T15" fmla="*/ 4 h 49"/>
                <a:gd name="T16" fmla="*/ 2 w 41"/>
                <a:gd name="T17" fmla="*/ 0 h 49"/>
                <a:gd name="T18" fmla="*/ 2 w 41"/>
                <a:gd name="T19" fmla="*/ 0 h 49"/>
                <a:gd name="T20" fmla="*/ 3 w 41"/>
                <a:gd name="T21" fmla="*/ 0 h 49"/>
                <a:gd name="T22" fmla="*/ 5 w 41"/>
                <a:gd name="T23" fmla="*/ 2 h 49"/>
                <a:gd name="T24" fmla="*/ 5 w 41"/>
                <a:gd name="T25" fmla="*/ 2 h 49"/>
                <a:gd name="T26" fmla="*/ 39 w 41"/>
                <a:gd name="T27" fmla="*/ 43 h 49"/>
                <a:gd name="T28" fmla="*/ 39 w 41"/>
                <a:gd name="T29" fmla="*/ 43 h 49"/>
                <a:gd name="T30" fmla="*/ 41 w 41"/>
                <a:gd name="T31" fmla="*/ 45 h 49"/>
                <a:gd name="T32" fmla="*/ 39 w 41"/>
                <a:gd name="T33" fmla="*/ 49 h 49"/>
                <a:gd name="T34" fmla="*/ 39 w 41"/>
                <a:gd name="T3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9">
                  <a:moveTo>
                    <a:pt x="39" y="49"/>
                  </a:moveTo>
                  <a:lnTo>
                    <a:pt x="39" y="49"/>
                  </a:lnTo>
                  <a:lnTo>
                    <a:pt x="38" y="49"/>
                  </a:lnTo>
                  <a:lnTo>
                    <a:pt x="36" y="47"/>
                  </a:lnTo>
                  <a:lnTo>
                    <a:pt x="36" y="47"/>
                  </a:lnTo>
                  <a:lnTo>
                    <a:pt x="2" y="6"/>
                  </a:lnTo>
                  <a:lnTo>
                    <a:pt x="2" y="6"/>
                  </a:lnTo>
                  <a:lnTo>
                    <a:pt x="0" y="4"/>
                  </a:lnTo>
                  <a:lnTo>
                    <a:pt x="2" y="0"/>
                  </a:lnTo>
                  <a:lnTo>
                    <a:pt x="2" y="0"/>
                  </a:lnTo>
                  <a:lnTo>
                    <a:pt x="3" y="0"/>
                  </a:lnTo>
                  <a:lnTo>
                    <a:pt x="5" y="2"/>
                  </a:lnTo>
                  <a:lnTo>
                    <a:pt x="5" y="2"/>
                  </a:lnTo>
                  <a:lnTo>
                    <a:pt x="39" y="43"/>
                  </a:lnTo>
                  <a:lnTo>
                    <a:pt x="39" y="43"/>
                  </a:lnTo>
                  <a:lnTo>
                    <a:pt x="41" y="45"/>
                  </a:lnTo>
                  <a:lnTo>
                    <a:pt x="39" y="49"/>
                  </a:lnTo>
                  <a:lnTo>
                    <a:pt x="39" y="4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959"/>
            <p:cNvSpPr>
              <a:spLocks/>
            </p:cNvSpPr>
            <p:nvPr/>
          </p:nvSpPr>
          <p:spPr bwMode="auto">
            <a:xfrm>
              <a:off x="9448800" y="2470150"/>
              <a:ext cx="31750" cy="38100"/>
            </a:xfrm>
            <a:custGeom>
              <a:avLst/>
              <a:gdLst>
                <a:gd name="T0" fmla="*/ 40 w 42"/>
                <a:gd name="T1" fmla="*/ 46 h 46"/>
                <a:gd name="T2" fmla="*/ 40 w 42"/>
                <a:gd name="T3" fmla="*/ 46 h 46"/>
                <a:gd name="T4" fmla="*/ 38 w 42"/>
                <a:gd name="T5" fmla="*/ 46 h 46"/>
                <a:gd name="T6" fmla="*/ 36 w 42"/>
                <a:gd name="T7" fmla="*/ 46 h 46"/>
                <a:gd name="T8" fmla="*/ 36 w 42"/>
                <a:gd name="T9" fmla="*/ 46 h 46"/>
                <a:gd name="T10" fmla="*/ 0 w 42"/>
                <a:gd name="T11" fmla="*/ 3 h 46"/>
                <a:gd name="T12" fmla="*/ 0 w 42"/>
                <a:gd name="T13" fmla="*/ 3 h 46"/>
                <a:gd name="T14" fmla="*/ 0 w 42"/>
                <a:gd name="T15" fmla="*/ 1 h 46"/>
                <a:gd name="T16" fmla="*/ 2 w 42"/>
                <a:gd name="T17" fmla="*/ 0 h 46"/>
                <a:gd name="T18" fmla="*/ 2 w 42"/>
                <a:gd name="T19" fmla="*/ 0 h 46"/>
                <a:gd name="T20" fmla="*/ 4 w 42"/>
                <a:gd name="T21" fmla="*/ 0 h 46"/>
                <a:gd name="T22" fmla="*/ 6 w 42"/>
                <a:gd name="T23" fmla="*/ 0 h 46"/>
                <a:gd name="T24" fmla="*/ 6 w 42"/>
                <a:gd name="T25" fmla="*/ 0 h 46"/>
                <a:gd name="T26" fmla="*/ 40 w 42"/>
                <a:gd name="T27" fmla="*/ 43 h 46"/>
                <a:gd name="T28" fmla="*/ 40 w 42"/>
                <a:gd name="T29" fmla="*/ 43 h 46"/>
                <a:gd name="T30" fmla="*/ 42 w 42"/>
                <a:gd name="T31" fmla="*/ 45 h 46"/>
                <a:gd name="T32" fmla="*/ 40 w 42"/>
                <a:gd name="T33" fmla="*/ 46 h 46"/>
                <a:gd name="T34" fmla="*/ 40 w 42"/>
                <a:gd name="T35" fmla="*/ 46 h 46"/>
                <a:gd name="T36" fmla="*/ 40 w 42"/>
                <a:gd name="T37" fmla="*/ 46 h 46"/>
                <a:gd name="T38" fmla="*/ 40 w 42"/>
                <a:gd name="T39"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 h="46">
                  <a:moveTo>
                    <a:pt x="40" y="46"/>
                  </a:moveTo>
                  <a:lnTo>
                    <a:pt x="40" y="46"/>
                  </a:lnTo>
                  <a:lnTo>
                    <a:pt x="38" y="46"/>
                  </a:lnTo>
                  <a:lnTo>
                    <a:pt x="36" y="46"/>
                  </a:lnTo>
                  <a:lnTo>
                    <a:pt x="36" y="46"/>
                  </a:lnTo>
                  <a:lnTo>
                    <a:pt x="0" y="3"/>
                  </a:lnTo>
                  <a:lnTo>
                    <a:pt x="0" y="3"/>
                  </a:lnTo>
                  <a:lnTo>
                    <a:pt x="0" y="1"/>
                  </a:lnTo>
                  <a:lnTo>
                    <a:pt x="2" y="0"/>
                  </a:lnTo>
                  <a:lnTo>
                    <a:pt x="2" y="0"/>
                  </a:lnTo>
                  <a:lnTo>
                    <a:pt x="4" y="0"/>
                  </a:lnTo>
                  <a:lnTo>
                    <a:pt x="6" y="0"/>
                  </a:lnTo>
                  <a:lnTo>
                    <a:pt x="6" y="0"/>
                  </a:lnTo>
                  <a:lnTo>
                    <a:pt x="40" y="43"/>
                  </a:lnTo>
                  <a:lnTo>
                    <a:pt x="40" y="43"/>
                  </a:lnTo>
                  <a:lnTo>
                    <a:pt x="42" y="45"/>
                  </a:lnTo>
                  <a:lnTo>
                    <a:pt x="40" y="46"/>
                  </a:lnTo>
                  <a:lnTo>
                    <a:pt x="40" y="46"/>
                  </a:lnTo>
                  <a:lnTo>
                    <a:pt x="40" y="46"/>
                  </a:lnTo>
                  <a:lnTo>
                    <a:pt x="40" y="4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960"/>
            <p:cNvSpPr>
              <a:spLocks/>
            </p:cNvSpPr>
            <p:nvPr/>
          </p:nvSpPr>
          <p:spPr bwMode="auto">
            <a:xfrm>
              <a:off x="9202737" y="2311400"/>
              <a:ext cx="46038" cy="20638"/>
            </a:xfrm>
            <a:custGeom>
              <a:avLst/>
              <a:gdLst>
                <a:gd name="T0" fmla="*/ 56 w 58"/>
                <a:gd name="T1" fmla="*/ 25 h 25"/>
                <a:gd name="T2" fmla="*/ 56 w 58"/>
                <a:gd name="T3" fmla="*/ 25 h 25"/>
                <a:gd name="T4" fmla="*/ 54 w 58"/>
                <a:gd name="T5" fmla="*/ 25 h 25"/>
                <a:gd name="T6" fmla="*/ 54 w 58"/>
                <a:gd name="T7" fmla="*/ 25 h 25"/>
                <a:gd name="T8" fmla="*/ 2 w 58"/>
                <a:gd name="T9" fmla="*/ 5 h 25"/>
                <a:gd name="T10" fmla="*/ 2 w 58"/>
                <a:gd name="T11" fmla="*/ 5 h 25"/>
                <a:gd name="T12" fmla="*/ 0 w 58"/>
                <a:gd name="T13" fmla="*/ 4 h 25"/>
                <a:gd name="T14" fmla="*/ 0 w 58"/>
                <a:gd name="T15" fmla="*/ 2 h 25"/>
                <a:gd name="T16" fmla="*/ 0 w 58"/>
                <a:gd name="T17" fmla="*/ 2 h 25"/>
                <a:gd name="T18" fmla="*/ 2 w 58"/>
                <a:gd name="T19" fmla="*/ 0 h 25"/>
                <a:gd name="T20" fmla="*/ 4 w 58"/>
                <a:gd name="T21" fmla="*/ 0 h 25"/>
                <a:gd name="T22" fmla="*/ 4 w 58"/>
                <a:gd name="T23" fmla="*/ 0 h 25"/>
                <a:gd name="T24" fmla="*/ 56 w 58"/>
                <a:gd name="T25" fmla="*/ 20 h 25"/>
                <a:gd name="T26" fmla="*/ 56 w 58"/>
                <a:gd name="T27" fmla="*/ 20 h 25"/>
                <a:gd name="T28" fmla="*/ 58 w 58"/>
                <a:gd name="T29" fmla="*/ 22 h 25"/>
                <a:gd name="T30" fmla="*/ 58 w 58"/>
                <a:gd name="T31" fmla="*/ 23 h 25"/>
                <a:gd name="T32" fmla="*/ 58 w 58"/>
                <a:gd name="T33" fmla="*/ 23 h 25"/>
                <a:gd name="T34" fmla="*/ 58 w 58"/>
                <a:gd name="T35" fmla="*/ 25 h 25"/>
                <a:gd name="T36" fmla="*/ 56 w 58"/>
                <a:gd name="T37" fmla="*/ 25 h 25"/>
                <a:gd name="T38" fmla="*/ 56 w 58"/>
                <a:gd name="T39"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8" h="25">
                  <a:moveTo>
                    <a:pt x="56" y="25"/>
                  </a:moveTo>
                  <a:lnTo>
                    <a:pt x="56" y="25"/>
                  </a:lnTo>
                  <a:lnTo>
                    <a:pt x="54" y="25"/>
                  </a:lnTo>
                  <a:lnTo>
                    <a:pt x="54" y="25"/>
                  </a:lnTo>
                  <a:lnTo>
                    <a:pt x="2" y="5"/>
                  </a:lnTo>
                  <a:lnTo>
                    <a:pt x="2" y="5"/>
                  </a:lnTo>
                  <a:lnTo>
                    <a:pt x="0" y="4"/>
                  </a:lnTo>
                  <a:lnTo>
                    <a:pt x="0" y="2"/>
                  </a:lnTo>
                  <a:lnTo>
                    <a:pt x="0" y="2"/>
                  </a:lnTo>
                  <a:lnTo>
                    <a:pt x="2" y="0"/>
                  </a:lnTo>
                  <a:lnTo>
                    <a:pt x="4" y="0"/>
                  </a:lnTo>
                  <a:lnTo>
                    <a:pt x="4" y="0"/>
                  </a:lnTo>
                  <a:lnTo>
                    <a:pt x="56" y="20"/>
                  </a:lnTo>
                  <a:lnTo>
                    <a:pt x="56" y="20"/>
                  </a:lnTo>
                  <a:lnTo>
                    <a:pt x="58" y="22"/>
                  </a:lnTo>
                  <a:lnTo>
                    <a:pt x="58" y="23"/>
                  </a:lnTo>
                  <a:lnTo>
                    <a:pt x="58" y="23"/>
                  </a:lnTo>
                  <a:lnTo>
                    <a:pt x="58" y="25"/>
                  </a:lnTo>
                  <a:lnTo>
                    <a:pt x="56" y="25"/>
                  </a:lnTo>
                  <a:lnTo>
                    <a:pt x="56" y="25"/>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961"/>
            <p:cNvSpPr>
              <a:spLocks/>
            </p:cNvSpPr>
            <p:nvPr/>
          </p:nvSpPr>
          <p:spPr bwMode="auto">
            <a:xfrm>
              <a:off x="9486900" y="2414588"/>
              <a:ext cx="44450" cy="20638"/>
            </a:xfrm>
            <a:custGeom>
              <a:avLst/>
              <a:gdLst>
                <a:gd name="T0" fmla="*/ 54 w 56"/>
                <a:gd name="T1" fmla="*/ 26 h 26"/>
                <a:gd name="T2" fmla="*/ 52 w 56"/>
                <a:gd name="T3" fmla="*/ 26 h 26"/>
                <a:gd name="T4" fmla="*/ 52 w 56"/>
                <a:gd name="T5" fmla="*/ 26 h 26"/>
                <a:gd name="T6" fmla="*/ 2 w 56"/>
                <a:gd name="T7" fmla="*/ 6 h 26"/>
                <a:gd name="T8" fmla="*/ 2 w 56"/>
                <a:gd name="T9" fmla="*/ 6 h 26"/>
                <a:gd name="T10" fmla="*/ 0 w 56"/>
                <a:gd name="T11" fmla="*/ 4 h 26"/>
                <a:gd name="T12" fmla="*/ 0 w 56"/>
                <a:gd name="T13" fmla="*/ 2 h 26"/>
                <a:gd name="T14" fmla="*/ 0 w 56"/>
                <a:gd name="T15" fmla="*/ 2 h 26"/>
                <a:gd name="T16" fmla="*/ 2 w 56"/>
                <a:gd name="T17" fmla="*/ 0 h 26"/>
                <a:gd name="T18" fmla="*/ 3 w 56"/>
                <a:gd name="T19" fmla="*/ 0 h 26"/>
                <a:gd name="T20" fmla="*/ 3 w 56"/>
                <a:gd name="T21" fmla="*/ 0 h 26"/>
                <a:gd name="T22" fmla="*/ 54 w 56"/>
                <a:gd name="T23" fmla="*/ 20 h 26"/>
                <a:gd name="T24" fmla="*/ 54 w 56"/>
                <a:gd name="T25" fmla="*/ 20 h 26"/>
                <a:gd name="T26" fmla="*/ 56 w 56"/>
                <a:gd name="T27" fmla="*/ 22 h 26"/>
                <a:gd name="T28" fmla="*/ 56 w 56"/>
                <a:gd name="T29" fmla="*/ 24 h 26"/>
                <a:gd name="T30" fmla="*/ 56 w 56"/>
                <a:gd name="T31" fmla="*/ 24 h 26"/>
                <a:gd name="T32" fmla="*/ 56 w 56"/>
                <a:gd name="T33" fmla="*/ 26 h 26"/>
                <a:gd name="T34" fmla="*/ 54 w 56"/>
                <a:gd name="T35" fmla="*/ 26 h 26"/>
                <a:gd name="T36" fmla="*/ 54 w 56"/>
                <a:gd name="T3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26">
                  <a:moveTo>
                    <a:pt x="54" y="26"/>
                  </a:moveTo>
                  <a:lnTo>
                    <a:pt x="52" y="26"/>
                  </a:lnTo>
                  <a:lnTo>
                    <a:pt x="52" y="26"/>
                  </a:lnTo>
                  <a:lnTo>
                    <a:pt x="2" y="6"/>
                  </a:lnTo>
                  <a:lnTo>
                    <a:pt x="2" y="6"/>
                  </a:lnTo>
                  <a:lnTo>
                    <a:pt x="0" y="4"/>
                  </a:lnTo>
                  <a:lnTo>
                    <a:pt x="0" y="2"/>
                  </a:lnTo>
                  <a:lnTo>
                    <a:pt x="0" y="2"/>
                  </a:lnTo>
                  <a:lnTo>
                    <a:pt x="2" y="0"/>
                  </a:lnTo>
                  <a:lnTo>
                    <a:pt x="3" y="0"/>
                  </a:lnTo>
                  <a:lnTo>
                    <a:pt x="3" y="0"/>
                  </a:lnTo>
                  <a:lnTo>
                    <a:pt x="54" y="20"/>
                  </a:lnTo>
                  <a:lnTo>
                    <a:pt x="54" y="20"/>
                  </a:lnTo>
                  <a:lnTo>
                    <a:pt x="56" y="22"/>
                  </a:lnTo>
                  <a:lnTo>
                    <a:pt x="56" y="24"/>
                  </a:lnTo>
                  <a:lnTo>
                    <a:pt x="56" y="24"/>
                  </a:lnTo>
                  <a:lnTo>
                    <a:pt x="56" y="26"/>
                  </a:lnTo>
                  <a:lnTo>
                    <a:pt x="54" y="26"/>
                  </a:lnTo>
                  <a:lnTo>
                    <a:pt x="54" y="2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962"/>
            <p:cNvSpPr>
              <a:spLocks/>
            </p:cNvSpPr>
            <p:nvPr/>
          </p:nvSpPr>
          <p:spPr bwMode="auto">
            <a:xfrm>
              <a:off x="9491662" y="2339975"/>
              <a:ext cx="47625" cy="14288"/>
            </a:xfrm>
            <a:custGeom>
              <a:avLst/>
              <a:gdLst>
                <a:gd name="T0" fmla="*/ 58 w 59"/>
                <a:gd name="T1" fmla="*/ 7 h 16"/>
                <a:gd name="T2" fmla="*/ 58 w 59"/>
                <a:gd name="T3" fmla="*/ 7 h 16"/>
                <a:gd name="T4" fmla="*/ 2 w 59"/>
                <a:gd name="T5" fmla="*/ 16 h 16"/>
                <a:gd name="T6" fmla="*/ 2 w 59"/>
                <a:gd name="T7" fmla="*/ 16 h 16"/>
                <a:gd name="T8" fmla="*/ 0 w 59"/>
                <a:gd name="T9" fmla="*/ 16 h 16"/>
                <a:gd name="T10" fmla="*/ 0 w 59"/>
                <a:gd name="T11" fmla="*/ 13 h 16"/>
                <a:gd name="T12" fmla="*/ 0 w 59"/>
                <a:gd name="T13" fmla="*/ 13 h 16"/>
                <a:gd name="T14" fmla="*/ 0 w 59"/>
                <a:gd name="T15" fmla="*/ 13 h 16"/>
                <a:gd name="T16" fmla="*/ 2 w 59"/>
                <a:gd name="T17" fmla="*/ 11 h 16"/>
                <a:gd name="T18" fmla="*/ 2 w 59"/>
                <a:gd name="T19" fmla="*/ 11 h 16"/>
                <a:gd name="T20" fmla="*/ 58 w 59"/>
                <a:gd name="T21" fmla="*/ 0 h 16"/>
                <a:gd name="T22" fmla="*/ 58 w 59"/>
                <a:gd name="T23" fmla="*/ 0 h 16"/>
                <a:gd name="T24" fmla="*/ 59 w 59"/>
                <a:gd name="T25" fmla="*/ 2 h 16"/>
                <a:gd name="T26" fmla="*/ 59 w 59"/>
                <a:gd name="T27" fmla="*/ 4 h 16"/>
                <a:gd name="T28" fmla="*/ 59 w 59"/>
                <a:gd name="T29" fmla="*/ 4 h 16"/>
                <a:gd name="T30" fmla="*/ 59 w 59"/>
                <a:gd name="T31" fmla="*/ 5 h 16"/>
                <a:gd name="T32" fmla="*/ 58 w 59"/>
                <a:gd name="T33" fmla="*/ 7 h 16"/>
                <a:gd name="T34" fmla="*/ 58 w 59"/>
                <a:gd name="T35"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16">
                  <a:moveTo>
                    <a:pt x="58" y="7"/>
                  </a:moveTo>
                  <a:lnTo>
                    <a:pt x="58" y="7"/>
                  </a:lnTo>
                  <a:lnTo>
                    <a:pt x="2" y="16"/>
                  </a:lnTo>
                  <a:lnTo>
                    <a:pt x="2" y="16"/>
                  </a:lnTo>
                  <a:lnTo>
                    <a:pt x="0" y="16"/>
                  </a:lnTo>
                  <a:lnTo>
                    <a:pt x="0" y="13"/>
                  </a:lnTo>
                  <a:lnTo>
                    <a:pt x="0" y="13"/>
                  </a:lnTo>
                  <a:lnTo>
                    <a:pt x="0" y="13"/>
                  </a:lnTo>
                  <a:lnTo>
                    <a:pt x="2" y="11"/>
                  </a:lnTo>
                  <a:lnTo>
                    <a:pt x="2" y="11"/>
                  </a:lnTo>
                  <a:lnTo>
                    <a:pt x="58" y="0"/>
                  </a:lnTo>
                  <a:lnTo>
                    <a:pt x="58" y="0"/>
                  </a:lnTo>
                  <a:lnTo>
                    <a:pt x="59" y="2"/>
                  </a:lnTo>
                  <a:lnTo>
                    <a:pt x="59" y="4"/>
                  </a:lnTo>
                  <a:lnTo>
                    <a:pt x="59" y="4"/>
                  </a:lnTo>
                  <a:lnTo>
                    <a:pt x="59" y="5"/>
                  </a:lnTo>
                  <a:lnTo>
                    <a:pt x="58" y="7"/>
                  </a:lnTo>
                  <a:lnTo>
                    <a:pt x="58" y="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963"/>
            <p:cNvSpPr>
              <a:spLocks/>
            </p:cNvSpPr>
            <p:nvPr/>
          </p:nvSpPr>
          <p:spPr bwMode="auto">
            <a:xfrm>
              <a:off x="9196387" y="2393950"/>
              <a:ext cx="46038" cy="12700"/>
            </a:xfrm>
            <a:custGeom>
              <a:avLst/>
              <a:gdLst>
                <a:gd name="T0" fmla="*/ 58 w 59"/>
                <a:gd name="T1" fmla="*/ 6 h 17"/>
                <a:gd name="T2" fmla="*/ 58 w 59"/>
                <a:gd name="T3" fmla="*/ 6 h 17"/>
                <a:gd name="T4" fmla="*/ 4 w 59"/>
                <a:gd name="T5" fmla="*/ 17 h 17"/>
                <a:gd name="T6" fmla="*/ 4 w 59"/>
                <a:gd name="T7" fmla="*/ 17 h 17"/>
                <a:gd name="T8" fmla="*/ 2 w 59"/>
                <a:gd name="T9" fmla="*/ 15 h 17"/>
                <a:gd name="T10" fmla="*/ 0 w 59"/>
                <a:gd name="T11" fmla="*/ 13 h 17"/>
                <a:gd name="T12" fmla="*/ 0 w 59"/>
                <a:gd name="T13" fmla="*/ 13 h 17"/>
                <a:gd name="T14" fmla="*/ 0 w 59"/>
                <a:gd name="T15" fmla="*/ 11 h 17"/>
                <a:gd name="T16" fmla="*/ 2 w 59"/>
                <a:gd name="T17" fmla="*/ 9 h 17"/>
                <a:gd name="T18" fmla="*/ 2 w 59"/>
                <a:gd name="T19" fmla="*/ 9 h 17"/>
                <a:gd name="T20" fmla="*/ 56 w 59"/>
                <a:gd name="T21" fmla="*/ 0 h 17"/>
                <a:gd name="T22" fmla="*/ 56 w 59"/>
                <a:gd name="T23" fmla="*/ 0 h 17"/>
                <a:gd name="T24" fmla="*/ 59 w 59"/>
                <a:gd name="T25" fmla="*/ 0 h 17"/>
                <a:gd name="T26" fmla="*/ 59 w 59"/>
                <a:gd name="T27" fmla="*/ 2 h 17"/>
                <a:gd name="T28" fmla="*/ 59 w 59"/>
                <a:gd name="T29" fmla="*/ 2 h 17"/>
                <a:gd name="T30" fmla="*/ 59 w 59"/>
                <a:gd name="T31" fmla="*/ 4 h 17"/>
                <a:gd name="T32" fmla="*/ 58 w 59"/>
                <a:gd name="T33" fmla="*/ 6 h 17"/>
                <a:gd name="T34" fmla="*/ 58 w 59"/>
                <a:gd name="T35" fmla="*/ 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17">
                  <a:moveTo>
                    <a:pt x="58" y="6"/>
                  </a:moveTo>
                  <a:lnTo>
                    <a:pt x="58" y="6"/>
                  </a:lnTo>
                  <a:lnTo>
                    <a:pt x="4" y="17"/>
                  </a:lnTo>
                  <a:lnTo>
                    <a:pt x="4" y="17"/>
                  </a:lnTo>
                  <a:lnTo>
                    <a:pt x="2" y="15"/>
                  </a:lnTo>
                  <a:lnTo>
                    <a:pt x="0" y="13"/>
                  </a:lnTo>
                  <a:lnTo>
                    <a:pt x="0" y="13"/>
                  </a:lnTo>
                  <a:lnTo>
                    <a:pt x="0" y="11"/>
                  </a:lnTo>
                  <a:lnTo>
                    <a:pt x="2" y="9"/>
                  </a:lnTo>
                  <a:lnTo>
                    <a:pt x="2" y="9"/>
                  </a:lnTo>
                  <a:lnTo>
                    <a:pt x="56" y="0"/>
                  </a:lnTo>
                  <a:lnTo>
                    <a:pt x="56" y="0"/>
                  </a:lnTo>
                  <a:lnTo>
                    <a:pt x="59" y="0"/>
                  </a:lnTo>
                  <a:lnTo>
                    <a:pt x="59" y="2"/>
                  </a:lnTo>
                  <a:lnTo>
                    <a:pt x="59" y="2"/>
                  </a:lnTo>
                  <a:lnTo>
                    <a:pt x="59" y="4"/>
                  </a:lnTo>
                  <a:lnTo>
                    <a:pt x="58" y="6"/>
                  </a:lnTo>
                  <a:lnTo>
                    <a:pt x="58" y="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964"/>
            <p:cNvSpPr>
              <a:spLocks/>
            </p:cNvSpPr>
            <p:nvPr/>
          </p:nvSpPr>
          <p:spPr bwMode="auto">
            <a:xfrm>
              <a:off x="9464675" y="2260600"/>
              <a:ext cx="38100" cy="31750"/>
            </a:xfrm>
            <a:custGeom>
              <a:avLst/>
              <a:gdLst>
                <a:gd name="T0" fmla="*/ 2 w 49"/>
                <a:gd name="T1" fmla="*/ 40 h 40"/>
                <a:gd name="T2" fmla="*/ 2 w 49"/>
                <a:gd name="T3" fmla="*/ 40 h 40"/>
                <a:gd name="T4" fmla="*/ 0 w 49"/>
                <a:gd name="T5" fmla="*/ 40 h 40"/>
                <a:gd name="T6" fmla="*/ 0 w 49"/>
                <a:gd name="T7" fmla="*/ 40 h 40"/>
                <a:gd name="T8" fmla="*/ 0 w 49"/>
                <a:gd name="T9" fmla="*/ 38 h 40"/>
                <a:gd name="T10" fmla="*/ 2 w 49"/>
                <a:gd name="T11" fmla="*/ 36 h 40"/>
                <a:gd name="T12" fmla="*/ 2 w 49"/>
                <a:gd name="T13" fmla="*/ 36 h 40"/>
                <a:gd name="T14" fmla="*/ 43 w 49"/>
                <a:gd name="T15" fmla="*/ 0 h 40"/>
                <a:gd name="T16" fmla="*/ 43 w 49"/>
                <a:gd name="T17" fmla="*/ 0 h 40"/>
                <a:gd name="T18" fmla="*/ 45 w 49"/>
                <a:gd name="T19" fmla="*/ 0 h 40"/>
                <a:gd name="T20" fmla="*/ 49 w 49"/>
                <a:gd name="T21" fmla="*/ 0 h 40"/>
                <a:gd name="T22" fmla="*/ 49 w 49"/>
                <a:gd name="T23" fmla="*/ 0 h 40"/>
                <a:gd name="T24" fmla="*/ 49 w 49"/>
                <a:gd name="T25" fmla="*/ 2 h 40"/>
                <a:gd name="T26" fmla="*/ 47 w 49"/>
                <a:gd name="T27" fmla="*/ 6 h 40"/>
                <a:gd name="T28" fmla="*/ 47 w 49"/>
                <a:gd name="T29" fmla="*/ 6 h 40"/>
                <a:gd name="T30" fmla="*/ 5 w 49"/>
                <a:gd name="T31" fmla="*/ 40 h 40"/>
                <a:gd name="T32" fmla="*/ 5 w 49"/>
                <a:gd name="T33" fmla="*/ 40 h 40"/>
                <a:gd name="T34" fmla="*/ 2 w 49"/>
                <a:gd name="T35" fmla="*/ 40 h 40"/>
                <a:gd name="T36" fmla="*/ 2 w 49"/>
                <a:gd name="T3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40">
                  <a:moveTo>
                    <a:pt x="2" y="40"/>
                  </a:moveTo>
                  <a:lnTo>
                    <a:pt x="2" y="40"/>
                  </a:lnTo>
                  <a:lnTo>
                    <a:pt x="0" y="40"/>
                  </a:lnTo>
                  <a:lnTo>
                    <a:pt x="0" y="40"/>
                  </a:lnTo>
                  <a:lnTo>
                    <a:pt x="0" y="38"/>
                  </a:lnTo>
                  <a:lnTo>
                    <a:pt x="2" y="36"/>
                  </a:lnTo>
                  <a:lnTo>
                    <a:pt x="2" y="36"/>
                  </a:lnTo>
                  <a:lnTo>
                    <a:pt x="43" y="0"/>
                  </a:lnTo>
                  <a:lnTo>
                    <a:pt x="43" y="0"/>
                  </a:lnTo>
                  <a:lnTo>
                    <a:pt x="45" y="0"/>
                  </a:lnTo>
                  <a:lnTo>
                    <a:pt x="49" y="0"/>
                  </a:lnTo>
                  <a:lnTo>
                    <a:pt x="49" y="0"/>
                  </a:lnTo>
                  <a:lnTo>
                    <a:pt x="49" y="2"/>
                  </a:lnTo>
                  <a:lnTo>
                    <a:pt x="47" y="6"/>
                  </a:lnTo>
                  <a:lnTo>
                    <a:pt x="47" y="6"/>
                  </a:lnTo>
                  <a:lnTo>
                    <a:pt x="5" y="40"/>
                  </a:lnTo>
                  <a:lnTo>
                    <a:pt x="5" y="40"/>
                  </a:lnTo>
                  <a:lnTo>
                    <a:pt x="2" y="40"/>
                  </a:lnTo>
                  <a:lnTo>
                    <a:pt x="2" y="4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965"/>
            <p:cNvSpPr>
              <a:spLocks/>
            </p:cNvSpPr>
            <p:nvPr/>
          </p:nvSpPr>
          <p:spPr bwMode="auto">
            <a:xfrm>
              <a:off x="9232900" y="2454275"/>
              <a:ext cx="38100" cy="33338"/>
            </a:xfrm>
            <a:custGeom>
              <a:avLst/>
              <a:gdLst>
                <a:gd name="T0" fmla="*/ 3 w 48"/>
                <a:gd name="T1" fmla="*/ 41 h 41"/>
                <a:gd name="T2" fmla="*/ 3 w 48"/>
                <a:gd name="T3" fmla="*/ 41 h 41"/>
                <a:gd name="T4" fmla="*/ 2 w 48"/>
                <a:gd name="T5" fmla="*/ 39 h 41"/>
                <a:gd name="T6" fmla="*/ 2 w 48"/>
                <a:gd name="T7" fmla="*/ 39 h 41"/>
                <a:gd name="T8" fmla="*/ 0 w 48"/>
                <a:gd name="T9" fmla="*/ 38 h 41"/>
                <a:gd name="T10" fmla="*/ 2 w 48"/>
                <a:gd name="T11" fmla="*/ 36 h 41"/>
                <a:gd name="T12" fmla="*/ 2 w 48"/>
                <a:gd name="T13" fmla="*/ 36 h 41"/>
                <a:gd name="T14" fmla="*/ 45 w 48"/>
                <a:gd name="T15" fmla="*/ 0 h 41"/>
                <a:gd name="T16" fmla="*/ 45 w 48"/>
                <a:gd name="T17" fmla="*/ 0 h 41"/>
                <a:gd name="T18" fmla="*/ 47 w 48"/>
                <a:gd name="T19" fmla="*/ 0 h 41"/>
                <a:gd name="T20" fmla="*/ 48 w 48"/>
                <a:gd name="T21" fmla="*/ 0 h 41"/>
                <a:gd name="T22" fmla="*/ 48 w 48"/>
                <a:gd name="T23" fmla="*/ 0 h 41"/>
                <a:gd name="T24" fmla="*/ 48 w 48"/>
                <a:gd name="T25" fmla="*/ 2 h 41"/>
                <a:gd name="T26" fmla="*/ 48 w 48"/>
                <a:gd name="T27" fmla="*/ 3 h 41"/>
                <a:gd name="T28" fmla="*/ 48 w 48"/>
                <a:gd name="T29" fmla="*/ 3 h 41"/>
                <a:gd name="T30" fmla="*/ 5 w 48"/>
                <a:gd name="T31" fmla="*/ 39 h 41"/>
                <a:gd name="T32" fmla="*/ 5 w 48"/>
                <a:gd name="T33" fmla="*/ 39 h 41"/>
                <a:gd name="T34" fmla="*/ 3 w 48"/>
                <a:gd name="T35" fmla="*/ 39 h 41"/>
                <a:gd name="T36" fmla="*/ 3 w 48"/>
                <a:gd name="T37" fmla="*/ 41 h 41"/>
                <a:gd name="T38" fmla="*/ 3 w 48"/>
                <a:gd name="T39"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 h="41">
                  <a:moveTo>
                    <a:pt x="3" y="41"/>
                  </a:moveTo>
                  <a:lnTo>
                    <a:pt x="3" y="41"/>
                  </a:lnTo>
                  <a:lnTo>
                    <a:pt x="2" y="39"/>
                  </a:lnTo>
                  <a:lnTo>
                    <a:pt x="2" y="39"/>
                  </a:lnTo>
                  <a:lnTo>
                    <a:pt x="0" y="38"/>
                  </a:lnTo>
                  <a:lnTo>
                    <a:pt x="2" y="36"/>
                  </a:lnTo>
                  <a:lnTo>
                    <a:pt x="2" y="36"/>
                  </a:lnTo>
                  <a:lnTo>
                    <a:pt x="45" y="0"/>
                  </a:lnTo>
                  <a:lnTo>
                    <a:pt x="45" y="0"/>
                  </a:lnTo>
                  <a:lnTo>
                    <a:pt x="47" y="0"/>
                  </a:lnTo>
                  <a:lnTo>
                    <a:pt x="48" y="0"/>
                  </a:lnTo>
                  <a:lnTo>
                    <a:pt x="48" y="0"/>
                  </a:lnTo>
                  <a:lnTo>
                    <a:pt x="48" y="2"/>
                  </a:lnTo>
                  <a:lnTo>
                    <a:pt x="48" y="3"/>
                  </a:lnTo>
                  <a:lnTo>
                    <a:pt x="48" y="3"/>
                  </a:lnTo>
                  <a:lnTo>
                    <a:pt x="5" y="39"/>
                  </a:lnTo>
                  <a:lnTo>
                    <a:pt x="5" y="39"/>
                  </a:lnTo>
                  <a:lnTo>
                    <a:pt x="3" y="39"/>
                  </a:lnTo>
                  <a:lnTo>
                    <a:pt x="3" y="41"/>
                  </a:lnTo>
                  <a:lnTo>
                    <a:pt x="3" y="41"/>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966"/>
            <p:cNvSpPr>
              <a:spLocks/>
            </p:cNvSpPr>
            <p:nvPr/>
          </p:nvSpPr>
          <p:spPr bwMode="auto">
            <a:xfrm>
              <a:off x="9409112" y="2209800"/>
              <a:ext cx="19050" cy="46038"/>
            </a:xfrm>
            <a:custGeom>
              <a:avLst/>
              <a:gdLst>
                <a:gd name="T0" fmla="*/ 3 w 23"/>
                <a:gd name="T1" fmla="*/ 57 h 57"/>
                <a:gd name="T2" fmla="*/ 3 w 23"/>
                <a:gd name="T3" fmla="*/ 57 h 57"/>
                <a:gd name="T4" fmla="*/ 2 w 23"/>
                <a:gd name="T5" fmla="*/ 55 h 57"/>
                <a:gd name="T6" fmla="*/ 2 w 23"/>
                <a:gd name="T7" fmla="*/ 55 h 57"/>
                <a:gd name="T8" fmla="*/ 0 w 23"/>
                <a:gd name="T9" fmla="*/ 55 h 57"/>
                <a:gd name="T10" fmla="*/ 0 w 23"/>
                <a:gd name="T11" fmla="*/ 52 h 57"/>
                <a:gd name="T12" fmla="*/ 0 w 23"/>
                <a:gd name="T13" fmla="*/ 52 h 57"/>
                <a:gd name="T14" fmla="*/ 19 w 23"/>
                <a:gd name="T15" fmla="*/ 1 h 57"/>
                <a:gd name="T16" fmla="*/ 19 w 23"/>
                <a:gd name="T17" fmla="*/ 1 h 57"/>
                <a:gd name="T18" fmla="*/ 19 w 23"/>
                <a:gd name="T19" fmla="*/ 0 h 57"/>
                <a:gd name="T20" fmla="*/ 23 w 23"/>
                <a:gd name="T21" fmla="*/ 0 h 57"/>
                <a:gd name="T22" fmla="*/ 23 w 23"/>
                <a:gd name="T23" fmla="*/ 0 h 57"/>
                <a:gd name="T24" fmla="*/ 23 w 23"/>
                <a:gd name="T25" fmla="*/ 1 h 57"/>
                <a:gd name="T26" fmla="*/ 23 w 23"/>
                <a:gd name="T27" fmla="*/ 3 h 57"/>
                <a:gd name="T28" fmla="*/ 23 w 23"/>
                <a:gd name="T29" fmla="*/ 3 h 57"/>
                <a:gd name="T30" fmla="*/ 5 w 23"/>
                <a:gd name="T31" fmla="*/ 55 h 57"/>
                <a:gd name="T32" fmla="*/ 5 w 23"/>
                <a:gd name="T33" fmla="*/ 55 h 57"/>
                <a:gd name="T34" fmla="*/ 3 w 23"/>
                <a:gd name="T35" fmla="*/ 57 h 57"/>
                <a:gd name="T36" fmla="*/ 3 w 23"/>
                <a:gd name="T3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57">
                  <a:moveTo>
                    <a:pt x="3" y="57"/>
                  </a:moveTo>
                  <a:lnTo>
                    <a:pt x="3" y="57"/>
                  </a:lnTo>
                  <a:lnTo>
                    <a:pt x="2" y="55"/>
                  </a:lnTo>
                  <a:lnTo>
                    <a:pt x="2" y="55"/>
                  </a:lnTo>
                  <a:lnTo>
                    <a:pt x="0" y="55"/>
                  </a:lnTo>
                  <a:lnTo>
                    <a:pt x="0" y="52"/>
                  </a:lnTo>
                  <a:lnTo>
                    <a:pt x="0" y="52"/>
                  </a:lnTo>
                  <a:lnTo>
                    <a:pt x="19" y="1"/>
                  </a:lnTo>
                  <a:lnTo>
                    <a:pt x="19" y="1"/>
                  </a:lnTo>
                  <a:lnTo>
                    <a:pt x="19" y="0"/>
                  </a:lnTo>
                  <a:lnTo>
                    <a:pt x="23" y="0"/>
                  </a:lnTo>
                  <a:lnTo>
                    <a:pt x="23" y="0"/>
                  </a:lnTo>
                  <a:lnTo>
                    <a:pt x="23" y="1"/>
                  </a:lnTo>
                  <a:lnTo>
                    <a:pt x="23" y="3"/>
                  </a:lnTo>
                  <a:lnTo>
                    <a:pt x="23" y="3"/>
                  </a:lnTo>
                  <a:lnTo>
                    <a:pt x="5" y="55"/>
                  </a:lnTo>
                  <a:lnTo>
                    <a:pt x="5" y="55"/>
                  </a:lnTo>
                  <a:lnTo>
                    <a:pt x="3" y="57"/>
                  </a:lnTo>
                  <a:lnTo>
                    <a:pt x="3"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967"/>
            <p:cNvSpPr>
              <a:spLocks/>
            </p:cNvSpPr>
            <p:nvPr/>
          </p:nvSpPr>
          <p:spPr bwMode="auto">
            <a:xfrm>
              <a:off x="9305925" y="2492375"/>
              <a:ext cx="19050" cy="46038"/>
            </a:xfrm>
            <a:custGeom>
              <a:avLst/>
              <a:gdLst>
                <a:gd name="T0" fmla="*/ 4 w 26"/>
                <a:gd name="T1" fmla="*/ 57 h 57"/>
                <a:gd name="T2" fmla="*/ 4 w 26"/>
                <a:gd name="T3" fmla="*/ 57 h 57"/>
                <a:gd name="T4" fmla="*/ 4 w 26"/>
                <a:gd name="T5" fmla="*/ 57 h 57"/>
                <a:gd name="T6" fmla="*/ 2 w 26"/>
                <a:gd name="T7" fmla="*/ 55 h 57"/>
                <a:gd name="T8" fmla="*/ 0 w 26"/>
                <a:gd name="T9" fmla="*/ 53 h 57"/>
                <a:gd name="T10" fmla="*/ 0 w 26"/>
                <a:gd name="T11" fmla="*/ 53 h 57"/>
                <a:gd name="T12" fmla="*/ 20 w 26"/>
                <a:gd name="T13" fmla="*/ 1 h 57"/>
                <a:gd name="T14" fmla="*/ 20 w 26"/>
                <a:gd name="T15" fmla="*/ 1 h 57"/>
                <a:gd name="T16" fmla="*/ 22 w 26"/>
                <a:gd name="T17" fmla="*/ 0 h 57"/>
                <a:gd name="T18" fmla="*/ 24 w 26"/>
                <a:gd name="T19" fmla="*/ 0 h 57"/>
                <a:gd name="T20" fmla="*/ 24 w 26"/>
                <a:gd name="T21" fmla="*/ 0 h 57"/>
                <a:gd name="T22" fmla="*/ 26 w 26"/>
                <a:gd name="T23" fmla="*/ 1 h 57"/>
                <a:gd name="T24" fmla="*/ 26 w 26"/>
                <a:gd name="T25" fmla="*/ 3 h 57"/>
                <a:gd name="T26" fmla="*/ 26 w 26"/>
                <a:gd name="T27" fmla="*/ 3 h 57"/>
                <a:gd name="T28" fmla="*/ 8 w 26"/>
                <a:gd name="T29" fmla="*/ 55 h 57"/>
                <a:gd name="T30" fmla="*/ 8 w 26"/>
                <a:gd name="T31" fmla="*/ 55 h 57"/>
                <a:gd name="T32" fmla="*/ 6 w 26"/>
                <a:gd name="T33" fmla="*/ 57 h 57"/>
                <a:gd name="T34" fmla="*/ 4 w 26"/>
                <a:gd name="T35" fmla="*/ 57 h 57"/>
                <a:gd name="T36" fmla="*/ 4 w 26"/>
                <a:gd name="T3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57">
                  <a:moveTo>
                    <a:pt x="4" y="57"/>
                  </a:moveTo>
                  <a:lnTo>
                    <a:pt x="4" y="57"/>
                  </a:lnTo>
                  <a:lnTo>
                    <a:pt x="4" y="57"/>
                  </a:lnTo>
                  <a:lnTo>
                    <a:pt x="2" y="55"/>
                  </a:lnTo>
                  <a:lnTo>
                    <a:pt x="0" y="53"/>
                  </a:lnTo>
                  <a:lnTo>
                    <a:pt x="0" y="53"/>
                  </a:lnTo>
                  <a:lnTo>
                    <a:pt x="20" y="1"/>
                  </a:lnTo>
                  <a:lnTo>
                    <a:pt x="20" y="1"/>
                  </a:lnTo>
                  <a:lnTo>
                    <a:pt x="22" y="0"/>
                  </a:lnTo>
                  <a:lnTo>
                    <a:pt x="24" y="0"/>
                  </a:lnTo>
                  <a:lnTo>
                    <a:pt x="24" y="0"/>
                  </a:lnTo>
                  <a:lnTo>
                    <a:pt x="26" y="1"/>
                  </a:lnTo>
                  <a:lnTo>
                    <a:pt x="26" y="3"/>
                  </a:lnTo>
                  <a:lnTo>
                    <a:pt x="26" y="3"/>
                  </a:lnTo>
                  <a:lnTo>
                    <a:pt x="8" y="55"/>
                  </a:lnTo>
                  <a:lnTo>
                    <a:pt x="8" y="55"/>
                  </a:lnTo>
                  <a:lnTo>
                    <a:pt x="6" y="57"/>
                  </a:lnTo>
                  <a:lnTo>
                    <a:pt x="4" y="57"/>
                  </a:lnTo>
                  <a:lnTo>
                    <a:pt x="4"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968"/>
            <p:cNvSpPr>
              <a:spLocks/>
            </p:cNvSpPr>
            <p:nvPr/>
          </p:nvSpPr>
          <p:spPr bwMode="auto">
            <a:xfrm>
              <a:off x="9305925" y="2209800"/>
              <a:ext cx="19050" cy="46038"/>
            </a:xfrm>
            <a:custGeom>
              <a:avLst/>
              <a:gdLst>
                <a:gd name="T0" fmla="*/ 24 w 26"/>
                <a:gd name="T1" fmla="*/ 55 h 57"/>
                <a:gd name="T2" fmla="*/ 24 w 26"/>
                <a:gd name="T3" fmla="*/ 55 h 57"/>
                <a:gd name="T4" fmla="*/ 22 w 26"/>
                <a:gd name="T5" fmla="*/ 57 h 57"/>
                <a:gd name="T6" fmla="*/ 20 w 26"/>
                <a:gd name="T7" fmla="*/ 55 h 57"/>
                <a:gd name="T8" fmla="*/ 20 w 26"/>
                <a:gd name="T9" fmla="*/ 55 h 57"/>
                <a:gd name="T10" fmla="*/ 0 w 26"/>
                <a:gd name="T11" fmla="*/ 3 h 57"/>
                <a:gd name="T12" fmla="*/ 0 w 26"/>
                <a:gd name="T13" fmla="*/ 3 h 57"/>
                <a:gd name="T14" fmla="*/ 4 w 26"/>
                <a:gd name="T15" fmla="*/ 0 h 57"/>
                <a:gd name="T16" fmla="*/ 4 w 26"/>
                <a:gd name="T17" fmla="*/ 0 h 57"/>
                <a:gd name="T18" fmla="*/ 6 w 26"/>
                <a:gd name="T19" fmla="*/ 0 h 57"/>
                <a:gd name="T20" fmla="*/ 8 w 26"/>
                <a:gd name="T21" fmla="*/ 1 h 57"/>
                <a:gd name="T22" fmla="*/ 8 w 26"/>
                <a:gd name="T23" fmla="*/ 1 h 57"/>
                <a:gd name="T24" fmla="*/ 26 w 26"/>
                <a:gd name="T25" fmla="*/ 52 h 57"/>
                <a:gd name="T26" fmla="*/ 26 w 26"/>
                <a:gd name="T27" fmla="*/ 52 h 57"/>
                <a:gd name="T28" fmla="*/ 26 w 26"/>
                <a:gd name="T29" fmla="*/ 55 h 57"/>
                <a:gd name="T30" fmla="*/ 24 w 26"/>
                <a:gd name="T31" fmla="*/ 55 h 57"/>
                <a:gd name="T32" fmla="*/ 24 w 26"/>
                <a:gd name="T3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57">
                  <a:moveTo>
                    <a:pt x="24" y="55"/>
                  </a:moveTo>
                  <a:lnTo>
                    <a:pt x="24" y="55"/>
                  </a:lnTo>
                  <a:lnTo>
                    <a:pt x="22" y="57"/>
                  </a:lnTo>
                  <a:lnTo>
                    <a:pt x="20" y="55"/>
                  </a:lnTo>
                  <a:lnTo>
                    <a:pt x="20" y="55"/>
                  </a:lnTo>
                  <a:lnTo>
                    <a:pt x="0" y="3"/>
                  </a:lnTo>
                  <a:lnTo>
                    <a:pt x="0" y="3"/>
                  </a:lnTo>
                  <a:lnTo>
                    <a:pt x="4" y="0"/>
                  </a:lnTo>
                  <a:lnTo>
                    <a:pt x="4" y="0"/>
                  </a:lnTo>
                  <a:lnTo>
                    <a:pt x="6" y="0"/>
                  </a:lnTo>
                  <a:lnTo>
                    <a:pt x="8" y="1"/>
                  </a:lnTo>
                  <a:lnTo>
                    <a:pt x="8" y="1"/>
                  </a:lnTo>
                  <a:lnTo>
                    <a:pt x="26" y="52"/>
                  </a:lnTo>
                  <a:lnTo>
                    <a:pt x="26" y="52"/>
                  </a:lnTo>
                  <a:lnTo>
                    <a:pt x="26" y="55"/>
                  </a:lnTo>
                  <a:lnTo>
                    <a:pt x="24" y="55"/>
                  </a:lnTo>
                  <a:lnTo>
                    <a:pt x="24" y="55"/>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969"/>
            <p:cNvSpPr>
              <a:spLocks/>
            </p:cNvSpPr>
            <p:nvPr/>
          </p:nvSpPr>
          <p:spPr bwMode="auto">
            <a:xfrm>
              <a:off x="9409112" y="2492375"/>
              <a:ext cx="19050" cy="46038"/>
            </a:xfrm>
            <a:custGeom>
              <a:avLst/>
              <a:gdLst>
                <a:gd name="T0" fmla="*/ 23 w 23"/>
                <a:gd name="T1" fmla="*/ 57 h 57"/>
                <a:gd name="T2" fmla="*/ 23 w 23"/>
                <a:gd name="T3" fmla="*/ 57 h 57"/>
                <a:gd name="T4" fmla="*/ 19 w 23"/>
                <a:gd name="T5" fmla="*/ 57 h 57"/>
                <a:gd name="T6" fmla="*/ 19 w 23"/>
                <a:gd name="T7" fmla="*/ 55 h 57"/>
                <a:gd name="T8" fmla="*/ 19 w 23"/>
                <a:gd name="T9" fmla="*/ 55 h 57"/>
                <a:gd name="T10" fmla="*/ 0 w 23"/>
                <a:gd name="T11" fmla="*/ 3 h 57"/>
                <a:gd name="T12" fmla="*/ 0 w 23"/>
                <a:gd name="T13" fmla="*/ 3 h 57"/>
                <a:gd name="T14" fmla="*/ 0 w 23"/>
                <a:gd name="T15" fmla="*/ 1 h 57"/>
                <a:gd name="T16" fmla="*/ 2 w 23"/>
                <a:gd name="T17" fmla="*/ 0 h 57"/>
                <a:gd name="T18" fmla="*/ 2 w 23"/>
                <a:gd name="T19" fmla="*/ 0 h 57"/>
                <a:gd name="T20" fmla="*/ 3 w 23"/>
                <a:gd name="T21" fmla="*/ 0 h 57"/>
                <a:gd name="T22" fmla="*/ 5 w 23"/>
                <a:gd name="T23" fmla="*/ 1 h 57"/>
                <a:gd name="T24" fmla="*/ 5 w 23"/>
                <a:gd name="T25" fmla="*/ 1 h 57"/>
                <a:gd name="T26" fmla="*/ 23 w 23"/>
                <a:gd name="T27" fmla="*/ 53 h 57"/>
                <a:gd name="T28" fmla="*/ 23 w 23"/>
                <a:gd name="T29" fmla="*/ 53 h 57"/>
                <a:gd name="T30" fmla="*/ 23 w 23"/>
                <a:gd name="T31" fmla="*/ 55 h 57"/>
                <a:gd name="T32" fmla="*/ 23 w 23"/>
                <a:gd name="T33" fmla="*/ 57 h 57"/>
                <a:gd name="T34" fmla="*/ 23 w 23"/>
                <a:gd name="T35"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57">
                  <a:moveTo>
                    <a:pt x="23" y="57"/>
                  </a:moveTo>
                  <a:lnTo>
                    <a:pt x="23" y="57"/>
                  </a:lnTo>
                  <a:lnTo>
                    <a:pt x="19" y="57"/>
                  </a:lnTo>
                  <a:lnTo>
                    <a:pt x="19" y="55"/>
                  </a:lnTo>
                  <a:lnTo>
                    <a:pt x="19" y="55"/>
                  </a:lnTo>
                  <a:lnTo>
                    <a:pt x="0" y="3"/>
                  </a:lnTo>
                  <a:lnTo>
                    <a:pt x="0" y="3"/>
                  </a:lnTo>
                  <a:lnTo>
                    <a:pt x="0" y="1"/>
                  </a:lnTo>
                  <a:lnTo>
                    <a:pt x="2" y="0"/>
                  </a:lnTo>
                  <a:lnTo>
                    <a:pt x="2" y="0"/>
                  </a:lnTo>
                  <a:lnTo>
                    <a:pt x="3" y="0"/>
                  </a:lnTo>
                  <a:lnTo>
                    <a:pt x="5" y="1"/>
                  </a:lnTo>
                  <a:lnTo>
                    <a:pt x="5" y="1"/>
                  </a:lnTo>
                  <a:lnTo>
                    <a:pt x="23" y="53"/>
                  </a:lnTo>
                  <a:lnTo>
                    <a:pt x="23" y="53"/>
                  </a:lnTo>
                  <a:lnTo>
                    <a:pt x="23" y="55"/>
                  </a:lnTo>
                  <a:lnTo>
                    <a:pt x="23" y="57"/>
                  </a:lnTo>
                  <a:lnTo>
                    <a:pt x="23"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970"/>
            <p:cNvSpPr>
              <a:spLocks/>
            </p:cNvSpPr>
            <p:nvPr/>
          </p:nvSpPr>
          <p:spPr bwMode="auto">
            <a:xfrm>
              <a:off x="9232900" y="2260600"/>
              <a:ext cx="38100" cy="31750"/>
            </a:xfrm>
            <a:custGeom>
              <a:avLst/>
              <a:gdLst>
                <a:gd name="T0" fmla="*/ 48 w 48"/>
                <a:gd name="T1" fmla="*/ 40 h 40"/>
                <a:gd name="T2" fmla="*/ 48 w 48"/>
                <a:gd name="T3" fmla="*/ 40 h 40"/>
                <a:gd name="T4" fmla="*/ 45 w 48"/>
                <a:gd name="T5" fmla="*/ 40 h 40"/>
                <a:gd name="T6" fmla="*/ 45 w 48"/>
                <a:gd name="T7" fmla="*/ 40 h 40"/>
                <a:gd name="T8" fmla="*/ 2 w 48"/>
                <a:gd name="T9" fmla="*/ 6 h 40"/>
                <a:gd name="T10" fmla="*/ 2 w 48"/>
                <a:gd name="T11" fmla="*/ 6 h 40"/>
                <a:gd name="T12" fmla="*/ 0 w 48"/>
                <a:gd name="T13" fmla="*/ 2 h 40"/>
                <a:gd name="T14" fmla="*/ 2 w 48"/>
                <a:gd name="T15" fmla="*/ 0 h 40"/>
                <a:gd name="T16" fmla="*/ 2 w 48"/>
                <a:gd name="T17" fmla="*/ 0 h 40"/>
                <a:gd name="T18" fmla="*/ 3 w 48"/>
                <a:gd name="T19" fmla="*/ 0 h 40"/>
                <a:gd name="T20" fmla="*/ 5 w 48"/>
                <a:gd name="T21" fmla="*/ 0 h 40"/>
                <a:gd name="T22" fmla="*/ 5 w 48"/>
                <a:gd name="T23" fmla="*/ 0 h 40"/>
                <a:gd name="T24" fmla="*/ 48 w 48"/>
                <a:gd name="T25" fmla="*/ 36 h 40"/>
                <a:gd name="T26" fmla="*/ 48 w 48"/>
                <a:gd name="T27" fmla="*/ 36 h 40"/>
                <a:gd name="T28" fmla="*/ 48 w 48"/>
                <a:gd name="T29" fmla="*/ 38 h 40"/>
                <a:gd name="T30" fmla="*/ 48 w 48"/>
                <a:gd name="T31" fmla="*/ 40 h 40"/>
                <a:gd name="T32" fmla="*/ 48 w 48"/>
                <a:gd name="T33" fmla="*/ 40 h 40"/>
                <a:gd name="T34" fmla="*/ 48 w 48"/>
                <a:gd name="T35" fmla="*/ 40 h 40"/>
                <a:gd name="T36" fmla="*/ 48 w 48"/>
                <a:gd name="T3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 h="40">
                  <a:moveTo>
                    <a:pt x="48" y="40"/>
                  </a:moveTo>
                  <a:lnTo>
                    <a:pt x="48" y="40"/>
                  </a:lnTo>
                  <a:lnTo>
                    <a:pt x="45" y="40"/>
                  </a:lnTo>
                  <a:lnTo>
                    <a:pt x="45" y="40"/>
                  </a:lnTo>
                  <a:lnTo>
                    <a:pt x="2" y="6"/>
                  </a:lnTo>
                  <a:lnTo>
                    <a:pt x="2" y="6"/>
                  </a:lnTo>
                  <a:lnTo>
                    <a:pt x="0" y="2"/>
                  </a:lnTo>
                  <a:lnTo>
                    <a:pt x="2" y="0"/>
                  </a:lnTo>
                  <a:lnTo>
                    <a:pt x="2" y="0"/>
                  </a:lnTo>
                  <a:lnTo>
                    <a:pt x="3" y="0"/>
                  </a:lnTo>
                  <a:lnTo>
                    <a:pt x="5" y="0"/>
                  </a:lnTo>
                  <a:lnTo>
                    <a:pt x="5" y="0"/>
                  </a:lnTo>
                  <a:lnTo>
                    <a:pt x="48" y="36"/>
                  </a:lnTo>
                  <a:lnTo>
                    <a:pt x="48" y="36"/>
                  </a:lnTo>
                  <a:lnTo>
                    <a:pt x="48" y="38"/>
                  </a:lnTo>
                  <a:lnTo>
                    <a:pt x="48" y="40"/>
                  </a:lnTo>
                  <a:lnTo>
                    <a:pt x="48" y="40"/>
                  </a:lnTo>
                  <a:lnTo>
                    <a:pt x="48" y="40"/>
                  </a:lnTo>
                  <a:lnTo>
                    <a:pt x="48" y="4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971"/>
            <p:cNvSpPr>
              <a:spLocks/>
            </p:cNvSpPr>
            <p:nvPr/>
          </p:nvSpPr>
          <p:spPr bwMode="auto">
            <a:xfrm>
              <a:off x="9464675" y="2454275"/>
              <a:ext cx="38100" cy="33338"/>
            </a:xfrm>
            <a:custGeom>
              <a:avLst/>
              <a:gdLst>
                <a:gd name="T0" fmla="*/ 47 w 49"/>
                <a:gd name="T1" fmla="*/ 41 h 41"/>
                <a:gd name="T2" fmla="*/ 47 w 49"/>
                <a:gd name="T3" fmla="*/ 41 h 41"/>
                <a:gd name="T4" fmla="*/ 45 w 49"/>
                <a:gd name="T5" fmla="*/ 39 h 41"/>
                <a:gd name="T6" fmla="*/ 43 w 49"/>
                <a:gd name="T7" fmla="*/ 39 h 41"/>
                <a:gd name="T8" fmla="*/ 43 w 49"/>
                <a:gd name="T9" fmla="*/ 39 h 41"/>
                <a:gd name="T10" fmla="*/ 2 w 49"/>
                <a:gd name="T11" fmla="*/ 3 h 41"/>
                <a:gd name="T12" fmla="*/ 2 w 49"/>
                <a:gd name="T13" fmla="*/ 3 h 41"/>
                <a:gd name="T14" fmla="*/ 0 w 49"/>
                <a:gd name="T15" fmla="*/ 2 h 41"/>
                <a:gd name="T16" fmla="*/ 0 w 49"/>
                <a:gd name="T17" fmla="*/ 0 h 41"/>
                <a:gd name="T18" fmla="*/ 0 w 49"/>
                <a:gd name="T19" fmla="*/ 0 h 41"/>
                <a:gd name="T20" fmla="*/ 2 w 49"/>
                <a:gd name="T21" fmla="*/ 0 h 41"/>
                <a:gd name="T22" fmla="*/ 5 w 49"/>
                <a:gd name="T23" fmla="*/ 0 h 41"/>
                <a:gd name="T24" fmla="*/ 5 w 49"/>
                <a:gd name="T25" fmla="*/ 0 h 41"/>
                <a:gd name="T26" fmla="*/ 47 w 49"/>
                <a:gd name="T27" fmla="*/ 36 h 41"/>
                <a:gd name="T28" fmla="*/ 47 w 49"/>
                <a:gd name="T29" fmla="*/ 36 h 41"/>
                <a:gd name="T30" fmla="*/ 49 w 49"/>
                <a:gd name="T31" fmla="*/ 38 h 41"/>
                <a:gd name="T32" fmla="*/ 49 w 49"/>
                <a:gd name="T33" fmla="*/ 39 h 41"/>
                <a:gd name="T34" fmla="*/ 49 w 49"/>
                <a:gd name="T35" fmla="*/ 39 h 41"/>
                <a:gd name="T36" fmla="*/ 47 w 49"/>
                <a:gd name="T37" fmla="*/ 39 h 41"/>
                <a:gd name="T38" fmla="*/ 47 w 49"/>
                <a:gd name="T39" fmla="*/ 41 h 41"/>
                <a:gd name="T40" fmla="*/ 47 w 49"/>
                <a:gd name="T41"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41">
                  <a:moveTo>
                    <a:pt x="47" y="41"/>
                  </a:moveTo>
                  <a:lnTo>
                    <a:pt x="47" y="41"/>
                  </a:lnTo>
                  <a:lnTo>
                    <a:pt x="45" y="39"/>
                  </a:lnTo>
                  <a:lnTo>
                    <a:pt x="43" y="39"/>
                  </a:lnTo>
                  <a:lnTo>
                    <a:pt x="43" y="39"/>
                  </a:lnTo>
                  <a:lnTo>
                    <a:pt x="2" y="3"/>
                  </a:lnTo>
                  <a:lnTo>
                    <a:pt x="2" y="3"/>
                  </a:lnTo>
                  <a:lnTo>
                    <a:pt x="0" y="2"/>
                  </a:lnTo>
                  <a:lnTo>
                    <a:pt x="0" y="0"/>
                  </a:lnTo>
                  <a:lnTo>
                    <a:pt x="0" y="0"/>
                  </a:lnTo>
                  <a:lnTo>
                    <a:pt x="2" y="0"/>
                  </a:lnTo>
                  <a:lnTo>
                    <a:pt x="5" y="0"/>
                  </a:lnTo>
                  <a:lnTo>
                    <a:pt x="5" y="0"/>
                  </a:lnTo>
                  <a:lnTo>
                    <a:pt x="47" y="36"/>
                  </a:lnTo>
                  <a:lnTo>
                    <a:pt x="47" y="36"/>
                  </a:lnTo>
                  <a:lnTo>
                    <a:pt x="49" y="38"/>
                  </a:lnTo>
                  <a:lnTo>
                    <a:pt x="49" y="39"/>
                  </a:lnTo>
                  <a:lnTo>
                    <a:pt x="49" y="39"/>
                  </a:lnTo>
                  <a:lnTo>
                    <a:pt x="47" y="39"/>
                  </a:lnTo>
                  <a:lnTo>
                    <a:pt x="47" y="41"/>
                  </a:lnTo>
                  <a:lnTo>
                    <a:pt x="47" y="41"/>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972"/>
            <p:cNvSpPr>
              <a:spLocks/>
            </p:cNvSpPr>
            <p:nvPr/>
          </p:nvSpPr>
          <p:spPr bwMode="auto">
            <a:xfrm>
              <a:off x="9196387" y="2339975"/>
              <a:ext cx="46038" cy="14288"/>
            </a:xfrm>
            <a:custGeom>
              <a:avLst/>
              <a:gdLst>
                <a:gd name="T0" fmla="*/ 59 w 59"/>
                <a:gd name="T1" fmla="*/ 16 h 16"/>
                <a:gd name="T2" fmla="*/ 59 w 59"/>
                <a:gd name="T3" fmla="*/ 16 h 16"/>
                <a:gd name="T4" fmla="*/ 56 w 59"/>
                <a:gd name="T5" fmla="*/ 16 h 16"/>
                <a:gd name="T6" fmla="*/ 56 w 59"/>
                <a:gd name="T7" fmla="*/ 16 h 16"/>
                <a:gd name="T8" fmla="*/ 2 w 59"/>
                <a:gd name="T9" fmla="*/ 7 h 16"/>
                <a:gd name="T10" fmla="*/ 2 w 59"/>
                <a:gd name="T11" fmla="*/ 7 h 16"/>
                <a:gd name="T12" fmla="*/ 0 w 59"/>
                <a:gd name="T13" fmla="*/ 5 h 16"/>
                <a:gd name="T14" fmla="*/ 0 w 59"/>
                <a:gd name="T15" fmla="*/ 4 h 16"/>
                <a:gd name="T16" fmla="*/ 0 w 59"/>
                <a:gd name="T17" fmla="*/ 4 h 16"/>
                <a:gd name="T18" fmla="*/ 2 w 59"/>
                <a:gd name="T19" fmla="*/ 2 h 16"/>
                <a:gd name="T20" fmla="*/ 4 w 59"/>
                <a:gd name="T21" fmla="*/ 0 h 16"/>
                <a:gd name="T22" fmla="*/ 4 w 59"/>
                <a:gd name="T23" fmla="*/ 0 h 16"/>
                <a:gd name="T24" fmla="*/ 58 w 59"/>
                <a:gd name="T25" fmla="*/ 11 h 16"/>
                <a:gd name="T26" fmla="*/ 58 w 59"/>
                <a:gd name="T27" fmla="*/ 11 h 16"/>
                <a:gd name="T28" fmla="*/ 59 w 59"/>
                <a:gd name="T29" fmla="*/ 13 h 16"/>
                <a:gd name="T30" fmla="*/ 59 w 59"/>
                <a:gd name="T31" fmla="*/ 13 h 16"/>
                <a:gd name="T32" fmla="*/ 59 w 59"/>
                <a:gd name="T33" fmla="*/ 13 h 16"/>
                <a:gd name="T34" fmla="*/ 59 w 59"/>
                <a:gd name="T35" fmla="*/ 16 h 16"/>
                <a:gd name="T36" fmla="*/ 59 w 59"/>
                <a:gd name="T3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16">
                  <a:moveTo>
                    <a:pt x="59" y="16"/>
                  </a:moveTo>
                  <a:lnTo>
                    <a:pt x="59" y="16"/>
                  </a:lnTo>
                  <a:lnTo>
                    <a:pt x="56" y="16"/>
                  </a:lnTo>
                  <a:lnTo>
                    <a:pt x="56" y="16"/>
                  </a:lnTo>
                  <a:lnTo>
                    <a:pt x="2" y="7"/>
                  </a:lnTo>
                  <a:lnTo>
                    <a:pt x="2" y="7"/>
                  </a:lnTo>
                  <a:lnTo>
                    <a:pt x="0" y="5"/>
                  </a:lnTo>
                  <a:lnTo>
                    <a:pt x="0" y="4"/>
                  </a:lnTo>
                  <a:lnTo>
                    <a:pt x="0" y="4"/>
                  </a:lnTo>
                  <a:lnTo>
                    <a:pt x="2" y="2"/>
                  </a:lnTo>
                  <a:lnTo>
                    <a:pt x="4" y="0"/>
                  </a:lnTo>
                  <a:lnTo>
                    <a:pt x="4" y="0"/>
                  </a:lnTo>
                  <a:lnTo>
                    <a:pt x="58" y="11"/>
                  </a:lnTo>
                  <a:lnTo>
                    <a:pt x="58" y="11"/>
                  </a:lnTo>
                  <a:lnTo>
                    <a:pt x="59" y="13"/>
                  </a:lnTo>
                  <a:lnTo>
                    <a:pt x="59" y="13"/>
                  </a:lnTo>
                  <a:lnTo>
                    <a:pt x="59" y="13"/>
                  </a:lnTo>
                  <a:lnTo>
                    <a:pt x="59" y="16"/>
                  </a:lnTo>
                  <a:lnTo>
                    <a:pt x="59" y="1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973"/>
            <p:cNvSpPr>
              <a:spLocks/>
            </p:cNvSpPr>
            <p:nvPr/>
          </p:nvSpPr>
          <p:spPr bwMode="auto">
            <a:xfrm>
              <a:off x="9491662" y="2393950"/>
              <a:ext cx="47625" cy="12700"/>
            </a:xfrm>
            <a:custGeom>
              <a:avLst/>
              <a:gdLst>
                <a:gd name="T0" fmla="*/ 58 w 59"/>
                <a:gd name="T1" fmla="*/ 17 h 17"/>
                <a:gd name="T2" fmla="*/ 58 w 59"/>
                <a:gd name="T3" fmla="*/ 17 h 17"/>
                <a:gd name="T4" fmla="*/ 58 w 59"/>
                <a:gd name="T5" fmla="*/ 17 h 17"/>
                <a:gd name="T6" fmla="*/ 58 w 59"/>
                <a:gd name="T7" fmla="*/ 17 h 17"/>
                <a:gd name="T8" fmla="*/ 2 w 59"/>
                <a:gd name="T9" fmla="*/ 6 h 17"/>
                <a:gd name="T10" fmla="*/ 2 w 59"/>
                <a:gd name="T11" fmla="*/ 6 h 17"/>
                <a:gd name="T12" fmla="*/ 0 w 59"/>
                <a:gd name="T13" fmla="*/ 4 h 17"/>
                <a:gd name="T14" fmla="*/ 0 w 59"/>
                <a:gd name="T15" fmla="*/ 2 h 17"/>
                <a:gd name="T16" fmla="*/ 0 w 59"/>
                <a:gd name="T17" fmla="*/ 2 h 17"/>
                <a:gd name="T18" fmla="*/ 0 w 59"/>
                <a:gd name="T19" fmla="*/ 0 h 17"/>
                <a:gd name="T20" fmla="*/ 2 w 59"/>
                <a:gd name="T21" fmla="*/ 0 h 17"/>
                <a:gd name="T22" fmla="*/ 2 w 59"/>
                <a:gd name="T23" fmla="*/ 0 h 17"/>
                <a:gd name="T24" fmla="*/ 58 w 59"/>
                <a:gd name="T25" fmla="*/ 9 h 17"/>
                <a:gd name="T26" fmla="*/ 58 w 59"/>
                <a:gd name="T27" fmla="*/ 9 h 17"/>
                <a:gd name="T28" fmla="*/ 59 w 59"/>
                <a:gd name="T29" fmla="*/ 11 h 17"/>
                <a:gd name="T30" fmla="*/ 59 w 59"/>
                <a:gd name="T31" fmla="*/ 13 h 17"/>
                <a:gd name="T32" fmla="*/ 59 w 59"/>
                <a:gd name="T33" fmla="*/ 13 h 17"/>
                <a:gd name="T34" fmla="*/ 58 w 59"/>
                <a:gd name="T35" fmla="*/ 17 h 17"/>
                <a:gd name="T36" fmla="*/ 58 w 59"/>
                <a:gd name="T3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17">
                  <a:moveTo>
                    <a:pt x="58" y="17"/>
                  </a:moveTo>
                  <a:lnTo>
                    <a:pt x="58" y="17"/>
                  </a:lnTo>
                  <a:lnTo>
                    <a:pt x="58" y="17"/>
                  </a:lnTo>
                  <a:lnTo>
                    <a:pt x="58" y="17"/>
                  </a:lnTo>
                  <a:lnTo>
                    <a:pt x="2" y="6"/>
                  </a:lnTo>
                  <a:lnTo>
                    <a:pt x="2" y="6"/>
                  </a:lnTo>
                  <a:lnTo>
                    <a:pt x="0" y="4"/>
                  </a:lnTo>
                  <a:lnTo>
                    <a:pt x="0" y="2"/>
                  </a:lnTo>
                  <a:lnTo>
                    <a:pt x="0" y="2"/>
                  </a:lnTo>
                  <a:lnTo>
                    <a:pt x="0" y="0"/>
                  </a:lnTo>
                  <a:lnTo>
                    <a:pt x="2" y="0"/>
                  </a:lnTo>
                  <a:lnTo>
                    <a:pt x="2" y="0"/>
                  </a:lnTo>
                  <a:lnTo>
                    <a:pt x="58" y="9"/>
                  </a:lnTo>
                  <a:lnTo>
                    <a:pt x="58" y="9"/>
                  </a:lnTo>
                  <a:lnTo>
                    <a:pt x="59" y="11"/>
                  </a:lnTo>
                  <a:lnTo>
                    <a:pt x="59" y="13"/>
                  </a:lnTo>
                  <a:lnTo>
                    <a:pt x="59" y="13"/>
                  </a:lnTo>
                  <a:lnTo>
                    <a:pt x="58" y="17"/>
                  </a:lnTo>
                  <a:lnTo>
                    <a:pt x="58" y="1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974"/>
            <p:cNvSpPr>
              <a:spLocks/>
            </p:cNvSpPr>
            <p:nvPr/>
          </p:nvSpPr>
          <p:spPr bwMode="auto">
            <a:xfrm>
              <a:off x="9486900" y="2311400"/>
              <a:ext cx="44450" cy="20638"/>
            </a:xfrm>
            <a:custGeom>
              <a:avLst/>
              <a:gdLst>
                <a:gd name="T0" fmla="*/ 54 w 56"/>
                <a:gd name="T1" fmla="*/ 5 h 25"/>
                <a:gd name="T2" fmla="*/ 54 w 56"/>
                <a:gd name="T3" fmla="*/ 5 h 25"/>
                <a:gd name="T4" fmla="*/ 3 w 56"/>
                <a:gd name="T5" fmla="*/ 25 h 25"/>
                <a:gd name="T6" fmla="*/ 3 w 56"/>
                <a:gd name="T7" fmla="*/ 25 h 25"/>
                <a:gd name="T8" fmla="*/ 2 w 56"/>
                <a:gd name="T9" fmla="*/ 25 h 25"/>
                <a:gd name="T10" fmla="*/ 0 w 56"/>
                <a:gd name="T11" fmla="*/ 23 h 25"/>
                <a:gd name="T12" fmla="*/ 0 w 56"/>
                <a:gd name="T13" fmla="*/ 23 h 25"/>
                <a:gd name="T14" fmla="*/ 0 w 56"/>
                <a:gd name="T15" fmla="*/ 20 h 25"/>
                <a:gd name="T16" fmla="*/ 2 w 56"/>
                <a:gd name="T17" fmla="*/ 20 h 25"/>
                <a:gd name="T18" fmla="*/ 2 w 56"/>
                <a:gd name="T19" fmla="*/ 20 h 25"/>
                <a:gd name="T20" fmla="*/ 52 w 56"/>
                <a:gd name="T21" fmla="*/ 0 h 25"/>
                <a:gd name="T22" fmla="*/ 52 w 56"/>
                <a:gd name="T23" fmla="*/ 0 h 25"/>
                <a:gd name="T24" fmla="*/ 54 w 56"/>
                <a:gd name="T25" fmla="*/ 0 h 25"/>
                <a:gd name="T26" fmla="*/ 56 w 56"/>
                <a:gd name="T27" fmla="*/ 2 h 25"/>
                <a:gd name="T28" fmla="*/ 56 w 56"/>
                <a:gd name="T29" fmla="*/ 2 h 25"/>
                <a:gd name="T30" fmla="*/ 56 w 56"/>
                <a:gd name="T31" fmla="*/ 4 h 25"/>
                <a:gd name="T32" fmla="*/ 54 w 56"/>
                <a:gd name="T33" fmla="*/ 5 h 25"/>
                <a:gd name="T34" fmla="*/ 54 w 56"/>
                <a:gd name="T35"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 h="25">
                  <a:moveTo>
                    <a:pt x="54" y="5"/>
                  </a:moveTo>
                  <a:lnTo>
                    <a:pt x="54" y="5"/>
                  </a:lnTo>
                  <a:lnTo>
                    <a:pt x="3" y="25"/>
                  </a:lnTo>
                  <a:lnTo>
                    <a:pt x="3" y="25"/>
                  </a:lnTo>
                  <a:lnTo>
                    <a:pt x="2" y="25"/>
                  </a:lnTo>
                  <a:lnTo>
                    <a:pt x="0" y="23"/>
                  </a:lnTo>
                  <a:lnTo>
                    <a:pt x="0" y="23"/>
                  </a:lnTo>
                  <a:lnTo>
                    <a:pt x="0" y="20"/>
                  </a:lnTo>
                  <a:lnTo>
                    <a:pt x="2" y="20"/>
                  </a:lnTo>
                  <a:lnTo>
                    <a:pt x="2" y="20"/>
                  </a:lnTo>
                  <a:lnTo>
                    <a:pt x="52" y="0"/>
                  </a:lnTo>
                  <a:lnTo>
                    <a:pt x="52" y="0"/>
                  </a:lnTo>
                  <a:lnTo>
                    <a:pt x="54" y="0"/>
                  </a:lnTo>
                  <a:lnTo>
                    <a:pt x="56" y="2"/>
                  </a:lnTo>
                  <a:lnTo>
                    <a:pt x="56" y="2"/>
                  </a:lnTo>
                  <a:lnTo>
                    <a:pt x="56" y="4"/>
                  </a:lnTo>
                  <a:lnTo>
                    <a:pt x="54" y="5"/>
                  </a:lnTo>
                  <a:lnTo>
                    <a:pt x="54" y="5"/>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975"/>
            <p:cNvSpPr>
              <a:spLocks/>
            </p:cNvSpPr>
            <p:nvPr/>
          </p:nvSpPr>
          <p:spPr bwMode="auto">
            <a:xfrm>
              <a:off x="9202737" y="2414588"/>
              <a:ext cx="46038" cy="20638"/>
            </a:xfrm>
            <a:custGeom>
              <a:avLst/>
              <a:gdLst>
                <a:gd name="T0" fmla="*/ 56 w 58"/>
                <a:gd name="T1" fmla="*/ 6 h 26"/>
                <a:gd name="T2" fmla="*/ 56 w 58"/>
                <a:gd name="T3" fmla="*/ 6 h 26"/>
                <a:gd name="T4" fmla="*/ 4 w 58"/>
                <a:gd name="T5" fmla="*/ 26 h 26"/>
                <a:gd name="T6" fmla="*/ 4 w 58"/>
                <a:gd name="T7" fmla="*/ 26 h 26"/>
                <a:gd name="T8" fmla="*/ 2 w 58"/>
                <a:gd name="T9" fmla="*/ 26 h 26"/>
                <a:gd name="T10" fmla="*/ 0 w 58"/>
                <a:gd name="T11" fmla="*/ 24 h 26"/>
                <a:gd name="T12" fmla="*/ 0 w 58"/>
                <a:gd name="T13" fmla="*/ 24 h 26"/>
                <a:gd name="T14" fmla="*/ 0 w 58"/>
                <a:gd name="T15" fmla="*/ 22 h 26"/>
                <a:gd name="T16" fmla="*/ 2 w 58"/>
                <a:gd name="T17" fmla="*/ 20 h 26"/>
                <a:gd name="T18" fmla="*/ 2 w 58"/>
                <a:gd name="T19" fmla="*/ 20 h 26"/>
                <a:gd name="T20" fmla="*/ 54 w 58"/>
                <a:gd name="T21" fmla="*/ 0 h 26"/>
                <a:gd name="T22" fmla="*/ 54 w 58"/>
                <a:gd name="T23" fmla="*/ 0 h 26"/>
                <a:gd name="T24" fmla="*/ 56 w 58"/>
                <a:gd name="T25" fmla="*/ 0 h 26"/>
                <a:gd name="T26" fmla="*/ 58 w 58"/>
                <a:gd name="T27" fmla="*/ 2 h 26"/>
                <a:gd name="T28" fmla="*/ 58 w 58"/>
                <a:gd name="T29" fmla="*/ 2 h 26"/>
                <a:gd name="T30" fmla="*/ 58 w 58"/>
                <a:gd name="T31" fmla="*/ 4 h 26"/>
                <a:gd name="T32" fmla="*/ 56 w 58"/>
                <a:gd name="T33" fmla="*/ 6 h 26"/>
                <a:gd name="T34" fmla="*/ 56 w 58"/>
                <a:gd name="T35" fmla="*/ 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26">
                  <a:moveTo>
                    <a:pt x="56" y="6"/>
                  </a:moveTo>
                  <a:lnTo>
                    <a:pt x="56" y="6"/>
                  </a:lnTo>
                  <a:lnTo>
                    <a:pt x="4" y="26"/>
                  </a:lnTo>
                  <a:lnTo>
                    <a:pt x="4" y="26"/>
                  </a:lnTo>
                  <a:lnTo>
                    <a:pt x="2" y="26"/>
                  </a:lnTo>
                  <a:lnTo>
                    <a:pt x="0" y="24"/>
                  </a:lnTo>
                  <a:lnTo>
                    <a:pt x="0" y="24"/>
                  </a:lnTo>
                  <a:lnTo>
                    <a:pt x="0" y="22"/>
                  </a:lnTo>
                  <a:lnTo>
                    <a:pt x="2" y="20"/>
                  </a:lnTo>
                  <a:lnTo>
                    <a:pt x="2" y="20"/>
                  </a:lnTo>
                  <a:lnTo>
                    <a:pt x="54" y="0"/>
                  </a:lnTo>
                  <a:lnTo>
                    <a:pt x="54" y="0"/>
                  </a:lnTo>
                  <a:lnTo>
                    <a:pt x="56" y="0"/>
                  </a:lnTo>
                  <a:lnTo>
                    <a:pt x="58" y="2"/>
                  </a:lnTo>
                  <a:lnTo>
                    <a:pt x="58" y="2"/>
                  </a:lnTo>
                  <a:lnTo>
                    <a:pt x="58" y="4"/>
                  </a:lnTo>
                  <a:lnTo>
                    <a:pt x="56" y="6"/>
                  </a:lnTo>
                  <a:lnTo>
                    <a:pt x="56" y="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976"/>
            <p:cNvSpPr>
              <a:spLocks/>
            </p:cNvSpPr>
            <p:nvPr/>
          </p:nvSpPr>
          <p:spPr bwMode="auto">
            <a:xfrm>
              <a:off x="9448800" y="2239963"/>
              <a:ext cx="31750" cy="38100"/>
            </a:xfrm>
            <a:custGeom>
              <a:avLst/>
              <a:gdLst>
                <a:gd name="T0" fmla="*/ 4 w 42"/>
                <a:gd name="T1" fmla="*/ 49 h 49"/>
                <a:gd name="T2" fmla="*/ 4 w 42"/>
                <a:gd name="T3" fmla="*/ 49 h 49"/>
                <a:gd name="T4" fmla="*/ 2 w 42"/>
                <a:gd name="T5" fmla="*/ 49 h 49"/>
                <a:gd name="T6" fmla="*/ 2 w 42"/>
                <a:gd name="T7" fmla="*/ 49 h 49"/>
                <a:gd name="T8" fmla="*/ 0 w 42"/>
                <a:gd name="T9" fmla="*/ 45 h 49"/>
                <a:gd name="T10" fmla="*/ 0 w 42"/>
                <a:gd name="T11" fmla="*/ 43 h 49"/>
                <a:gd name="T12" fmla="*/ 0 w 42"/>
                <a:gd name="T13" fmla="*/ 43 h 49"/>
                <a:gd name="T14" fmla="*/ 36 w 42"/>
                <a:gd name="T15" fmla="*/ 2 h 49"/>
                <a:gd name="T16" fmla="*/ 36 w 42"/>
                <a:gd name="T17" fmla="*/ 2 h 49"/>
                <a:gd name="T18" fmla="*/ 38 w 42"/>
                <a:gd name="T19" fmla="*/ 0 h 49"/>
                <a:gd name="T20" fmla="*/ 40 w 42"/>
                <a:gd name="T21" fmla="*/ 0 h 49"/>
                <a:gd name="T22" fmla="*/ 40 w 42"/>
                <a:gd name="T23" fmla="*/ 0 h 49"/>
                <a:gd name="T24" fmla="*/ 42 w 42"/>
                <a:gd name="T25" fmla="*/ 4 h 49"/>
                <a:gd name="T26" fmla="*/ 40 w 42"/>
                <a:gd name="T27" fmla="*/ 6 h 49"/>
                <a:gd name="T28" fmla="*/ 40 w 42"/>
                <a:gd name="T29" fmla="*/ 6 h 49"/>
                <a:gd name="T30" fmla="*/ 6 w 42"/>
                <a:gd name="T31" fmla="*/ 47 h 49"/>
                <a:gd name="T32" fmla="*/ 6 w 42"/>
                <a:gd name="T33" fmla="*/ 47 h 49"/>
                <a:gd name="T34" fmla="*/ 4 w 42"/>
                <a:gd name="T35" fmla="*/ 49 h 49"/>
                <a:gd name="T36" fmla="*/ 4 w 42"/>
                <a:gd name="T37" fmla="*/ 49 h 49"/>
                <a:gd name="T38" fmla="*/ 4 w 42"/>
                <a:gd name="T3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 h="49">
                  <a:moveTo>
                    <a:pt x="4" y="49"/>
                  </a:moveTo>
                  <a:lnTo>
                    <a:pt x="4" y="49"/>
                  </a:lnTo>
                  <a:lnTo>
                    <a:pt x="2" y="49"/>
                  </a:lnTo>
                  <a:lnTo>
                    <a:pt x="2" y="49"/>
                  </a:lnTo>
                  <a:lnTo>
                    <a:pt x="0" y="45"/>
                  </a:lnTo>
                  <a:lnTo>
                    <a:pt x="0" y="43"/>
                  </a:lnTo>
                  <a:lnTo>
                    <a:pt x="0" y="43"/>
                  </a:lnTo>
                  <a:lnTo>
                    <a:pt x="36" y="2"/>
                  </a:lnTo>
                  <a:lnTo>
                    <a:pt x="36" y="2"/>
                  </a:lnTo>
                  <a:lnTo>
                    <a:pt x="38" y="0"/>
                  </a:lnTo>
                  <a:lnTo>
                    <a:pt x="40" y="0"/>
                  </a:lnTo>
                  <a:lnTo>
                    <a:pt x="40" y="0"/>
                  </a:lnTo>
                  <a:lnTo>
                    <a:pt x="42" y="4"/>
                  </a:lnTo>
                  <a:lnTo>
                    <a:pt x="40" y="6"/>
                  </a:lnTo>
                  <a:lnTo>
                    <a:pt x="40" y="6"/>
                  </a:lnTo>
                  <a:lnTo>
                    <a:pt x="6" y="47"/>
                  </a:lnTo>
                  <a:lnTo>
                    <a:pt x="6" y="47"/>
                  </a:lnTo>
                  <a:lnTo>
                    <a:pt x="4" y="49"/>
                  </a:lnTo>
                  <a:lnTo>
                    <a:pt x="4" y="49"/>
                  </a:lnTo>
                  <a:lnTo>
                    <a:pt x="4" y="4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977"/>
            <p:cNvSpPr>
              <a:spLocks/>
            </p:cNvSpPr>
            <p:nvPr/>
          </p:nvSpPr>
          <p:spPr bwMode="auto">
            <a:xfrm>
              <a:off x="9253537" y="2470150"/>
              <a:ext cx="33338" cy="38100"/>
            </a:xfrm>
            <a:custGeom>
              <a:avLst/>
              <a:gdLst>
                <a:gd name="T0" fmla="*/ 3 w 41"/>
                <a:gd name="T1" fmla="*/ 46 h 46"/>
                <a:gd name="T2" fmla="*/ 3 w 41"/>
                <a:gd name="T3" fmla="*/ 46 h 46"/>
                <a:gd name="T4" fmla="*/ 3 w 41"/>
                <a:gd name="T5" fmla="*/ 46 h 46"/>
                <a:gd name="T6" fmla="*/ 2 w 41"/>
                <a:gd name="T7" fmla="*/ 46 h 46"/>
                <a:gd name="T8" fmla="*/ 2 w 41"/>
                <a:gd name="T9" fmla="*/ 46 h 46"/>
                <a:gd name="T10" fmla="*/ 0 w 41"/>
                <a:gd name="T11" fmla="*/ 45 h 46"/>
                <a:gd name="T12" fmla="*/ 2 w 41"/>
                <a:gd name="T13" fmla="*/ 43 h 46"/>
                <a:gd name="T14" fmla="*/ 2 w 41"/>
                <a:gd name="T15" fmla="*/ 43 h 46"/>
                <a:gd name="T16" fmla="*/ 36 w 41"/>
                <a:gd name="T17" fmla="*/ 0 h 46"/>
                <a:gd name="T18" fmla="*/ 36 w 41"/>
                <a:gd name="T19" fmla="*/ 0 h 46"/>
                <a:gd name="T20" fmla="*/ 38 w 41"/>
                <a:gd name="T21" fmla="*/ 0 h 46"/>
                <a:gd name="T22" fmla="*/ 39 w 41"/>
                <a:gd name="T23" fmla="*/ 0 h 46"/>
                <a:gd name="T24" fmla="*/ 39 w 41"/>
                <a:gd name="T25" fmla="*/ 0 h 46"/>
                <a:gd name="T26" fmla="*/ 41 w 41"/>
                <a:gd name="T27" fmla="*/ 1 h 46"/>
                <a:gd name="T28" fmla="*/ 39 w 41"/>
                <a:gd name="T29" fmla="*/ 3 h 46"/>
                <a:gd name="T30" fmla="*/ 39 w 41"/>
                <a:gd name="T31" fmla="*/ 3 h 46"/>
                <a:gd name="T32" fmla="*/ 5 w 41"/>
                <a:gd name="T33" fmla="*/ 46 h 46"/>
                <a:gd name="T34" fmla="*/ 5 w 41"/>
                <a:gd name="T35" fmla="*/ 46 h 46"/>
                <a:gd name="T36" fmla="*/ 3 w 41"/>
                <a:gd name="T37" fmla="*/ 46 h 46"/>
                <a:gd name="T38" fmla="*/ 3 w 41"/>
                <a:gd name="T39"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1" h="46">
                  <a:moveTo>
                    <a:pt x="3" y="46"/>
                  </a:moveTo>
                  <a:lnTo>
                    <a:pt x="3" y="46"/>
                  </a:lnTo>
                  <a:lnTo>
                    <a:pt x="3" y="46"/>
                  </a:lnTo>
                  <a:lnTo>
                    <a:pt x="2" y="46"/>
                  </a:lnTo>
                  <a:lnTo>
                    <a:pt x="2" y="46"/>
                  </a:lnTo>
                  <a:lnTo>
                    <a:pt x="0" y="45"/>
                  </a:lnTo>
                  <a:lnTo>
                    <a:pt x="2" y="43"/>
                  </a:lnTo>
                  <a:lnTo>
                    <a:pt x="2" y="43"/>
                  </a:lnTo>
                  <a:lnTo>
                    <a:pt x="36" y="0"/>
                  </a:lnTo>
                  <a:lnTo>
                    <a:pt x="36" y="0"/>
                  </a:lnTo>
                  <a:lnTo>
                    <a:pt x="38" y="0"/>
                  </a:lnTo>
                  <a:lnTo>
                    <a:pt x="39" y="0"/>
                  </a:lnTo>
                  <a:lnTo>
                    <a:pt x="39" y="0"/>
                  </a:lnTo>
                  <a:lnTo>
                    <a:pt x="41" y="1"/>
                  </a:lnTo>
                  <a:lnTo>
                    <a:pt x="39" y="3"/>
                  </a:lnTo>
                  <a:lnTo>
                    <a:pt x="39" y="3"/>
                  </a:lnTo>
                  <a:lnTo>
                    <a:pt x="5" y="46"/>
                  </a:lnTo>
                  <a:lnTo>
                    <a:pt x="5" y="46"/>
                  </a:lnTo>
                  <a:lnTo>
                    <a:pt x="3" y="46"/>
                  </a:lnTo>
                  <a:lnTo>
                    <a:pt x="3" y="4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978"/>
            <p:cNvSpPr>
              <a:spLocks/>
            </p:cNvSpPr>
            <p:nvPr/>
          </p:nvSpPr>
          <p:spPr bwMode="auto">
            <a:xfrm>
              <a:off x="9388475" y="2201863"/>
              <a:ext cx="11113" cy="47625"/>
            </a:xfrm>
            <a:custGeom>
              <a:avLst/>
              <a:gdLst>
                <a:gd name="T0" fmla="*/ 3 w 14"/>
                <a:gd name="T1" fmla="*/ 59 h 59"/>
                <a:gd name="T2" fmla="*/ 2 w 14"/>
                <a:gd name="T3" fmla="*/ 59 h 59"/>
                <a:gd name="T4" fmla="*/ 2 w 14"/>
                <a:gd name="T5" fmla="*/ 59 h 59"/>
                <a:gd name="T6" fmla="*/ 0 w 14"/>
                <a:gd name="T7" fmla="*/ 57 h 59"/>
                <a:gd name="T8" fmla="*/ 0 w 14"/>
                <a:gd name="T9" fmla="*/ 57 h 59"/>
                <a:gd name="T10" fmla="*/ 0 w 14"/>
                <a:gd name="T11" fmla="*/ 57 h 59"/>
                <a:gd name="T12" fmla="*/ 9 w 14"/>
                <a:gd name="T13" fmla="*/ 1 h 59"/>
                <a:gd name="T14" fmla="*/ 9 w 14"/>
                <a:gd name="T15" fmla="*/ 1 h 59"/>
                <a:gd name="T16" fmla="*/ 9 w 14"/>
                <a:gd name="T17" fmla="*/ 0 h 59"/>
                <a:gd name="T18" fmla="*/ 12 w 14"/>
                <a:gd name="T19" fmla="*/ 0 h 59"/>
                <a:gd name="T20" fmla="*/ 12 w 14"/>
                <a:gd name="T21" fmla="*/ 0 h 59"/>
                <a:gd name="T22" fmla="*/ 14 w 14"/>
                <a:gd name="T23" fmla="*/ 0 h 59"/>
                <a:gd name="T24" fmla="*/ 14 w 14"/>
                <a:gd name="T25" fmla="*/ 1 h 59"/>
                <a:gd name="T26" fmla="*/ 14 w 14"/>
                <a:gd name="T27" fmla="*/ 1 h 59"/>
                <a:gd name="T28" fmla="*/ 3 w 14"/>
                <a:gd name="T29" fmla="*/ 57 h 59"/>
                <a:gd name="T30" fmla="*/ 3 w 14"/>
                <a:gd name="T31" fmla="*/ 57 h 59"/>
                <a:gd name="T32" fmla="*/ 3 w 14"/>
                <a:gd name="T33" fmla="*/ 57 h 59"/>
                <a:gd name="T34" fmla="*/ 3 w 14"/>
                <a:gd name="T35" fmla="*/ 59 h 59"/>
                <a:gd name="T36" fmla="*/ 3 w 14"/>
                <a:gd name="T37"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59">
                  <a:moveTo>
                    <a:pt x="3" y="59"/>
                  </a:moveTo>
                  <a:lnTo>
                    <a:pt x="2" y="59"/>
                  </a:lnTo>
                  <a:lnTo>
                    <a:pt x="2" y="59"/>
                  </a:lnTo>
                  <a:lnTo>
                    <a:pt x="0" y="57"/>
                  </a:lnTo>
                  <a:lnTo>
                    <a:pt x="0" y="57"/>
                  </a:lnTo>
                  <a:lnTo>
                    <a:pt x="0" y="57"/>
                  </a:lnTo>
                  <a:lnTo>
                    <a:pt x="9" y="1"/>
                  </a:lnTo>
                  <a:lnTo>
                    <a:pt x="9" y="1"/>
                  </a:lnTo>
                  <a:lnTo>
                    <a:pt x="9" y="0"/>
                  </a:lnTo>
                  <a:lnTo>
                    <a:pt x="12" y="0"/>
                  </a:lnTo>
                  <a:lnTo>
                    <a:pt x="12" y="0"/>
                  </a:lnTo>
                  <a:lnTo>
                    <a:pt x="14" y="0"/>
                  </a:lnTo>
                  <a:lnTo>
                    <a:pt x="14" y="1"/>
                  </a:lnTo>
                  <a:lnTo>
                    <a:pt x="14" y="1"/>
                  </a:lnTo>
                  <a:lnTo>
                    <a:pt x="3" y="57"/>
                  </a:lnTo>
                  <a:lnTo>
                    <a:pt x="3" y="57"/>
                  </a:lnTo>
                  <a:lnTo>
                    <a:pt x="3" y="57"/>
                  </a:lnTo>
                  <a:lnTo>
                    <a:pt x="3" y="59"/>
                  </a:lnTo>
                  <a:lnTo>
                    <a:pt x="3" y="5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979"/>
            <p:cNvSpPr>
              <a:spLocks/>
            </p:cNvSpPr>
            <p:nvPr/>
          </p:nvSpPr>
          <p:spPr bwMode="auto">
            <a:xfrm>
              <a:off x="9336087" y="2498725"/>
              <a:ext cx="11113" cy="47625"/>
            </a:xfrm>
            <a:custGeom>
              <a:avLst/>
              <a:gdLst>
                <a:gd name="T0" fmla="*/ 4 w 15"/>
                <a:gd name="T1" fmla="*/ 57 h 59"/>
                <a:gd name="T2" fmla="*/ 4 w 15"/>
                <a:gd name="T3" fmla="*/ 57 h 59"/>
                <a:gd name="T4" fmla="*/ 4 w 15"/>
                <a:gd name="T5" fmla="*/ 59 h 59"/>
                <a:gd name="T6" fmla="*/ 2 w 15"/>
                <a:gd name="T7" fmla="*/ 57 h 59"/>
                <a:gd name="T8" fmla="*/ 2 w 15"/>
                <a:gd name="T9" fmla="*/ 57 h 59"/>
                <a:gd name="T10" fmla="*/ 0 w 15"/>
                <a:gd name="T11" fmla="*/ 57 h 59"/>
                <a:gd name="T12" fmla="*/ 0 w 15"/>
                <a:gd name="T13" fmla="*/ 55 h 59"/>
                <a:gd name="T14" fmla="*/ 0 w 15"/>
                <a:gd name="T15" fmla="*/ 55 h 59"/>
                <a:gd name="T16" fmla="*/ 9 w 15"/>
                <a:gd name="T17" fmla="*/ 1 h 59"/>
                <a:gd name="T18" fmla="*/ 9 w 15"/>
                <a:gd name="T19" fmla="*/ 1 h 59"/>
                <a:gd name="T20" fmla="*/ 11 w 15"/>
                <a:gd name="T21" fmla="*/ 0 h 59"/>
                <a:gd name="T22" fmla="*/ 13 w 15"/>
                <a:gd name="T23" fmla="*/ 0 h 59"/>
                <a:gd name="T24" fmla="*/ 13 w 15"/>
                <a:gd name="T25" fmla="*/ 0 h 59"/>
                <a:gd name="T26" fmla="*/ 15 w 15"/>
                <a:gd name="T27" fmla="*/ 0 h 59"/>
                <a:gd name="T28" fmla="*/ 15 w 15"/>
                <a:gd name="T29" fmla="*/ 1 h 59"/>
                <a:gd name="T30" fmla="*/ 15 w 15"/>
                <a:gd name="T31" fmla="*/ 1 h 59"/>
                <a:gd name="T32" fmla="*/ 6 w 15"/>
                <a:gd name="T33" fmla="*/ 57 h 59"/>
                <a:gd name="T34" fmla="*/ 6 w 15"/>
                <a:gd name="T35" fmla="*/ 57 h 59"/>
                <a:gd name="T36" fmla="*/ 4 w 15"/>
                <a:gd name="T37" fmla="*/ 57 h 59"/>
                <a:gd name="T38" fmla="*/ 4 w 15"/>
                <a:gd name="T3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59">
                  <a:moveTo>
                    <a:pt x="4" y="57"/>
                  </a:moveTo>
                  <a:lnTo>
                    <a:pt x="4" y="57"/>
                  </a:lnTo>
                  <a:lnTo>
                    <a:pt x="4" y="59"/>
                  </a:lnTo>
                  <a:lnTo>
                    <a:pt x="2" y="57"/>
                  </a:lnTo>
                  <a:lnTo>
                    <a:pt x="2" y="57"/>
                  </a:lnTo>
                  <a:lnTo>
                    <a:pt x="0" y="57"/>
                  </a:lnTo>
                  <a:lnTo>
                    <a:pt x="0" y="55"/>
                  </a:lnTo>
                  <a:lnTo>
                    <a:pt x="0" y="55"/>
                  </a:lnTo>
                  <a:lnTo>
                    <a:pt x="9" y="1"/>
                  </a:lnTo>
                  <a:lnTo>
                    <a:pt x="9" y="1"/>
                  </a:lnTo>
                  <a:lnTo>
                    <a:pt x="11" y="0"/>
                  </a:lnTo>
                  <a:lnTo>
                    <a:pt x="13" y="0"/>
                  </a:lnTo>
                  <a:lnTo>
                    <a:pt x="13" y="0"/>
                  </a:lnTo>
                  <a:lnTo>
                    <a:pt x="15" y="0"/>
                  </a:lnTo>
                  <a:lnTo>
                    <a:pt x="15" y="1"/>
                  </a:lnTo>
                  <a:lnTo>
                    <a:pt x="15" y="1"/>
                  </a:lnTo>
                  <a:lnTo>
                    <a:pt x="6" y="57"/>
                  </a:lnTo>
                  <a:lnTo>
                    <a:pt x="6" y="57"/>
                  </a:lnTo>
                  <a:lnTo>
                    <a:pt x="4" y="57"/>
                  </a:lnTo>
                  <a:lnTo>
                    <a:pt x="4"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980"/>
            <p:cNvSpPr>
              <a:spLocks/>
            </p:cNvSpPr>
            <p:nvPr/>
          </p:nvSpPr>
          <p:spPr bwMode="auto">
            <a:xfrm>
              <a:off x="9342437" y="2209800"/>
              <a:ext cx="103188" cy="187325"/>
            </a:xfrm>
            <a:custGeom>
              <a:avLst/>
              <a:gdLst>
                <a:gd name="T0" fmla="*/ 54 w 130"/>
                <a:gd name="T1" fmla="*/ 187 h 237"/>
                <a:gd name="T2" fmla="*/ 54 w 130"/>
                <a:gd name="T3" fmla="*/ 187 h 237"/>
                <a:gd name="T4" fmla="*/ 130 w 130"/>
                <a:gd name="T5" fmla="*/ 5 h 237"/>
                <a:gd name="T6" fmla="*/ 130 w 130"/>
                <a:gd name="T7" fmla="*/ 5 h 237"/>
                <a:gd name="T8" fmla="*/ 121 w 130"/>
                <a:gd name="T9" fmla="*/ 0 h 237"/>
                <a:gd name="T10" fmla="*/ 121 w 130"/>
                <a:gd name="T11" fmla="*/ 0 h 237"/>
                <a:gd name="T12" fmla="*/ 29 w 130"/>
                <a:gd name="T13" fmla="*/ 174 h 237"/>
                <a:gd name="T14" fmla="*/ 29 w 130"/>
                <a:gd name="T15" fmla="*/ 174 h 237"/>
                <a:gd name="T16" fmla="*/ 20 w 130"/>
                <a:gd name="T17" fmla="*/ 176 h 237"/>
                <a:gd name="T18" fmla="*/ 13 w 130"/>
                <a:gd name="T19" fmla="*/ 179 h 237"/>
                <a:gd name="T20" fmla="*/ 7 w 130"/>
                <a:gd name="T21" fmla="*/ 185 h 237"/>
                <a:gd name="T22" fmla="*/ 2 w 130"/>
                <a:gd name="T23" fmla="*/ 192 h 237"/>
                <a:gd name="T24" fmla="*/ 2 w 130"/>
                <a:gd name="T25" fmla="*/ 192 h 237"/>
                <a:gd name="T26" fmla="*/ 0 w 130"/>
                <a:gd name="T27" fmla="*/ 199 h 237"/>
                <a:gd name="T28" fmla="*/ 0 w 130"/>
                <a:gd name="T29" fmla="*/ 205 h 237"/>
                <a:gd name="T30" fmla="*/ 0 w 130"/>
                <a:gd name="T31" fmla="*/ 210 h 237"/>
                <a:gd name="T32" fmla="*/ 2 w 130"/>
                <a:gd name="T33" fmla="*/ 217 h 237"/>
                <a:gd name="T34" fmla="*/ 4 w 130"/>
                <a:gd name="T35" fmla="*/ 222 h 237"/>
                <a:gd name="T36" fmla="*/ 7 w 130"/>
                <a:gd name="T37" fmla="*/ 226 h 237"/>
                <a:gd name="T38" fmla="*/ 11 w 130"/>
                <a:gd name="T39" fmla="*/ 231 h 237"/>
                <a:gd name="T40" fmla="*/ 16 w 130"/>
                <a:gd name="T41" fmla="*/ 233 h 237"/>
                <a:gd name="T42" fmla="*/ 16 w 130"/>
                <a:gd name="T43" fmla="*/ 233 h 237"/>
                <a:gd name="T44" fmla="*/ 24 w 130"/>
                <a:gd name="T45" fmla="*/ 235 h 237"/>
                <a:gd name="T46" fmla="*/ 29 w 130"/>
                <a:gd name="T47" fmla="*/ 237 h 237"/>
                <a:gd name="T48" fmla="*/ 36 w 130"/>
                <a:gd name="T49" fmla="*/ 237 h 237"/>
                <a:gd name="T50" fmla="*/ 42 w 130"/>
                <a:gd name="T51" fmla="*/ 235 h 237"/>
                <a:gd name="T52" fmla="*/ 47 w 130"/>
                <a:gd name="T53" fmla="*/ 231 h 237"/>
                <a:gd name="T54" fmla="*/ 51 w 130"/>
                <a:gd name="T55" fmla="*/ 228 h 237"/>
                <a:gd name="T56" fmla="*/ 56 w 130"/>
                <a:gd name="T57" fmla="*/ 224 h 237"/>
                <a:gd name="T58" fmla="*/ 58 w 130"/>
                <a:gd name="T59" fmla="*/ 219 h 237"/>
                <a:gd name="T60" fmla="*/ 58 w 130"/>
                <a:gd name="T61" fmla="*/ 219 h 237"/>
                <a:gd name="T62" fmla="*/ 61 w 130"/>
                <a:gd name="T63" fmla="*/ 210 h 237"/>
                <a:gd name="T64" fmla="*/ 61 w 130"/>
                <a:gd name="T65" fmla="*/ 203 h 237"/>
                <a:gd name="T66" fmla="*/ 60 w 130"/>
                <a:gd name="T67" fmla="*/ 194 h 237"/>
                <a:gd name="T68" fmla="*/ 54 w 130"/>
                <a:gd name="T69" fmla="*/ 187 h 237"/>
                <a:gd name="T70" fmla="*/ 54 w 130"/>
                <a:gd name="T71" fmla="*/ 18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0" h="237">
                  <a:moveTo>
                    <a:pt x="54" y="187"/>
                  </a:moveTo>
                  <a:lnTo>
                    <a:pt x="54" y="187"/>
                  </a:lnTo>
                  <a:lnTo>
                    <a:pt x="130" y="5"/>
                  </a:lnTo>
                  <a:lnTo>
                    <a:pt x="130" y="5"/>
                  </a:lnTo>
                  <a:lnTo>
                    <a:pt x="121" y="0"/>
                  </a:lnTo>
                  <a:lnTo>
                    <a:pt x="121" y="0"/>
                  </a:lnTo>
                  <a:lnTo>
                    <a:pt x="29" y="174"/>
                  </a:lnTo>
                  <a:lnTo>
                    <a:pt x="29" y="174"/>
                  </a:lnTo>
                  <a:lnTo>
                    <a:pt x="20" y="176"/>
                  </a:lnTo>
                  <a:lnTo>
                    <a:pt x="13" y="179"/>
                  </a:lnTo>
                  <a:lnTo>
                    <a:pt x="7" y="185"/>
                  </a:lnTo>
                  <a:lnTo>
                    <a:pt x="2" y="192"/>
                  </a:lnTo>
                  <a:lnTo>
                    <a:pt x="2" y="192"/>
                  </a:lnTo>
                  <a:lnTo>
                    <a:pt x="0" y="199"/>
                  </a:lnTo>
                  <a:lnTo>
                    <a:pt x="0" y="205"/>
                  </a:lnTo>
                  <a:lnTo>
                    <a:pt x="0" y="210"/>
                  </a:lnTo>
                  <a:lnTo>
                    <a:pt x="2" y="217"/>
                  </a:lnTo>
                  <a:lnTo>
                    <a:pt x="4" y="222"/>
                  </a:lnTo>
                  <a:lnTo>
                    <a:pt x="7" y="226"/>
                  </a:lnTo>
                  <a:lnTo>
                    <a:pt x="11" y="231"/>
                  </a:lnTo>
                  <a:lnTo>
                    <a:pt x="16" y="233"/>
                  </a:lnTo>
                  <a:lnTo>
                    <a:pt x="16" y="233"/>
                  </a:lnTo>
                  <a:lnTo>
                    <a:pt x="24" y="235"/>
                  </a:lnTo>
                  <a:lnTo>
                    <a:pt x="29" y="237"/>
                  </a:lnTo>
                  <a:lnTo>
                    <a:pt x="36" y="237"/>
                  </a:lnTo>
                  <a:lnTo>
                    <a:pt x="42" y="235"/>
                  </a:lnTo>
                  <a:lnTo>
                    <a:pt x="47" y="231"/>
                  </a:lnTo>
                  <a:lnTo>
                    <a:pt x="51" y="228"/>
                  </a:lnTo>
                  <a:lnTo>
                    <a:pt x="56" y="224"/>
                  </a:lnTo>
                  <a:lnTo>
                    <a:pt x="58" y="219"/>
                  </a:lnTo>
                  <a:lnTo>
                    <a:pt x="58" y="219"/>
                  </a:lnTo>
                  <a:lnTo>
                    <a:pt x="61" y="210"/>
                  </a:lnTo>
                  <a:lnTo>
                    <a:pt x="61" y="203"/>
                  </a:lnTo>
                  <a:lnTo>
                    <a:pt x="60" y="194"/>
                  </a:lnTo>
                  <a:lnTo>
                    <a:pt x="54" y="187"/>
                  </a:lnTo>
                  <a:lnTo>
                    <a:pt x="54" y="187"/>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7" name="Group 146"/>
          <p:cNvGrpSpPr/>
          <p:nvPr/>
        </p:nvGrpSpPr>
        <p:grpSpPr>
          <a:xfrm>
            <a:off x="324590" y="3469839"/>
            <a:ext cx="1339531" cy="1254258"/>
            <a:chOff x="6889750" y="3300413"/>
            <a:chExt cx="598487" cy="560388"/>
          </a:xfrm>
        </p:grpSpPr>
        <p:sp>
          <p:nvSpPr>
            <p:cNvPr id="148" name="Freeform 1513"/>
            <p:cNvSpPr>
              <a:spLocks/>
            </p:cNvSpPr>
            <p:nvPr/>
          </p:nvSpPr>
          <p:spPr bwMode="auto">
            <a:xfrm>
              <a:off x="7158037" y="3448051"/>
              <a:ext cx="330200" cy="333375"/>
            </a:xfrm>
            <a:custGeom>
              <a:avLst/>
              <a:gdLst>
                <a:gd name="T0" fmla="*/ 181 w 417"/>
                <a:gd name="T1" fmla="*/ 2 h 419"/>
                <a:gd name="T2" fmla="*/ 181 w 417"/>
                <a:gd name="T3" fmla="*/ 135 h 419"/>
                <a:gd name="T4" fmla="*/ 203 w 417"/>
                <a:gd name="T5" fmla="*/ 130 h 419"/>
                <a:gd name="T6" fmla="*/ 208 w 417"/>
                <a:gd name="T7" fmla="*/ 130 h 419"/>
                <a:gd name="T8" fmla="*/ 223 w 417"/>
                <a:gd name="T9" fmla="*/ 131 h 419"/>
                <a:gd name="T10" fmla="*/ 251 w 417"/>
                <a:gd name="T11" fmla="*/ 142 h 419"/>
                <a:gd name="T12" fmla="*/ 271 w 417"/>
                <a:gd name="T13" fmla="*/ 162 h 419"/>
                <a:gd name="T14" fmla="*/ 286 w 417"/>
                <a:gd name="T15" fmla="*/ 189 h 419"/>
                <a:gd name="T16" fmla="*/ 287 w 417"/>
                <a:gd name="T17" fmla="*/ 205 h 419"/>
                <a:gd name="T18" fmla="*/ 284 w 417"/>
                <a:gd name="T19" fmla="*/ 236 h 419"/>
                <a:gd name="T20" fmla="*/ 268 w 417"/>
                <a:gd name="T21" fmla="*/ 263 h 419"/>
                <a:gd name="T22" fmla="*/ 244 w 417"/>
                <a:gd name="T23" fmla="*/ 281 h 419"/>
                <a:gd name="T24" fmla="*/ 214 w 417"/>
                <a:gd name="T25" fmla="*/ 290 h 419"/>
                <a:gd name="T26" fmla="*/ 208 w 417"/>
                <a:gd name="T27" fmla="*/ 290 h 419"/>
                <a:gd name="T28" fmla="*/ 194 w 417"/>
                <a:gd name="T29" fmla="*/ 288 h 419"/>
                <a:gd name="T30" fmla="*/ 167 w 417"/>
                <a:gd name="T31" fmla="*/ 279 h 419"/>
                <a:gd name="T32" fmla="*/ 147 w 417"/>
                <a:gd name="T33" fmla="*/ 261 h 419"/>
                <a:gd name="T34" fmla="*/ 133 w 417"/>
                <a:gd name="T35" fmla="*/ 236 h 419"/>
                <a:gd name="T36" fmla="*/ 0 w 417"/>
                <a:gd name="T37" fmla="*/ 223 h 419"/>
                <a:gd name="T38" fmla="*/ 43 w 417"/>
                <a:gd name="T39" fmla="*/ 243 h 419"/>
                <a:gd name="T40" fmla="*/ 48 w 417"/>
                <a:gd name="T41" fmla="*/ 264 h 419"/>
                <a:gd name="T42" fmla="*/ 28 w 417"/>
                <a:gd name="T43" fmla="*/ 318 h 419"/>
                <a:gd name="T44" fmla="*/ 70 w 417"/>
                <a:gd name="T45" fmla="*/ 306 h 419"/>
                <a:gd name="T46" fmla="*/ 57 w 417"/>
                <a:gd name="T47" fmla="*/ 356 h 419"/>
                <a:gd name="T48" fmla="*/ 115 w 417"/>
                <a:gd name="T49" fmla="*/ 351 h 419"/>
                <a:gd name="T50" fmla="*/ 135 w 417"/>
                <a:gd name="T51" fmla="*/ 362 h 419"/>
                <a:gd name="T52" fmla="*/ 158 w 417"/>
                <a:gd name="T53" fmla="*/ 414 h 419"/>
                <a:gd name="T54" fmla="*/ 178 w 417"/>
                <a:gd name="T55" fmla="*/ 376 h 419"/>
                <a:gd name="T56" fmla="*/ 205 w 417"/>
                <a:gd name="T57" fmla="*/ 419 h 419"/>
                <a:gd name="T58" fmla="*/ 242 w 417"/>
                <a:gd name="T59" fmla="*/ 374 h 419"/>
                <a:gd name="T60" fmla="*/ 262 w 417"/>
                <a:gd name="T61" fmla="*/ 369 h 419"/>
                <a:gd name="T62" fmla="*/ 316 w 417"/>
                <a:gd name="T63" fmla="*/ 388 h 419"/>
                <a:gd name="T64" fmla="*/ 304 w 417"/>
                <a:gd name="T65" fmla="*/ 349 h 419"/>
                <a:gd name="T66" fmla="*/ 354 w 417"/>
                <a:gd name="T67" fmla="*/ 360 h 419"/>
                <a:gd name="T68" fmla="*/ 349 w 417"/>
                <a:gd name="T69" fmla="*/ 302 h 419"/>
                <a:gd name="T70" fmla="*/ 359 w 417"/>
                <a:gd name="T71" fmla="*/ 284 h 419"/>
                <a:gd name="T72" fmla="*/ 411 w 417"/>
                <a:gd name="T73" fmla="*/ 259 h 419"/>
                <a:gd name="T74" fmla="*/ 374 w 417"/>
                <a:gd name="T75" fmla="*/ 241 h 419"/>
                <a:gd name="T76" fmla="*/ 417 w 417"/>
                <a:gd name="T77" fmla="*/ 212 h 419"/>
                <a:gd name="T78" fmla="*/ 372 w 417"/>
                <a:gd name="T79" fmla="*/ 176 h 419"/>
                <a:gd name="T80" fmla="*/ 366 w 417"/>
                <a:gd name="T81" fmla="*/ 155 h 419"/>
                <a:gd name="T82" fmla="*/ 386 w 417"/>
                <a:gd name="T83" fmla="*/ 101 h 419"/>
                <a:gd name="T84" fmla="*/ 347 w 417"/>
                <a:gd name="T85" fmla="*/ 113 h 419"/>
                <a:gd name="T86" fmla="*/ 357 w 417"/>
                <a:gd name="T87" fmla="*/ 63 h 419"/>
                <a:gd name="T88" fmla="*/ 300 w 417"/>
                <a:gd name="T89" fmla="*/ 68 h 419"/>
                <a:gd name="T90" fmla="*/ 282 w 417"/>
                <a:gd name="T91" fmla="*/ 58 h 419"/>
                <a:gd name="T92" fmla="*/ 257 w 417"/>
                <a:gd name="T93" fmla="*/ 6 h 419"/>
                <a:gd name="T94" fmla="*/ 239 w 417"/>
                <a:gd name="T95" fmla="*/ 43 h 419"/>
                <a:gd name="T96" fmla="*/ 212 w 417"/>
                <a:gd name="T97" fmla="*/ 0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7" h="419">
                  <a:moveTo>
                    <a:pt x="212" y="0"/>
                  </a:moveTo>
                  <a:lnTo>
                    <a:pt x="181" y="2"/>
                  </a:lnTo>
                  <a:lnTo>
                    <a:pt x="181" y="135"/>
                  </a:lnTo>
                  <a:lnTo>
                    <a:pt x="181" y="135"/>
                  </a:lnTo>
                  <a:lnTo>
                    <a:pt x="192" y="131"/>
                  </a:lnTo>
                  <a:lnTo>
                    <a:pt x="203" y="130"/>
                  </a:lnTo>
                  <a:lnTo>
                    <a:pt x="203" y="130"/>
                  </a:lnTo>
                  <a:lnTo>
                    <a:pt x="208" y="130"/>
                  </a:lnTo>
                  <a:lnTo>
                    <a:pt x="208" y="130"/>
                  </a:lnTo>
                  <a:lnTo>
                    <a:pt x="223" y="131"/>
                  </a:lnTo>
                  <a:lnTo>
                    <a:pt x="237" y="135"/>
                  </a:lnTo>
                  <a:lnTo>
                    <a:pt x="251" y="142"/>
                  </a:lnTo>
                  <a:lnTo>
                    <a:pt x="262" y="151"/>
                  </a:lnTo>
                  <a:lnTo>
                    <a:pt x="271" y="162"/>
                  </a:lnTo>
                  <a:lnTo>
                    <a:pt x="280" y="175"/>
                  </a:lnTo>
                  <a:lnTo>
                    <a:pt x="286" y="189"/>
                  </a:lnTo>
                  <a:lnTo>
                    <a:pt x="287" y="205"/>
                  </a:lnTo>
                  <a:lnTo>
                    <a:pt x="287" y="205"/>
                  </a:lnTo>
                  <a:lnTo>
                    <a:pt x="287" y="221"/>
                  </a:lnTo>
                  <a:lnTo>
                    <a:pt x="284" y="236"/>
                  </a:lnTo>
                  <a:lnTo>
                    <a:pt x="277" y="250"/>
                  </a:lnTo>
                  <a:lnTo>
                    <a:pt x="268" y="263"/>
                  </a:lnTo>
                  <a:lnTo>
                    <a:pt x="257" y="273"/>
                  </a:lnTo>
                  <a:lnTo>
                    <a:pt x="244" y="281"/>
                  </a:lnTo>
                  <a:lnTo>
                    <a:pt x="230" y="286"/>
                  </a:lnTo>
                  <a:lnTo>
                    <a:pt x="214" y="290"/>
                  </a:lnTo>
                  <a:lnTo>
                    <a:pt x="214" y="290"/>
                  </a:lnTo>
                  <a:lnTo>
                    <a:pt x="208" y="290"/>
                  </a:lnTo>
                  <a:lnTo>
                    <a:pt x="208" y="290"/>
                  </a:lnTo>
                  <a:lnTo>
                    <a:pt x="194" y="288"/>
                  </a:lnTo>
                  <a:lnTo>
                    <a:pt x="180" y="284"/>
                  </a:lnTo>
                  <a:lnTo>
                    <a:pt x="167" y="279"/>
                  </a:lnTo>
                  <a:lnTo>
                    <a:pt x="156" y="270"/>
                  </a:lnTo>
                  <a:lnTo>
                    <a:pt x="147" y="261"/>
                  </a:lnTo>
                  <a:lnTo>
                    <a:pt x="138" y="248"/>
                  </a:lnTo>
                  <a:lnTo>
                    <a:pt x="133" y="236"/>
                  </a:lnTo>
                  <a:lnTo>
                    <a:pt x="129" y="223"/>
                  </a:lnTo>
                  <a:lnTo>
                    <a:pt x="0" y="223"/>
                  </a:lnTo>
                  <a:lnTo>
                    <a:pt x="2" y="241"/>
                  </a:lnTo>
                  <a:lnTo>
                    <a:pt x="43" y="243"/>
                  </a:lnTo>
                  <a:lnTo>
                    <a:pt x="43" y="243"/>
                  </a:lnTo>
                  <a:lnTo>
                    <a:pt x="48" y="264"/>
                  </a:lnTo>
                  <a:lnTo>
                    <a:pt x="14" y="288"/>
                  </a:lnTo>
                  <a:lnTo>
                    <a:pt x="28" y="318"/>
                  </a:lnTo>
                  <a:lnTo>
                    <a:pt x="70" y="306"/>
                  </a:lnTo>
                  <a:lnTo>
                    <a:pt x="70" y="306"/>
                  </a:lnTo>
                  <a:lnTo>
                    <a:pt x="81" y="320"/>
                  </a:lnTo>
                  <a:lnTo>
                    <a:pt x="57" y="356"/>
                  </a:lnTo>
                  <a:lnTo>
                    <a:pt x="82" y="378"/>
                  </a:lnTo>
                  <a:lnTo>
                    <a:pt x="115" y="351"/>
                  </a:lnTo>
                  <a:lnTo>
                    <a:pt x="115" y="351"/>
                  </a:lnTo>
                  <a:lnTo>
                    <a:pt x="135" y="362"/>
                  </a:lnTo>
                  <a:lnTo>
                    <a:pt x="126" y="403"/>
                  </a:lnTo>
                  <a:lnTo>
                    <a:pt x="158" y="414"/>
                  </a:lnTo>
                  <a:lnTo>
                    <a:pt x="178" y="376"/>
                  </a:lnTo>
                  <a:lnTo>
                    <a:pt x="178" y="376"/>
                  </a:lnTo>
                  <a:lnTo>
                    <a:pt x="196" y="378"/>
                  </a:lnTo>
                  <a:lnTo>
                    <a:pt x="205" y="419"/>
                  </a:lnTo>
                  <a:lnTo>
                    <a:pt x="239" y="417"/>
                  </a:lnTo>
                  <a:lnTo>
                    <a:pt x="242" y="374"/>
                  </a:lnTo>
                  <a:lnTo>
                    <a:pt x="242" y="374"/>
                  </a:lnTo>
                  <a:lnTo>
                    <a:pt x="262" y="369"/>
                  </a:lnTo>
                  <a:lnTo>
                    <a:pt x="287" y="403"/>
                  </a:lnTo>
                  <a:lnTo>
                    <a:pt x="316" y="388"/>
                  </a:lnTo>
                  <a:lnTo>
                    <a:pt x="304" y="349"/>
                  </a:lnTo>
                  <a:lnTo>
                    <a:pt x="304" y="349"/>
                  </a:lnTo>
                  <a:lnTo>
                    <a:pt x="318" y="336"/>
                  </a:lnTo>
                  <a:lnTo>
                    <a:pt x="354" y="360"/>
                  </a:lnTo>
                  <a:lnTo>
                    <a:pt x="375" y="335"/>
                  </a:lnTo>
                  <a:lnTo>
                    <a:pt x="349" y="302"/>
                  </a:lnTo>
                  <a:lnTo>
                    <a:pt x="349" y="302"/>
                  </a:lnTo>
                  <a:lnTo>
                    <a:pt x="359" y="284"/>
                  </a:lnTo>
                  <a:lnTo>
                    <a:pt x="401" y="291"/>
                  </a:lnTo>
                  <a:lnTo>
                    <a:pt x="411" y="259"/>
                  </a:lnTo>
                  <a:lnTo>
                    <a:pt x="374" y="241"/>
                  </a:lnTo>
                  <a:lnTo>
                    <a:pt x="374" y="241"/>
                  </a:lnTo>
                  <a:lnTo>
                    <a:pt x="375" y="221"/>
                  </a:lnTo>
                  <a:lnTo>
                    <a:pt x="417" y="212"/>
                  </a:lnTo>
                  <a:lnTo>
                    <a:pt x="415" y="180"/>
                  </a:lnTo>
                  <a:lnTo>
                    <a:pt x="372" y="176"/>
                  </a:lnTo>
                  <a:lnTo>
                    <a:pt x="372" y="176"/>
                  </a:lnTo>
                  <a:lnTo>
                    <a:pt x="366" y="155"/>
                  </a:lnTo>
                  <a:lnTo>
                    <a:pt x="402" y="131"/>
                  </a:lnTo>
                  <a:lnTo>
                    <a:pt x="386" y="101"/>
                  </a:lnTo>
                  <a:lnTo>
                    <a:pt x="347" y="113"/>
                  </a:lnTo>
                  <a:lnTo>
                    <a:pt x="347" y="113"/>
                  </a:lnTo>
                  <a:lnTo>
                    <a:pt x="334" y="99"/>
                  </a:lnTo>
                  <a:lnTo>
                    <a:pt x="357" y="63"/>
                  </a:lnTo>
                  <a:lnTo>
                    <a:pt x="332" y="41"/>
                  </a:lnTo>
                  <a:lnTo>
                    <a:pt x="300" y="68"/>
                  </a:lnTo>
                  <a:lnTo>
                    <a:pt x="300" y="68"/>
                  </a:lnTo>
                  <a:lnTo>
                    <a:pt x="282" y="58"/>
                  </a:lnTo>
                  <a:lnTo>
                    <a:pt x="289" y="16"/>
                  </a:lnTo>
                  <a:lnTo>
                    <a:pt x="257" y="6"/>
                  </a:lnTo>
                  <a:lnTo>
                    <a:pt x="239" y="43"/>
                  </a:lnTo>
                  <a:lnTo>
                    <a:pt x="239" y="43"/>
                  </a:lnTo>
                  <a:lnTo>
                    <a:pt x="219" y="41"/>
                  </a:lnTo>
                  <a:lnTo>
                    <a:pt x="212" y="0"/>
                  </a:lnTo>
                  <a:close/>
                </a:path>
              </a:pathLst>
            </a:custGeom>
            <a:solidFill>
              <a:srgbClr val="7F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514"/>
            <p:cNvSpPr>
              <a:spLocks/>
            </p:cNvSpPr>
            <p:nvPr/>
          </p:nvSpPr>
          <p:spPr bwMode="auto">
            <a:xfrm>
              <a:off x="7158037" y="3448051"/>
              <a:ext cx="330200" cy="333375"/>
            </a:xfrm>
            <a:custGeom>
              <a:avLst/>
              <a:gdLst>
                <a:gd name="T0" fmla="*/ 181 w 417"/>
                <a:gd name="T1" fmla="*/ 2 h 419"/>
                <a:gd name="T2" fmla="*/ 181 w 417"/>
                <a:gd name="T3" fmla="*/ 135 h 419"/>
                <a:gd name="T4" fmla="*/ 203 w 417"/>
                <a:gd name="T5" fmla="*/ 130 h 419"/>
                <a:gd name="T6" fmla="*/ 208 w 417"/>
                <a:gd name="T7" fmla="*/ 130 h 419"/>
                <a:gd name="T8" fmla="*/ 223 w 417"/>
                <a:gd name="T9" fmla="*/ 131 h 419"/>
                <a:gd name="T10" fmla="*/ 251 w 417"/>
                <a:gd name="T11" fmla="*/ 142 h 419"/>
                <a:gd name="T12" fmla="*/ 271 w 417"/>
                <a:gd name="T13" fmla="*/ 162 h 419"/>
                <a:gd name="T14" fmla="*/ 286 w 417"/>
                <a:gd name="T15" fmla="*/ 189 h 419"/>
                <a:gd name="T16" fmla="*/ 287 w 417"/>
                <a:gd name="T17" fmla="*/ 205 h 419"/>
                <a:gd name="T18" fmla="*/ 284 w 417"/>
                <a:gd name="T19" fmla="*/ 236 h 419"/>
                <a:gd name="T20" fmla="*/ 268 w 417"/>
                <a:gd name="T21" fmla="*/ 263 h 419"/>
                <a:gd name="T22" fmla="*/ 244 w 417"/>
                <a:gd name="T23" fmla="*/ 281 h 419"/>
                <a:gd name="T24" fmla="*/ 214 w 417"/>
                <a:gd name="T25" fmla="*/ 290 h 419"/>
                <a:gd name="T26" fmla="*/ 208 w 417"/>
                <a:gd name="T27" fmla="*/ 290 h 419"/>
                <a:gd name="T28" fmla="*/ 194 w 417"/>
                <a:gd name="T29" fmla="*/ 288 h 419"/>
                <a:gd name="T30" fmla="*/ 167 w 417"/>
                <a:gd name="T31" fmla="*/ 279 h 419"/>
                <a:gd name="T32" fmla="*/ 147 w 417"/>
                <a:gd name="T33" fmla="*/ 261 h 419"/>
                <a:gd name="T34" fmla="*/ 133 w 417"/>
                <a:gd name="T35" fmla="*/ 236 h 419"/>
                <a:gd name="T36" fmla="*/ 0 w 417"/>
                <a:gd name="T37" fmla="*/ 223 h 419"/>
                <a:gd name="T38" fmla="*/ 43 w 417"/>
                <a:gd name="T39" fmla="*/ 243 h 419"/>
                <a:gd name="T40" fmla="*/ 48 w 417"/>
                <a:gd name="T41" fmla="*/ 264 h 419"/>
                <a:gd name="T42" fmla="*/ 28 w 417"/>
                <a:gd name="T43" fmla="*/ 318 h 419"/>
                <a:gd name="T44" fmla="*/ 70 w 417"/>
                <a:gd name="T45" fmla="*/ 306 h 419"/>
                <a:gd name="T46" fmla="*/ 57 w 417"/>
                <a:gd name="T47" fmla="*/ 356 h 419"/>
                <a:gd name="T48" fmla="*/ 115 w 417"/>
                <a:gd name="T49" fmla="*/ 351 h 419"/>
                <a:gd name="T50" fmla="*/ 135 w 417"/>
                <a:gd name="T51" fmla="*/ 362 h 419"/>
                <a:gd name="T52" fmla="*/ 158 w 417"/>
                <a:gd name="T53" fmla="*/ 414 h 419"/>
                <a:gd name="T54" fmla="*/ 178 w 417"/>
                <a:gd name="T55" fmla="*/ 376 h 419"/>
                <a:gd name="T56" fmla="*/ 205 w 417"/>
                <a:gd name="T57" fmla="*/ 419 h 419"/>
                <a:gd name="T58" fmla="*/ 242 w 417"/>
                <a:gd name="T59" fmla="*/ 374 h 419"/>
                <a:gd name="T60" fmla="*/ 262 w 417"/>
                <a:gd name="T61" fmla="*/ 369 h 419"/>
                <a:gd name="T62" fmla="*/ 316 w 417"/>
                <a:gd name="T63" fmla="*/ 388 h 419"/>
                <a:gd name="T64" fmla="*/ 304 w 417"/>
                <a:gd name="T65" fmla="*/ 349 h 419"/>
                <a:gd name="T66" fmla="*/ 354 w 417"/>
                <a:gd name="T67" fmla="*/ 360 h 419"/>
                <a:gd name="T68" fmla="*/ 349 w 417"/>
                <a:gd name="T69" fmla="*/ 302 h 419"/>
                <a:gd name="T70" fmla="*/ 359 w 417"/>
                <a:gd name="T71" fmla="*/ 284 h 419"/>
                <a:gd name="T72" fmla="*/ 411 w 417"/>
                <a:gd name="T73" fmla="*/ 259 h 419"/>
                <a:gd name="T74" fmla="*/ 374 w 417"/>
                <a:gd name="T75" fmla="*/ 241 h 419"/>
                <a:gd name="T76" fmla="*/ 417 w 417"/>
                <a:gd name="T77" fmla="*/ 212 h 419"/>
                <a:gd name="T78" fmla="*/ 372 w 417"/>
                <a:gd name="T79" fmla="*/ 176 h 419"/>
                <a:gd name="T80" fmla="*/ 366 w 417"/>
                <a:gd name="T81" fmla="*/ 155 h 419"/>
                <a:gd name="T82" fmla="*/ 386 w 417"/>
                <a:gd name="T83" fmla="*/ 101 h 419"/>
                <a:gd name="T84" fmla="*/ 347 w 417"/>
                <a:gd name="T85" fmla="*/ 113 h 419"/>
                <a:gd name="T86" fmla="*/ 357 w 417"/>
                <a:gd name="T87" fmla="*/ 63 h 419"/>
                <a:gd name="T88" fmla="*/ 300 w 417"/>
                <a:gd name="T89" fmla="*/ 68 h 419"/>
                <a:gd name="T90" fmla="*/ 282 w 417"/>
                <a:gd name="T91" fmla="*/ 58 h 419"/>
                <a:gd name="T92" fmla="*/ 257 w 417"/>
                <a:gd name="T93" fmla="*/ 6 h 419"/>
                <a:gd name="T94" fmla="*/ 239 w 417"/>
                <a:gd name="T95" fmla="*/ 43 h 419"/>
                <a:gd name="T96" fmla="*/ 212 w 417"/>
                <a:gd name="T97" fmla="*/ 0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7" h="419">
                  <a:moveTo>
                    <a:pt x="212" y="0"/>
                  </a:moveTo>
                  <a:lnTo>
                    <a:pt x="181" y="2"/>
                  </a:lnTo>
                  <a:lnTo>
                    <a:pt x="181" y="135"/>
                  </a:lnTo>
                  <a:lnTo>
                    <a:pt x="181" y="135"/>
                  </a:lnTo>
                  <a:lnTo>
                    <a:pt x="192" y="131"/>
                  </a:lnTo>
                  <a:lnTo>
                    <a:pt x="203" y="130"/>
                  </a:lnTo>
                  <a:lnTo>
                    <a:pt x="203" y="130"/>
                  </a:lnTo>
                  <a:lnTo>
                    <a:pt x="208" y="130"/>
                  </a:lnTo>
                  <a:lnTo>
                    <a:pt x="208" y="130"/>
                  </a:lnTo>
                  <a:lnTo>
                    <a:pt x="223" y="131"/>
                  </a:lnTo>
                  <a:lnTo>
                    <a:pt x="237" y="135"/>
                  </a:lnTo>
                  <a:lnTo>
                    <a:pt x="251" y="142"/>
                  </a:lnTo>
                  <a:lnTo>
                    <a:pt x="262" y="151"/>
                  </a:lnTo>
                  <a:lnTo>
                    <a:pt x="271" y="162"/>
                  </a:lnTo>
                  <a:lnTo>
                    <a:pt x="280" y="175"/>
                  </a:lnTo>
                  <a:lnTo>
                    <a:pt x="286" y="189"/>
                  </a:lnTo>
                  <a:lnTo>
                    <a:pt x="287" y="205"/>
                  </a:lnTo>
                  <a:lnTo>
                    <a:pt x="287" y="205"/>
                  </a:lnTo>
                  <a:lnTo>
                    <a:pt x="287" y="221"/>
                  </a:lnTo>
                  <a:lnTo>
                    <a:pt x="284" y="236"/>
                  </a:lnTo>
                  <a:lnTo>
                    <a:pt x="277" y="250"/>
                  </a:lnTo>
                  <a:lnTo>
                    <a:pt x="268" y="263"/>
                  </a:lnTo>
                  <a:lnTo>
                    <a:pt x="257" y="273"/>
                  </a:lnTo>
                  <a:lnTo>
                    <a:pt x="244" y="281"/>
                  </a:lnTo>
                  <a:lnTo>
                    <a:pt x="230" y="286"/>
                  </a:lnTo>
                  <a:lnTo>
                    <a:pt x="214" y="290"/>
                  </a:lnTo>
                  <a:lnTo>
                    <a:pt x="214" y="290"/>
                  </a:lnTo>
                  <a:lnTo>
                    <a:pt x="208" y="290"/>
                  </a:lnTo>
                  <a:lnTo>
                    <a:pt x="208" y="290"/>
                  </a:lnTo>
                  <a:lnTo>
                    <a:pt x="194" y="288"/>
                  </a:lnTo>
                  <a:lnTo>
                    <a:pt x="180" y="284"/>
                  </a:lnTo>
                  <a:lnTo>
                    <a:pt x="167" y="279"/>
                  </a:lnTo>
                  <a:lnTo>
                    <a:pt x="156" y="270"/>
                  </a:lnTo>
                  <a:lnTo>
                    <a:pt x="147" y="261"/>
                  </a:lnTo>
                  <a:lnTo>
                    <a:pt x="138" y="248"/>
                  </a:lnTo>
                  <a:lnTo>
                    <a:pt x="133" y="236"/>
                  </a:lnTo>
                  <a:lnTo>
                    <a:pt x="129" y="223"/>
                  </a:lnTo>
                  <a:lnTo>
                    <a:pt x="0" y="223"/>
                  </a:lnTo>
                  <a:lnTo>
                    <a:pt x="2" y="241"/>
                  </a:lnTo>
                  <a:lnTo>
                    <a:pt x="43" y="243"/>
                  </a:lnTo>
                  <a:lnTo>
                    <a:pt x="43" y="243"/>
                  </a:lnTo>
                  <a:lnTo>
                    <a:pt x="48" y="264"/>
                  </a:lnTo>
                  <a:lnTo>
                    <a:pt x="14" y="288"/>
                  </a:lnTo>
                  <a:lnTo>
                    <a:pt x="28" y="318"/>
                  </a:lnTo>
                  <a:lnTo>
                    <a:pt x="70" y="306"/>
                  </a:lnTo>
                  <a:lnTo>
                    <a:pt x="70" y="306"/>
                  </a:lnTo>
                  <a:lnTo>
                    <a:pt x="81" y="320"/>
                  </a:lnTo>
                  <a:lnTo>
                    <a:pt x="57" y="356"/>
                  </a:lnTo>
                  <a:lnTo>
                    <a:pt x="82" y="378"/>
                  </a:lnTo>
                  <a:lnTo>
                    <a:pt x="115" y="351"/>
                  </a:lnTo>
                  <a:lnTo>
                    <a:pt x="115" y="351"/>
                  </a:lnTo>
                  <a:lnTo>
                    <a:pt x="135" y="362"/>
                  </a:lnTo>
                  <a:lnTo>
                    <a:pt x="126" y="403"/>
                  </a:lnTo>
                  <a:lnTo>
                    <a:pt x="158" y="414"/>
                  </a:lnTo>
                  <a:lnTo>
                    <a:pt x="178" y="376"/>
                  </a:lnTo>
                  <a:lnTo>
                    <a:pt x="178" y="376"/>
                  </a:lnTo>
                  <a:lnTo>
                    <a:pt x="196" y="378"/>
                  </a:lnTo>
                  <a:lnTo>
                    <a:pt x="205" y="419"/>
                  </a:lnTo>
                  <a:lnTo>
                    <a:pt x="239" y="417"/>
                  </a:lnTo>
                  <a:lnTo>
                    <a:pt x="242" y="374"/>
                  </a:lnTo>
                  <a:lnTo>
                    <a:pt x="242" y="374"/>
                  </a:lnTo>
                  <a:lnTo>
                    <a:pt x="262" y="369"/>
                  </a:lnTo>
                  <a:lnTo>
                    <a:pt x="287" y="403"/>
                  </a:lnTo>
                  <a:lnTo>
                    <a:pt x="316" y="388"/>
                  </a:lnTo>
                  <a:lnTo>
                    <a:pt x="304" y="349"/>
                  </a:lnTo>
                  <a:lnTo>
                    <a:pt x="304" y="349"/>
                  </a:lnTo>
                  <a:lnTo>
                    <a:pt x="318" y="336"/>
                  </a:lnTo>
                  <a:lnTo>
                    <a:pt x="354" y="360"/>
                  </a:lnTo>
                  <a:lnTo>
                    <a:pt x="375" y="335"/>
                  </a:lnTo>
                  <a:lnTo>
                    <a:pt x="349" y="302"/>
                  </a:lnTo>
                  <a:lnTo>
                    <a:pt x="349" y="302"/>
                  </a:lnTo>
                  <a:lnTo>
                    <a:pt x="359" y="284"/>
                  </a:lnTo>
                  <a:lnTo>
                    <a:pt x="401" y="291"/>
                  </a:lnTo>
                  <a:lnTo>
                    <a:pt x="411" y="259"/>
                  </a:lnTo>
                  <a:lnTo>
                    <a:pt x="374" y="241"/>
                  </a:lnTo>
                  <a:lnTo>
                    <a:pt x="374" y="241"/>
                  </a:lnTo>
                  <a:lnTo>
                    <a:pt x="375" y="221"/>
                  </a:lnTo>
                  <a:lnTo>
                    <a:pt x="417" y="212"/>
                  </a:lnTo>
                  <a:lnTo>
                    <a:pt x="415" y="180"/>
                  </a:lnTo>
                  <a:lnTo>
                    <a:pt x="372" y="176"/>
                  </a:lnTo>
                  <a:lnTo>
                    <a:pt x="372" y="176"/>
                  </a:lnTo>
                  <a:lnTo>
                    <a:pt x="366" y="155"/>
                  </a:lnTo>
                  <a:lnTo>
                    <a:pt x="402" y="131"/>
                  </a:lnTo>
                  <a:lnTo>
                    <a:pt x="386" y="101"/>
                  </a:lnTo>
                  <a:lnTo>
                    <a:pt x="347" y="113"/>
                  </a:lnTo>
                  <a:lnTo>
                    <a:pt x="347" y="113"/>
                  </a:lnTo>
                  <a:lnTo>
                    <a:pt x="334" y="99"/>
                  </a:lnTo>
                  <a:lnTo>
                    <a:pt x="357" y="63"/>
                  </a:lnTo>
                  <a:lnTo>
                    <a:pt x="332" y="41"/>
                  </a:lnTo>
                  <a:lnTo>
                    <a:pt x="300" y="68"/>
                  </a:lnTo>
                  <a:lnTo>
                    <a:pt x="300" y="68"/>
                  </a:lnTo>
                  <a:lnTo>
                    <a:pt x="282" y="58"/>
                  </a:lnTo>
                  <a:lnTo>
                    <a:pt x="289" y="16"/>
                  </a:lnTo>
                  <a:lnTo>
                    <a:pt x="257" y="6"/>
                  </a:lnTo>
                  <a:lnTo>
                    <a:pt x="239" y="43"/>
                  </a:lnTo>
                  <a:lnTo>
                    <a:pt x="239" y="43"/>
                  </a:lnTo>
                  <a:lnTo>
                    <a:pt x="219" y="41"/>
                  </a:lnTo>
                  <a:lnTo>
                    <a:pt x="2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515"/>
            <p:cNvSpPr>
              <a:spLocks/>
            </p:cNvSpPr>
            <p:nvPr/>
          </p:nvSpPr>
          <p:spPr bwMode="auto">
            <a:xfrm>
              <a:off x="6938962" y="3743326"/>
              <a:ext cx="166688" cy="88900"/>
            </a:xfrm>
            <a:custGeom>
              <a:avLst/>
              <a:gdLst>
                <a:gd name="T0" fmla="*/ 179 w 208"/>
                <a:gd name="T1" fmla="*/ 56 h 112"/>
                <a:gd name="T2" fmla="*/ 179 w 208"/>
                <a:gd name="T3" fmla="*/ 56 h 112"/>
                <a:gd name="T4" fmla="*/ 179 w 208"/>
                <a:gd name="T5" fmla="*/ 56 h 112"/>
                <a:gd name="T6" fmla="*/ 178 w 208"/>
                <a:gd name="T7" fmla="*/ 45 h 112"/>
                <a:gd name="T8" fmla="*/ 174 w 208"/>
                <a:gd name="T9" fmla="*/ 34 h 112"/>
                <a:gd name="T10" fmla="*/ 170 w 208"/>
                <a:gd name="T11" fmla="*/ 25 h 112"/>
                <a:gd name="T12" fmla="*/ 163 w 208"/>
                <a:gd name="T13" fmla="*/ 16 h 112"/>
                <a:gd name="T14" fmla="*/ 154 w 208"/>
                <a:gd name="T15" fmla="*/ 9 h 112"/>
                <a:gd name="T16" fmla="*/ 145 w 208"/>
                <a:gd name="T17" fmla="*/ 6 h 112"/>
                <a:gd name="T18" fmla="*/ 134 w 208"/>
                <a:gd name="T19" fmla="*/ 2 h 112"/>
                <a:gd name="T20" fmla="*/ 124 w 208"/>
                <a:gd name="T21" fmla="*/ 0 h 112"/>
                <a:gd name="T22" fmla="*/ 124 w 208"/>
                <a:gd name="T23" fmla="*/ 0 h 112"/>
                <a:gd name="T24" fmla="*/ 113 w 208"/>
                <a:gd name="T25" fmla="*/ 2 h 112"/>
                <a:gd name="T26" fmla="*/ 104 w 208"/>
                <a:gd name="T27" fmla="*/ 4 h 112"/>
                <a:gd name="T28" fmla="*/ 95 w 208"/>
                <a:gd name="T29" fmla="*/ 9 h 112"/>
                <a:gd name="T30" fmla="*/ 88 w 208"/>
                <a:gd name="T31" fmla="*/ 15 h 112"/>
                <a:gd name="T32" fmla="*/ 81 w 208"/>
                <a:gd name="T33" fmla="*/ 22 h 112"/>
                <a:gd name="T34" fmla="*/ 75 w 208"/>
                <a:gd name="T35" fmla="*/ 31 h 112"/>
                <a:gd name="T36" fmla="*/ 72 w 208"/>
                <a:gd name="T37" fmla="*/ 40 h 112"/>
                <a:gd name="T38" fmla="*/ 68 w 208"/>
                <a:gd name="T39" fmla="*/ 49 h 112"/>
                <a:gd name="T40" fmla="*/ 68 w 208"/>
                <a:gd name="T41" fmla="*/ 49 h 112"/>
                <a:gd name="T42" fmla="*/ 63 w 208"/>
                <a:gd name="T43" fmla="*/ 43 h 112"/>
                <a:gd name="T44" fmla="*/ 55 w 208"/>
                <a:gd name="T45" fmla="*/ 38 h 112"/>
                <a:gd name="T46" fmla="*/ 48 w 208"/>
                <a:gd name="T47" fmla="*/ 36 h 112"/>
                <a:gd name="T48" fmla="*/ 39 w 208"/>
                <a:gd name="T49" fmla="*/ 34 h 112"/>
                <a:gd name="T50" fmla="*/ 39 w 208"/>
                <a:gd name="T51" fmla="*/ 34 h 112"/>
                <a:gd name="T52" fmla="*/ 30 w 208"/>
                <a:gd name="T53" fmla="*/ 36 h 112"/>
                <a:gd name="T54" fmla="*/ 23 w 208"/>
                <a:gd name="T55" fmla="*/ 38 h 112"/>
                <a:gd name="T56" fmla="*/ 18 w 208"/>
                <a:gd name="T57" fmla="*/ 42 h 112"/>
                <a:gd name="T58" fmla="*/ 12 w 208"/>
                <a:gd name="T59" fmla="*/ 47 h 112"/>
                <a:gd name="T60" fmla="*/ 7 w 208"/>
                <a:gd name="T61" fmla="*/ 52 h 112"/>
                <a:gd name="T62" fmla="*/ 3 w 208"/>
                <a:gd name="T63" fmla="*/ 58 h 112"/>
                <a:gd name="T64" fmla="*/ 1 w 208"/>
                <a:gd name="T65" fmla="*/ 65 h 112"/>
                <a:gd name="T66" fmla="*/ 0 w 208"/>
                <a:gd name="T67" fmla="*/ 74 h 112"/>
                <a:gd name="T68" fmla="*/ 0 w 208"/>
                <a:gd name="T69" fmla="*/ 74 h 112"/>
                <a:gd name="T70" fmla="*/ 1 w 208"/>
                <a:gd name="T71" fmla="*/ 81 h 112"/>
                <a:gd name="T72" fmla="*/ 3 w 208"/>
                <a:gd name="T73" fmla="*/ 88 h 112"/>
                <a:gd name="T74" fmla="*/ 7 w 208"/>
                <a:gd name="T75" fmla="*/ 96 h 112"/>
                <a:gd name="T76" fmla="*/ 12 w 208"/>
                <a:gd name="T77" fmla="*/ 101 h 112"/>
                <a:gd name="T78" fmla="*/ 18 w 208"/>
                <a:gd name="T79" fmla="*/ 105 h 112"/>
                <a:gd name="T80" fmla="*/ 23 w 208"/>
                <a:gd name="T81" fmla="*/ 108 h 112"/>
                <a:gd name="T82" fmla="*/ 30 w 208"/>
                <a:gd name="T83" fmla="*/ 112 h 112"/>
                <a:gd name="T84" fmla="*/ 39 w 208"/>
                <a:gd name="T85" fmla="*/ 112 h 112"/>
                <a:gd name="T86" fmla="*/ 179 w 208"/>
                <a:gd name="T87" fmla="*/ 112 h 112"/>
                <a:gd name="T88" fmla="*/ 179 w 208"/>
                <a:gd name="T89" fmla="*/ 112 h 112"/>
                <a:gd name="T90" fmla="*/ 187 w 208"/>
                <a:gd name="T91" fmla="*/ 112 h 112"/>
                <a:gd name="T92" fmla="*/ 192 w 208"/>
                <a:gd name="T93" fmla="*/ 110 h 112"/>
                <a:gd name="T94" fmla="*/ 199 w 208"/>
                <a:gd name="T95" fmla="*/ 103 h 112"/>
                <a:gd name="T96" fmla="*/ 206 w 208"/>
                <a:gd name="T97" fmla="*/ 94 h 112"/>
                <a:gd name="T98" fmla="*/ 208 w 208"/>
                <a:gd name="T99" fmla="*/ 90 h 112"/>
                <a:gd name="T100" fmla="*/ 208 w 208"/>
                <a:gd name="T101" fmla="*/ 83 h 112"/>
                <a:gd name="T102" fmla="*/ 208 w 208"/>
                <a:gd name="T103" fmla="*/ 83 h 112"/>
                <a:gd name="T104" fmla="*/ 208 w 208"/>
                <a:gd name="T105" fmla="*/ 78 h 112"/>
                <a:gd name="T106" fmla="*/ 206 w 208"/>
                <a:gd name="T107" fmla="*/ 72 h 112"/>
                <a:gd name="T108" fmla="*/ 199 w 208"/>
                <a:gd name="T109" fmla="*/ 63 h 112"/>
                <a:gd name="T110" fmla="*/ 192 w 208"/>
                <a:gd name="T111" fmla="*/ 58 h 112"/>
                <a:gd name="T112" fmla="*/ 187 w 208"/>
                <a:gd name="T113" fmla="*/ 56 h 112"/>
                <a:gd name="T114" fmla="*/ 179 w 208"/>
                <a:gd name="T115" fmla="*/ 56 h 112"/>
                <a:gd name="T116" fmla="*/ 179 w 208"/>
                <a:gd name="T117" fmla="*/ 5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8" h="112">
                  <a:moveTo>
                    <a:pt x="179" y="56"/>
                  </a:moveTo>
                  <a:lnTo>
                    <a:pt x="179" y="56"/>
                  </a:lnTo>
                  <a:lnTo>
                    <a:pt x="179" y="56"/>
                  </a:lnTo>
                  <a:lnTo>
                    <a:pt x="178" y="45"/>
                  </a:lnTo>
                  <a:lnTo>
                    <a:pt x="174" y="34"/>
                  </a:lnTo>
                  <a:lnTo>
                    <a:pt x="170" y="25"/>
                  </a:lnTo>
                  <a:lnTo>
                    <a:pt x="163" y="16"/>
                  </a:lnTo>
                  <a:lnTo>
                    <a:pt x="154" y="9"/>
                  </a:lnTo>
                  <a:lnTo>
                    <a:pt x="145" y="6"/>
                  </a:lnTo>
                  <a:lnTo>
                    <a:pt x="134" y="2"/>
                  </a:lnTo>
                  <a:lnTo>
                    <a:pt x="124" y="0"/>
                  </a:lnTo>
                  <a:lnTo>
                    <a:pt x="124" y="0"/>
                  </a:lnTo>
                  <a:lnTo>
                    <a:pt x="113" y="2"/>
                  </a:lnTo>
                  <a:lnTo>
                    <a:pt x="104" y="4"/>
                  </a:lnTo>
                  <a:lnTo>
                    <a:pt x="95" y="9"/>
                  </a:lnTo>
                  <a:lnTo>
                    <a:pt x="88" y="15"/>
                  </a:lnTo>
                  <a:lnTo>
                    <a:pt x="81" y="22"/>
                  </a:lnTo>
                  <a:lnTo>
                    <a:pt x="75" y="31"/>
                  </a:lnTo>
                  <a:lnTo>
                    <a:pt x="72" y="40"/>
                  </a:lnTo>
                  <a:lnTo>
                    <a:pt x="68" y="49"/>
                  </a:lnTo>
                  <a:lnTo>
                    <a:pt x="68" y="49"/>
                  </a:lnTo>
                  <a:lnTo>
                    <a:pt x="63" y="43"/>
                  </a:lnTo>
                  <a:lnTo>
                    <a:pt x="55" y="38"/>
                  </a:lnTo>
                  <a:lnTo>
                    <a:pt x="48" y="36"/>
                  </a:lnTo>
                  <a:lnTo>
                    <a:pt x="39" y="34"/>
                  </a:lnTo>
                  <a:lnTo>
                    <a:pt x="39" y="34"/>
                  </a:lnTo>
                  <a:lnTo>
                    <a:pt x="30" y="36"/>
                  </a:lnTo>
                  <a:lnTo>
                    <a:pt x="23" y="38"/>
                  </a:lnTo>
                  <a:lnTo>
                    <a:pt x="18" y="42"/>
                  </a:lnTo>
                  <a:lnTo>
                    <a:pt x="12" y="47"/>
                  </a:lnTo>
                  <a:lnTo>
                    <a:pt x="7" y="52"/>
                  </a:lnTo>
                  <a:lnTo>
                    <a:pt x="3" y="58"/>
                  </a:lnTo>
                  <a:lnTo>
                    <a:pt x="1" y="65"/>
                  </a:lnTo>
                  <a:lnTo>
                    <a:pt x="0" y="74"/>
                  </a:lnTo>
                  <a:lnTo>
                    <a:pt x="0" y="74"/>
                  </a:lnTo>
                  <a:lnTo>
                    <a:pt x="1" y="81"/>
                  </a:lnTo>
                  <a:lnTo>
                    <a:pt x="3" y="88"/>
                  </a:lnTo>
                  <a:lnTo>
                    <a:pt x="7" y="96"/>
                  </a:lnTo>
                  <a:lnTo>
                    <a:pt x="12" y="101"/>
                  </a:lnTo>
                  <a:lnTo>
                    <a:pt x="18" y="105"/>
                  </a:lnTo>
                  <a:lnTo>
                    <a:pt x="23" y="108"/>
                  </a:lnTo>
                  <a:lnTo>
                    <a:pt x="30" y="112"/>
                  </a:lnTo>
                  <a:lnTo>
                    <a:pt x="39" y="112"/>
                  </a:lnTo>
                  <a:lnTo>
                    <a:pt x="179" y="112"/>
                  </a:lnTo>
                  <a:lnTo>
                    <a:pt x="179" y="112"/>
                  </a:lnTo>
                  <a:lnTo>
                    <a:pt x="187" y="112"/>
                  </a:lnTo>
                  <a:lnTo>
                    <a:pt x="192" y="110"/>
                  </a:lnTo>
                  <a:lnTo>
                    <a:pt x="199" y="103"/>
                  </a:lnTo>
                  <a:lnTo>
                    <a:pt x="206" y="94"/>
                  </a:lnTo>
                  <a:lnTo>
                    <a:pt x="208" y="90"/>
                  </a:lnTo>
                  <a:lnTo>
                    <a:pt x="208" y="83"/>
                  </a:lnTo>
                  <a:lnTo>
                    <a:pt x="208" y="83"/>
                  </a:lnTo>
                  <a:lnTo>
                    <a:pt x="208" y="78"/>
                  </a:lnTo>
                  <a:lnTo>
                    <a:pt x="206" y="72"/>
                  </a:lnTo>
                  <a:lnTo>
                    <a:pt x="199" y="63"/>
                  </a:lnTo>
                  <a:lnTo>
                    <a:pt x="192" y="58"/>
                  </a:lnTo>
                  <a:lnTo>
                    <a:pt x="187" y="56"/>
                  </a:lnTo>
                  <a:lnTo>
                    <a:pt x="179" y="56"/>
                  </a:lnTo>
                  <a:lnTo>
                    <a:pt x="179" y="56"/>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516"/>
            <p:cNvSpPr>
              <a:spLocks/>
            </p:cNvSpPr>
            <p:nvPr/>
          </p:nvSpPr>
          <p:spPr bwMode="auto">
            <a:xfrm>
              <a:off x="7134225" y="3300413"/>
              <a:ext cx="300038" cy="122238"/>
            </a:xfrm>
            <a:custGeom>
              <a:avLst/>
              <a:gdLst>
                <a:gd name="T0" fmla="*/ 340 w 380"/>
                <a:gd name="T1" fmla="*/ 72 h 155"/>
                <a:gd name="T2" fmla="*/ 333 w 380"/>
                <a:gd name="T3" fmla="*/ 74 h 155"/>
                <a:gd name="T4" fmla="*/ 326 w 380"/>
                <a:gd name="T5" fmla="*/ 45 h 155"/>
                <a:gd name="T6" fmla="*/ 309 w 380"/>
                <a:gd name="T7" fmla="*/ 22 h 155"/>
                <a:gd name="T8" fmla="*/ 286 w 380"/>
                <a:gd name="T9" fmla="*/ 6 h 155"/>
                <a:gd name="T10" fmla="*/ 255 w 380"/>
                <a:gd name="T11" fmla="*/ 0 h 155"/>
                <a:gd name="T12" fmla="*/ 243 w 380"/>
                <a:gd name="T13" fmla="*/ 2 h 155"/>
                <a:gd name="T14" fmla="*/ 219 w 380"/>
                <a:gd name="T15" fmla="*/ 9 h 155"/>
                <a:gd name="T16" fmla="*/ 200 w 380"/>
                <a:gd name="T17" fmla="*/ 25 h 155"/>
                <a:gd name="T18" fmla="*/ 185 w 380"/>
                <a:gd name="T19" fmla="*/ 45 h 155"/>
                <a:gd name="T20" fmla="*/ 182 w 380"/>
                <a:gd name="T21" fmla="*/ 58 h 155"/>
                <a:gd name="T22" fmla="*/ 164 w 380"/>
                <a:gd name="T23" fmla="*/ 45 h 155"/>
                <a:gd name="T24" fmla="*/ 140 w 380"/>
                <a:gd name="T25" fmla="*/ 40 h 155"/>
                <a:gd name="T26" fmla="*/ 130 w 380"/>
                <a:gd name="T27" fmla="*/ 42 h 155"/>
                <a:gd name="T28" fmla="*/ 112 w 380"/>
                <a:gd name="T29" fmla="*/ 49 h 155"/>
                <a:gd name="T30" fmla="*/ 95 w 380"/>
                <a:gd name="T31" fmla="*/ 63 h 155"/>
                <a:gd name="T32" fmla="*/ 86 w 380"/>
                <a:gd name="T33" fmla="*/ 81 h 155"/>
                <a:gd name="T34" fmla="*/ 85 w 380"/>
                <a:gd name="T35" fmla="*/ 92 h 155"/>
                <a:gd name="T36" fmla="*/ 70 w 380"/>
                <a:gd name="T37" fmla="*/ 95 h 155"/>
                <a:gd name="T38" fmla="*/ 58 w 380"/>
                <a:gd name="T39" fmla="*/ 104 h 155"/>
                <a:gd name="T40" fmla="*/ 47 w 380"/>
                <a:gd name="T41" fmla="*/ 94 h 155"/>
                <a:gd name="T42" fmla="*/ 33 w 380"/>
                <a:gd name="T43" fmla="*/ 90 h 155"/>
                <a:gd name="T44" fmla="*/ 25 w 380"/>
                <a:gd name="T45" fmla="*/ 92 h 155"/>
                <a:gd name="T46" fmla="*/ 15 w 380"/>
                <a:gd name="T47" fmla="*/ 95 h 155"/>
                <a:gd name="T48" fmla="*/ 6 w 380"/>
                <a:gd name="T49" fmla="*/ 104 h 155"/>
                <a:gd name="T50" fmla="*/ 0 w 380"/>
                <a:gd name="T51" fmla="*/ 115 h 155"/>
                <a:gd name="T52" fmla="*/ 0 w 380"/>
                <a:gd name="T53" fmla="*/ 122 h 155"/>
                <a:gd name="T54" fmla="*/ 2 w 380"/>
                <a:gd name="T55" fmla="*/ 135 h 155"/>
                <a:gd name="T56" fmla="*/ 9 w 380"/>
                <a:gd name="T57" fmla="*/ 144 h 155"/>
                <a:gd name="T58" fmla="*/ 20 w 380"/>
                <a:gd name="T59" fmla="*/ 151 h 155"/>
                <a:gd name="T60" fmla="*/ 33 w 380"/>
                <a:gd name="T61" fmla="*/ 155 h 155"/>
                <a:gd name="T62" fmla="*/ 144 w 380"/>
                <a:gd name="T63" fmla="*/ 155 h 155"/>
                <a:gd name="T64" fmla="*/ 342 w 380"/>
                <a:gd name="T65" fmla="*/ 155 h 155"/>
                <a:gd name="T66" fmla="*/ 342 w 380"/>
                <a:gd name="T67" fmla="*/ 155 h 155"/>
                <a:gd name="T68" fmla="*/ 358 w 380"/>
                <a:gd name="T69" fmla="*/ 149 h 155"/>
                <a:gd name="T70" fmla="*/ 369 w 380"/>
                <a:gd name="T71" fmla="*/ 142 h 155"/>
                <a:gd name="T72" fmla="*/ 378 w 380"/>
                <a:gd name="T73" fmla="*/ 128 h 155"/>
                <a:gd name="T74" fmla="*/ 380 w 380"/>
                <a:gd name="T75" fmla="*/ 113 h 155"/>
                <a:gd name="T76" fmla="*/ 380 w 380"/>
                <a:gd name="T77" fmla="*/ 104 h 155"/>
                <a:gd name="T78" fmla="*/ 374 w 380"/>
                <a:gd name="T79" fmla="*/ 90 h 155"/>
                <a:gd name="T80" fmla="*/ 362 w 380"/>
                <a:gd name="T81" fmla="*/ 79 h 155"/>
                <a:gd name="T82" fmla="*/ 347 w 380"/>
                <a:gd name="T83" fmla="*/ 7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0" h="155">
                  <a:moveTo>
                    <a:pt x="340" y="72"/>
                  </a:moveTo>
                  <a:lnTo>
                    <a:pt x="340" y="72"/>
                  </a:lnTo>
                  <a:lnTo>
                    <a:pt x="333" y="74"/>
                  </a:lnTo>
                  <a:lnTo>
                    <a:pt x="333" y="74"/>
                  </a:lnTo>
                  <a:lnTo>
                    <a:pt x="331" y="58"/>
                  </a:lnTo>
                  <a:lnTo>
                    <a:pt x="326" y="45"/>
                  </a:lnTo>
                  <a:lnTo>
                    <a:pt x="318" y="33"/>
                  </a:lnTo>
                  <a:lnTo>
                    <a:pt x="309" y="22"/>
                  </a:lnTo>
                  <a:lnTo>
                    <a:pt x="299" y="13"/>
                  </a:lnTo>
                  <a:lnTo>
                    <a:pt x="286" y="6"/>
                  </a:lnTo>
                  <a:lnTo>
                    <a:pt x="272" y="2"/>
                  </a:lnTo>
                  <a:lnTo>
                    <a:pt x="255" y="0"/>
                  </a:lnTo>
                  <a:lnTo>
                    <a:pt x="255" y="0"/>
                  </a:lnTo>
                  <a:lnTo>
                    <a:pt x="243" y="2"/>
                  </a:lnTo>
                  <a:lnTo>
                    <a:pt x="230" y="4"/>
                  </a:lnTo>
                  <a:lnTo>
                    <a:pt x="219" y="9"/>
                  </a:lnTo>
                  <a:lnTo>
                    <a:pt x="209" y="16"/>
                  </a:lnTo>
                  <a:lnTo>
                    <a:pt x="200" y="25"/>
                  </a:lnTo>
                  <a:lnTo>
                    <a:pt x="193" y="34"/>
                  </a:lnTo>
                  <a:lnTo>
                    <a:pt x="185" y="45"/>
                  </a:lnTo>
                  <a:lnTo>
                    <a:pt x="182" y="58"/>
                  </a:lnTo>
                  <a:lnTo>
                    <a:pt x="182" y="58"/>
                  </a:lnTo>
                  <a:lnTo>
                    <a:pt x="173" y="51"/>
                  </a:lnTo>
                  <a:lnTo>
                    <a:pt x="164" y="45"/>
                  </a:lnTo>
                  <a:lnTo>
                    <a:pt x="153" y="42"/>
                  </a:lnTo>
                  <a:lnTo>
                    <a:pt x="140" y="40"/>
                  </a:lnTo>
                  <a:lnTo>
                    <a:pt x="140" y="40"/>
                  </a:lnTo>
                  <a:lnTo>
                    <a:pt x="130" y="42"/>
                  </a:lnTo>
                  <a:lnTo>
                    <a:pt x="121" y="43"/>
                  </a:lnTo>
                  <a:lnTo>
                    <a:pt x="112" y="49"/>
                  </a:lnTo>
                  <a:lnTo>
                    <a:pt x="103" y="54"/>
                  </a:lnTo>
                  <a:lnTo>
                    <a:pt x="95" y="63"/>
                  </a:lnTo>
                  <a:lnTo>
                    <a:pt x="90" y="72"/>
                  </a:lnTo>
                  <a:lnTo>
                    <a:pt x="86" y="81"/>
                  </a:lnTo>
                  <a:lnTo>
                    <a:pt x="85" y="92"/>
                  </a:lnTo>
                  <a:lnTo>
                    <a:pt x="85" y="92"/>
                  </a:lnTo>
                  <a:lnTo>
                    <a:pt x="77" y="94"/>
                  </a:lnTo>
                  <a:lnTo>
                    <a:pt x="70" y="95"/>
                  </a:lnTo>
                  <a:lnTo>
                    <a:pt x="58" y="104"/>
                  </a:lnTo>
                  <a:lnTo>
                    <a:pt x="58" y="104"/>
                  </a:lnTo>
                  <a:lnTo>
                    <a:pt x="52" y="99"/>
                  </a:lnTo>
                  <a:lnTo>
                    <a:pt x="47" y="94"/>
                  </a:lnTo>
                  <a:lnTo>
                    <a:pt x="40" y="92"/>
                  </a:lnTo>
                  <a:lnTo>
                    <a:pt x="33" y="90"/>
                  </a:lnTo>
                  <a:lnTo>
                    <a:pt x="33" y="90"/>
                  </a:lnTo>
                  <a:lnTo>
                    <a:pt x="25" y="92"/>
                  </a:lnTo>
                  <a:lnTo>
                    <a:pt x="20" y="94"/>
                  </a:lnTo>
                  <a:lnTo>
                    <a:pt x="15" y="95"/>
                  </a:lnTo>
                  <a:lnTo>
                    <a:pt x="9" y="101"/>
                  </a:lnTo>
                  <a:lnTo>
                    <a:pt x="6" y="104"/>
                  </a:lnTo>
                  <a:lnTo>
                    <a:pt x="2" y="110"/>
                  </a:lnTo>
                  <a:lnTo>
                    <a:pt x="0" y="115"/>
                  </a:lnTo>
                  <a:lnTo>
                    <a:pt x="0" y="122"/>
                  </a:lnTo>
                  <a:lnTo>
                    <a:pt x="0" y="122"/>
                  </a:lnTo>
                  <a:lnTo>
                    <a:pt x="0" y="130"/>
                  </a:lnTo>
                  <a:lnTo>
                    <a:pt x="2" y="135"/>
                  </a:lnTo>
                  <a:lnTo>
                    <a:pt x="6" y="140"/>
                  </a:lnTo>
                  <a:lnTo>
                    <a:pt x="9" y="144"/>
                  </a:lnTo>
                  <a:lnTo>
                    <a:pt x="15" y="149"/>
                  </a:lnTo>
                  <a:lnTo>
                    <a:pt x="20" y="151"/>
                  </a:lnTo>
                  <a:lnTo>
                    <a:pt x="25" y="153"/>
                  </a:lnTo>
                  <a:lnTo>
                    <a:pt x="33" y="155"/>
                  </a:lnTo>
                  <a:lnTo>
                    <a:pt x="40" y="155"/>
                  </a:lnTo>
                  <a:lnTo>
                    <a:pt x="144" y="155"/>
                  </a:lnTo>
                  <a:lnTo>
                    <a:pt x="202" y="155"/>
                  </a:lnTo>
                  <a:lnTo>
                    <a:pt x="342" y="155"/>
                  </a:lnTo>
                  <a:lnTo>
                    <a:pt x="342" y="155"/>
                  </a:lnTo>
                  <a:lnTo>
                    <a:pt x="342" y="155"/>
                  </a:lnTo>
                  <a:lnTo>
                    <a:pt x="351" y="153"/>
                  </a:lnTo>
                  <a:lnTo>
                    <a:pt x="358" y="149"/>
                  </a:lnTo>
                  <a:lnTo>
                    <a:pt x="363" y="146"/>
                  </a:lnTo>
                  <a:lnTo>
                    <a:pt x="369" y="142"/>
                  </a:lnTo>
                  <a:lnTo>
                    <a:pt x="374" y="135"/>
                  </a:lnTo>
                  <a:lnTo>
                    <a:pt x="378" y="128"/>
                  </a:lnTo>
                  <a:lnTo>
                    <a:pt x="380" y="121"/>
                  </a:lnTo>
                  <a:lnTo>
                    <a:pt x="380" y="113"/>
                  </a:lnTo>
                  <a:lnTo>
                    <a:pt x="380" y="113"/>
                  </a:lnTo>
                  <a:lnTo>
                    <a:pt x="380" y="104"/>
                  </a:lnTo>
                  <a:lnTo>
                    <a:pt x="378" y="97"/>
                  </a:lnTo>
                  <a:lnTo>
                    <a:pt x="374" y="90"/>
                  </a:lnTo>
                  <a:lnTo>
                    <a:pt x="369" y="85"/>
                  </a:lnTo>
                  <a:lnTo>
                    <a:pt x="362" y="79"/>
                  </a:lnTo>
                  <a:lnTo>
                    <a:pt x="356" y="76"/>
                  </a:lnTo>
                  <a:lnTo>
                    <a:pt x="347" y="74"/>
                  </a:lnTo>
                  <a:lnTo>
                    <a:pt x="340" y="72"/>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517"/>
            <p:cNvSpPr>
              <a:spLocks/>
            </p:cNvSpPr>
            <p:nvPr/>
          </p:nvSpPr>
          <p:spPr bwMode="auto">
            <a:xfrm>
              <a:off x="7134225" y="3300413"/>
              <a:ext cx="300038" cy="122238"/>
            </a:xfrm>
            <a:custGeom>
              <a:avLst/>
              <a:gdLst>
                <a:gd name="T0" fmla="*/ 340 w 380"/>
                <a:gd name="T1" fmla="*/ 72 h 155"/>
                <a:gd name="T2" fmla="*/ 333 w 380"/>
                <a:gd name="T3" fmla="*/ 74 h 155"/>
                <a:gd name="T4" fmla="*/ 326 w 380"/>
                <a:gd name="T5" fmla="*/ 45 h 155"/>
                <a:gd name="T6" fmla="*/ 309 w 380"/>
                <a:gd name="T7" fmla="*/ 22 h 155"/>
                <a:gd name="T8" fmla="*/ 286 w 380"/>
                <a:gd name="T9" fmla="*/ 6 h 155"/>
                <a:gd name="T10" fmla="*/ 255 w 380"/>
                <a:gd name="T11" fmla="*/ 0 h 155"/>
                <a:gd name="T12" fmla="*/ 243 w 380"/>
                <a:gd name="T13" fmla="*/ 2 h 155"/>
                <a:gd name="T14" fmla="*/ 219 w 380"/>
                <a:gd name="T15" fmla="*/ 9 h 155"/>
                <a:gd name="T16" fmla="*/ 200 w 380"/>
                <a:gd name="T17" fmla="*/ 25 h 155"/>
                <a:gd name="T18" fmla="*/ 185 w 380"/>
                <a:gd name="T19" fmla="*/ 45 h 155"/>
                <a:gd name="T20" fmla="*/ 182 w 380"/>
                <a:gd name="T21" fmla="*/ 58 h 155"/>
                <a:gd name="T22" fmla="*/ 164 w 380"/>
                <a:gd name="T23" fmla="*/ 45 h 155"/>
                <a:gd name="T24" fmla="*/ 140 w 380"/>
                <a:gd name="T25" fmla="*/ 40 h 155"/>
                <a:gd name="T26" fmla="*/ 130 w 380"/>
                <a:gd name="T27" fmla="*/ 42 h 155"/>
                <a:gd name="T28" fmla="*/ 112 w 380"/>
                <a:gd name="T29" fmla="*/ 49 h 155"/>
                <a:gd name="T30" fmla="*/ 95 w 380"/>
                <a:gd name="T31" fmla="*/ 63 h 155"/>
                <a:gd name="T32" fmla="*/ 86 w 380"/>
                <a:gd name="T33" fmla="*/ 81 h 155"/>
                <a:gd name="T34" fmla="*/ 85 w 380"/>
                <a:gd name="T35" fmla="*/ 92 h 155"/>
                <a:gd name="T36" fmla="*/ 70 w 380"/>
                <a:gd name="T37" fmla="*/ 95 h 155"/>
                <a:gd name="T38" fmla="*/ 58 w 380"/>
                <a:gd name="T39" fmla="*/ 104 h 155"/>
                <a:gd name="T40" fmla="*/ 47 w 380"/>
                <a:gd name="T41" fmla="*/ 94 h 155"/>
                <a:gd name="T42" fmla="*/ 33 w 380"/>
                <a:gd name="T43" fmla="*/ 90 h 155"/>
                <a:gd name="T44" fmla="*/ 25 w 380"/>
                <a:gd name="T45" fmla="*/ 92 h 155"/>
                <a:gd name="T46" fmla="*/ 15 w 380"/>
                <a:gd name="T47" fmla="*/ 95 h 155"/>
                <a:gd name="T48" fmla="*/ 6 w 380"/>
                <a:gd name="T49" fmla="*/ 104 h 155"/>
                <a:gd name="T50" fmla="*/ 0 w 380"/>
                <a:gd name="T51" fmla="*/ 115 h 155"/>
                <a:gd name="T52" fmla="*/ 0 w 380"/>
                <a:gd name="T53" fmla="*/ 122 h 155"/>
                <a:gd name="T54" fmla="*/ 2 w 380"/>
                <a:gd name="T55" fmla="*/ 135 h 155"/>
                <a:gd name="T56" fmla="*/ 9 w 380"/>
                <a:gd name="T57" fmla="*/ 144 h 155"/>
                <a:gd name="T58" fmla="*/ 20 w 380"/>
                <a:gd name="T59" fmla="*/ 151 h 155"/>
                <a:gd name="T60" fmla="*/ 33 w 380"/>
                <a:gd name="T61" fmla="*/ 155 h 155"/>
                <a:gd name="T62" fmla="*/ 144 w 380"/>
                <a:gd name="T63" fmla="*/ 155 h 155"/>
                <a:gd name="T64" fmla="*/ 342 w 380"/>
                <a:gd name="T65" fmla="*/ 155 h 155"/>
                <a:gd name="T66" fmla="*/ 342 w 380"/>
                <a:gd name="T67" fmla="*/ 155 h 155"/>
                <a:gd name="T68" fmla="*/ 358 w 380"/>
                <a:gd name="T69" fmla="*/ 149 h 155"/>
                <a:gd name="T70" fmla="*/ 369 w 380"/>
                <a:gd name="T71" fmla="*/ 142 h 155"/>
                <a:gd name="T72" fmla="*/ 378 w 380"/>
                <a:gd name="T73" fmla="*/ 128 h 155"/>
                <a:gd name="T74" fmla="*/ 380 w 380"/>
                <a:gd name="T75" fmla="*/ 113 h 155"/>
                <a:gd name="T76" fmla="*/ 380 w 380"/>
                <a:gd name="T77" fmla="*/ 104 h 155"/>
                <a:gd name="T78" fmla="*/ 374 w 380"/>
                <a:gd name="T79" fmla="*/ 90 h 155"/>
                <a:gd name="T80" fmla="*/ 362 w 380"/>
                <a:gd name="T81" fmla="*/ 79 h 155"/>
                <a:gd name="T82" fmla="*/ 347 w 380"/>
                <a:gd name="T83" fmla="*/ 7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0" h="155">
                  <a:moveTo>
                    <a:pt x="340" y="72"/>
                  </a:moveTo>
                  <a:lnTo>
                    <a:pt x="340" y="72"/>
                  </a:lnTo>
                  <a:lnTo>
                    <a:pt x="333" y="74"/>
                  </a:lnTo>
                  <a:lnTo>
                    <a:pt x="333" y="74"/>
                  </a:lnTo>
                  <a:lnTo>
                    <a:pt x="331" y="58"/>
                  </a:lnTo>
                  <a:lnTo>
                    <a:pt x="326" y="45"/>
                  </a:lnTo>
                  <a:lnTo>
                    <a:pt x="318" y="33"/>
                  </a:lnTo>
                  <a:lnTo>
                    <a:pt x="309" y="22"/>
                  </a:lnTo>
                  <a:lnTo>
                    <a:pt x="299" y="13"/>
                  </a:lnTo>
                  <a:lnTo>
                    <a:pt x="286" y="6"/>
                  </a:lnTo>
                  <a:lnTo>
                    <a:pt x="272" y="2"/>
                  </a:lnTo>
                  <a:lnTo>
                    <a:pt x="255" y="0"/>
                  </a:lnTo>
                  <a:lnTo>
                    <a:pt x="255" y="0"/>
                  </a:lnTo>
                  <a:lnTo>
                    <a:pt x="243" y="2"/>
                  </a:lnTo>
                  <a:lnTo>
                    <a:pt x="230" y="4"/>
                  </a:lnTo>
                  <a:lnTo>
                    <a:pt x="219" y="9"/>
                  </a:lnTo>
                  <a:lnTo>
                    <a:pt x="209" y="16"/>
                  </a:lnTo>
                  <a:lnTo>
                    <a:pt x="200" y="25"/>
                  </a:lnTo>
                  <a:lnTo>
                    <a:pt x="193" y="34"/>
                  </a:lnTo>
                  <a:lnTo>
                    <a:pt x="185" y="45"/>
                  </a:lnTo>
                  <a:lnTo>
                    <a:pt x="182" y="58"/>
                  </a:lnTo>
                  <a:lnTo>
                    <a:pt x="182" y="58"/>
                  </a:lnTo>
                  <a:lnTo>
                    <a:pt x="173" y="51"/>
                  </a:lnTo>
                  <a:lnTo>
                    <a:pt x="164" y="45"/>
                  </a:lnTo>
                  <a:lnTo>
                    <a:pt x="153" y="42"/>
                  </a:lnTo>
                  <a:lnTo>
                    <a:pt x="140" y="40"/>
                  </a:lnTo>
                  <a:lnTo>
                    <a:pt x="140" y="40"/>
                  </a:lnTo>
                  <a:lnTo>
                    <a:pt x="130" y="42"/>
                  </a:lnTo>
                  <a:lnTo>
                    <a:pt x="121" y="43"/>
                  </a:lnTo>
                  <a:lnTo>
                    <a:pt x="112" y="49"/>
                  </a:lnTo>
                  <a:lnTo>
                    <a:pt x="103" y="54"/>
                  </a:lnTo>
                  <a:lnTo>
                    <a:pt x="95" y="63"/>
                  </a:lnTo>
                  <a:lnTo>
                    <a:pt x="90" y="72"/>
                  </a:lnTo>
                  <a:lnTo>
                    <a:pt x="86" y="81"/>
                  </a:lnTo>
                  <a:lnTo>
                    <a:pt x="85" y="92"/>
                  </a:lnTo>
                  <a:lnTo>
                    <a:pt x="85" y="92"/>
                  </a:lnTo>
                  <a:lnTo>
                    <a:pt x="77" y="94"/>
                  </a:lnTo>
                  <a:lnTo>
                    <a:pt x="70" y="95"/>
                  </a:lnTo>
                  <a:lnTo>
                    <a:pt x="58" y="104"/>
                  </a:lnTo>
                  <a:lnTo>
                    <a:pt x="58" y="104"/>
                  </a:lnTo>
                  <a:lnTo>
                    <a:pt x="52" y="99"/>
                  </a:lnTo>
                  <a:lnTo>
                    <a:pt x="47" y="94"/>
                  </a:lnTo>
                  <a:lnTo>
                    <a:pt x="40" y="92"/>
                  </a:lnTo>
                  <a:lnTo>
                    <a:pt x="33" y="90"/>
                  </a:lnTo>
                  <a:lnTo>
                    <a:pt x="33" y="90"/>
                  </a:lnTo>
                  <a:lnTo>
                    <a:pt x="25" y="92"/>
                  </a:lnTo>
                  <a:lnTo>
                    <a:pt x="20" y="94"/>
                  </a:lnTo>
                  <a:lnTo>
                    <a:pt x="15" y="95"/>
                  </a:lnTo>
                  <a:lnTo>
                    <a:pt x="9" y="101"/>
                  </a:lnTo>
                  <a:lnTo>
                    <a:pt x="6" y="104"/>
                  </a:lnTo>
                  <a:lnTo>
                    <a:pt x="2" y="110"/>
                  </a:lnTo>
                  <a:lnTo>
                    <a:pt x="0" y="115"/>
                  </a:lnTo>
                  <a:lnTo>
                    <a:pt x="0" y="122"/>
                  </a:lnTo>
                  <a:lnTo>
                    <a:pt x="0" y="122"/>
                  </a:lnTo>
                  <a:lnTo>
                    <a:pt x="0" y="130"/>
                  </a:lnTo>
                  <a:lnTo>
                    <a:pt x="2" y="135"/>
                  </a:lnTo>
                  <a:lnTo>
                    <a:pt x="6" y="140"/>
                  </a:lnTo>
                  <a:lnTo>
                    <a:pt x="9" y="144"/>
                  </a:lnTo>
                  <a:lnTo>
                    <a:pt x="15" y="149"/>
                  </a:lnTo>
                  <a:lnTo>
                    <a:pt x="20" y="151"/>
                  </a:lnTo>
                  <a:lnTo>
                    <a:pt x="25" y="153"/>
                  </a:lnTo>
                  <a:lnTo>
                    <a:pt x="33" y="155"/>
                  </a:lnTo>
                  <a:lnTo>
                    <a:pt x="40" y="155"/>
                  </a:lnTo>
                  <a:lnTo>
                    <a:pt x="144" y="155"/>
                  </a:lnTo>
                  <a:lnTo>
                    <a:pt x="202" y="155"/>
                  </a:lnTo>
                  <a:lnTo>
                    <a:pt x="342" y="155"/>
                  </a:lnTo>
                  <a:lnTo>
                    <a:pt x="342" y="155"/>
                  </a:lnTo>
                  <a:lnTo>
                    <a:pt x="342" y="155"/>
                  </a:lnTo>
                  <a:lnTo>
                    <a:pt x="351" y="153"/>
                  </a:lnTo>
                  <a:lnTo>
                    <a:pt x="358" y="149"/>
                  </a:lnTo>
                  <a:lnTo>
                    <a:pt x="363" y="146"/>
                  </a:lnTo>
                  <a:lnTo>
                    <a:pt x="369" y="142"/>
                  </a:lnTo>
                  <a:lnTo>
                    <a:pt x="374" y="135"/>
                  </a:lnTo>
                  <a:lnTo>
                    <a:pt x="378" y="128"/>
                  </a:lnTo>
                  <a:lnTo>
                    <a:pt x="380" y="121"/>
                  </a:lnTo>
                  <a:lnTo>
                    <a:pt x="380" y="113"/>
                  </a:lnTo>
                  <a:lnTo>
                    <a:pt x="380" y="113"/>
                  </a:lnTo>
                  <a:lnTo>
                    <a:pt x="380" y="104"/>
                  </a:lnTo>
                  <a:lnTo>
                    <a:pt x="378" y="97"/>
                  </a:lnTo>
                  <a:lnTo>
                    <a:pt x="374" y="90"/>
                  </a:lnTo>
                  <a:lnTo>
                    <a:pt x="369" y="85"/>
                  </a:lnTo>
                  <a:lnTo>
                    <a:pt x="362" y="79"/>
                  </a:lnTo>
                  <a:lnTo>
                    <a:pt x="356" y="76"/>
                  </a:lnTo>
                  <a:lnTo>
                    <a:pt x="347" y="74"/>
                  </a:lnTo>
                  <a:lnTo>
                    <a:pt x="340" y="7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1518"/>
            <p:cNvSpPr>
              <a:spLocks/>
            </p:cNvSpPr>
            <p:nvPr/>
          </p:nvSpPr>
          <p:spPr bwMode="auto">
            <a:xfrm>
              <a:off x="7127875" y="3694113"/>
              <a:ext cx="269875" cy="166688"/>
            </a:xfrm>
            <a:custGeom>
              <a:avLst/>
              <a:gdLst>
                <a:gd name="T0" fmla="*/ 340 w 340"/>
                <a:gd name="T1" fmla="*/ 205 h 211"/>
                <a:gd name="T2" fmla="*/ 340 w 340"/>
                <a:gd name="T3" fmla="*/ 205 h 211"/>
                <a:gd name="T4" fmla="*/ 338 w 340"/>
                <a:gd name="T5" fmla="*/ 209 h 211"/>
                <a:gd name="T6" fmla="*/ 336 w 340"/>
                <a:gd name="T7" fmla="*/ 211 h 211"/>
                <a:gd name="T8" fmla="*/ 5 w 340"/>
                <a:gd name="T9" fmla="*/ 211 h 211"/>
                <a:gd name="T10" fmla="*/ 5 w 340"/>
                <a:gd name="T11" fmla="*/ 211 h 211"/>
                <a:gd name="T12" fmla="*/ 2 w 340"/>
                <a:gd name="T13" fmla="*/ 209 h 211"/>
                <a:gd name="T14" fmla="*/ 0 w 340"/>
                <a:gd name="T15" fmla="*/ 205 h 211"/>
                <a:gd name="T16" fmla="*/ 0 w 340"/>
                <a:gd name="T17" fmla="*/ 6 h 211"/>
                <a:gd name="T18" fmla="*/ 0 w 340"/>
                <a:gd name="T19" fmla="*/ 6 h 211"/>
                <a:gd name="T20" fmla="*/ 2 w 340"/>
                <a:gd name="T21" fmla="*/ 2 h 211"/>
                <a:gd name="T22" fmla="*/ 5 w 340"/>
                <a:gd name="T23" fmla="*/ 0 h 211"/>
                <a:gd name="T24" fmla="*/ 336 w 340"/>
                <a:gd name="T25" fmla="*/ 0 h 211"/>
                <a:gd name="T26" fmla="*/ 336 w 340"/>
                <a:gd name="T27" fmla="*/ 0 h 211"/>
                <a:gd name="T28" fmla="*/ 338 w 340"/>
                <a:gd name="T29" fmla="*/ 2 h 211"/>
                <a:gd name="T30" fmla="*/ 340 w 340"/>
                <a:gd name="T31" fmla="*/ 6 h 211"/>
                <a:gd name="T32" fmla="*/ 340 w 340"/>
                <a:gd name="T33" fmla="*/ 205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0" h="211">
                  <a:moveTo>
                    <a:pt x="340" y="205"/>
                  </a:moveTo>
                  <a:lnTo>
                    <a:pt x="340" y="205"/>
                  </a:lnTo>
                  <a:lnTo>
                    <a:pt x="338" y="209"/>
                  </a:lnTo>
                  <a:lnTo>
                    <a:pt x="336" y="211"/>
                  </a:lnTo>
                  <a:lnTo>
                    <a:pt x="5" y="211"/>
                  </a:lnTo>
                  <a:lnTo>
                    <a:pt x="5" y="211"/>
                  </a:lnTo>
                  <a:lnTo>
                    <a:pt x="2" y="209"/>
                  </a:lnTo>
                  <a:lnTo>
                    <a:pt x="0" y="205"/>
                  </a:lnTo>
                  <a:lnTo>
                    <a:pt x="0" y="6"/>
                  </a:lnTo>
                  <a:lnTo>
                    <a:pt x="0" y="6"/>
                  </a:lnTo>
                  <a:lnTo>
                    <a:pt x="2" y="2"/>
                  </a:lnTo>
                  <a:lnTo>
                    <a:pt x="5" y="0"/>
                  </a:lnTo>
                  <a:lnTo>
                    <a:pt x="336" y="0"/>
                  </a:lnTo>
                  <a:lnTo>
                    <a:pt x="336" y="0"/>
                  </a:lnTo>
                  <a:lnTo>
                    <a:pt x="338" y="2"/>
                  </a:lnTo>
                  <a:lnTo>
                    <a:pt x="340" y="6"/>
                  </a:lnTo>
                  <a:lnTo>
                    <a:pt x="340" y="2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1519"/>
            <p:cNvSpPr>
              <a:spLocks/>
            </p:cNvSpPr>
            <p:nvPr/>
          </p:nvSpPr>
          <p:spPr bwMode="auto">
            <a:xfrm>
              <a:off x="7148512" y="3713163"/>
              <a:ext cx="228600" cy="125413"/>
            </a:xfrm>
            <a:custGeom>
              <a:avLst/>
              <a:gdLst>
                <a:gd name="T0" fmla="*/ 288 w 288"/>
                <a:gd name="T1" fmla="*/ 154 h 158"/>
                <a:gd name="T2" fmla="*/ 288 w 288"/>
                <a:gd name="T3" fmla="*/ 154 h 158"/>
                <a:gd name="T4" fmla="*/ 286 w 288"/>
                <a:gd name="T5" fmla="*/ 156 h 158"/>
                <a:gd name="T6" fmla="*/ 282 w 288"/>
                <a:gd name="T7" fmla="*/ 158 h 158"/>
                <a:gd name="T8" fmla="*/ 4 w 288"/>
                <a:gd name="T9" fmla="*/ 158 h 158"/>
                <a:gd name="T10" fmla="*/ 4 w 288"/>
                <a:gd name="T11" fmla="*/ 158 h 158"/>
                <a:gd name="T12" fmla="*/ 2 w 288"/>
                <a:gd name="T13" fmla="*/ 156 h 158"/>
                <a:gd name="T14" fmla="*/ 0 w 288"/>
                <a:gd name="T15" fmla="*/ 154 h 158"/>
                <a:gd name="T16" fmla="*/ 0 w 288"/>
                <a:gd name="T17" fmla="*/ 3 h 158"/>
                <a:gd name="T18" fmla="*/ 0 w 288"/>
                <a:gd name="T19" fmla="*/ 3 h 158"/>
                <a:gd name="T20" fmla="*/ 2 w 288"/>
                <a:gd name="T21" fmla="*/ 1 h 158"/>
                <a:gd name="T22" fmla="*/ 4 w 288"/>
                <a:gd name="T23" fmla="*/ 0 h 158"/>
                <a:gd name="T24" fmla="*/ 282 w 288"/>
                <a:gd name="T25" fmla="*/ 0 h 158"/>
                <a:gd name="T26" fmla="*/ 282 w 288"/>
                <a:gd name="T27" fmla="*/ 0 h 158"/>
                <a:gd name="T28" fmla="*/ 286 w 288"/>
                <a:gd name="T29" fmla="*/ 1 h 158"/>
                <a:gd name="T30" fmla="*/ 288 w 288"/>
                <a:gd name="T31" fmla="*/ 3 h 158"/>
                <a:gd name="T32" fmla="*/ 288 w 288"/>
                <a:gd name="T33" fmla="*/ 15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8" h="158">
                  <a:moveTo>
                    <a:pt x="288" y="154"/>
                  </a:moveTo>
                  <a:lnTo>
                    <a:pt x="288" y="154"/>
                  </a:lnTo>
                  <a:lnTo>
                    <a:pt x="286" y="156"/>
                  </a:lnTo>
                  <a:lnTo>
                    <a:pt x="282" y="158"/>
                  </a:lnTo>
                  <a:lnTo>
                    <a:pt x="4" y="158"/>
                  </a:lnTo>
                  <a:lnTo>
                    <a:pt x="4" y="158"/>
                  </a:lnTo>
                  <a:lnTo>
                    <a:pt x="2" y="156"/>
                  </a:lnTo>
                  <a:lnTo>
                    <a:pt x="0" y="154"/>
                  </a:lnTo>
                  <a:lnTo>
                    <a:pt x="0" y="3"/>
                  </a:lnTo>
                  <a:lnTo>
                    <a:pt x="0" y="3"/>
                  </a:lnTo>
                  <a:lnTo>
                    <a:pt x="2" y="1"/>
                  </a:lnTo>
                  <a:lnTo>
                    <a:pt x="4" y="0"/>
                  </a:lnTo>
                  <a:lnTo>
                    <a:pt x="282" y="0"/>
                  </a:lnTo>
                  <a:lnTo>
                    <a:pt x="282" y="0"/>
                  </a:lnTo>
                  <a:lnTo>
                    <a:pt x="286" y="1"/>
                  </a:lnTo>
                  <a:lnTo>
                    <a:pt x="288" y="3"/>
                  </a:lnTo>
                  <a:lnTo>
                    <a:pt x="288" y="15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1520"/>
            <p:cNvSpPr>
              <a:spLocks/>
            </p:cNvSpPr>
            <p:nvPr/>
          </p:nvSpPr>
          <p:spPr bwMode="auto">
            <a:xfrm>
              <a:off x="7142162" y="3810001"/>
              <a:ext cx="239713" cy="31750"/>
            </a:xfrm>
            <a:custGeom>
              <a:avLst/>
              <a:gdLst>
                <a:gd name="T0" fmla="*/ 7 w 302"/>
                <a:gd name="T1" fmla="*/ 3 h 39"/>
                <a:gd name="T2" fmla="*/ 16 w 302"/>
                <a:gd name="T3" fmla="*/ 2 h 39"/>
                <a:gd name="T4" fmla="*/ 22 w 302"/>
                <a:gd name="T5" fmla="*/ 2 h 39"/>
                <a:gd name="T6" fmla="*/ 29 w 302"/>
                <a:gd name="T7" fmla="*/ 3 h 39"/>
                <a:gd name="T8" fmla="*/ 34 w 302"/>
                <a:gd name="T9" fmla="*/ 2 h 39"/>
                <a:gd name="T10" fmla="*/ 45 w 302"/>
                <a:gd name="T11" fmla="*/ 3 h 39"/>
                <a:gd name="T12" fmla="*/ 50 w 302"/>
                <a:gd name="T13" fmla="*/ 3 h 39"/>
                <a:gd name="T14" fmla="*/ 57 w 302"/>
                <a:gd name="T15" fmla="*/ 2 h 39"/>
                <a:gd name="T16" fmla="*/ 63 w 302"/>
                <a:gd name="T17" fmla="*/ 3 h 39"/>
                <a:gd name="T18" fmla="*/ 72 w 302"/>
                <a:gd name="T19" fmla="*/ 2 h 39"/>
                <a:gd name="T20" fmla="*/ 79 w 302"/>
                <a:gd name="T21" fmla="*/ 2 h 39"/>
                <a:gd name="T22" fmla="*/ 84 w 302"/>
                <a:gd name="T23" fmla="*/ 3 h 39"/>
                <a:gd name="T24" fmla="*/ 92 w 302"/>
                <a:gd name="T25" fmla="*/ 2 h 39"/>
                <a:gd name="T26" fmla="*/ 101 w 302"/>
                <a:gd name="T27" fmla="*/ 3 h 39"/>
                <a:gd name="T28" fmla="*/ 108 w 302"/>
                <a:gd name="T29" fmla="*/ 3 h 39"/>
                <a:gd name="T30" fmla="*/ 113 w 302"/>
                <a:gd name="T31" fmla="*/ 2 h 39"/>
                <a:gd name="T32" fmla="*/ 119 w 302"/>
                <a:gd name="T33" fmla="*/ 3 h 39"/>
                <a:gd name="T34" fmla="*/ 129 w 302"/>
                <a:gd name="T35" fmla="*/ 2 h 39"/>
                <a:gd name="T36" fmla="*/ 135 w 302"/>
                <a:gd name="T37" fmla="*/ 2 h 39"/>
                <a:gd name="T38" fmla="*/ 142 w 302"/>
                <a:gd name="T39" fmla="*/ 3 h 39"/>
                <a:gd name="T40" fmla="*/ 147 w 302"/>
                <a:gd name="T41" fmla="*/ 2 h 39"/>
                <a:gd name="T42" fmla="*/ 156 w 302"/>
                <a:gd name="T43" fmla="*/ 3 h 39"/>
                <a:gd name="T44" fmla="*/ 164 w 302"/>
                <a:gd name="T45" fmla="*/ 3 h 39"/>
                <a:gd name="T46" fmla="*/ 169 w 302"/>
                <a:gd name="T47" fmla="*/ 2 h 39"/>
                <a:gd name="T48" fmla="*/ 176 w 302"/>
                <a:gd name="T49" fmla="*/ 3 h 39"/>
                <a:gd name="T50" fmla="*/ 185 w 302"/>
                <a:gd name="T51" fmla="*/ 2 h 39"/>
                <a:gd name="T52" fmla="*/ 192 w 302"/>
                <a:gd name="T53" fmla="*/ 2 h 39"/>
                <a:gd name="T54" fmla="*/ 198 w 302"/>
                <a:gd name="T55" fmla="*/ 3 h 39"/>
                <a:gd name="T56" fmla="*/ 205 w 302"/>
                <a:gd name="T57" fmla="*/ 2 h 39"/>
                <a:gd name="T58" fmla="*/ 214 w 302"/>
                <a:gd name="T59" fmla="*/ 3 h 39"/>
                <a:gd name="T60" fmla="*/ 219 w 302"/>
                <a:gd name="T61" fmla="*/ 3 h 39"/>
                <a:gd name="T62" fmla="*/ 226 w 302"/>
                <a:gd name="T63" fmla="*/ 2 h 39"/>
                <a:gd name="T64" fmla="*/ 232 w 302"/>
                <a:gd name="T65" fmla="*/ 3 h 39"/>
                <a:gd name="T66" fmla="*/ 243 w 302"/>
                <a:gd name="T67" fmla="*/ 2 h 39"/>
                <a:gd name="T68" fmla="*/ 248 w 302"/>
                <a:gd name="T69" fmla="*/ 2 h 39"/>
                <a:gd name="T70" fmla="*/ 255 w 302"/>
                <a:gd name="T71" fmla="*/ 3 h 39"/>
                <a:gd name="T72" fmla="*/ 261 w 302"/>
                <a:gd name="T73" fmla="*/ 2 h 39"/>
                <a:gd name="T74" fmla="*/ 270 w 302"/>
                <a:gd name="T75" fmla="*/ 3 h 39"/>
                <a:gd name="T76" fmla="*/ 277 w 302"/>
                <a:gd name="T77" fmla="*/ 3 h 39"/>
                <a:gd name="T78" fmla="*/ 282 w 302"/>
                <a:gd name="T79" fmla="*/ 2 h 39"/>
                <a:gd name="T80" fmla="*/ 289 w 302"/>
                <a:gd name="T81" fmla="*/ 3 h 39"/>
                <a:gd name="T82" fmla="*/ 302 w 302"/>
                <a:gd name="T83" fmla="*/ 0 h 39"/>
                <a:gd name="T84" fmla="*/ 0 w 302"/>
                <a:gd name="T85"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39">
                  <a:moveTo>
                    <a:pt x="0" y="0"/>
                  </a:moveTo>
                  <a:lnTo>
                    <a:pt x="7" y="3"/>
                  </a:lnTo>
                  <a:lnTo>
                    <a:pt x="7" y="3"/>
                  </a:lnTo>
                  <a:lnTo>
                    <a:pt x="9" y="3"/>
                  </a:lnTo>
                  <a:lnTo>
                    <a:pt x="13" y="3"/>
                  </a:lnTo>
                  <a:lnTo>
                    <a:pt x="16" y="2"/>
                  </a:lnTo>
                  <a:lnTo>
                    <a:pt x="16" y="2"/>
                  </a:lnTo>
                  <a:lnTo>
                    <a:pt x="20" y="2"/>
                  </a:lnTo>
                  <a:lnTo>
                    <a:pt x="22" y="2"/>
                  </a:lnTo>
                  <a:lnTo>
                    <a:pt x="25" y="3"/>
                  </a:lnTo>
                  <a:lnTo>
                    <a:pt x="25" y="3"/>
                  </a:lnTo>
                  <a:lnTo>
                    <a:pt x="29" y="3"/>
                  </a:lnTo>
                  <a:lnTo>
                    <a:pt x="32" y="3"/>
                  </a:lnTo>
                  <a:lnTo>
                    <a:pt x="34" y="2"/>
                  </a:lnTo>
                  <a:lnTo>
                    <a:pt x="34" y="2"/>
                  </a:lnTo>
                  <a:lnTo>
                    <a:pt x="38" y="2"/>
                  </a:lnTo>
                  <a:lnTo>
                    <a:pt x="41" y="2"/>
                  </a:lnTo>
                  <a:lnTo>
                    <a:pt x="45" y="3"/>
                  </a:lnTo>
                  <a:lnTo>
                    <a:pt x="45" y="3"/>
                  </a:lnTo>
                  <a:lnTo>
                    <a:pt x="47" y="3"/>
                  </a:lnTo>
                  <a:lnTo>
                    <a:pt x="50" y="3"/>
                  </a:lnTo>
                  <a:lnTo>
                    <a:pt x="54" y="2"/>
                  </a:lnTo>
                  <a:lnTo>
                    <a:pt x="54" y="2"/>
                  </a:lnTo>
                  <a:lnTo>
                    <a:pt x="57" y="2"/>
                  </a:lnTo>
                  <a:lnTo>
                    <a:pt x="59" y="2"/>
                  </a:lnTo>
                  <a:lnTo>
                    <a:pt x="63" y="3"/>
                  </a:lnTo>
                  <a:lnTo>
                    <a:pt x="63" y="3"/>
                  </a:lnTo>
                  <a:lnTo>
                    <a:pt x="66" y="3"/>
                  </a:lnTo>
                  <a:lnTo>
                    <a:pt x="70" y="3"/>
                  </a:lnTo>
                  <a:lnTo>
                    <a:pt x="72" y="2"/>
                  </a:lnTo>
                  <a:lnTo>
                    <a:pt x="72" y="2"/>
                  </a:lnTo>
                  <a:lnTo>
                    <a:pt x="75" y="2"/>
                  </a:lnTo>
                  <a:lnTo>
                    <a:pt x="79" y="2"/>
                  </a:lnTo>
                  <a:lnTo>
                    <a:pt x="81" y="3"/>
                  </a:lnTo>
                  <a:lnTo>
                    <a:pt x="81" y="3"/>
                  </a:lnTo>
                  <a:lnTo>
                    <a:pt x="84" y="3"/>
                  </a:lnTo>
                  <a:lnTo>
                    <a:pt x="88" y="3"/>
                  </a:lnTo>
                  <a:lnTo>
                    <a:pt x="92" y="2"/>
                  </a:lnTo>
                  <a:lnTo>
                    <a:pt x="92" y="2"/>
                  </a:lnTo>
                  <a:lnTo>
                    <a:pt x="95" y="2"/>
                  </a:lnTo>
                  <a:lnTo>
                    <a:pt x="97" y="2"/>
                  </a:lnTo>
                  <a:lnTo>
                    <a:pt x="101" y="3"/>
                  </a:lnTo>
                  <a:lnTo>
                    <a:pt x="101" y="3"/>
                  </a:lnTo>
                  <a:lnTo>
                    <a:pt x="104" y="3"/>
                  </a:lnTo>
                  <a:lnTo>
                    <a:pt x="108" y="3"/>
                  </a:lnTo>
                  <a:lnTo>
                    <a:pt x="110" y="2"/>
                  </a:lnTo>
                  <a:lnTo>
                    <a:pt x="110" y="2"/>
                  </a:lnTo>
                  <a:lnTo>
                    <a:pt x="113" y="2"/>
                  </a:lnTo>
                  <a:lnTo>
                    <a:pt x="117" y="2"/>
                  </a:lnTo>
                  <a:lnTo>
                    <a:pt x="119" y="3"/>
                  </a:lnTo>
                  <a:lnTo>
                    <a:pt x="119" y="3"/>
                  </a:lnTo>
                  <a:lnTo>
                    <a:pt x="122" y="3"/>
                  </a:lnTo>
                  <a:lnTo>
                    <a:pt x="126" y="3"/>
                  </a:lnTo>
                  <a:lnTo>
                    <a:pt x="129" y="2"/>
                  </a:lnTo>
                  <a:lnTo>
                    <a:pt x="129" y="2"/>
                  </a:lnTo>
                  <a:lnTo>
                    <a:pt x="131" y="2"/>
                  </a:lnTo>
                  <a:lnTo>
                    <a:pt x="135" y="2"/>
                  </a:lnTo>
                  <a:lnTo>
                    <a:pt x="138" y="3"/>
                  </a:lnTo>
                  <a:lnTo>
                    <a:pt x="138" y="3"/>
                  </a:lnTo>
                  <a:lnTo>
                    <a:pt x="142" y="3"/>
                  </a:lnTo>
                  <a:lnTo>
                    <a:pt x="146" y="3"/>
                  </a:lnTo>
                  <a:lnTo>
                    <a:pt x="147" y="2"/>
                  </a:lnTo>
                  <a:lnTo>
                    <a:pt x="147" y="2"/>
                  </a:lnTo>
                  <a:lnTo>
                    <a:pt x="151" y="2"/>
                  </a:lnTo>
                  <a:lnTo>
                    <a:pt x="155" y="2"/>
                  </a:lnTo>
                  <a:lnTo>
                    <a:pt x="156" y="3"/>
                  </a:lnTo>
                  <a:lnTo>
                    <a:pt x="156" y="3"/>
                  </a:lnTo>
                  <a:lnTo>
                    <a:pt x="160" y="3"/>
                  </a:lnTo>
                  <a:lnTo>
                    <a:pt x="164" y="3"/>
                  </a:lnTo>
                  <a:lnTo>
                    <a:pt x="167" y="2"/>
                  </a:lnTo>
                  <a:lnTo>
                    <a:pt x="167" y="2"/>
                  </a:lnTo>
                  <a:lnTo>
                    <a:pt x="169" y="2"/>
                  </a:lnTo>
                  <a:lnTo>
                    <a:pt x="173" y="2"/>
                  </a:lnTo>
                  <a:lnTo>
                    <a:pt x="176" y="3"/>
                  </a:lnTo>
                  <a:lnTo>
                    <a:pt x="176" y="3"/>
                  </a:lnTo>
                  <a:lnTo>
                    <a:pt x="180" y="3"/>
                  </a:lnTo>
                  <a:lnTo>
                    <a:pt x="183" y="3"/>
                  </a:lnTo>
                  <a:lnTo>
                    <a:pt x="185" y="2"/>
                  </a:lnTo>
                  <a:lnTo>
                    <a:pt x="185" y="2"/>
                  </a:lnTo>
                  <a:lnTo>
                    <a:pt x="189" y="2"/>
                  </a:lnTo>
                  <a:lnTo>
                    <a:pt x="192" y="2"/>
                  </a:lnTo>
                  <a:lnTo>
                    <a:pt x="194" y="3"/>
                  </a:lnTo>
                  <a:lnTo>
                    <a:pt x="194" y="3"/>
                  </a:lnTo>
                  <a:lnTo>
                    <a:pt x="198" y="3"/>
                  </a:lnTo>
                  <a:lnTo>
                    <a:pt x="201" y="3"/>
                  </a:lnTo>
                  <a:lnTo>
                    <a:pt x="205" y="2"/>
                  </a:lnTo>
                  <a:lnTo>
                    <a:pt x="205" y="2"/>
                  </a:lnTo>
                  <a:lnTo>
                    <a:pt x="207" y="2"/>
                  </a:lnTo>
                  <a:lnTo>
                    <a:pt x="210" y="2"/>
                  </a:lnTo>
                  <a:lnTo>
                    <a:pt x="214" y="3"/>
                  </a:lnTo>
                  <a:lnTo>
                    <a:pt x="214" y="3"/>
                  </a:lnTo>
                  <a:lnTo>
                    <a:pt x="217" y="3"/>
                  </a:lnTo>
                  <a:lnTo>
                    <a:pt x="219" y="3"/>
                  </a:lnTo>
                  <a:lnTo>
                    <a:pt x="223" y="2"/>
                  </a:lnTo>
                  <a:lnTo>
                    <a:pt x="223" y="2"/>
                  </a:lnTo>
                  <a:lnTo>
                    <a:pt x="226" y="2"/>
                  </a:lnTo>
                  <a:lnTo>
                    <a:pt x="230" y="2"/>
                  </a:lnTo>
                  <a:lnTo>
                    <a:pt x="232" y="3"/>
                  </a:lnTo>
                  <a:lnTo>
                    <a:pt x="232" y="3"/>
                  </a:lnTo>
                  <a:lnTo>
                    <a:pt x="235" y="3"/>
                  </a:lnTo>
                  <a:lnTo>
                    <a:pt x="239" y="3"/>
                  </a:lnTo>
                  <a:lnTo>
                    <a:pt x="243" y="2"/>
                  </a:lnTo>
                  <a:lnTo>
                    <a:pt x="243" y="2"/>
                  </a:lnTo>
                  <a:lnTo>
                    <a:pt x="244" y="2"/>
                  </a:lnTo>
                  <a:lnTo>
                    <a:pt x="248" y="2"/>
                  </a:lnTo>
                  <a:lnTo>
                    <a:pt x="252" y="3"/>
                  </a:lnTo>
                  <a:lnTo>
                    <a:pt x="252" y="3"/>
                  </a:lnTo>
                  <a:lnTo>
                    <a:pt x="255" y="3"/>
                  </a:lnTo>
                  <a:lnTo>
                    <a:pt x="257" y="3"/>
                  </a:lnTo>
                  <a:lnTo>
                    <a:pt x="261" y="2"/>
                  </a:lnTo>
                  <a:lnTo>
                    <a:pt x="261" y="2"/>
                  </a:lnTo>
                  <a:lnTo>
                    <a:pt x="264" y="2"/>
                  </a:lnTo>
                  <a:lnTo>
                    <a:pt x="268" y="2"/>
                  </a:lnTo>
                  <a:lnTo>
                    <a:pt x="270" y="3"/>
                  </a:lnTo>
                  <a:lnTo>
                    <a:pt x="270" y="3"/>
                  </a:lnTo>
                  <a:lnTo>
                    <a:pt x="273" y="3"/>
                  </a:lnTo>
                  <a:lnTo>
                    <a:pt x="277" y="3"/>
                  </a:lnTo>
                  <a:lnTo>
                    <a:pt x="279" y="2"/>
                  </a:lnTo>
                  <a:lnTo>
                    <a:pt x="279" y="2"/>
                  </a:lnTo>
                  <a:lnTo>
                    <a:pt x="282" y="2"/>
                  </a:lnTo>
                  <a:lnTo>
                    <a:pt x="286" y="2"/>
                  </a:lnTo>
                  <a:lnTo>
                    <a:pt x="289" y="3"/>
                  </a:lnTo>
                  <a:lnTo>
                    <a:pt x="289" y="3"/>
                  </a:lnTo>
                  <a:lnTo>
                    <a:pt x="293" y="3"/>
                  </a:lnTo>
                  <a:lnTo>
                    <a:pt x="295" y="3"/>
                  </a:lnTo>
                  <a:lnTo>
                    <a:pt x="302" y="0"/>
                  </a:lnTo>
                  <a:lnTo>
                    <a:pt x="302" y="39"/>
                  </a:lnTo>
                  <a:lnTo>
                    <a:pt x="0" y="39"/>
                  </a:lnTo>
                  <a:lnTo>
                    <a:pt x="0"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Rectangle 1521"/>
            <p:cNvSpPr>
              <a:spLocks noChangeArrowheads="1"/>
            </p:cNvSpPr>
            <p:nvPr/>
          </p:nvSpPr>
          <p:spPr bwMode="auto">
            <a:xfrm>
              <a:off x="7302500" y="3708401"/>
              <a:ext cx="77788" cy="139700"/>
            </a:xfrm>
            <a:prstGeom prst="rect">
              <a:avLst/>
            </a:prstGeom>
            <a:solidFill>
              <a:srgbClr val="B92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Rectangle 1522"/>
            <p:cNvSpPr>
              <a:spLocks noChangeArrowheads="1"/>
            </p:cNvSpPr>
            <p:nvPr/>
          </p:nvSpPr>
          <p:spPr bwMode="auto">
            <a:xfrm>
              <a:off x="7302500" y="3708401"/>
              <a:ext cx="4763" cy="1397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1523"/>
            <p:cNvSpPr>
              <a:spLocks/>
            </p:cNvSpPr>
            <p:nvPr/>
          </p:nvSpPr>
          <p:spPr bwMode="auto">
            <a:xfrm>
              <a:off x="7181850" y="3805238"/>
              <a:ext cx="19050" cy="17463"/>
            </a:xfrm>
            <a:custGeom>
              <a:avLst/>
              <a:gdLst>
                <a:gd name="T0" fmla="*/ 20 w 24"/>
                <a:gd name="T1" fmla="*/ 16 h 21"/>
                <a:gd name="T2" fmla="*/ 20 w 24"/>
                <a:gd name="T3" fmla="*/ 16 h 21"/>
                <a:gd name="T4" fmla="*/ 2 w 24"/>
                <a:gd name="T5" fmla="*/ 0 h 21"/>
                <a:gd name="T6" fmla="*/ 2 w 24"/>
                <a:gd name="T7" fmla="*/ 0 h 21"/>
                <a:gd name="T8" fmla="*/ 0 w 24"/>
                <a:gd name="T9" fmla="*/ 12 h 21"/>
                <a:gd name="T10" fmla="*/ 0 w 24"/>
                <a:gd name="T11" fmla="*/ 12 h 21"/>
                <a:gd name="T12" fmla="*/ 2 w 24"/>
                <a:gd name="T13" fmla="*/ 18 h 21"/>
                <a:gd name="T14" fmla="*/ 7 w 24"/>
                <a:gd name="T15" fmla="*/ 19 h 21"/>
                <a:gd name="T16" fmla="*/ 7 w 24"/>
                <a:gd name="T17" fmla="*/ 19 h 21"/>
                <a:gd name="T18" fmla="*/ 18 w 24"/>
                <a:gd name="T19" fmla="*/ 19 h 21"/>
                <a:gd name="T20" fmla="*/ 18 w 24"/>
                <a:gd name="T21" fmla="*/ 19 h 21"/>
                <a:gd name="T22" fmla="*/ 22 w 24"/>
                <a:gd name="T23" fmla="*/ 21 h 21"/>
                <a:gd name="T24" fmla="*/ 24 w 24"/>
                <a:gd name="T25" fmla="*/ 21 h 21"/>
                <a:gd name="T26" fmla="*/ 24 w 24"/>
                <a:gd name="T27" fmla="*/ 21 h 21"/>
                <a:gd name="T28" fmla="*/ 24 w 24"/>
                <a:gd name="T29" fmla="*/ 19 h 21"/>
                <a:gd name="T30" fmla="*/ 20 w 24"/>
                <a:gd name="T31" fmla="*/ 16 h 21"/>
                <a:gd name="T32" fmla="*/ 20 w 24"/>
                <a:gd name="T33"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1">
                  <a:moveTo>
                    <a:pt x="20" y="16"/>
                  </a:moveTo>
                  <a:lnTo>
                    <a:pt x="20" y="16"/>
                  </a:lnTo>
                  <a:lnTo>
                    <a:pt x="2" y="0"/>
                  </a:lnTo>
                  <a:lnTo>
                    <a:pt x="2" y="0"/>
                  </a:lnTo>
                  <a:lnTo>
                    <a:pt x="0" y="12"/>
                  </a:lnTo>
                  <a:lnTo>
                    <a:pt x="0" y="12"/>
                  </a:lnTo>
                  <a:lnTo>
                    <a:pt x="2" y="18"/>
                  </a:lnTo>
                  <a:lnTo>
                    <a:pt x="7" y="19"/>
                  </a:lnTo>
                  <a:lnTo>
                    <a:pt x="7" y="19"/>
                  </a:lnTo>
                  <a:lnTo>
                    <a:pt x="18" y="19"/>
                  </a:lnTo>
                  <a:lnTo>
                    <a:pt x="18" y="19"/>
                  </a:lnTo>
                  <a:lnTo>
                    <a:pt x="22" y="21"/>
                  </a:lnTo>
                  <a:lnTo>
                    <a:pt x="24" y="21"/>
                  </a:lnTo>
                  <a:lnTo>
                    <a:pt x="24" y="21"/>
                  </a:lnTo>
                  <a:lnTo>
                    <a:pt x="24" y="19"/>
                  </a:lnTo>
                  <a:lnTo>
                    <a:pt x="20" y="16"/>
                  </a:lnTo>
                  <a:lnTo>
                    <a:pt x="20" y="16"/>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1524"/>
            <p:cNvSpPr>
              <a:spLocks/>
            </p:cNvSpPr>
            <p:nvPr/>
          </p:nvSpPr>
          <p:spPr bwMode="auto">
            <a:xfrm>
              <a:off x="7178675" y="3760788"/>
              <a:ext cx="85725" cy="50800"/>
            </a:xfrm>
            <a:custGeom>
              <a:avLst/>
              <a:gdLst>
                <a:gd name="T0" fmla="*/ 104 w 108"/>
                <a:gd name="T1" fmla="*/ 11 h 65"/>
                <a:gd name="T2" fmla="*/ 104 w 108"/>
                <a:gd name="T3" fmla="*/ 11 h 65"/>
                <a:gd name="T4" fmla="*/ 100 w 108"/>
                <a:gd name="T5" fmla="*/ 5 h 65"/>
                <a:gd name="T6" fmla="*/ 95 w 108"/>
                <a:gd name="T7" fmla="*/ 2 h 65"/>
                <a:gd name="T8" fmla="*/ 86 w 108"/>
                <a:gd name="T9" fmla="*/ 0 h 65"/>
                <a:gd name="T10" fmla="*/ 72 w 108"/>
                <a:gd name="T11" fmla="*/ 2 h 65"/>
                <a:gd name="T12" fmla="*/ 72 w 108"/>
                <a:gd name="T13" fmla="*/ 2 h 65"/>
                <a:gd name="T14" fmla="*/ 39 w 108"/>
                <a:gd name="T15" fmla="*/ 9 h 65"/>
                <a:gd name="T16" fmla="*/ 39 w 108"/>
                <a:gd name="T17" fmla="*/ 9 h 65"/>
                <a:gd name="T18" fmla="*/ 28 w 108"/>
                <a:gd name="T19" fmla="*/ 11 h 65"/>
                <a:gd name="T20" fmla="*/ 19 w 108"/>
                <a:gd name="T21" fmla="*/ 16 h 65"/>
                <a:gd name="T22" fmla="*/ 12 w 108"/>
                <a:gd name="T23" fmla="*/ 21 h 65"/>
                <a:gd name="T24" fmla="*/ 7 w 108"/>
                <a:gd name="T25" fmla="*/ 29 h 65"/>
                <a:gd name="T26" fmla="*/ 3 w 108"/>
                <a:gd name="T27" fmla="*/ 36 h 65"/>
                <a:gd name="T28" fmla="*/ 1 w 108"/>
                <a:gd name="T29" fmla="*/ 45 h 65"/>
                <a:gd name="T30" fmla="*/ 0 w 108"/>
                <a:gd name="T31" fmla="*/ 54 h 65"/>
                <a:gd name="T32" fmla="*/ 0 w 108"/>
                <a:gd name="T33" fmla="*/ 65 h 65"/>
                <a:gd name="T34" fmla="*/ 10 w 108"/>
                <a:gd name="T35" fmla="*/ 65 h 65"/>
                <a:gd name="T36" fmla="*/ 10 w 108"/>
                <a:gd name="T37" fmla="*/ 65 h 65"/>
                <a:gd name="T38" fmla="*/ 14 w 108"/>
                <a:gd name="T39" fmla="*/ 56 h 65"/>
                <a:gd name="T40" fmla="*/ 21 w 108"/>
                <a:gd name="T41" fmla="*/ 48 h 65"/>
                <a:gd name="T42" fmla="*/ 28 w 108"/>
                <a:gd name="T43" fmla="*/ 41 h 65"/>
                <a:gd name="T44" fmla="*/ 39 w 108"/>
                <a:gd name="T45" fmla="*/ 38 h 65"/>
                <a:gd name="T46" fmla="*/ 39 w 108"/>
                <a:gd name="T47" fmla="*/ 38 h 65"/>
                <a:gd name="T48" fmla="*/ 77 w 108"/>
                <a:gd name="T49" fmla="*/ 30 h 65"/>
                <a:gd name="T50" fmla="*/ 77 w 108"/>
                <a:gd name="T51" fmla="*/ 30 h 65"/>
                <a:gd name="T52" fmla="*/ 91 w 108"/>
                <a:gd name="T53" fmla="*/ 25 h 65"/>
                <a:gd name="T54" fmla="*/ 100 w 108"/>
                <a:gd name="T55" fmla="*/ 20 h 65"/>
                <a:gd name="T56" fmla="*/ 104 w 108"/>
                <a:gd name="T57" fmla="*/ 18 h 65"/>
                <a:gd name="T58" fmla="*/ 104 w 108"/>
                <a:gd name="T59" fmla="*/ 18 h 65"/>
                <a:gd name="T60" fmla="*/ 108 w 108"/>
                <a:gd name="T61" fmla="*/ 16 h 65"/>
                <a:gd name="T62" fmla="*/ 108 w 108"/>
                <a:gd name="T63" fmla="*/ 14 h 65"/>
                <a:gd name="T64" fmla="*/ 108 w 108"/>
                <a:gd name="T65" fmla="*/ 14 h 65"/>
                <a:gd name="T66" fmla="*/ 106 w 108"/>
                <a:gd name="T67" fmla="*/ 11 h 65"/>
                <a:gd name="T68" fmla="*/ 104 w 108"/>
                <a:gd name="T69" fmla="*/ 11 h 65"/>
                <a:gd name="T70" fmla="*/ 104 w 108"/>
                <a:gd name="T71" fmla="*/ 1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65">
                  <a:moveTo>
                    <a:pt x="104" y="11"/>
                  </a:moveTo>
                  <a:lnTo>
                    <a:pt x="104" y="11"/>
                  </a:lnTo>
                  <a:lnTo>
                    <a:pt x="100" y="5"/>
                  </a:lnTo>
                  <a:lnTo>
                    <a:pt x="95" y="2"/>
                  </a:lnTo>
                  <a:lnTo>
                    <a:pt x="86" y="0"/>
                  </a:lnTo>
                  <a:lnTo>
                    <a:pt x="72" y="2"/>
                  </a:lnTo>
                  <a:lnTo>
                    <a:pt x="72" y="2"/>
                  </a:lnTo>
                  <a:lnTo>
                    <a:pt x="39" y="9"/>
                  </a:lnTo>
                  <a:lnTo>
                    <a:pt x="39" y="9"/>
                  </a:lnTo>
                  <a:lnTo>
                    <a:pt x="28" y="11"/>
                  </a:lnTo>
                  <a:lnTo>
                    <a:pt x="19" y="16"/>
                  </a:lnTo>
                  <a:lnTo>
                    <a:pt x="12" y="21"/>
                  </a:lnTo>
                  <a:lnTo>
                    <a:pt x="7" y="29"/>
                  </a:lnTo>
                  <a:lnTo>
                    <a:pt x="3" y="36"/>
                  </a:lnTo>
                  <a:lnTo>
                    <a:pt x="1" y="45"/>
                  </a:lnTo>
                  <a:lnTo>
                    <a:pt x="0" y="54"/>
                  </a:lnTo>
                  <a:lnTo>
                    <a:pt x="0" y="65"/>
                  </a:lnTo>
                  <a:lnTo>
                    <a:pt x="10" y="65"/>
                  </a:lnTo>
                  <a:lnTo>
                    <a:pt x="10" y="65"/>
                  </a:lnTo>
                  <a:lnTo>
                    <a:pt x="14" y="56"/>
                  </a:lnTo>
                  <a:lnTo>
                    <a:pt x="21" y="48"/>
                  </a:lnTo>
                  <a:lnTo>
                    <a:pt x="28" y="41"/>
                  </a:lnTo>
                  <a:lnTo>
                    <a:pt x="39" y="38"/>
                  </a:lnTo>
                  <a:lnTo>
                    <a:pt x="39" y="38"/>
                  </a:lnTo>
                  <a:lnTo>
                    <a:pt x="77" y="30"/>
                  </a:lnTo>
                  <a:lnTo>
                    <a:pt x="77" y="30"/>
                  </a:lnTo>
                  <a:lnTo>
                    <a:pt x="91" y="25"/>
                  </a:lnTo>
                  <a:lnTo>
                    <a:pt x="100" y="20"/>
                  </a:lnTo>
                  <a:lnTo>
                    <a:pt x="104" y="18"/>
                  </a:lnTo>
                  <a:lnTo>
                    <a:pt x="104" y="18"/>
                  </a:lnTo>
                  <a:lnTo>
                    <a:pt x="108" y="16"/>
                  </a:lnTo>
                  <a:lnTo>
                    <a:pt x="108" y="14"/>
                  </a:lnTo>
                  <a:lnTo>
                    <a:pt x="108" y="14"/>
                  </a:lnTo>
                  <a:lnTo>
                    <a:pt x="106" y="11"/>
                  </a:lnTo>
                  <a:lnTo>
                    <a:pt x="104" y="11"/>
                  </a:lnTo>
                  <a:lnTo>
                    <a:pt x="104" y="11"/>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1525"/>
            <p:cNvSpPr>
              <a:spLocks/>
            </p:cNvSpPr>
            <p:nvPr/>
          </p:nvSpPr>
          <p:spPr bwMode="auto">
            <a:xfrm>
              <a:off x="7239000" y="3767138"/>
              <a:ext cx="12700" cy="7938"/>
            </a:xfrm>
            <a:custGeom>
              <a:avLst/>
              <a:gdLst>
                <a:gd name="T0" fmla="*/ 16 w 16"/>
                <a:gd name="T1" fmla="*/ 2 h 9"/>
                <a:gd name="T2" fmla="*/ 16 w 16"/>
                <a:gd name="T3" fmla="*/ 2 h 9"/>
                <a:gd name="T4" fmla="*/ 16 w 16"/>
                <a:gd name="T5" fmla="*/ 5 h 9"/>
                <a:gd name="T6" fmla="*/ 15 w 16"/>
                <a:gd name="T7" fmla="*/ 5 h 9"/>
                <a:gd name="T8" fmla="*/ 4 w 16"/>
                <a:gd name="T9" fmla="*/ 9 h 9"/>
                <a:gd name="T10" fmla="*/ 4 w 16"/>
                <a:gd name="T11" fmla="*/ 9 h 9"/>
                <a:gd name="T12" fmla="*/ 2 w 16"/>
                <a:gd name="T13" fmla="*/ 7 h 9"/>
                <a:gd name="T14" fmla="*/ 0 w 16"/>
                <a:gd name="T15" fmla="*/ 5 h 9"/>
                <a:gd name="T16" fmla="*/ 0 w 16"/>
                <a:gd name="T17" fmla="*/ 5 h 9"/>
                <a:gd name="T18" fmla="*/ 2 w 16"/>
                <a:gd name="T19" fmla="*/ 3 h 9"/>
                <a:gd name="T20" fmla="*/ 4 w 16"/>
                <a:gd name="T21" fmla="*/ 2 h 9"/>
                <a:gd name="T22" fmla="*/ 13 w 16"/>
                <a:gd name="T23" fmla="*/ 0 h 9"/>
                <a:gd name="T24" fmla="*/ 13 w 16"/>
                <a:gd name="T25" fmla="*/ 0 h 9"/>
                <a:gd name="T26" fmla="*/ 15 w 16"/>
                <a:gd name="T27" fmla="*/ 0 h 9"/>
                <a:gd name="T28" fmla="*/ 16 w 16"/>
                <a:gd name="T29" fmla="*/ 2 h 9"/>
                <a:gd name="T30" fmla="*/ 16 w 16"/>
                <a:gd name="T31"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9">
                  <a:moveTo>
                    <a:pt x="16" y="2"/>
                  </a:moveTo>
                  <a:lnTo>
                    <a:pt x="16" y="2"/>
                  </a:lnTo>
                  <a:lnTo>
                    <a:pt x="16" y="5"/>
                  </a:lnTo>
                  <a:lnTo>
                    <a:pt x="15" y="5"/>
                  </a:lnTo>
                  <a:lnTo>
                    <a:pt x="4" y="9"/>
                  </a:lnTo>
                  <a:lnTo>
                    <a:pt x="4" y="9"/>
                  </a:lnTo>
                  <a:lnTo>
                    <a:pt x="2" y="7"/>
                  </a:lnTo>
                  <a:lnTo>
                    <a:pt x="0" y="5"/>
                  </a:lnTo>
                  <a:lnTo>
                    <a:pt x="0" y="5"/>
                  </a:lnTo>
                  <a:lnTo>
                    <a:pt x="2" y="3"/>
                  </a:lnTo>
                  <a:lnTo>
                    <a:pt x="4" y="2"/>
                  </a:lnTo>
                  <a:lnTo>
                    <a:pt x="13" y="0"/>
                  </a:lnTo>
                  <a:lnTo>
                    <a:pt x="13" y="0"/>
                  </a:lnTo>
                  <a:lnTo>
                    <a:pt x="15" y="0"/>
                  </a:lnTo>
                  <a:lnTo>
                    <a:pt x="16" y="2"/>
                  </a:lnTo>
                  <a:lnTo>
                    <a:pt x="16"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1526"/>
            <p:cNvSpPr>
              <a:spLocks/>
            </p:cNvSpPr>
            <p:nvPr/>
          </p:nvSpPr>
          <p:spPr bwMode="auto">
            <a:xfrm>
              <a:off x="7253287" y="3770313"/>
              <a:ext cx="3175" cy="1588"/>
            </a:xfrm>
            <a:custGeom>
              <a:avLst/>
              <a:gdLst>
                <a:gd name="T0" fmla="*/ 4 w 4"/>
                <a:gd name="T1" fmla="*/ 0 h 2"/>
                <a:gd name="T2" fmla="*/ 2 w 4"/>
                <a:gd name="T3" fmla="*/ 2 h 2"/>
                <a:gd name="T4" fmla="*/ 0 w 4"/>
                <a:gd name="T5" fmla="*/ 0 h 2"/>
                <a:gd name="T6" fmla="*/ 2 w 4"/>
                <a:gd name="T7" fmla="*/ 0 h 2"/>
                <a:gd name="T8" fmla="*/ 4 w 4"/>
                <a:gd name="T9" fmla="*/ 0 h 2"/>
              </a:gdLst>
              <a:ahLst/>
              <a:cxnLst>
                <a:cxn ang="0">
                  <a:pos x="T0" y="T1"/>
                </a:cxn>
                <a:cxn ang="0">
                  <a:pos x="T2" y="T3"/>
                </a:cxn>
                <a:cxn ang="0">
                  <a:pos x="T4" y="T5"/>
                </a:cxn>
                <a:cxn ang="0">
                  <a:pos x="T6" y="T7"/>
                </a:cxn>
                <a:cxn ang="0">
                  <a:pos x="T8" y="T9"/>
                </a:cxn>
              </a:cxnLst>
              <a:rect l="0" t="0" r="r" b="b"/>
              <a:pathLst>
                <a:path w="4" h="2">
                  <a:moveTo>
                    <a:pt x="4" y="0"/>
                  </a:moveTo>
                  <a:lnTo>
                    <a:pt x="2" y="2"/>
                  </a:lnTo>
                  <a:lnTo>
                    <a:pt x="0" y="0"/>
                  </a:lnTo>
                  <a:lnTo>
                    <a:pt x="2" y="0"/>
                  </a:lnTo>
                  <a:lnTo>
                    <a:pt x="4" y="0"/>
                  </a:lnTo>
                  <a:close/>
                </a:path>
              </a:pathLst>
            </a:custGeom>
            <a:solidFill>
              <a:srgbClr val="595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62" name="Picture 15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7562" y="3752851"/>
              <a:ext cx="10318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 name="Freeform 1528"/>
            <p:cNvSpPr>
              <a:spLocks/>
            </p:cNvSpPr>
            <p:nvPr/>
          </p:nvSpPr>
          <p:spPr bwMode="auto">
            <a:xfrm>
              <a:off x="7234237" y="3775076"/>
              <a:ext cx="12700" cy="28575"/>
            </a:xfrm>
            <a:custGeom>
              <a:avLst/>
              <a:gdLst>
                <a:gd name="T0" fmla="*/ 4 w 18"/>
                <a:gd name="T1" fmla="*/ 5 h 36"/>
                <a:gd name="T2" fmla="*/ 4 w 18"/>
                <a:gd name="T3" fmla="*/ 5 h 36"/>
                <a:gd name="T4" fmla="*/ 4 w 18"/>
                <a:gd name="T5" fmla="*/ 12 h 36"/>
                <a:gd name="T6" fmla="*/ 4 w 18"/>
                <a:gd name="T7" fmla="*/ 14 h 36"/>
                <a:gd name="T8" fmla="*/ 0 w 18"/>
                <a:gd name="T9" fmla="*/ 16 h 36"/>
                <a:gd name="T10" fmla="*/ 0 w 18"/>
                <a:gd name="T11" fmla="*/ 18 h 36"/>
                <a:gd name="T12" fmla="*/ 0 w 18"/>
                <a:gd name="T13" fmla="*/ 18 h 36"/>
                <a:gd name="T14" fmla="*/ 0 w 18"/>
                <a:gd name="T15" fmla="*/ 32 h 36"/>
                <a:gd name="T16" fmla="*/ 0 w 18"/>
                <a:gd name="T17" fmla="*/ 32 h 36"/>
                <a:gd name="T18" fmla="*/ 0 w 18"/>
                <a:gd name="T19" fmla="*/ 36 h 36"/>
                <a:gd name="T20" fmla="*/ 0 w 18"/>
                <a:gd name="T21" fmla="*/ 36 h 36"/>
                <a:gd name="T22" fmla="*/ 2 w 18"/>
                <a:gd name="T23" fmla="*/ 36 h 36"/>
                <a:gd name="T24" fmla="*/ 5 w 18"/>
                <a:gd name="T25" fmla="*/ 36 h 36"/>
                <a:gd name="T26" fmla="*/ 5 w 18"/>
                <a:gd name="T27" fmla="*/ 36 h 36"/>
                <a:gd name="T28" fmla="*/ 5 w 18"/>
                <a:gd name="T29" fmla="*/ 36 h 36"/>
                <a:gd name="T30" fmla="*/ 11 w 18"/>
                <a:gd name="T31" fmla="*/ 32 h 36"/>
                <a:gd name="T32" fmla="*/ 14 w 18"/>
                <a:gd name="T33" fmla="*/ 29 h 36"/>
                <a:gd name="T34" fmla="*/ 18 w 18"/>
                <a:gd name="T35" fmla="*/ 20 h 36"/>
                <a:gd name="T36" fmla="*/ 18 w 18"/>
                <a:gd name="T37" fmla="*/ 9 h 36"/>
                <a:gd name="T38" fmla="*/ 16 w 18"/>
                <a:gd name="T39" fmla="*/ 3 h 36"/>
                <a:gd name="T40" fmla="*/ 14 w 18"/>
                <a:gd name="T41" fmla="*/ 0 h 36"/>
                <a:gd name="T42" fmla="*/ 4 w 18"/>
                <a:gd name="T43"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36">
                  <a:moveTo>
                    <a:pt x="4" y="5"/>
                  </a:moveTo>
                  <a:lnTo>
                    <a:pt x="4" y="5"/>
                  </a:lnTo>
                  <a:lnTo>
                    <a:pt x="4" y="12"/>
                  </a:lnTo>
                  <a:lnTo>
                    <a:pt x="4" y="14"/>
                  </a:lnTo>
                  <a:lnTo>
                    <a:pt x="0" y="16"/>
                  </a:lnTo>
                  <a:lnTo>
                    <a:pt x="0" y="18"/>
                  </a:lnTo>
                  <a:lnTo>
                    <a:pt x="0" y="18"/>
                  </a:lnTo>
                  <a:lnTo>
                    <a:pt x="0" y="32"/>
                  </a:lnTo>
                  <a:lnTo>
                    <a:pt x="0" y="32"/>
                  </a:lnTo>
                  <a:lnTo>
                    <a:pt x="0" y="36"/>
                  </a:lnTo>
                  <a:lnTo>
                    <a:pt x="0" y="36"/>
                  </a:lnTo>
                  <a:lnTo>
                    <a:pt x="2" y="36"/>
                  </a:lnTo>
                  <a:lnTo>
                    <a:pt x="5" y="36"/>
                  </a:lnTo>
                  <a:lnTo>
                    <a:pt x="5" y="36"/>
                  </a:lnTo>
                  <a:lnTo>
                    <a:pt x="5" y="36"/>
                  </a:lnTo>
                  <a:lnTo>
                    <a:pt x="11" y="32"/>
                  </a:lnTo>
                  <a:lnTo>
                    <a:pt x="14" y="29"/>
                  </a:lnTo>
                  <a:lnTo>
                    <a:pt x="18" y="20"/>
                  </a:lnTo>
                  <a:lnTo>
                    <a:pt x="18" y="9"/>
                  </a:lnTo>
                  <a:lnTo>
                    <a:pt x="16" y="3"/>
                  </a:lnTo>
                  <a:lnTo>
                    <a:pt x="14" y="0"/>
                  </a:lnTo>
                  <a:lnTo>
                    <a:pt x="4" y="5"/>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1529"/>
            <p:cNvSpPr>
              <a:spLocks/>
            </p:cNvSpPr>
            <p:nvPr/>
          </p:nvSpPr>
          <p:spPr bwMode="auto">
            <a:xfrm>
              <a:off x="7205662" y="3752851"/>
              <a:ext cx="23813" cy="17463"/>
            </a:xfrm>
            <a:custGeom>
              <a:avLst/>
              <a:gdLst>
                <a:gd name="T0" fmla="*/ 5 w 29"/>
                <a:gd name="T1" fmla="*/ 0 h 21"/>
                <a:gd name="T2" fmla="*/ 5 w 29"/>
                <a:gd name="T3" fmla="*/ 0 h 21"/>
                <a:gd name="T4" fmla="*/ 9 w 29"/>
                <a:gd name="T5" fmla="*/ 0 h 21"/>
                <a:gd name="T6" fmla="*/ 12 w 29"/>
                <a:gd name="T7" fmla="*/ 2 h 21"/>
                <a:gd name="T8" fmla="*/ 16 w 29"/>
                <a:gd name="T9" fmla="*/ 3 h 21"/>
                <a:gd name="T10" fmla="*/ 18 w 29"/>
                <a:gd name="T11" fmla="*/ 7 h 21"/>
                <a:gd name="T12" fmla="*/ 18 w 29"/>
                <a:gd name="T13" fmla="*/ 7 h 21"/>
                <a:gd name="T14" fmla="*/ 20 w 29"/>
                <a:gd name="T15" fmla="*/ 11 h 21"/>
                <a:gd name="T16" fmla="*/ 21 w 29"/>
                <a:gd name="T17" fmla="*/ 12 h 21"/>
                <a:gd name="T18" fmla="*/ 25 w 29"/>
                <a:gd name="T19" fmla="*/ 12 h 21"/>
                <a:gd name="T20" fmla="*/ 29 w 29"/>
                <a:gd name="T21" fmla="*/ 12 h 21"/>
                <a:gd name="T22" fmla="*/ 29 w 29"/>
                <a:gd name="T23" fmla="*/ 12 h 21"/>
                <a:gd name="T24" fmla="*/ 29 w 29"/>
                <a:gd name="T25" fmla="*/ 14 h 21"/>
                <a:gd name="T26" fmla="*/ 27 w 29"/>
                <a:gd name="T27" fmla="*/ 14 h 21"/>
                <a:gd name="T28" fmla="*/ 23 w 29"/>
                <a:gd name="T29" fmla="*/ 18 h 21"/>
                <a:gd name="T30" fmla="*/ 3 w 29"/>
                <a:gd name="T31" fmla="*/ 21 h 21"/>
                <a:gd name="T32" fmla="*/ 3 w 29"/>
                <a:gd name="T33" fmla="*/ 21 h 21"/>
                <a:gd name="T34" fmla="*/ 0 w 29"/>
                <a:gd name="T35" fmla="*/ 20 h 21"/>
                <a:gd name="T36" fmla="*/ 0 w 29"/>
                <a:gd name="T37" fmla="*/ 20 h 21"/>
                <a:gd name="T38" fmla="*/ 2 w 29"/>
                <a:gd name="T39" fmla="*/ 18 h 21"/>
                <a:gd name="T40" fmla="*/ 2 w 29"/>
                <a:gd name="T41" fmla="*/ 18 h 21"/>
                <a:gd name="T42" fmla="*/ 5 w 29"/>
                <a:gd name="T43" fmla="*/ 16 h 21"/>
                <a:gd name="T44" fmla="*/ 7 w 29"/>
                <a:gd name="T45" fmla="*/ 14 h 21"/>
                <a:gd name="T46" fmla="*/ 9 w 29"/>
                <a:gd name="T47" fmla="*/ 11 h 21"/>
                <a:gd name="T48" fmla="*/ 9 w 29"/>
                <a:gd name="T49" fmla="*/ 7 h 21"/>
                <a:gd name="T50" fmla="*/ 9 w 29"/>
                <a:gd name="T51" fmla="*/ 7 h 21"/>
                <a:gd name="T52" fmla="*/ 7 w 29"/>
                <a:gd name="T53" fmla="*/ 3 h 21"/>
                <a:gd name="T54" fmla="*/ 5 w 29"/>
                <a:gd name="T55" fmla="*/ 0 h 21"/>
                <a:gd name="T56" fmla="*/ 5 w 29"/>
                <a:gd name="T57" fmla="*/ 0 h 21"/>
                <a:gd name="T58" fmla="*/ 5 w 29"/>
                <a:gd name="T59" fmla="*/ 0 h 21"/>
                <a:gd name="T60" fmla="*/ 5 w 29"/>
                <a:gd name="T6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 h="21">
                  <a:moveTo>
                    <a:pt x="5" y="0"/>
                  </a:moveTo>
                  <a:lnTo>
                    <a:pt x="5" y="0"/>
                  </a:lnTo>
                  <a:lnTo>
                    <a:pt x="9" y="0"/>
                  </a:lnTo>
                  <a:lnTo>
                    <a:pt x="12" y="2"/>
                  </a:lnTo>
                  <a:lnTo>
                    <a:pt x="16" y="3"/>
                  </a:lnTo>
                  <a:lnTo>
                    <a:pt x="18" y="7"/>
                  </a:lnTo>
                  <a:lnTo>
                    <a:pt x="18" y="7"/>
                  </a:lnTo>
                  <a:lnTo>
                    <a:pt x="20" y="11"/>
                  </a:lnTo>
                  <a:lnTo>
                    <a:pt x="21" y="12"/>
                  </a:lnTo>
                  <a:lnTo>
                    <a:pt x="25" y="12"/>
                  </a:lnTo>
                  <a:lnTo>
                    <a:pt x="29" y="12"/>
                  </a:lnTo>
                  <a:lnTo>
                    <a:pt x="29" y="12"/>
                  </a:lnTo>
                  <a:lnTo>
                    <a:pt x="29" y="14"/>
                  </a:lnTo>
                  <a:lnTo>
                    <a:pt x="27" y="14"/>
                  </a:lnTo>
                  <a:lnTo>
                    <a:pt x="23" y="18"/>
                  </a:lnTo>
                  <a:lnTo>
                    <a:pt x="3" y="21"/>
                  </a:lnTo>
                  <a:lnTo>
                    <a:pt x="3" y="21"/>
                  </a:lnTo>
                  <a:lnTo>
                    <a:pt x="0" y="20"/>
                  </a:lnTo>
                  <a:lnTo>
                    <a:pt x="0" y="20"/>
                  </a:lnTo>
                  <a:lnTo>
                    <a:pt x="2" y="18"/>
                  </a:lnTo>
                  <a:lnTo>
                    <a:pt x="2" y="18"/>
                  </a:lnTo>
                  <a:lnTo>
                    <a:pt x="5" y="16"/>
                  </a:lnTo>
                  <a:lnTo>
                    <a:pt x="7" y="14"/>
                  </a:lnTo>
                  <a:lnTo>
                    <a:pt x="9" y="11"/>
                  </a:lnTo>
                  <a:lnTo>
                    <a:pt x="9" y="7"/>
                  </a:lnTo>
                  <a:lnTo>
                    <a:pt x="9" y="7"/>
                  </a:lnTo>
                  <a:lnTo>
                    <a:pt x="7" y="3"/>
                  </a:lnTo>
                  <a:lnTo>
                    <a:pt x="5" y="0"/>
                  </a:lnTo>
                  <a:lnTo>
                    <a:pt x="5" y="0"/>
                  </a:lnTo>
                  <a:lnTo>
                    <a:pt x="5" y="0"/>
                  </a:lnTo>
                  <a:lnTo>
                    <a:pt x="5" y="0"/>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1530"/>
            <p:cNvSpPr>
              <a:spLocks/>
            </p:cNvSpPr>
            <p:nvPr/>
          </p:nvSpPr>
          <p:spPr bwMode="auto">
            <a:xfrm>
              <a:off x="7164387" y="3805238"/>
              <a:ext cx="19050" cy="15875"/>
            </a:xfrm>
            <a:custGeom>
              <a:avLst/>
              <a:gdLst>
                <a:gd name="T0" fmla="*/ 3 w 23"/>
                <a:gd name="T1" fmla="*/ 14 h 19"/>
                <a:gd name="T2" fmla="*/ 3 w 23"/>
                <a:gd name="T3" fmla="*/ 14 h 19"/>
                <a:gd name="T4" fmla="*/ 23 w 23"/>
                <a:gd name="T5" fmla="*/ 0 h 19"/>
                <a:gd name="T6" fmla="*/ 23 w 23"/>
                <a:gd name="T7" fmla="*/ 0 h 19"/>
                <a:gd name="T8" fmla="*/ 23 w 23"/>
                <a:gd name="T9" fmla="*/ 12 h 19"/>
                <a:gd name="T10" fmla="*/ 23 w 23"/>
                <a:gd name="T11" fmla="*/ 12 h 19"/>
                <a:gd name="T12" fmla="*/ 21 w 23"/>
                <a:gd name="T13" fmla="*/ 16 h 19"/>
                <a:gd name="T14" fmla="*/ 16 w 23"/>
                <a:gd name="T15" fmla="*/ 18 h 19"/>
                <a:gd name="T16" fmla="*/ 16 w 23"/>
                <a:gd name="T17" fmla="*/ 18 h 19"/>
                <a:gd name="T18" fmla="*/ 7 w 23"/>
                <a:gd name="T19" fmla="*/ 18 h 19"/>
                <a:gd name="T20" fmla="*/ 7 w 23"/>
                <a:gd name="T21" fmla="*/ 18 h 19"/>
                <a:gd name="T22" fmla="*/ 2 w 23"/>
                <a:gd name="T23" fmla="*/ 18 h 19"/>
                <a:gd name="T24" fmla="*/ 0 w 23"/>
                <a:gd name="T25" fmla="*/ 19 h 19"/>
                <a:gd name="T26" fmla="*/ 0 w 23"/>
                <a:gd name="T27" fmla="*/ 19 h 19"/>
                <a:gd name="T28" fmla="*/ 2 w 23"/>
                <a:gd name="T29" fmla="*/ 16 h 19"/>
                <a:gd name="T30" fmla="*/ 3 w 23"/>
                <a:gd name="T31" fmla="*/ 14 h 19"/>
                <a:gd name="T32" fmla="*/ 3 w 23"/>
                <a:gd name="T33" fmla="*/ 1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19">
                  <a:moveTo>
                    <a:pt x="3" y="14"/>
                  </a:moveTo>
                  <a:lnTo>
                    <a:pt x="3" y="14"/>
                  </a:lnTo>
                  <a:lnTo>
                    <a:pt x="23" y="0"/>
                  </a:lnTo>
                  <a:lnTo>
                    <a:pt x="23" y="0"/>
                  </a:lnTo>
                  <a:lnTo>
                    <a:pt x="23" y="12"/>
                  </a:lnTo>
                  <a:lnTo>
                    <a:pt x="23" y="12"/>
                  </a:lnTo>
                  <a:lnTo>
                    <a:pt x="21" y="16"/>
                  </a:lnTo>
                  <a:lnTo>
                    <a:pt x="16" y="18"/>
                  </a:lnTo>
                  <a:lnTo>
                    <a:pt x="16" y="18"/>
                  </a:lnTo>
                  <a:lnTo>
                    <a:pt x="7" y="18"/>
                  </a:lnTo>
                  <a:lnTo>
                    <a:pt x="7" y="18"/>
                  </a:lnTo>
                  <a:lnTo>
                    <a:pt x="2" y="18"/>
                  </a:lnTo>
                  <a:lnTo>
                    <a:pt x="0" y="19"/>
                  </a:lnTo>
                  <a:lnTo>
                    <a:pt x="0" y="19"/>
                  </a:lnTo>
                  <a:lnTo>
                    <a:pt x="2" y="16"/>
                  </a:lnTo>
                  <a:lnTo>
                    <a:pt x="3" y="14"/>
                  </a:lnTo>
                  <a:lnTo>
                    <a:pt x="3" y="14"/>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1531"/>
            <p:cNvSpPr>
              <a:spLocks/>
            </p:cNvSpPr>
            <p:nvPr/>
          </p:nvSpPr>
          <p:spPr bwMode="auto">
            <a:xfrm>
              <a:off x="7183437" y="3808413"/>
              <a:ext cx="4763" cy="6350"/>
            </a:xfrm>
            <a:custGeom>
              <a:avLst/>
              <a:gdLst>
                <a:gd name="T0" fmla="*/ 0 w 5"/>
                <a:gd name="T1" fmla="*/ 9 h 9"/>
                <a:gd name="T2" fmla="*/ 0 w 5"/>
                <a:gd name="T3" fmla="*/ 9 h 9"/>
                <a:gd name="T4" fmla="*/ 2 w 5"/>
                <a:gd name="T5" fmla="*/ 9 h 9"/>
                <a:gd name="T6" fmla="*/ 4 w 5"/>
                <a:gd name="T7" fmla="*/ 7 h 9"/>
                <a:gd name="T8" fmla="*/ 5 w 5"/>
                <a:gd name="T9" fmla="*/ 6 h 9"/>
                <a:gd name="T10" fmla="*/ 5 w 5"/>
                <a:gd name="T11" fmla="*/ 6 h 9"/>
                <a:gd name="T12" fmla="*/ 5 w 5"/>
                <a:gd name="T13" fmla="*/ 4 h 9"/>
                <a:gd name="T14" fmla="*/ 4 w 5"/>
                <a:gd name="T15" fmla="*/ 2 h 9"/>
                <a:gd name="T16" fmla="*/ 0 w 5"/>
                <a:gd name="T17" fmla="*/ 0 h 9"/>
                <a:gd name="T18" fmla="*/ 0 w 5"/>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9">
                  <a:moveTo>
                    <a:pt x="0" y="9"/>
                  </a:moveTo>
                  <a:lnTo>
                    <a:pt x="0" y="9"/>
                  </a:lnTo>
                  <a:lnTo>
                    <a:pt x="2" y="9"/>
                  </a:lnTo>
                  <a:lnTo>
                    <a:pt x="4" y="7"/>
                  </a:lnTo>
                  <a:lnTo>
                    <a:pt x="5" y="6"/>
                  </a:lnTo>
                  <a:lnTo>
                    <a:pt x="5" y="6"/>
                  </a:lnTo>
                  <a:lnTo>
                    <a:pt x="5" y="4"/>
                  </a:lnTo>
                  <a:lnTo>
                    <a:pt x="4" y="2"/>
                  </a:lnTo>
                  <a:lnTo>
                    <a:pt x="0" y="0"/>
                  </a:lnTo>
                  <a:lnTo>
                    <a:pt x="0" y="9"/>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1532"/>
            <p:cNvSpPr>
              <a:spLocks/>
            </p:cNvSpPr>
            <p:nvPr/>
          </p:nvSpPr>
          <p:spPr bwMode="auto">
            <a:xfrm>
              <a:off x="7218362" y="3781426"/>
              <a:ext cx="12700" cy="14288"/>
            </a:xfrm>
            <a:custGeom>
              <a:avLst/>
              <a:gdLst>
                <a:gd name="T0" fmla="*/ 9 w 16"/>
                <a:gd name="T1" fmla="*/ 0 h 20"/>
                <a:gd name="T2" fmla="*/ 9 w 16"/>
                <a:gd name="T3" fmla="*/ 0 h 20"/>
                <a:gd name="T4" fmla="*/ 7 w 16"/>
                <a:gd name="T5" fmla="*/ 5 h 20"/>
                <a:gd name="T6" fmla="*/ 4 w 16"/>
                <a:gd name="T7" fmla="*/ 7 h 20"/>
                <a:gd name="T8" fmla="*/ 2 w 16"/>
                <a:gd name="T9" fmla="*/ 7 h 20"/>
                <a:gd name="T10" fmla="*/ 2 w 16"/>
                <a:gd name="T11" fmla="*/ 7 h 20"/>
                <a:gd name="T12" fmla="*/ 0 w 16"/>
                <a:gd name="T13" fmla="*/ 18 h 20"/>
                <a:gd name="T14" fmla="*/ 0 w 16"/>
                <a:gd name="T15" fmla="*/ 18 h 20"/>
                <a:gd name="T16" fmla="*/ 0 w 16"/>
                <a:gd name="T17" fmla="*/ 18 h 20"/>
                <a:gd name="T18" fmla="*/ 0 w 16"/>
                <a:gd name="T19" fmla="*/ 20 h 20"/>
                <a:gd name="T20" fmla="*/ 2 w 16"/>
                <a:gd name="T21" fmla="*/ 20 h 20"/>
                <a:gd name="T22" fmla="*/ 2 w 16"/>
                <a:gd name="T23" fmla="*/ 20 h 20"/>
                <a:gd name="T24" fmla="*/ 2 w 16"/>
                <a:gd name="T25" fmla="*/ 20 h 20"/>
                <a:gd name="T26" fmla="*/ 9 w 16"/>
                <a:gd name="T27" fmla="*/ 18 h 20"/>
                <a:gd name="T28" fmla="*/ 15 w 16"/>
                <a:gd name="T29" fmla="*/ 13 h 20"/>
                <a:gd name="T30" fmla="*/ 16 w 16"/>
                <a:gd name="T31" fmla="*/ 5 h 20"/>
                <a:gd name="T32" fmla="*/ 16 w 16"/>
                <a:gd name="T33" fmla="*/ 0 h 20"/>
                <a:gd name="T34" fmla="*/ 9 w 16"/>
                <a:gd name="T3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20">
                  <a:moveTo>
                    <a:pt x="9" y="0"/>
                  </a:moveTo>
                  <a:lnTo>
                    <a:pt x="9" y="0"/>
                  </a:lnTo>
                  <a:lnTo>
                    <a:pt x="7" y="5"/>
                  </a:lnTo>
                  <a:lnTo>
                    <a:pt x="4" y="7"/>
                  </a:lnTo>
                  <a:lnTo>
                    <a:pt x="2" y="7"/>
                  </a:lnTo>
                  <a:lnTo>
                    <a:pt x="2" y="7"/>
                  </a:lnTo>
                  <a:lnTo>
                    <a:pt x="0" y="18"/>
                  </a:lnTo>
                  <a:lnTo>
                    <a:pt x="0" y="18"/>
                  </a:lnTo>
                  <a:lnTo>
                    <a:pt x="0" y="18"/>
                  </a:lnTo>
                  <a:lnTo>
                    <a:pt x="0" y="20"/>
                  </a:lnTo>
                  <a:lnTo>
                    <a:pt x="2" y="20"/>
                  </a:lnTo>
                  <a:lnTo>
                    <a:pt x="2" y="20"/>
                  </a:lnTo>
                  <a:lnTo>
                    <a:pt x="2" y="20"/>
                  </a:lnTo>
                  <a:lnTo>
                    <a:pt x="9" y="18"/>
                  </a:lnTo>
                  <a:lnTo>
                    <a:pt x="15" y="13"/>
                  </a:lnTo>
                  <a:lnTo>
                    <a:pt x="16" y="5"/>
                  </a:lnTo>
                  <a:lnTo>
                    <a:pt x="16" y="0"/>
                  </a:lnTo>
                  <a:lnTo>
                    <a:pt x="9" y="0"/>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Rectangle 1533"/>
            <p:cNvSpPr>
              <a:spLocks noChangeArrowheads="1"/>
            </p:cNvSpPr>
            <p:nvPr/>
          </p:nvSpPr>
          <p:spPr bwMode="auto">
            <a:xfrm>
              <a:off x="7315200" y="3760788"/>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Rectangle 1534"/>
            <p:cNvSpPr>
              <a:spLocks noChangeArrowheads="1"/>
            </p:cNvSpPr>
            <p:nvPr/>
          </p:nvSpPr>
          <p:spPr bwMode="auto">
            <a:xfrm>
              <a:off x="7315200" y="3768726"/>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Rectangle 1535"/>
            <p:cNvSpPr>
              <a:spLocks noChangeArrowheads="1"/>
            </p:cNvSpPr>
            <p:nvPr/>
          </p:nvSpPr>
          <p:spPr bwMode="auto">
            <a:xfrm>
              <a:off x="7315200" y="3778251"/>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Rectangle 1536"/>
            <p:cNvSpPr>
              <a:spLocks noChangeArrowheads="1"/>
            </p:cNvSpPr>
            <p:nvPr/>
          </p:nvSpPr>
          <p:spPr bwMode="auto">
            <a:xfrm>
              <a:off x="7315200" y="3786188"/>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Rectangle 1537"/>
            <p:cNvSpPr>
              <a:spLocks noChangeArrowheads="1"/>
            </p:cNvSpPr>
            <p:nvPr/>
          </p:nvSpPr>
          <p:spPr bwMode="auto">
            <a:xfrm>
              <a:off x="7315200" y="3795713"/>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Rectangle 1538"/>
            <p:cNvSpPr>
              <a:spLocks noChangeArrowheads="1"/>
            </p:cNvSpPr>
            <p:nvPr/>
          </p:nvSpPr>
          <p:spPr bwMode="auto">
            <a:xfrm>
              <a:off x="7315200" y="3803651"/>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Rectangle 1539"/>
            <p:cNvSpPr>
              <a:spLocks noChangeArrowheads="1"/>
            </p:cNvSpPr>
            <p:nvPr/>
          </p:nvSpPr>
          <p:spPr bwMode="auto">
            <a:xfrm>
              <a:off x="7315200" y="3811588"/>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Rectangle 1540"/>
            <p:cNvSpPr>
              <a:spLocks noChangeArrowheads="1"/>
            </p:cNvSpPr>
            <p:nvPr/>
          </p:nvSpPr>
          <p:spPr bwMode="auto">
            <a:xfrm>
              <a:off x="7315200" y="3724276"/>
              <a:ext cx="55563"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Rectangle 1541"/>
            <p:cNvSpPr>
              <a:spLocks noChangeArrowheads="1"/>
            </p:cNvSpPr>
            <p:nvPr/>
          </p:nvSpPr>
          <p:spPr bwMode="auto">
            <a:xfrm>
              <a:off x="7346950" y="3817938"/>
              <a:ext cx="23813" cy="7938"/>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1542"/>
            <p:cNvSpPr>
              <a:spLocks/>
            </p:cNvSpPr>
            <p:nvPr/>
          </p:nvSpPr>
          <p:spPr bwMode="auto">
            <a:xfrm>
              <a:off x="7324725" y="3740151"/>
              <a:ext cx="12700" cy="12700"/>
            </a:xfrm>
            <a:custGeom>
              <a:avLst/>
              <a:gdLst>
                <a:gd name="T0" fmla="*/ 16 w 16"/>
                <a:gd name="T1" fmla="*/ 16 h 16"/>
                <a:gd name="T2" fmla="*/ 16 w 16"/>
                <a:gd name="T3" fmla="*/ 9 h 16"/>
                <a:gd name="T4" fmla="*/ 16 w 16"/>
                <a:gd name="T5" fmla="*/ 9 h 16"/>
                <a:gd name="T6" fmla="*/ 16 w 16"/>
                <a:gd name="T7" fmla="*/ 5 h 16"/>
                <a:gd name="T8" fmla="*/ 14 w 16"/>
                <a:gd name="T9" fmla="*/ 2 h 16"/>
                <a:gd name="T10" fmla="*/ 11 w 16"/>
                <a:gd name="T11" fmla="*/ 0 h 16"/>
                <a:gd name="T12" fmla="*/ 9 w 16"/>
                <a:gd name="T13" fmla="*/ 0 h 16"/>
                <a:gd name="T14" fmla="*/ 9 w 16"/>
                <a:gd name="T15" fmla="*/ 0 h 16"/>
                <a:gd name="T16" fmla="*/ 5 w 16"/>
                <a:gd name="T17" fmla="*/ 0 h 16"/>
                <a:gd name="T18" fmla="*/ 2 w 16"/>
                <a:gd name="T19" fmla="*/ 2 h 16"/>
                <a:gd name="T20" fmla="*/ 0 w 16"/>
                <a:gd name="T21" fmla="*/ 5 h 16"/>
                <a:gd name="T22" fmla="*/ 0 w 16"/>
                <a:gd name="T23" fmla="*/ 9 h 16"/>
                <a:gd name="T24" fmla="*/ 0 w 16"/>
                <a:gd name="T25" fmla="*/ 16 h 16"/>
                <a:gd name="T26" fmla="*/ 16 w 16"/>
                <a:gd name="T2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16">
                  <a:moveTo>
                    <a:pt x="16" y="16"/>
                  </a:moveTo>
                  <a:lnTo>
                    <a:pt x="16" y="9"/>
                  </a:lnTo>
                  <a:lnTo>
                    <a:pt x="16" y="9"/>
                  </a:lnTo>
                  <a:lnTo>
                    <a:pt x="16" y="5"/>
                  </a:lnTo>
                  <a:lnTo>
                    <a:pt x="14" y="2"/>
                  </a:lnTo>
                  <a:lnTo>
                    <a:pt x="11" y="0"/>
                  </a:lnTo>
                  <a:lnTo>
                    <a:pt x="9" y="0"/>
                  </a:lnTo>
                  <a:lnTo>
                    <a:pt x="9" y="0"/>
                  </a:lnTo>
                  <a:lnTo>
                    <a:pt x="5" y="0"/>
                  </a:lnTo>
                  <a:lnTo>
                    <a:pt x="2" y="2"/>
                  </a:lnTo>
                  <a:lnTo>
                    <a:pt x="0" y="5"/>
                  </a:lnTo>
                  <a:lnTo>
                    <a:pt x="0" y="9"/>
                  </a:lnTo>
                  <a:lnTo>
                    <a:pt x="0" y="16"/>
                  </a:lnTo>
                  <a:lnTo>
                    <a:pt x="16" y="1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1543"/>
            <p:cNvSpPr>
              <a:spLocks/>
            </p:cNvSpPr>
            <p:nvPr/>
          </p:nvSpPr>
          <p:spPr bwMode="auto">
            <a:xfrm>
              <a:off x="7327900" y="3732213"/>
              <a:ext cx="6350" cy="6350"/>
            </a:xfrm>
            <a:custGeom>
              <a:avLst/>
              <a:gdLst>
                <a:gd name="T0" fmla="*/ 9 w 9"/>
                <a:gd name="T1" fmla="*/ 4 h 9"/>
                <a:gd name="T2" fmla="*/ 9 w 9"/>
                <a:gd name="T3" fmla="*/ 4 h 9"/>
                <a:gd name="T4" fmla="*/ 7 w 9"/>
                <a:gd name="T5" fmla="*/ 7 h 9"/>
                <a:gd name="T6" fmla="*/ 5 w 9"/>
                <a:gd name="T7" fmla="*/ 9 h 9"/>
                <a:gd name="T8" fmla="*/ 5 w 9"/>
                <a:gd name="T9" fmla="*/ 9 h 9"/>
                <a:gd name="T10" fmla="*/ 1 w 9"/>
                <a:gd name="T11" fmla="*/ 7 h 9"/>
                <a:gd name="T12" fmla="*/ 0 w 9"/>
                <a:gd name="T13" fmla="*/ 4 h 9"/>
                <a:gd name="T14" fmla="*/ 0 w 9"/>
                <a:gd name="T15" fmla="*/ 4 h 9"/>
                <a:gd name="T16" fmla="*/ 1 w 9"/>
                <a:gd name="T17" fmla="*/ 2 h 9"/>
                <a:gd name="T18" fmla="*/ 5 w 9"/>
                <a:gd name="T19" fmla="*/ 0 h 9"/>
                <a:gd name="T20" fmla="*/ 5 w 9"/>
                <a:gd name="T21" fmla="*/ 0 h 9"/>
                <a:gd name="T22" fmla="*/ 7 w 9"/>
                <a:gd name="T23" fmla="*/ 2 h 9"/>
                <a:gd name="T24" fmla="*/ 9 w 9"/>
                <a:gd name="T25" fmla="*/ 4 h 9"/>
                <a:gd name="T26" fmla="*/ 9 w 9"/>
                <a:gd name="T27"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4"/>
                  </a:moveTo>
                  <a:lnTo>
                    <a:pt x="9" y="4"/>
                  </a:lnTo>
                  <a:lnTo>
                    <a:pt x="7" y="7"/>
                  </a:lnTo>
                  <a:lnTo>
                    <a:pt x="5" y="9"/>
                  </a:lnTo>
                  <a:lnTo>
                    <a:pt x="5" y="9"/>
                  </a:lnTo>
                  <a:lnTo>
                    <a:pt x="1" y="7"/>
                  </a:lnTo>
                  <a:lnTo>
                    <a:pt x="0" y="4"/>
                  </a:lnTo>
                  <a:lnTo>
                    <a:pt x="0" y="4"/>
                  </a:lnTo>
                  <a:lnTo>
                    <a:pt x="1" y="2"/>
                  </a:lnTo>
                  <a:lnTo>
                    <a:pt x="5" y="0"/>
                  </a:lnTo>
                  <a:lnTo>
                    <a:pt x="5" y="0"/>
                  </a:lnTo>
                  <a:lnTo>
                    <a:pt x="7" y="2"/>
                  </a:lnTo>
                  <a:lnTo>
                    <a:pt x="9" y="4"/>
                  </a:lnTo>
                  <a:lnTo>
                    <a:pt x="9" y="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1544"/>
            <p:cNvSpPr>
              <a:spLocks/>
            </p:cNvSpPr>
            <p:nvPr/>
          </p:nvSpPr>
          <p:spPr bwMode="auto">
            <a:xfrm>
              <a:off x="7343775" y="3740151"/>
              <a:ext cx="14288" cy="12700"/>
            </a:xfrm>
            <a:custGeom>
              <a:avLst/>
              <a:gdLst>
                <a:gd name="T0" fmla="*/ 18 w 18"/>
                <a:gd name="T1" fmla="*/ 16 h 16"/>
                <a:gd name="T2" fmla="*/ 18 w 18"/>
                <a:gd name="T3" fmla="*/ 9 h 16"/>
                <a:gd name="T4" fmla="*/ 18 w 18"/>
                <a:gd name="T5" fmla="*/ 9 h 16"/>
                <a:gd name="T6" fmla="*/ 17 w 18"/>
                <a:gd name="T7" fmla="*/ 5 h 16"/>
                <a:gd name="T8" fmla="*/ 15 w 18"/>
                <a:gd name="T9" fmla="*/ 2 h 16"/>
                <a:gd name="T10" fmla="*/ 13 w 18"/>
                <a:gd name="T11" fmla="*/ 0 h 16"/>
                <a:gd name="T12" fmla="*/ 9 w 18"/>
                <a:gd name="T13" fmla="*/ 0 h 16"/>
                <a:gd name="T14" fmla="*/ 9 w 18"/>
                <a:gd name="T15" fmla="*/ 0 h 16"/>
                <a:gd name="T16" fmla="*/ 6 w 18"/>
                <a:gd name="T17" fmla="*/ 0 h 16"/>
                <a:gd name="T18" fmla="*/ 2 w 18"/>
                <a:gd name="T19" fmla="*/ 2 h 16"/>
                <a:gd name="T20" fmla="*/ 0 w 18"/>
                <a:gd name="T21" fmla="*/ 5 h 16"/>
                <a:gd name="T22" fmla="*/ 0 w 18"/>
                <a:gd name="T23" fmla="*/ 9 h 16"/>
                <a:gd name="T24" fmla="*/ 0 w 18"/>
                <a:gd name="T25" fmla="*/ 16 h 16"/>
                <a:gd name="T26" fmla="*/ 18 w 18"/>
                <a:gd name="T2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6">
                  <a:moveTo>
                    <a:pt x="18" y="16"/>
                  </a:moveTo>
                  <a:lnTo>
                    <a:pt x="18" y="9"/>
                  </a:lnTo>
                  <a:lnTo>
                    <a:pt x="18" y="9"/>
                  </a:lnTo>
                  <a:lnTo>
                    <a:pt x="17" y="5"/>
                  </a:lnTo>
                  <a:lnTo>
                    <a:pt x="15" y="2"/>
                  </a:lnTo>
                  <a:lnTo>
                    <a:pt x="13" y="0"/>
                  </a:lnTo>
                  <a:lnTo>
                    <a:pt x="9" y="0"/>
                  </a:lnTo>
                  <a:lnTo>
                    <a:pt x="9" y="0"/>
                  </a:lnTo>
                  <a:lnTo>
                    <a:pt x="6" y="0"/>
                  </a:lnTo>
                  <a:lnTo>
                    <a:pt x="2" y="2"/>
                  </a:lnTo>
                  <a:lnTo>
                    <a:pt x="0" y="5"/>
                  </a:lnTo>
                  <a:lnTo>
                    <a:pt x="0" y="9"/>
                  </a:lnTo>
                  <a:lnTo>
                    <a:pt x="0" y="16"/>
                  </a:lnTo>
                  <a:lnTo>
                    <a:pt x="18" y="1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1545"/>
            <p:cNvSpPr>
              <a:spLocks/>
            </p:cNvSpPr>
            <p:nvPr/>
          </p:nvSpPr>
          <p:spPr bwMode="auto">
            <a:xfrm>
              <a:off x="7346950" y="3732213"/>
              <a:ext cx="6350" cy="6350"/>
            </a:xfrm>
            <a:custGeom>
              <a:avLst/>
              <a:gdLst>
                <a:gd name="T0" fmla="*/ 9 w 9"/>
                <a:gd name="T1" fmla="*/ 4 h 9"/>
                <a:gd name="T2" fmla="*/ 9 w 9"/>
                <a:gd name="T3" fmla="*/ 4 h 9"/>
                <a:gd name="T4" fmla="*/ 9 w 9"/>
                <a:gd name="T5" fmla="*/ 7 h 9"/>
                <a:gd name="T6" fmla="*/ 5 w 9"/>
                <a:gd name="T7" fmla="*/ 9 h 9"/>
                <a:gd name="T8" fmla="*/ 5 w 9"/>
                <a:gd name="T9" fmla="*/ 9 h 9"/>
                <a:gd name="T10" fmla="*/ 2 w 9"/>
                <a:gd name="T11" fmla="*/ 7 h 9"/>
                <a:gd name="T12" fmla="*/ 0 w 9"/>
                <a:gd name="T13" fmla="*/ 4 h 9"/>
                <a:gd name="T14" fmla="*/ 0 w 9"/>
                <a:gd name="T15" fmla="*/ 4 h 9"/>
                <a:gd name="T16" fmla="*/ 2 w 9"/>
                <a:gd name="T17" fmla="*/ 2 h 9"/>
                <a:gd name="T18" fmla="*/ 5 w 9"/>
                <a:gd name="T19" fmla="*/ 0 h 9"/>
                <a:gd name="T20" fmla="*/ 5 w 9"/>
                <a:gd name="T21" fmla="*/ 0 h 9"/>
                <a:gd name="T22" fmla="*/ 9 w 9"/>
                <a:gd name="T23" fmla="*/ 2 h 9"/>
                <a:gd name="T24" fmla="*/ 9 w 9"/>
                <a:gd name="T25" fmla="*/ 4 h 9"/>
                <a:gd name="T26" fmla="*/ 9 w 9"/>
                <a:gd name="T27"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4"/>
                  </a:moveTo>
                  <a:lnTo>
                    <a:pt x="9" y="4"/>
                  </a:lnTo>
                  <a:lnTo>
                    <a:pt x="9" y="7"/>
                  </a:lnTo>
                  <a:lnTo>
                    <a:pt x="5" y="9"/>
                  </a:lnTo>
                  <a:lnTo>
                    <a:pt x="5" y="9"/>
                  </a:lnTo>
                  <a:lnTo>
                    <a:pt x="2" y="7"/>
                  </a:lnTo>
                  <a:lnTo>
                    <a:pt x="0" y="4"/>
                  </a:lnTo>
                  <a:lnTo>
                    <a:pt x="0" y="4"/>
                  </a:lnTo>
                  <a:lnTo>
                    <a:pt x="2" y="2"/>
                  </a:lnTo>
                  <a:lnTo>
                    <a:pt x="5" y="0"/>
                  </a:lnTo>
                  <a:lnTo>
                    <a:pt x="5" y="0"/>
                  </a:lnTo>
                  <a:lnTo>
                    <a:pt x="9" y="2"/>
                  </a:lnTo>
                  <a:lnTo>
                    <a:pt x="9" y="4"/>
                  </a:lnTo>
                  <a:lnTo>
                    <a:pt x="9" y="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Rectangle 1546"/>
            <p:cNvSpPr>
              <a:spLocks noChangeArrowheads="1"/>
            </p:cNvSpPr>
            <p:nvPr/>
          </p:nvSpPr>
          <p:spPr bwMode="auto">
            <a:xfrm>
              <a:off x="6956425" y="3406776"/>
              <a:ext cx="346075" cy="219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Rectangle 1547"/>
            <p:cNvSpPr>
              <a:spLocks noChangeArrowheads="1"/>
            </p:cNvSpPr>
            <p:nvPr/>
          </p:nvSpPr>
          <p:spPr bwMode="auto">
            <a:xfrm>
              <a:off x="6956425" y="3406776"/>
              <a:ext cx="3460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1548"/>
            <p:cNvSpPr>
              <a:spLocks/>
            </p:cNvSpPr>
            <p:nvPr/>
          </p:nvSpPr>
          <p:spPr bwMode="auto">
            <a:xfrm>
              <a:off x="7104062" y="3481388"/>
              <a:ext cx="61913" cy="61913"/>
            </a:xfrm>
            <a:custGeom>
              <a:avLst/>
              <a:gdLst>
                <a:gd name="T0" fmla="*/ 72 w 80"/>
                <a:gd name="T1" fmla="*/ 40 h 80"/>
                <a:gd name="T2" fmla="*/ 71 w 80"/>
                <a:gd name="T3" fmla="*/ 47 h 80"/>
                <a:gd name="T4" fmla="*/ 67 w 80"/>
                <a:gd name="T5" fmla="*/ 58 h 80"/>
                <a:gd name="T6" fmla="*/ 62 w 80"/>
                <a:gd name="T7" fmla="*/ 63 h 80"/>
                <a:gd name="T8" fmla="*/ 53 w 80"/>
                <a:gd name="T9" fmla="*/ 71 h 80"/>
                <a:gd name="T10" fmla="*/ 40 w 80"/>
                <a:gd name="T11" fmla="*/ 72 h 80"/>
                <a:gd name="T12" fmla="*/ 33 w 80"/>
                <a:gd name="T13" fmla="*/ 72 h 80"/>
                <a:gd name="T14" fmla="*/ 22 w 80"/>
                <a:gd name="T15" fmla="*/ 67 h 80"/>
                <a:gd name="T16" fmla="*/ 17 w 80"/>
                <a:gd name="T17" fmla="*/ 63 h 80"/>
                <a:gd name="T18" fmla="*/ 9 w 80"/>
                <a:gd name="T19" fmla="*/ 53 h 80"/>
                <a:gd name="T20" fmla="*/ 8 w 80"/>
                <a:gd name="T21" fmla="*/ 40 h 80"/>
                <a:gd name="T22" fmla="*/ 8 w 80"/>
                <a:gd name="T23" fmla="*/ 35 h 80"/>
                <a:gd name="T24" fmla="*/ 13 w 80"/>
                <a:gd name="T25" fmla="*/ 22 h 80"/>
                <a:gd name="T26" fmla="*/ 17 w 80"/>
                <a:gd name="T27" fmla="*/ 17 h 80"/>
                <a:gd name="T28" fmla="*/ 27 w 80"/>
                <a:gd name="T29" fmla="*/ 11 h 80"/>
                <a:gd name="T30" fmla="*/ 40 w 80"/>
                <a:gd name="T31" fmla="*/ 8 h 80"/>
                <a:gd name="T32" fmla="*/ 45 w 80"/>
                <a:gd name="T33" fmla="*/ 9 h 80"/>
                <a:gd name="T34" fmla="*/ 58 w 80"/>
                <a:gd name="T35" fmla="*/ 13 h 80"/>
                <a:gd name="T36" fmla="*/ 62 w 80"/>
                <a:gd name="T37" fmla="*/ 17 h 80"/>
                <a:gd name="T38" fmla="*/ 69 w 80"/>
                <a:gd name="T39" fmla="*/ 27 h 80"/>
                <a:gd name="T40" fmla="*/ 72 w 80"/>
                <a:gd name="T41" fmla="*/ 40 h 80"/>
                <a:gd name="T42" fmla="*/ 80 w 80"/>
                <a:gd name="T43" fmla="*/ 40 h 80"/>
                <a:gd name="T44" fmla="*/ 78 w 80"/>
                <a:gd name="T45" fmla="*/ 33 h 80"/>
                <a:gd name="T46" fmla="*/ 72 w 80"/>
                <a:gd name="T47" fmla="*/ 18 h 80"/>
                <a:gd name="T48" fmla="*/ 62 w 80"/>
                <a:gd name="T49" fmla="*/ 8 h 80"/>
                <a:gd name="T50" fmla="*/ 47 w 80"/>
                <a:gd name="T51" fmla="*/ 2 h 80"/>
                <a:gd name="T52" fmla="*/ 40 w 80"/>
                <a:gd name="T53" fmla="*/ 0 h 80"/>
                <a:gd name="T54" fmla="*/ 24 w 80"/>
                <a:gd name="T55" fmla="*/ 4 h 80"/>
                <a:gd name="T56" fmla="*/ 11 w 80"/>
                <a:gd name="T57" fmla="*/ 13 h 80"/>
                <a:gd name="T58" fmla="*/ 2 w 80"/>
                <a:gd name="T59" fmla="*/ 26 h 80"/>
                <a:gd name="T60" fmla="*/ 0 w 80"/>
                <a:gd name="T61" fmla="*/ 40 h 80"/>
                <a:gd name="T62" fmla="*/ 0 w 80"/>
                <a:gd name="T63" fmla="*/ 49 h 80"/>
                <a:gd name="T64" fmla="*/ 6 w 80"/>
                <a:gd name="T65" fmla="*/ 62 h 80"/>
                <a:gd name="T66" fmla="*/ 17 w 80"/>
                <a:gd name="T67" fmla="*/ 72 h 80"/>
                <a:gd name="T68" fmla="*/ 31 w 80"/>
                <a:gd name="T69" fmla="*/ 80 h 80"/>
                <a:gd name="T70" fmla="*/ 40 w 80"/>
                <a:gd name="T71" fmla="*/ 80 h 80"/>
                <a:gd name="T72" fmla="*/ 54 w 80"/>
                <a:gd name="T73" fmla="*/ 76 h 80"/>
                <a:gd name="T74" fmla="*/ 67 w 80"/>
                <a:gd name="T75" fmla="*/ 69 h 80"/>
                <a:gd name="T76" fmla="*/ 76 w 80"/>
                <a:gd name="T77" fmla="*/ 56 h 80"/>
                <a:gd name="T78" fmla="*/ 80 w 80"/>
                <a:gd name="T79"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 h="80">
                  <a:moveTo>
                    <a:pt x="76" y="40"/>
                  </a:moveTo>
                  <a:lnTo>
                    <a:pt x="72" y="40"/>
                  </a:lnTo>
                  <a:lnTo>
                    <a:pt x="72" y="40"/>
                  </a:lnTo>
                  <a:lnTo>
                    <a:pt x="71" y="47"/>
                  </a:lnTo>
                  <a:lnTo>
                    <a:pt x="69" y="53"/>
                  </a:lnTo>
                  <a:lnTo>
                    <a:pt x="67" y="58"/>
                  </a:lnTo>
                  <a:lnTo>
                    <a:pt x="62" y="63"/>
                  </a:lnTo>
                  <a:lnTo>
                    <a:pt x="62" y="63"/>
                  </a:lnTo>
                  <a:lnTo>
                    <a:pt x="58" y="67"/>
                  </a:lnTo>
                  <a:lnTo>
                    <a:pt x="53" y="71"/>
                  </a:lnTo>
                  <a:lnTo>
                    <a:pt x="45" y="72"/>
                  </a:lnTo>
                  <a:lnTo>
                    <a:pt x="40" y="72"/>
                  </a:lnTo>
                  <a:lnTo>
                    <a:pt x="40" y="72"/>
                  </a:lnTo>
                  <a:lnTo>
                    <a:pt x="33" y="72"/>
                  </a:lnTo>
                  <a:lnTo>
                    <a:pt x="27" y="71"/>
                  </a:lnTo>
                  <a:lnTo>
                    <a:pt x="22" y="67"/>
                  </a:lnTo>
                  <a:lnTo>
                    <a:pt x="17" y="63"/>
                  </a:lnTo>
                  <a:lnTo>
                    <a:pt x="17" y="63"/>
                  </a:lnTo>
                  <a:lnTo>
                    <a:pt x="13" y="58"/>
                  </a:lnTo>
                  <a:lnTo>
                    <a:pt x="9" y="53"/>
                  </a:lnTo>
                  <a:lnTo>
                    <a:pt x="8" y="47"/>
                  </a:lnTo>
                  <a:lnTo>
                    <a:pt x="8" y="40"/>
                  </a:lnTo>
                  <a:lnTo>
                    <a:pt x="8" y="40"/>
                  </a:lnTo>
                  <a:lnTo>
                    <a:pt x="8" y="35"/>
                  </a:lnTo>
                  <a:lnTo>
                    <a:pt x="9" y="27"/>
                  </a:lnTo>
                  <a:lnTo>
                    <a:pt x="13" y="22"/>
                  </a:lnTo>
                  <a:lnTo>
                    <a:pt x="17" y="17"/>
                  </a:lnTo>
                  <a:lnTo>
                    <a:pt x="17" y="17"/>
                  </a:lnTo>
                  <a:lnTo>
                    <a:pt x="22" y="13"/>
                  </a:lnTo>
                  <a:lnTo>
                    <a:pt x="27" y="11"/>
                  </a:lnTo>
                  <a:lnTo>
                    <a:pt x="33" y="9"/>
                  </a:lnTo>
                  <a:lnTo>
                    <a:pt x="40" y="8"/>
                  </a:lnTo>
                  <a:lnTo>
                    <a:pt x="40" y="8"/>
                  </a:lnTo>
                  <a:lnTo>
                    <a:pt x="45" y="9"/>
                  </a:lnTo>
                  <a:lnTo>
                    <a:pt x="53" y="11"/>
                  </a:lnTo>
                  <a:lnTo>
                    <a:pt x="58" y="13"/>
                  </a:lnTo>
                  <a:lnTo>
                    <a:pt x="62" y="17"/>
                  </a:lnTo>
                  <a:lnTo>
                    <a:pt x="62" y="17"/>
                  </a:lnTo>
                  <a:lnTo>
                    <a:pt x="67" y="22"/>
                  </a:lnTo>
                  <a:lnTo>
                    <a:pt x="69" y="27"/>
                  </a:lnTo>
                  <a:lnTo>
                    <a:pt x="71" y="35"/>
                  </a:lnTo>
                  <a:lnTo>
                    <a:pt x="72" y="40"/>
                  </a:lnTo>
                  <a:lnTo>
                    <a:pt x="76" y="40"/>
                  </a:lnTo>
                  <a:lnTo>
                    <a:pt x="80" y="40"/>
                  </a:lnTo>
                  <a:lnTo>
                    <a:pt x="80" y="40"/>
                  </a:lnTo>
                  <a:lnTo>
                    <a:pt x="78" y="33"/>
                  </a:lnTo>
                  <a:lnTo>
                    <a:pt x="76" y="26"/>
                  </a:lnTo>
                  <a:lnTo>
                    <a:pt x="72" y="18"/>
                  </a:lnTo>
                  <a:lnTo>
                    <a:pt x="67" y="13"/>
                  </a:lnTo>
                  <a:lnTo>
                    <a:pt x="62" y="8"/>
                  </a:lnTo>
                  <a:lnTo>
                    <a:pt x="54" y="4"/>
                  </a:lnTo>
                  <a:lnTo>
                    <a:pt x="47" y="2"/>
                  </a:lnTo>
                  <a:lnTo>
                    <a:pt x="40" y="0"/>
                  </a:lnTo>
                  <a:lnTo>
                    <a:pt x="40" y="0"/>
                  </a:lnTo>
                  <a:lnTo>
                    <a:pt x="31" y="2"/>
                  </a:lnTo>
                  <a:lnTo>
                    <a:pt x="24" y="4"/>
                  </a:lnTo>
                  <a:lnTo>
                    <a:pt x="17" y="8"/>
                  </a:lnTo>
                  <a:lnTo>
                    <a:pt x="11" y="13"/>
                  </a:lnTo>
                  <a:lnTo>
                    <a:pt x="6" y="18"/>
                  </a:lnTo>
                  <a:lnTo>
                    <a:pt x="2" y="26"/>
                  </a:lnTo>
                  <a:lnTo>
                    <a:pt x="0" y="33"/>
                  </a:lnTo>
                  <a:lnTo>
                    <a:pt x="0" y="40"/>
                  </a:lnTo>
                  <a:lnTo>
                    <a:pt x="0" y="40"/>
                  </a:lnTo>
                  <a:lnTo>
                    <a:pt x="0" y="49"/>
                  </a:lnTo>
                  <a:lnTo>
                    <a:pt x="2" y="56"/>
                  </a:lnTo>
                  <a:lnTo>
                    <a:pt x="6" y="62"/>
                  </a:lnTo>
                  <a:lnTo>
                    <a:pt x="11" y="69"/>
                  </a:lnTo>
                  <a:lnTo>
                    <a:pt x="17" y="72"/>
                  </a:lnTo>
                  <a:lnTo>
                    <a:pt x="24" y="76"/>
                  </a:lnTo>
                  <a:lnTo>
                    <a:pt x="31" y="80"/>
                  </a:lnTo>
                  <a:lnTo>
                    <a:pt x="40" y="80"/>
                  </a:lnTo>
                  <a:lnTo>
                    <a:pt x="40" y="80"/>
                  </a:lnTo>
                  <a:lnTo>
                    <a:pt x="47" y="80"/>
                  </a:lnTo>
                  <a:lnTo>
                    <a:pt x="54" y="76"/>
                  </a:lnTo>
                  <a:lnTo>
                    <a:pt x="62" y="72"/>
                  </a:lnTo>
                  <a:lnTo>
                    <a:pt x="67" y="69"/>
                  </a:lnTo>
                  <a:lnTo>
                    <a:pt x="72" y="62"/>
                  </a:lnTo>
                  <a:lnTo>
                    <a:pt x="76" y="56"/>
                  </a:lnTo>
                  <a:lnTo>
                    <a:pt x="78" y="49"/>
                  </a:lnTo>
                  <a:lnTo>
                    <a:pt x="80" y="40"/>
                  </a:lnTo>
                  <a:lnTo>
                    <a:pt x="76" y="4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1549"/>
            <p:cNvSpPr>
              <a:spLocks/>
            </p:cNvSpPr>
            <p:nvPr/>
          </p:nvSpPr>
          <p:spPr bwMode="auto">
            <a:xfrm>
              <a:off x="7104062" y="3481388"/>
              <a:ext cx="61913" cy="61913"/>
            </a:xfrm>
            <a:custGeom>
              <a:avLst/>
              <a:gdLst>
                <a:gd name="T0" fmla="*/ 72 w 80"/>
                <a:gd name="T1" fmla="*/ 40 h 80"/>
                <a:gd name="T2" fmla="*/ 71 w 80"/>
                <a:gd name="T3" fmla="*/ 47 h 80"/>
                <a:gd name="T4" fmla="*/ 67 w 80"/>
                <a:gd name="T5" fmla="*/ 58 h 80"/>
                <a:gd name="T6" fmla="*/ 62 w 80"/>
                <a:gd name="T7" fmla="*/ 63 h 80"/>
                <a:gd name="T8" fmla="*/ 53 w 80"/>
                <a:gd name="T9" fmla="*/ 71 h 80"/>
                <a:gd name="T10" fmla="*/ 40 w 80"/>
                <a:gd name="T11" fmla="*/ 72 h 80"/>
                <a:gd name="T12" fmla="*/ 33 w 80"/>
                <a:gd name="T13" fmla="*/ 72 h 80"/>
                <a:gd name="T14" fmla="*/ 22 w 80"/>
                <a:gd name="T15" fmla="*/ 67 h 80"/>
                <a:gd name="T16" fmla="*/ 17 w 80"/>
                <a:gd name="T17" fmla="*/ 63 h 80"/>
                <a:gd name="T18" fmla="*/ 9 w 80"/>
                <a:gd name="T19" fmla="*/ 53 h 80"/>
                <a:gd name="T20" fmla="*/ 8 w 80"/>
                <a:gd name="T21" fmla="*/ 40 h 80"/>
                <a:gd name="T22" fmla="*/ 8 w 80"/>
                <a:gd name="T23" fmla="*/ 35 h 80"/>
                <a:gd name="T24" fmla="*/ 13 w 80"/>
                <a:gd name="T25" fmla="*/ 22 h 80"/>
                <a:gd name="T26" fmla="*/ 17 w 80"/>
                <a:gd name="T27" fmla="*/ 17 h 80"/>
                <a:gd name="T28" fmla="*/ 27 w 80"/>
                <a:gd name="T29" fmla="*/ 11 h 80"/>
                <a:gd name="T30" fmla="*/ 40 w 80"/>
                <a:gd name="T31" fmla="*/ 8 h 80"/>
                <a:gd name="T32" fmla="*/ 45 w 80"/>
                <a:gd name="T33" fmla="*/ 9 h 80"/>
                <a:gd name="T34" fmla="*/ 58 w 80"/>
                <a:gd name="T35" fmla="*/ 13 h 80"/>
                <a:gd name="T36" fmla="*/ 62 w 80"/>
                <a:gd name="T37" fmla="*/ 17 h 80"/>
                <a:gd name="T38" fmla="*/ 69 w 80"/>
                <a:gd name="T39" fmla="*/ 27 h 80"/>
                <a:gd name="T40" fmla="*/ 72 w 80"/>
                <a:gd name="T41" fmla="*/ 40 h 80"/>
                <a:gd name="T42" fmla="*/ 80 w 80"/>
                <a:gd name="T43" fmla="*/ 40 h 80"/>
                <a:gd name="T44" fmla="*/ 78 w 80"/>
                <a:gd name="T45" fmla="*/ 33 h 80"/>
                <a:gd name="T46" fmla="*/ 72 w 80"/>
                <a:gd name="T47" fmla="*/ 18 h 80"/>
                <a:gd name="T48" fmla="*/ 62 w 80"/>
                <a:gd name="T49" fmla="*/ 8 h 80"/>
                <a:gd name="T50" fmla="*/ 47 w 80"/>
                <a:gd name="T51" fmla="*/ 2 h 80"/>
                <a:gd name="T52" fmla="*/ 40 w 80"/>
                <a:gd name="T53" fmla="*/ 0 h 80"/>
                <a:gd name="T54" fmla="*/ 24 w 80"/>
                <a:gd name="T55" fmla="*/ 4 h 80"/>
                <a:gd name="T56" fmla="*/ 11 w 80"/>
                <a:gd name="T57" fmla="*/ 13 h 80"/>
                <a:gd name="T58" fmla="*/ 2 w 80"/>
                <a:gd name="T59" fmla="*/ 26 h 80"/>
                <a:gd name="T60" fmla="*/ 0 w 80"/>
                <a:gd name="T61" fmla="*/ 40 h 80"/>
                <a:gd name="T62" fmla="*/ 0 w 80"/>
                <a:gd name="T63" fmla="*/ 49 h 80"/>
                <a:gd name="T64" fmla="*/ 6 w 80"/>
                <a:gd name="T65" fmla="*/ 62 h 80"/>
                <a:gd name="T66" fmla="*/ 17 w 80"/>
                <a:gd name="T67" fmla="*/ 72 h 80"/>
                <a:gd name="T68" fmla="*/ 31 w 80"/>
                <a:gd name="T69" fmla="*/ 80 h 80"/>
                <a:gd name="T70" fmla="*/ 40 w 80"/>
                <a:gd name="T71" fmla="*/ 80 h 80"/>
                <a:gd name="T72" fmla="*/ 54 w 80"/>
                <a:gd name="T73" fmla="*/ 76 h 80"/>
                <a:gd name="T74" fmla="*/ 67 w 80"/>
                <a:gd name="T75" fmla="*/ 69 h 80"/>
                <a:gd name="T76" fmla="*/ 76 w 80"/>
                <a:gd name="T77" fmla="*/ 56 h 80"/>
                <a:gd name="T78" fmla="*/ 80 w 80"/>
                <a:gd name="T79"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 h="80">
                  <a:moveTo>
                    <a:pt x="76" y="40"/>
                  </a:moveTo>
                  <a:lnTo>
                    <a:pt x="72" y="40"/>
                  </a:lnTo>
                  <a:lnTo>
                    <a:pt x="72" y="40"/>
                  </a:lnTo>
                  <a:lnTo>
                    <a:pt x="71" y="47"/>
                  </a:lnTo>
                  <a:lnTo>
                    <a:pt x="69" y="53"/>
                  </a:lnTo>
                  <a:lnTo>
                    <a:pt x="67" y="58"/>
                  </a:lnTo>
                  <a:lnTo>
                    <a:pt x="62" y="63"/>
                  </a:lnTo>
                  <a:lnTo>
                    <a:pt x="62" y="63"/>
                  </a:lnTo>
                  <a:lnTo>
                    <a:pt x="58" y="67"/>
                  </a:lnTo>
                  <a:lnTo>
                    <a:pt x="53" y="71"/>
                  </a:lnTo>
                  <a:lnTo>
                    <a:pt x="45" y="72"/>
                  </a:lnTo>
                  <a:lnTo>
                    <a:pt x="40" y="72"/>
                  </a:lnTo>
                  <a:lnTo>
                    <a:pt x="40" y="72"/>
                  </a:lnTo>
                  <a:lnTo>
                    <a:pt x="33" y="72"/>
                  </a:lnTo>
                  <a:lnTo>
                    <a:pt x="27" y="71"/>
                  </a:lnTo>
                  <a:lnTo>
                    <a:pt x="22" y="67"/>
                  </a:lnTo>
                  <a:lnTo>
                    <a:pt x="17" y="63"/>
                  </a:lnTo>
                  <a:lnTo>
                    <a:pt x="17" y="63"/>
                  </a:lnTo>
                  <a:lnTo>
                    <a:pt x="13" y="58"/>
                  </a:lnTo>
                  <a:lnTo>
                    <a:pt x="9" y="53"/>
                  </a:lnTo>
                  <a:lnTo>
                    <a:pt x="8" y="47"/>
                  </a:lnTo>
                  <a:lnTo>
                    <a:pt x="8" y="40"/>
                  </a:lnTo>
                  <a:lnTo>
                    <a:pt x="8" y="40"/>
                  </a:lnTo>
                  <a:lnTo>
                    <a:pt x="8" y="35"/>
                  </a:lnTo>
                  <a:lnTo>
                    <a:pt x="9" y="27"/>
                  </a:lnTo>
                  <a:lnTo>
                    <a:pt x="13" y="22"/>
                  </a:lnTo>
                  <a:lnTo>
                    <a:pt x="17" y="17"/>
                  </a:lnTo>
                  <a:lnTo>
                    <a:pt x="17" y="17"/>
                  </a:lnTo>
                  <a:lnTo>
                    <a:pt x="22" y="13"/>
                  </a:lnTo>
                  <a:lnTo>
                    <a:pt x="27" y="11"/>
                  </a:lnTo>
                  <a:lnTo>
                    <a:pt x="33" y="9"/>
                  </a:lnTo>
                  <a:lnTo>
                    <a:pt x="40" y="8"/>
                  </a:lnTo>
                  <a:lnTo>
                    <a:pt x="40" y="8"/>
                  </a:lnTo>
                  <a:lnTo>
                    <a:pt x="45" y="9"/>
                  </a:lnTo>
                  <a:lnTo>
                    <a:pt x="53" y="11"/>
                  </a:lnTo>
                  <a:lnTo>
                    <a:pt x="58" y="13"/>
                  </a:lnTo>
                  <a:lnTo>
                    <a:pt x="62" y="17"/>
                  </a:lnTo>
                  <a:lnTo>
                    <a:pt x="62" y="17"/>
                  </a:lnTo>
                  <a:lnTo>
                    <a:pt x="67" y="22"/>
                  </a:lnTo>
                  <a:lnTo>
                    <a:pt x="69" y="27"/>
                  </a:lnTo>
                  <a:lnTo>
                    <a:pt x="71" y="35"/>
                  </a:lnTo>
                  <a:lnTo>
                    <a:pt x="72" y="40"/>
                  </a:lnTo>
                  <a:lnTo>
                    <a:pt x="76" y="40"/>
                  </a:lnTo>
                  <a:lnTo>
                    <a:pt x="80" y="40"/>
                  </a:lnTo>
                  <a:lnTo>
                    <a:pt x="80" y="40"/>
                  </a:lnTo>
                  <a:lnTo>
                    <a:pt x="78" y="33"/>
                  </a:lnTo>
                  <a:lnTo>
                    <a:pt x="76" y="26"/>
                  </a:lnTo>
                  <a:lnTo>
                    <a:pt x="72" y="18"/>
                  </a:lnTo>
                  <a:lnTo>
                    <a:pt x="67" y="13"/>
                  </a:lnTo>
                  <a:lnTo>
                    <a:pt x="62" y="8"/>
                  </a:lnTo>
                  <a:lnTo>
                    <a:pt x="54" y="4"/>
                  </a:lnTo>
                  <a:lnTo>
                    <a:pt x="47" y="2"/>
                  </a:lnTo>
                  <a:lnTo>
                    <a:pt x="40" y="0"/>
                  </a:lnTo>
                  <a:lnTo>
                    <a:pt x="40" y="0"/>
                  </a:lnTo>
                  <a:lnTo>
                    <a:pt x="31" y="2"/>
                  </a:lnTo>
                  <a:lnTo>
                    <a:pt x="24" y="4"/>
                  </a:lnTo>
                  <a:lnTo>
                    <a:pt x="17" y="8"/>
                  </a:lnTo>
                  <a:lnTo>
                    <a:pt x="11" y="13"/>
                  </a:lnTo>
                  <a:lnTo>
                    <a:pt x="6" y="18"/>
                  </a:lnTo>
                  <a:lnTo>
                    <a:pt x="2" y="26"/>
                  </a:lnTo>
                  <a:lnTo>
                    <a:pt x="0" y="33"/>
                  </a:lnTo>
                  <a:lnTo>
                    <a:pt x="0" y="40"/>
                  </a:lnTo>
                  <a:lnTo>
                    <a:pt x="0" y="40"/>
                  </a:lnTo>
                  <a:lnTo>
                    <a:pt x="0" y="49"/>
                  </a:lnTo>
                  <a:lnTo>
                    <a:pt x="2" y="56"/>
                  </a:lnTo>
                  <a:lnTo>
                    <a:pt x="6" y="62"/>
                  </a:lnTo>
                  <a:lnTo>
                    <a:pt x="11" y="69"/>
                  </a:lnTo>
                  <a:lnTo>
                    <a:pt x="17" y="72"/>
                  </a:lnTo>
                  <a:lnTo>
                    <a:pt x="24" y="76"/>
                  </a:lnTo>
                  <a:lnTo>
                    <a:pt x="31" y="80"/>
                  </a:lnTo>
                  <a:lnTo>
                    <a:pt x="40" y="80"/>
                  </a:lnTo>
                  <a:lnTo>
                    <a:pt x="40" y="80"/>
                  </a:lnTo>
                  <a:lnTo>
                    <a:pt x="47" y="80"/>
                  </a:lnTo>
                  <a:lnTo>
                    <a:pt x="54" y="76"/>
                  </a:lnTo>
                  <a:lnTo>
                    <a:pt x="62" y="72"/>
                  </a:lnTo>
                  <a:lnTo>
                    <a:pt x="67" y="69"/>
                  </a:lnTo>
                  <a:lnTo>
                    <a:pt x="72" y="62"/>
                  </a:lnTo>
                  <a:lnTo>
                    <a:pt x="76" y="56"/>
                  </a:lnTo>
                  <a:lnTo>
                    <a:pt x="78" y="49"/>
                  </a:lnTo>
                  <a:lnTo>
                    <a:pt x="80" y="40"/>
                  </a:lnTo>
                  <a:lnTo>
                    <a:pt x="76" y="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Rectangle 1550"/>
            <p:cNvSpPr>
              <a:spLocks noChangeArrowheads="1"/>
            </p:cNvSpPr>
            <p:nvPr/>
          </p:nvSpPr>
          <p:spPr bwMode="auto">
            <a:xfrm>
              <a:off x="6956425" y="3625851"/>
              <a:ext cx="50800" cy="1588"/>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Rectangle 1551"/>
            <p:cNvSpPr>
              <a:spLocks noChangeArrowheads="1"/>
            </p:cNvSpPr>
            <p:nvPr/>
          </p:nvSpPr>
          <p:spPr bwMode="auto">
            <a:xfrm>
              <a:off x="6956425" y="3625851"/>
              <a:ext cx="50800"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1552"/>
            <p:cNvSpPr>
              <a:spLocks noEditPoints="1"/>
            </p:cNvSpPr>
            <p:nvPr/>
          </p:nvSpPr>
          <p:spPr bwMode="auto">
            <a:xfrm>
              <a:off x="6956425" y="3406776"/>
              <a:ext cx="346075" cy="219075"/>
            </a:xfrm>
            <a:custGeom>
              <a:avLst/>
              <a:gdLst>
                <a:gd name="T0" fmla="*/ 252 w 435"/>
                <a:gd name="T1" fmla="*/ 117 h 275"/>
                <a:gd name="T2" fmla="*/ 198 w 435"/>
                <a:gd name="T3" fmla="*/ 151 h 275"/>
                <a:gd name="T4" fmla="*/ 198 w 435"/>
                <a:gd name="T5" fmla="*/ 151 h 275"/>
                <a:gd name="T6" fmla="*/ 202 w 435"/>
                <a:gd name="T7" fmla="*/ 156 h 275"/>
                <a:gd name="T8" fmla="*/ 202 w 435"/>
                <a:gd name="T9" fmla="*/ 156 h 275"/>
                <a:gd name="T10" fmla="*/ 207 w 435"/>
                <a:gd name="T11" fmla="*/ 160 h 275"/>
                <a:gd name="T12" fmla="*/ 212 w 435"/>
                <a:gd name="T13" fmla="*/ 164 h 275"/>
                <a:gd name="T14" fmla="*/ 218 w 435"/>
                <a:gd name="T15" fmla="*/ 165 h 275"/>
                <a:gd name="T16" fmla="*/ 225 w 435"/>
                <a:gd name="T17" fmla="*/ 165 h 275"/>
                <a:gd name="T18" fmla="*/ 225 w 435"/>
                <a:gd name="T19" fmla="*/ 165 h 275"/>
                <a:gd name="T20" fmla="*/ 230 w 435"/>
                <a:gd name="T21" fmla="*/ 165 h 275"/>
                <a:gd name="T22" fmla="*/ 238 w 435"/>
                <a:gd name="T23" fmla="*/ 164 h 275"/>
                <a:gd name="T24" fmla="*/ 243 w 435"/>
                <a:gd name="T25" fmla="*/ 160 h 275"/>
                <a:gd name="T26" fmla="*/ 247 w 435"/>
                <a:gd name="T27" fmla="*/ 156 h 275"/>
                <a:gd name="T28" fmla="*/ 247 w 435"/>
                <a:gd name="T29" fmla="*/ 156 h 275"/>
                <a:gd name="T30" fmla="*/ 252 w 435"/>
                <a:gd name="T31" fmla="*/ 151 h 275"/>
                <a:gd name="T32" fmla="*/ 254 w 435"/>
                <a:gd name="T33" fmla="*/ 146 h 275"/>
                <a:gd name="T34" fmla="*/ 256 w 435"/>
                <a:gd name="T35" fmla="*/ 140 h 275"/>
                <a:gd name="T36" fmla="*/ 257 w 435"/>
                <a:gd name="T37" fmla="*/ 133 h 275"/>
                <a:gd name="T38" fmla="*/ 261 w 435"/>
                <a:gd name="T39" fmla="*/ 133 h 275"/>
                <a:gd name="T40" fmla="*/ 265 w 435"/>
                <a:gd name="T41" fmla="*/ 133 h 275"/>
                <a:gd name="T42" fmla="*/ 265 w 435"/>
                <a:gd name="T43" fmla="*/ 133 h 275"/>
                <a:gd name="T44" fmla="*/ 261 w 435"/>
                <a:gd name="T45" fmla="*/ 133 h 275"/>
                <a:gd name="T46" fmla="*/ 257 w 435"/>
                <a:gd name="T47" fmla="*/ 133 h 275"/>
                <a:gd name="T48" fmla="*/ 257 w 435"/>
                <a:gd name="T49" fmla="*/ 133 h 275"/>
                <a:gd name="T50" fmla="*/ 256 w 435"/>
                <a:gd name="T51" fmla="*/ 124 h 275"/>
                <a:gd name="T52" fmla="*/ 252 w 435"/>
                <a:gd name="T53" fmla="*/ 117 h 275"/>
                <a:gd name="T54" fmla="*/ 435 w 435"/>
                <a:gd name="T55" fmla="*/ 0 h 275"/>
                <a:gd name="T56" fmla="*/ 435 w 435"/>
                <a:gd name="T57" fmla="*/ 0 h 275"/>
                <a:gd name="T58" fmla="*/ 257 w 435"/>
                <a:gd name="T59" fmla="*/ 111 h 275"/>
                <a:gd name="T60" fmla="*/ 257 w 435"/>
                <a:gd name="T61" fmla="*/ 111 h 275"/>
                <a:gd name="T62" fmla="*/ 263 w 435"/>
                <a:gd name="T63" fmla="*/ 122 h 275"/>
                <a:gd name="T64" fmla="*/ 265 w 435"/>
                <a:gd name="T65" fmla="*/ 133 h 275"/>
                <a:gd name="T66" fmla="*/ 265 w 435"/>
                <a:gd name="T67" fmla="*/ 133 h 275"/>
                <a:gd name="T68" fmla="*/ 265 w 435"/>
                <a:gd name="T69" fmla="*/ 133 h 275"/>
                <a:gd name="T70" fmla="*/ 265 w 435"/>
                <a:gd name="T71" fmla="*/ 133 h 275"/>
                <a:gd name="T72" fmla="*/ 263 w 435"/>
                <a:gd name="T73" fmla="*/ 142 h 275"/>
                <a:gd name="T74" fmla="*/ 261 w 435"/>
                <a:gd name="T75" fmla="*/ 149 h 275"/>
                <a:gd name="T76" fmla="*/ 257 w 435"/>
                <a:gd name="T77" fmla="*/ 155 h 275"/>
                <a:gd name="T78" fmla="*/ 252 w 435"/>
                <a:gd name="T79" fmla="*/ 162 h 275"/>
                <a:gd name="T80" fmla="*/ 247 w 435"/>
                <a:gd name="T81" fmla="*/ 165 h 275"/>
                <a:gd name="T82" fmla="*/ 239 w 435"/>
                <a:gd name="T83" fmla="*/ 169 h 275"/>
                <a:gd name="T84" fmla="*/ 232 w 435"/>
                <a:gd name="T85" fmla="*/ 173 h 275"/>
                <a:gd name="T86" fmla="*/ 225 w 435"/>
                <a:gd name="T87" fmla="*/ 173 h 275"/>
                <a:gd name="T88" fmla="*/ 225 w 435"/>
                <a:gd name="T89" fmla="*/ 173 h 275"/>
                <a:gd name="T90" fmla="*/ 214 w 435"/>
                <a:gd name="T91" fmla="*/ 171 h 275"/>
                <a:gd name="T92" fmla="*/ 205 w 435"/>
                <a:gd name="T93" fmla="*/ 167 h 275"/>
                <a:gd name="T94" fmla="*/ 198 w 435"/>
                <a:gd name="T95" fmla="*/ 162 h 275"/>
                <a:gd name="T96" fmla="*/ 191 w 435"/>
                <a:gd name="T97" fmla="*/ 155 h 275"/>
                <a:gd name="T98" fmla="*/ 65 w 435"/>
                <a:gd name="T99" fmla="*/ 234 h 275"/>
                <a:gd name="T100" fmla="*/ 65 w 435"/>
                <a:gd name="T101" fmla="*/ 155 h 275"/>
                <a:gd name="T102" fmla="*/ 0 w 435"/>
                <a:gd name="T103" fmla="*/ 155 h 275"/>
                <a:gd name="T104" fmla="*/ 0 w 435"/>
                <a:gd name="T105" fmla="*/ 275 h 275"/>
                <a:gd name="T106" fmla="*/ 65 w 435"/>
                <a:gd name="T107" fmla="*/ 275 h 275"/>
                <a:gd name="T108" fmla="*/ 435 w 435"/>
                <a:gd name="T109" fmla="*/ 275 h 275"/>
                <a:gd name="T110" fmla="*/ 435 w 435"/>
                <a:gd name="T111" fmla="*/ 187 h 275"/>
                <a:gd name="T112" fmla="*/ 435 w 435"/>
                <a:gd name="T113" fmla="*/ 54 h 275"/>
                <a:gd name="T114" fmla="*/ 435 w 435"/>
                <a:gd name="T115"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35" h="275">
                  <a:moveTo>
                    <a:pt x="252" y="117"/>
                  </a:moveTo>
                  <a:lnTo>
                    <a:pt x="198" y="151"/>
                  </a:lnTo>
                  <a:lnTo>
                    <a:pt x="198" y="151"/>
                  </a:lnTo>
                  <a:lnTo>
                    <a:pt x="202" y="156"/>
                  </a:lnTo>
                  <a:lnTo>
                    <a:pt x="202" y="156"/>
                  </a:lnTo>
                  <a:lnTo>
                    <a:pt x="207" y="160"/>
                  </a:lnTo>
                  <a:lnTo>
                    <a:pt x="212" y="164"/>
                  </a:lnTo>
                  <a:lnTo>
                    <a:pt x="218" y="165"/>
                  </a:lnTo>
                  <a:lnTo>
                    <a:pt x="225" y="165"/>
                  </a:lnTo>
                  <a:lnTo>
                    <a:pt x="225" y="165"/>
                  </a:lnTo>
                  <a:lnTo>
                    <a:pt x="230" y="165"/>
                  </a:lnTo>
                  <a:lnTo>
                    <a:pt x="238" y="164"/>
                  </a:lnTo>
                  <a:lnTo>
                    <a:pt x="243" y="160"/>
                  </a:lnTo>
                  <a:lnTo>
                    <a:pt x="247" y="156"/>
                  </a:lnTo>
                  <a:lnTo>
                    <a:pt x="247" y="156"/>
                  </a:lnTo>
                  <a:lnTo>
                    <a:pt x="252" y="151"/>
                  </a:lnTo>
                  <a:lnTo>
                    <a:pt x="254" y="146"/>
                  </a:lnTo>
                  <a:lnTo>
                    <a:pt x="256" y="140"/>
                  </a:lnTo>
                  <a:lnTo>
                    <a:pt x="257" y="133"/>
                  </a:lnTo>
                  <a:lnTo>
                    <a:pt x="261" y="133"/>
                  </a:lnTo>
                  <a:lnTo>
                    <a:pt x="265" y="133"/>
                  </a:lnTo>
                  <a:lnTo>
                    <a:pt x="265" y="133"/>
                  </a:lnTo>
                  <a:lnTo>
                    <a:pt x="261" y="133"/>
                  </a:lnTo>
                  <a:lnTo>
                    <a:pt x="257" y="133"/>
                  </a:lnTo>
                  <a:lnTo>
                    <a:pt x="257" y="133"/>
                  </a:lnTo>
                  <a:lnTo>
                    <a:pt x="256" y="124"/>
                  </a:lnTo>
                  <a:lnTo>
                    <a:pt x="252" y="117"/>
                  </a:lnTo>
                  <a:close/>
                  <a:moveTo>
                    <a:pt x="435" y="0"/>
                  </a:moveTo>
                  <a:lnTo>
                    <a:pt x="435" y="0"/>
                  </a:lnTo>
                  <a:lnTo>
                    <a:pt x="257" y="111"/>
                  </a:lnTo>
                  <a:lnTo>
                    <a:pt x="257" y="111"/>
                  </a:lnTo>
                  <a:lnTo>
                    <a:pt x="263" y="122"/>
                  </a:lnTo>
                  <a:lnTo>
                    <a:pt x="265" y="133"/>
                  </a:lnTo>
                  <a:lnTo>
                    <a:pt x="265" y="133"/>
                  </a:lnTo>
                  <a:lnTo>
                    <a:pt x="265" y="133"/>
                  </a:lnTo>
                  <a:lnTo>
                    <a:pt x="265" y="133"/>
                  </a:lnTo>
                  <a:lnTo>
                    <a:pt x="263" y="142"/>
                  </a:lnTo>
                  <a:lnTo>
                    <a:pt x="261" y="149"/>
                  </a:lnTo>
                  <a:lnTo>
                    <a:pt x="257" y="155"/>
                  </a:lnTo>
                  <a:lnTo>
                    <a:pt x="252" y="162"/>
                  </a:lnTo>
                  <a:lnTo>
                    <a:pt x="247" y="165"/>
                  </a:lnTo>
                  <a:lnTo>
                    <a:pt x="239" y="169"/>
                  </a:lnTo>
                  <a:lnTo>
                    <a:pt x="232" y="173"/>
                  </a:lnTo>
                  <a:lnTo>
                    <a:pt x="225" y="173"/>
                  </a:lnTo>
                  <a:lnTo>
                    <a:pt x="225" y="173"/>
                  </a:lnTo>
                  <a:lnTo>
                    <a:pt x="214" y="171"/>
                  </a:lnTo>
                  <a:lnTo>
                    <a:pt x="205" y="167"/>
                  </a:lnTo>
                  <a:lnTo>
                    <a:pt x="198" y="162"/>
                  </a:lnTo>
                  <a:lnTo>
                    <a:pt x="191" y="155"/>
                  </a:lnTo>
                  <a:lnTo>
                    <a:pt x="65" y="234"/>
                  </a:lnTo>
                  <a:lnTo>
                    <a:pt x="65" y="155"/>
                  </a:lnTo>
                  <a:lnTo>
                    <a:pt x="0" y="155"/>
                  </a:lnTo>
                  <a:lnTo>
                    <a:pt x="0" y="275"/>
                  </a:lnTo>
                  <a:lnTo>
                    <a:pt x="65" y="275"/>
                  </a:lnTo>
                  <a:lnTo>
                    <a:pt x="435" y="275"/>
                  </a:lnTo>
                  <a:lnTo>
                    <a:pt x="435" y="187"/>
                  </a:lnTo>
                  <a:lnTo>
                    <a:pt x="435" y="54"/>
                  </a:lnTo>
                  <a:lnTo>
                    <a:pt x="435" y="0"/>
                  </a:lnTo>
                  <a:close/>
                </a:path>
              </a:pathLst>
            </a:custGeom>
            <a:solidFill>
              <a:srgbClr val="303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1553"/>
            <p:cNvSpPr>
              <a:spLocks/>
            </p:cNvSpPr>
            <p:nvPr/>
          </p:nvSpPr>
          <p:spPr bwMode="auto">
            <a:xfrm>
              <a:off x="7113587" y="3498851"/>
              <a:ext cx="52388" cy="39688"/>
            </a:xfrm>
            <a:custGeom>
              <a:avLst/>
              <a:gdLst>
                <a:gd name="T0" fmla="*/ 54 w 67"/>
                <a:gd name="T1" fmla="*/ 0 h 48"/>
                <a:gd name="T2" fmla="*/ 0 w 67"/>
                <a:gd name="T3" fmla="*/ 34 h 48"/>
                <a:gd name="T4" fmla="*/ 0 w 67"/>
                <a:gd name="T5" fmla="*/ 34 h 48"/>
                <a:gd name="T6" fmla="*/ 4 w 67"/>
                <a:gd name="T7" fmla="*/ 39 h 48"/>
                <a:gd name="T8" fmla="*/ 4 w 67"/>
                <a:gd name="T9" fmla="*/ 39 h 48"/>
                <a:gd name="T10" fmla="*/ 9 w 67"/>
                <a:gd name="T11" fmla="*/ 43 h 48"/>
                <a:gd name="T12" fmla="*/ 14 w 67"/>
                <a:gd name="T13" fmla="*/ 47 h 48"/>
                <a:gd name="T14" fmla="*/ 20 w 67"/>
                <a:gd name="T15" fmla="*/ 48 h 48"/>
                <a:gd name="T16" fmla="*/ 27 w 67"/>
                <a:gd name="T17" fmla="*/ 48 h 48"/>
                <a:gd name="T18" fmla="*/ 27 w 67"/>
                <a:gd name="T19" fmla="*/ 48 h 48"/>
                <a:gd name="T20" fmla="*/ 32 w 67"/>
                <a:gd name="T21" fmla="*/ 48 h 48"/>
                <a:gd name="T22" fmla="*/ 40 w 67"/>
                <a:gd name="T23" fmla="*/ 47 h 48"/>
                <a:gd name="T24" fmla="*/ 45 w 67"/>
                <a:gd name="T25" fmla="*/ 43 h 48"/>
                <a:gd name="T26" fmla="*/ 49 w 67"/>
                <a:gd name="T27" fmla="*/ 39 h 48"/>
                <a:gd name="T28" fmla="*/ 49 w 67"/>
                <a:gd name="T29" fmla="*/ 39 h 48"/>
                <a:gd name="T30" fmla="*/ 54 w 67"/>
                <a:gd name="T31" fmla="*/ 34 h 48"/>
                <a:gd name="T32" fmla="*/ 56 w 67"/>
                <a:gd name="T33" fmla="*/ 29 h 48"/>
                <a:gd name="T34" fmla="*/ 58 w 67"/>
                <a:gd name="T35" fmla="*/ 23 h 48"/>
                <a:gd name="T36" fmla="*/ 59 w 67"/>
                <a:gd name="T37" fmla="*/ 16 h 48"/>
                <a:gd name="T38" fmla="*/ 63 w 67"/>
                <a:gd name="T39" fmla="*/ 16 h 48"/>
                <a:gd name="T40" fmla="*/ 67 w 67"/>
                <a:gd name="T41" fmla="*/ 16 h 48"/>
                <a:gd name="T42" fmla="*/ 67 w 67"/>
                <a:gd name="T43" fmla="*/ 16 h 48"/>
                <a:gd name="T44" fmla="*/ 63 w 67"/>
                <a:gd name="T45" fmla="*/ 16 h 48"/>
                <a:gd name="T46" fmla="*/ 59 w 67"/>
                <a:gd name="T47" fmla="*/ 16 h 48"/>
                <a:gd name="T48" fmla="*/ 59 w 67"/>
                <a:gd name="T49" fmla="*/ 16 h 48"/>
                <a:gd name="T50" fmla="*/ 58 w 67"/>
                <a:gd name="T51" fmla="*/ 7 h 48"/>
                <a:gd name="T52" fmla="*/ 54 w 67"/>
                <a:gd name="T5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7" h="48">
                  <a:moveTo>
                    <a:pt x="54" y="0"/>
                  </a:moveTo>
                  <a:lnTo>
                    <a:pt x="0" y="34"/>
                  </a:lnTo>
                  <a:lnTo>
                    <a:pt x="0" y="34"/>
                  </a:lnTo>
                  <a:lnTo>
                    <a:pt x="4" y="39"/>
                  </a:lnTo>
                  <a:lnTo>
                    <a:pt x="4" y="39"/>
                  </a:lnTo>
                  <a:lnTo>
                    <a:pt x="9" y="43"/>
                  </a:lnTo>
                  <a:lnTo>
                    <a:pt x="14" y="47"/>
                  </a:lnTo>
                  <a:lnTo>
                    <a:pt x="20" y="48"/>
                  </a:lnTo>
                  <a:lnTo>
                    <a:pt x="27" y="48"/>
                  </a:lnTo>
                  <a:lnTo>
                    <a:pt x="27" y="48"/>
                  </a:lnTo>
                  <a:lnTo>
                    <a:pt x="32" y="48"/>
                  </a:lnTo>
                  <a:lnTo>
                    <a:pt x="40" y="47"/>
                  </a:lnTo>
                  <a:lnTo>
                    <a:pt x="45" y="43"/>
                  </a:lnTo>
                  <a:lnTo>
                    <a:pt x="49" y="39"/>
                  </a:lnTo>
                  <a:lnTo>
                    <a:pt x="49" y="39"/>
                  </a:lnTo>
                  <a:lnTo>
                    <a:pt x="54" y="34"/>
                  </a:lnTo>
                  <a:lnTo>
                    <a:pt x="56" y="29"/>
                  </a:lnTo>
                  <a:lnTo>
                    <a:pt x="58" y="23"/>
                  </a:lnTo>
                  <a:lnTo>
                    <a:pt x="59" y="16"/>
                  </a:lnTo>
                  <a:lnTo>
                    <a:pt x="63" y="16"/>
                  </a:lnTo>
                  <a:lnTo>
                    <a:pt x="67" y="16"/>
                  </a:lnTo>
                  <a:lnTo>
                    <a:pt x="67" y="16"/>
                  </a:lnTo>
                  <a:lnTo>
                    <a:pt x="63" y="16"/>
                  </a:lnTo>
                  <a:lnTo>
                    <a:pt x="59" y="16"/>
                  </a:lnTo>
                  <a:lnTo>
                    <a:pt x="59" y="16"/>
                  </a:lnTo>
                  <a:lnTo>
                    <a:pt x="58" y="7"/>
                  </a:lnTo>
                  <a:lnTo>
                    <a:pt x="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1554"/>
            <p:cNvSpPr>
              <a:spLocks/>
            </p:cNvSpPr>
            <p:nvPr/>
          </p:nvSpPr>
          <p:spPr bwMode="auto">
            <a:xfrm>
              <a:off x="6956425" y="3406776"/>
              <a:ext cx="346075" cy="219075"/>
            </a:xfrm>
            <a:custGeom>
              <a:avLst/>
              <a:gdLst>
                <a:gd name="T0" fmla="*/ 435 w 435"/>
                <a:gd name="T1" fmla="*/ 0 h 275"/>
                <a:gd name="T2" fmla="*/ 435 w 435"/>
                <a:gd name="T3" fmla="*/ 0 h 275"/>
                <a:gd name="T4" fmla="*/ 257 w 435"/>
                <a:gd name="T5" fmla="*/ 111 h 275"/>
                <a:gd name="T6" fmla="*/ 257 w 435"/>
                <a:gd name="T7" fmla="*/ 111 h 275"/>
                <a:gd name="T8" fmla="*/ 263 w 435"/>
                <a:gd name="T9" fmla="*/ 122 h 275"/>
                <a:gd name="T10" fmla="*/ 265 w 435"/>
                <a:gd name="T11" fmla="*/ 133 h 275"/>
                <a:gd name="T12" fmla="*/ 265 w 435"/>
                <a:gd name="T13" fmla="*/ 133 h 275"/>
                <a:gd name="T14" fmla="*/ 265 w 435"/>
                <a:gd name="T15" fmla="*/ 133 h 275"/>
                <a:gd name="T16" fmla="*/ 265 w 435"/>
                <a:gd name="T17" fmla="*/ 133 h 275"/>
                <a:gd name="T18" fmla="*/ 263 w 435"/>
                <a:gd name="T19" fmla="*/ 142 h 275"/>
                <a:gd name="T20" fmla="*/ 261 w 435"/>
                <a:gd name="T21" fmla="*/ 149 h 275"/>
                <a:gd name="T22" fmla="*/ 257 w 435"/>
                <a:gd name="T23" fmla="*/ 155 h 275"/>
                <a:gd name="T24" fmla="*/ 252 w 435"/>
                <a:gd name="T25" fmla="*/ 162 h 275"/>
                <a:gd name="T26" fmla="*/ 247 w 435"/>
                <a:gd name="T27" fmla="*/ 165 h 275"/>
                <a:gd name="T28" fmla="*/ 239 w 435"/>
                <a:gd name="T29" fmla="*/ 169 h 275"/>
                <a:gd name="T30" fmla="*/ 232 w 435"/>
                <a:gd name="T31" fmla="*/ 173 h 275"/>
                <a:gd name="T32" fmla="*/ 225 w 435"/>
                <a:gd name="T33" fmla="*/ 173 h 275"/>
                <a:gd name="T34" fmla="*/ 225 w 435"/>
                <a:gd name="T35" fmla="*/ 173 h 275"/>
                <a:gd name="T36" fmla="*/ 214 w 435"/>
                <a:gd name="T37" fmla="*/ 171 h 275"/>
                <a:gd name="T38" fmla="*/ 205 w 435"/>
                <a:gd name="T39" fmla="*/ 167 h 275"/>
                <a:gd name="T40" fmla="*/ 198 w 435"/>
                <a:gd name="T41" fmla="*/ 162 h 275"/>
                <a:gd name="T42" fmla="*/ 191 w 435"/>
                <a:gd name="T43" fmla="*/ 155 h 275"/>
                <a:gd name="T44" fmla="*/ 65 w 435"/>
                <a:gd name="T45" fmla="*/ 234 h 275"/>
                <a:gd name="T46" fmla="*/ 65 w 435"/>
                <a:gd name="T47" fmla="*/ 155 h 275"/>
                <a:gd name="T48" fmla="*/ 0 w 435"/>
                <a:gd name="T49" fmla="*/ 155 h 275"/>
                <a:gd name="T50" fmla="*/ 0 w 435"/>
                <a:gd name="T51" fmla="*/ 275 h 275"/>
                <a:gd name="T52" fmla="*/ 65 w 435"/>
                <a:gd name="T53" fmla="*/ 275 h 275"/>
                <a:gd name="T54" fmla="*/ 435 w 435"/>
                <a:gd name="T55" fmla="*/ 275 h 275"/>
                <a:gd name="T56" fmla="*/ 435 w 435"/>
                <a:gd name="T57" fmla="*/ 187 h 275"/>
                <a:gd name="T58" fmla="*/ 435 w 435"/>
                <a:gd name="T59" fmla="*/ 54 h 275"/>
                <a:gd name="T60" fmla="*/ 435 w 435"/>
                <a:gd name="T61"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5" h="275">
                  <a:moveTo>
                    <a:pt x="435" y="0"/>
                  </a:moveTo>
                  <a:lnTo>
                    <a:pt x="435" y="0"/>
                  </a:lnTo>
                  <a:lnTo>
                    <a:pt x="257" y="111"/>
                  </a:lnTo>
                  <a:lnTo>
                    <a:pt x="257" y="111"/>
                  </a:lnTo>
                  <a:lnTo>
                    <a:pt x="263" y="122"/>
                  </a:lnTo>
                  <a:lnTo>
                    <a:pt x="265" y="133"/>
                  </a:lnTo>
                  <a:lnTo>
                    <a:pt x="265" y="133"/>
                  </a:lnTo>
                  <a:lnTo>
                    <a:pt x="265" y="133"/>
                  </a:lnTo>
                  <a:lnTo>
                    <a:pt x="265" y="133"/>
                  </a:lnTo>
                  <a:lnTo>
                    <a:pt x="263" y="142"/>
                  </a:lnTo>
                  <a:lnTo>
                    <a:pt x="261" y="149"/>
                  </a:lnTo>
                  <a:lnTo>
                    <a:pt x="257" y="155"/>
                  </a:lnTo>
                  <a:lnTo>
                    <a:pt x="252" y="162"/>
                  </a:lnTo>
                  <a:lnTo>
                    <a:pt x="247" y="165"/>
                  </a:lnTo>
                  <a:lnTo>
                    <a:pt x="239" y="169"/>
                  </a:lnTo>
                  <a:lnTo>
                    <a:pt x="232" y="173"/>
                  </a:lnTo>
                  <a:lnTo>
                    <a:pt x="225" y="173"/>
                  </a:lnTo>
                  <a:lnTo>
                    <a:pt x="225" y="173"/>
                  </a:lnTo>
                  <a:lnTo>
                    <a:pt x="214" y="171"/>
                  </a:lnTo>
                  <a:lnTo>
                    <a:pt x="205" y="167"/>
                  </a:lnTo>
                  <a:lnTo>
                    <a:pt x="198" y="162"/>
                  </a:lnTo>
                  <a:lnTo>
                    <a:pt x="191" y="155"/>
                  </a:lnTo>
                  <a:lnTo>
                    <a:pt x="65" y="234"/>
                  </a:lnTo>
                  <a:lnTo>
                    <a:pt x="65" y="155"/>
                  </a:lnTo>
                  <a:lnTo>
                    <a:pt x="0" y="155"/>
                  </a:lnTo>
                  <a:lnTo>
                    <a:pt x="0" y="275"/>
                  </a:lnTo>
                  <a:lnTo>
                    <a:pt x="65" y="275"/>
                  </a:lnTo>
                  <a:lnTo>
                    <a:pt x="435" y="275"/>
                  </a:lnTo>
                  <a:lnTo>
                    <a:pt x="435" y="187"/>
                  </a:lnTo>
                  <a:lnTo>
                    <a:pt x="435" y="54"/>
                  </a:lnTo>
                  <a:lnTo>
                    <a:pt x="43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1555"/>
            <p:cNvSpPr>
              <a:spLocks noEditPoints="1"/>
            </p:cNvSpPr>
            <p:nvPr/>
          </p:nvSpPr>
          <p:spPr bwMode="auto">
            <a:xfrm>
              <a:off x="7107237" y="3495676"/>
              <a:ext cx="58738" cy="47625"/>
            </a:xfrm>
            <a:custGeom>
              <a:avLst/>
              <a:gdLst>
                <a:gd name="T0" fmla="*/ 74 w 74"/>
                <a:gd name="T1" fmla="*/ 22 h 62"/>
                <a:gd name="T2" fmla="*/ 70 w 74"/>
                <a:gd name="T3" fmla="*/ 22 h 62"/>
                <a:gd name="T4" fmla="*/ 66 w 74"/>
                <a:gd name="T5" fmla="*/ 22 h 62"/>
                <a:gd name="T6" fmla="*/ 66 w 74"/>
                <a:gd name="T7" fmla="*/ 22 h 62"/>
                <a:gd name="T8" fmla="*/ 65 w 74"/>
                <a:gd name="T9" fmla="*/ 29 h 62"/>
                <a:gd name="T10" fmla="*/ 63 w 74"/>
                <a:gd name="T11" fmla="*/ 35 h 62"/>
                <a:gd name="T12" fmla="*/ 61 w 74"/>
                <a:gd name="T13" fmla="*/ 40 h 62"/>
                <a:gd name="T14" fmla="*/ 56 w 74"/>
                <a:gd name="T15" fmla="*/ 45 h 62"/>
                <a:gd name="T16" fmla="*/ 56 w 74"/>
                <a:gd name="T17" fmla="*/ 45 h 62"/>
                <a:gd name="T18" fmla="*/ 52 w 74"/>
                <a:gd name="T19" fmla="*/ 49 h 62"/>
                <a:gd name="T20" fmla="*/ 47 w 74"/>
                <a:gd name="T21" fmla="*/ 53 h 62"/>
                <a:gd name="T22" fmla="*/ 39 w 74"/>
                <a:gd name="T23" fmla="*/ 54 h 62"/>
                <a:gd name="T24" fmla="*/ 34 w 74"/>
                <a:gd name="T25" fmla="*/ 54 h 62"/>
                <a:gd name="T26" fmla="*/ 34 w 74"/>
                <a:gd name="T27" fmla="*/ 54 h 62"/>
                <a:gd name="T28" fmla="*/ 27 w 74"/>
                <a:gd name="T29" fmla="*/ 54 h 62"/>
                <a:gd name="T30" fmla="*/ 21 w 74"/>
                <a:gd name="T31" fmla="*/ 53 h 62"/>
                <a:gd name="T32" fmla="*/ 16 w 74"/>
                <a:gd name="T33" fmla="*/ 49 h 62"/>
                <a:gd name="T34" fmla="*/ 11 w 74"/>
                <a:gd name="T35" fmla="*/ 45 h 62"/>
                <a:gd name="T36" fmla="*/ 11 w 74"/>
                <a:gd name="T37" fmla="*/ 45 h 62"/>
                <a:gd name="T38" fmla="*/ 7 w 74"/>
                <a:gd name="T39" fmla="*/ 40 h 62"/>
                <a:gd name="T40" fmla="*/ 0 w 74"/>
                <a:gd name="T41" fmla="*/ 44 h 62"/>
                <a:gd name="T42" fmla="*/ 0 w 74"/>
                <a:gd name="T43" fmla="*/ 44 h 62"/>
                <a:gd name="T44" fmla="*/ 7 w 74"/>
                <a:gd name="T45" fmla="*/ 51 h 62"/>
                <a:gd name="T46" fmla="*/ 14 w 74"/>
                <a:gd name="T47" fmla="*/ 56 h 62"/>
                <a:gd name="T48" fmla="*/ 23 w 74"/>
                <a:gd name="T49" fmla="*/ 60 h 62"/>
                <a:gd name="T50" fmla="*/ 34 w 74"/>
                <a:gd name="T51" fmla="*/ 62 h 62"/>
                <a:gd name="T52" fmla="*/ 34 w 74"/>
                <a:gd name="T53" fmla="*/ 62 h 62"/>
                <a:gd name="T54" fmla="*/ 41 w 74"/>
                <a:gd name="T55" fmla="*/ 62 h 62"/>
                <a:gd name="T56" fmla="*/ 48 w 74"/>
                <a:gd name="T57" fmla="*/ 58 h 62"/>
                <a:gd name="T58" fmla="*/ 56 w 74"/>
                <a:gd name="T59" fmla="*/ 54 h 62"/>
                <a:gd name="T60" fmla="*/ 61 w 74"/>
                <a:gd name="T61" fmla="*/ 51 h 62"/>
                <a:gd name="T62" fmla="*/ 66 w 74"/>
                <a:gd name="T63" fmla="*/ 44 h 62"/>
                <a:gd name="T64" fmla="*/ 70 w 74"/>
                <a:gd name="T65" fmla="*/ 38 h 62"/>
                <a:gd name="T66" fmla="*/ 72 w 74"/>
                <a:gd name="T67" fmla="*/ 31 h 62"/>
                <a:gd name="T68" fmla="*/ 74 w 74"/>
                <a:gd name="T69" fmla="*/ 22 h 62"/>
                <a:gd name="T70" fmla="*/ 74 w 74"/>
                <a:gd name="T71" fmla="*/ 22 h 62"/>
                <a:gd name="T72" fmla="*/ 74 w 74"/>
                <a:gd name="T73" fmla="*/ 22 h 62"/>
                <a:gd name="T74" fmla="*/ 74 w 74"/>
                <a:gd name="T75" fmla="*/ 22 h 62"/>
                <a:gd name="T76" fmla="*/ 66 w 74"/>
                <a:gd name="T77" fmla="*/ 0 h 62"/>
                <a:gd name="T78" fmla="*/ 61 w 74"/>
                <a:gd name="T79" fmla="*/ 6 h 62"/>
                <a:gd name="T80" fmla="*/ 61 w 74"/>
                <a:gd name="T81" fmla="*/ 6 h 62"/>
                <a:gd name="T82" fmla="*/ 65 w 74"/>
                <a:gd name="T83" fmla="*/ 13 h 62"/>
                <a:gd name="T84" fmla="*/ 66 w 74"/>
                <a:gd name="T85" fmla="*/ 22 h 62"/>
                <a:gd name="T86" fmla="*/ 70 w 74"/>
                <a:gd name="T87" fmla="*/ 22 h 62"/>
                <a:gd name="T88" fmla="*/ 74 w 74"/>
                <a:gd name="T89" fmla="*/ 22 h 62"/>
                <a:gd name="T90" fmla="*/ 74 w 74"/>
                <a:gd name="T91" fmla="*/ 22 h 62"/>
                <a:gd name="T92" fmla="*/ 74 w 74"/>
                <a:gd name="T93" fmla="*/ 22 h 62"/>
                <a:gd name="T94" fmla="*/ 72 w 74"/>
                <a:gd name="T95" fmla="*/ 11 h 62"/>
                <a:gd name="T96" fmla="*/ 66 w 74"/>
                <a:gd name="T9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62">
                  <a:moveTo>
                    <a:pt x="74" y="22"/>
                  </a:moveTo>
                  <a:lnTo>
                    <a:pt x="70" y="22"/>
                  </a:lnTo>
                  <a:lnTo>
                    <a:pt x="66" y="22"/>
                  </a:lnTo>
                  <a:lnTo>
                    <a:pt x="66" y="22"/>
                  </a:lnTo>
                  <a:lnTo>
                    <a:pt x="65" y="29"/>
                  </a:lnTo>
                  <a:lnTo>
                    <a:pt x="63" y="35"/>
                  </a:lnTo>
                  <a:lnTo>
                    <a:pt x="61" y="40"/>
                  </a:lnTo>
                  <a:lnTo>
                    <a:pt x="56" y="45"/>
                  </a:lnTo>
                  <a:lnTo>
                    <a:pt x="56" y="45"/>
                  </a:lnTo>
                  <a:lnTo>
                    <a:pt x="52" y="49"/>
                  </a:lnTo>
                  <a:lnTo>
                    <a:pt x="47" y="53"/>
                  </a:lnTo>
                  <a:lnTo>
                    <a:pt x="39" y="54"/>
                  </a:lnTo>
                  <a:lnTo>
                    <a:pt x="34" y="54"/>
                  </a:lnTo>
                  <a:lnTo>
                    <a:pt x="34" y="54"/>
                  </a:lnTo>
                  <a:lnTo>
                    <a:pt x="27" y="54"/>
                  </a:lnTo>
                  <a:lnTo>
                    <a:pt x="21" y="53"/>
                  </a:lnTo>
                  <a:lnTo>
                    <a:pt x="16" y="49"/>
                  </a:lnTo>
                  <a:lnTo>
                    <a:pt x="11" y="45"/>
                  </a:lnTo>
                  <a:lnTo>
                    <a:pt x="11" y="45"/>
                  </a:lnTo>
                  <a:lnTo>
                    <a:pt x="7" y="40"/>
                  </a:lnTo>
                  <a:lnTo>
                    <a:pt x="0" y="44"/>
                  </a:lnTo>
                  <a:lnTo>
                    <a:pt x="0" y="44"/>
                  </a:lnTo>
                  <a:lnTo>
                    <a:pt x="7" y="51"/>
                  </a:lnTo>
                  <a:lnTo>
                    <a:pt x="14" y="56"/>
                  </a:lnTo>
                  <a:lnTo>
                    <a:pt x="23" y="60"/>
                  </a:lnTo>
                  <a:lnTo>
                    <a:pt x="34" y="62"/>
                  </a:lnTo>
                  <a:lnTo>
                    <a:pt x="34" y="62"/>
                  </a:lnTo>
                  <a:lnTo>
                    <a:pt x="41" y="62"/>
                  </a:lnTo>
                  <a:lnTo>
                    <a:pt x="48" y="58"/>
                  </a:lnTo>
                  <a:lnTo>
                    <a:pt x="56" y="54"/>
                  </a:lnTo>
                  <a:lnTo>
                    <a:pt x="61" y="51"/>
                  </a:lnTo>
                  <a:lnTo>
                    <a:pt x="66" y="44"/>
                  </a:lnTo>
                  <a:lnTo>
                    <a:pt x="70" y="38"/>
                  </a:lnTo>
                  <a:lnTo>
                    <a:pt x="72" y="31"/>
                  </a:lnTo>
                  <a:lnTo>
                    <a:pt x="74" y="22"/>
                  </a:lnTo>
                  <a:close/>
                  <a:moveTo>
                    <a:pt x="74" y="22"/>
                  </a:moveTo>
                  <a:lnTo>
                    <a:pt x="74" y="22"/>
                  </a:lnTo>
                  <a:lnTo>
                    <a:pt x="74" y="22"/>
                  </a:lnTo>
                  <a:close/>
                  <a:moveTo>
                    <a:pt x="66" y="0"/>
                  </a:moveTo>
                  <a:lnTo>
                    <a:pt x="61" y="6"/>
                  </a:lnTo>
                  <a:lnTo>
                    <a:pt x="61" y="6"/>
                  </a:lnTo>
                  <a:lnTo>
                    <a:pt x="65" y="13"/>
                  </a:lnTo>
                  <a:lnTo>
                    <a:pt x="66" y="22"/>
                  </a:lnTo>
                  <a:lnTo>
                    <a:pt x="70" y="22"/>
                  </a:lnTo>
                  <a:lnTo>
                    <a:pt x="74" y="22"/>
                  </a:lnTo>
                  <a:lnTo>
                    <a:pt x="74" y="22"/>
                  </a:lnTo>
                  <a:lnTo>
                    <a:pt x="74" y="22"/>
                  </a:lnTo>
                  <a:lnTo>
                    <a:pt x="72" y="11"/>
                  </a:lnTo>
                  <a:lnTo>
                    <a:pt x="66"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1556"/>
            <p:cNvSpPr>
              <a:spLocks/>
            </p:cNvSpPr>
            <p:nvPr/>
          </p:nvSpPr>
          <p:spPr bwMode="auto">
            <a:xfrm>
              <a:off x="7107237" y="3513138"/>
              <a:ext cx="58738" cy="30163"/>
            </a:xfrm>
            <a:custGeom>
              <a:avLst/>
              <a:gdLst>
                <a:gd name="T0" fmla="*/ 74 w 74"/>
                <a:gd name="T1" fmla="*/ 0 h 40"/>
                <a:gd name="T2" fmla="*/ 70 w 74"/>
                <a:gd name="T3" fmla="*/ 0 h 40"/>
                <a:gd name="T4" fmla="*/ 66 w 74"/>
                <a:gd name="T5" fmla="*/ 0 h 40"/>
                <a:gd name="T6" fmla="*/ 66 w 74"/>
                <a:gd name="T7" fmla="*/ 0 h 40"/>
                <a:gd name="T8" fmla="*/ 65 w 74"/>
                <a:gd name="T9" fmla="*/ 7 h 40"/>
                <a:gd name="T10" fmla="*/ 63 w 74"/>
                <a:gd name="T11" fmla="*/ 13 h 40"/>
                <a:gd name="T12" fmla="*/ 61 w 74"/>
                <a:gd name="T13" fmla="*/ 18 h 40"/>
                <a:gd name="T14" fmla="*/ 56 w 74"/>
                <a:gd name="T15" fmla="*/ 23 h 40"/>
                <a:gd name="T16" fmla="*/ 56 w 74"/>
                <a:gd name="T17" fmla="*/ 23 h 40"/>
                <a:gd name="T18" fmla="*/ 52 w 74"/>
                <a:gd name="T19" fmla="*/ 27 h 40"/>
                <a:gd name="T20" fmla="*/ 47 w 74"/>
                <a:gd name="T21" fmla="*/ 31 h 40"/>
                <a:gd name="T22" fmla="*/ 39 w 74"/>
                <a:gd name="T23" fmla="*/ 32 h 40"/>
                <a:gd name="T24" fmla="*/ 34 w 74"/>
                <a:gd name="T25" fmla="*/ 32 h 40"/>
                <a:gd name="T26" fmla="*/ 34 w 74"/>
                <a:gd name="T27" fmla="*/ 32 h 40"/>
                <a:gd name="T28" fmla="*/ 27 w 74"/>
                <a:gd name="T29" fmla="*/ 32 h 40"/>
                <a:gd name="T30" fmla="*/ 21 w 74"/>
                <a:gd name="T31" fmla="*/ 31 h 40"/>
                <a:gd name="T32" fmla="*/ 16 w 74"/>
                <a:gd name="T33" fmla="*/ 27 h 40"/>
                <a:gd name="T34" fmla="*/ 11 w 74"/>
                <a:gd name="T35" fmla="*/ 23 h 40"/>
                <a:gd name="T36" fmla="*/ 11 w 74"/>
                <a:gd name="T37" fmla="*/ 23 h 40"/>
                <a:gd name="T38" fmla="*/ 7 w 74"/>
                <a:gd name="T39" fmla="*/ 18 h 40"/>
                <a:gd name="T40" fmla="*/ 0 w 74"/>
                <a:gd name="T41" fmla="*/ 22 h 40"/>
                <a:gd name="T42" fmla="*/ 0 w 74"/>
                <a:gd name="T43" fmla="*/ 22 h 40"/>
                <a:gd name="T44" fmla="*/ 7 w 74"/>
                <a:gd name="T45" fmla="*/ 29 h 40"/>
                <a:gd name="T46" fmla="*/ 14 w 74"/>
                <a:gd name="T47" fmla="*/ 34 h 40"/>
                <a:gd name="T48" fmla="*/ 23 w 74"/>
                <a:gd name="T49" fmla="*/ 38 h 40"/>
                <a:gd name="T50" fmla="*/ 34 w 74"/>
                <a:gd name="T51" fmla="*/ 40 h 40"/>
                <a:gd name="T52" fmla="*/ 34 w 74"/>
                <a:gd name="T53" fmla="*/ 40 h 40"/>
                <a:gd name="T54" fmla="*/ 41 w 74"/>
                <a:gd name="T55" fmla="*/ 40 h 40"/>
                <a:gd name="T56" fmla="*/ 48 w 74"/>
                <a:gd name="T57" fmla="*/ 36 h 40"/>
                <a:gd name="T58" fmla="*/ 56 w 74"/>
                <a:gd name="T59" fmla="*/ 32 h 40"/>
                <a:gd name="T60" fmla="*/ 61 w 74"/>
                <a:gd name="T61" fmla="*/ 29 h 40"/>
                <a:gd name="T62" fmla="*/ 66 w 74"/>
                <a:gd name="T63" fmla="*/ 22 h 40"/>
                <a:gd name="T64" fmla="*/ 70 w 74"/>
                <a:gd name="T65" fmla="*/ 16 h 40"/>
                <a:gd name="T66" fmla="*/ 72 w 74"/>
                <a:gd name="T67" fmla="*/ 9 h 40"/>
                <a:gd name="T68" fmla="*/ 74 w 74"/>
                <a:gd name="T6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4" h="40">
                  <a:moveTo>
                    <a:pt x="74" y="0"/>
                  </a:moveTo>
                  <a:lnTo>
                    <a:pt x="70" y="0"/>
                  </a:lnTo>
                  <a:lnTo>
                    <a:pt x="66" y="0"/>
                  </a:lnTo>
                  <a:lnTo>
                    <a:pt x="66" y="0"/>
                  </a:lnTo>
                  <a:lnTo>
                    <a:pt x="65" y="7"/>
                  </a:lnTo>
                  <a:lnTo>
                    <a:pt x="63" y="13"/>
                  </a:lnTo>
                  <a:lnTo>
                    <a:pt x="61" y="18"/>
                  </a:lnTo>
                  <a:lnTo>
                    <a:pt x="56" y="23"/>
                  </a:lnTo>
                  <a:lnTo>
                    <a:pt x="56" y="23"/>
                  </a:lnTo>
                  <a:lnTo>
                    <a:pt x="52" y="27"/>
                  </a:lnTo>
                  <a:lnTo>
                    <a:pt x="47" y="31"/>
                  </a:lnTo>
                  <a:lnTo>
                    <a:pt x="39" y="32"/>
                  </a:lnTo>
                  <a:lnTo>
                    <a:pt x="34" y="32"/>
                  </a:lnTo>
                  <a:lnTo>
                    <a:pt x="34" y="32"/>
                  </a:lnTo>
                  <a:lnTo>
                    <a:pt x="27" y="32"/>
                  </a:lnTo>
                  <a:lnTo>
                    <a:pt x="21" y="31"/>
                  </a:lnTo>
                  <a:lnTo>
                    <a:pt x="16" y="27"/>
                  </a:lnTo>
                  <a:lnTo>
                    <a:pt x="11" y="23"/>
                  </a:lnTo>
                  <a:lnTo>
                    <a:pt x="11" y="23"/>
                  </a:lnTo>
                  <a:lnTo>
                    <a:pt x="7" y="18"/>
                  </a:lnTo>
                  <a:lnTo>
                    <a:pt x="0" y="22"/>
                  </a:lnTo>
                  <a:lnTo>
                    <a:pt x="0" y="22"/>
                  </a:lnTo>
                  <a:lnTo>
                    <a:pt x="7" y="29"/>
                  </a:lnTo>
                  <a:lnTo>
                    <a:pt x="14" y="34"/>
                  </a:lnTo>
                  <a:lnTo>
                    <a:pt x="23" y="38"/>
                  </a:lnTo>
                  <a:lnTo>
                    <a:pt x="34" y="40"/>
                  </a:lnTo>
                  <a:lnTo>
                    <a:pt x="34" y="40"/>
                  </a:lnTo>
                  <a:lnTo>
                    <a:pt x="41" y="40"/>
                  </a:lnTo>
                  <a:lnTo>
                    <a:pt x="48" y="36"/>
                  </a:lnTo>
                  <a:lnTo>
                    <a:pt x="56" y="32"/>
                  </a:lnTo>
                  <a:lnTo>
                    <a:pt x="61" y="29"/>
                  </a:lnTo>
                  <a:lnTo>
                    <a:pt x="66" y="22"/>
                  </a:lnTo>
                  <a:lnTo>
                    <a:pt x="70" y="16"/>
                  </a:lnTo>
                  <a:lnTo>
                    <a:pt x="72" y="9"/>
                  </a:lnTo>
                  <a:lnTo>
                    <a:pt x="7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1557"/>
            <p:cNvSpPr>
              <a:spLocks/>
            </p:cNvSpPr>
            <p:nvPr/>
          </p:nvSpPr>
          <p:spPr bwMode="auto">
            <a:xfrm>
              <a:off x="7165975" y="3513138"/>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1558"/>
            <p:cNvSpPr>
              <a:spLocks/>
            </p:cNvSpPr>
            <p:nvPr/>
          </p:nvSpPr>
          <p:spPr bwMode="auto">
            <a:xfrm>
              <a:off x="7156450" y="3495676"/>
              <a:ext cx="9525" cy="17463"/>
            </a:xfrm>
            <a:custGeom>
              <a:avLst/>
              <a:gdLst>
                <a:gd name="T0" fmla="*/ 5 w 13"/>
                <a:gd name="T1" fmla="*/ 0 h 22"/>
                <a:gd name="T2" fmla="*/ 0 w 13"/>
                <a:gd name="T3" fmla="*/ 6 h 22"/>
                <a:gd name="T4" fmla="*/ 0 w 13"/>
                <a:gd name="T5" fmla="*/ 6 h 22"/>
                <a:gd name="T6" fmla="*/ 4 w 13"/>
                <a:gd name="T7" fmla="*/ 13 h 22"/>
                <a:gd name="T8" fmla="*/ 5 w 13"/>
                <a:gd name="T9" fmla="*/ 22 h 22"/>
                <a:gd name="T10" fmla="*/ 9 w 13"/>
                <a:gd name="T11" fmla="*/ 22 h 22"/>
                <a:gd name="T12" fmla="*/ 13 w 13"/>
                <a:gd name="T13" fmla="*/ 22 h 22"/>
                <a:gd name="T14" fmla="*/ 13 w 13"/>
                <a:gd name="T15" fmla="*/ 22 h 22"/>
                <a:gd name="T16" fmla="*/ 13 w 13"/>
                <a:gd name="T17" fmla="*/ 22 h 22"/>
                <a:gd name="T18" fmla="*/ 11 w 13"/>
                <a:gd name="T19" fmla="*/ 11 h 22"/>
                <a:gd name="T20" fmla="*/ 5 w 13"/>
                <a:gd name="T2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22">
                  <a:moveTo>
                    <a:pt x="5" y="0"/>
                  </a:moveTo>
                  <a:lnTo>
                    <a:pt x="0" y="6"/>
                  </a:lnTo>
                  <a:lnTo>
                    <a:pt x="0" y="6"/>
                  </a:lnTo>
                  <a:lnTo>
                    <a:pt x="4" y="13"/>
                  </a:lnTo>
                  <a:lnTo>
                    <a:pt x="5" y="22"/>
                  </a:lnTo>
                  <a:lnTo>
                    <a:pt x="9" y="22"/>
                  </a:lnTo>
                  <a:lnTo>
                    <a:pt x="13" y="22"/>
                  </a:lnTo>
                  <a:lnTo>
                    <a:pt x="13" y="22"/>
                  </a:lnTo>
                  <a:lnTo>
                    <a:pt x="13" y="22"/>
                  </a:lnTo>
                  <a:lnTo>
                    <a:pt x="11" y="11"/>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Rectangle 1559"/>
            <p:cNvSpPr>
              <a:spLocks noChangeArrowheads="1"/>
            </p:cNvSpPr>
            <p:nvPr/>
          </p:nvSpPr>
          <p:spPr bwMode="auto">
            <a:xfrm>
              <a:off x="6994525" y="3662363"/>
              <a:ext cx="4763"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Rectangle 1560"/>
            <p:cNvSpPr>
              <a:spLocks noChangeArrowheads="1"/>
            </p:cNvSpPr>
            <p:nvPr/>
          </p:nvSpPr>
          <p:spPr bwMode="auto">
            <a:xfrm>
              <a:off x="6994525" y="3595688"/>
              <a:ext cx="4763" cy="142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Rectangle 1561"/>
            <p:cNvSpPr>
              <a:spLocks noChangeArrowheads="1"/>
            </p:cNvSpPr>
            <p:nvPr/>
          </p:nvSpPr>
          <p:spPr bwMode="auto">
            <a:xfrm>
              <a:off x="6994525" y="3543301"/>
              <a:ext cx="4763" cy="30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Rectangle 1562"/>
            <p:cNvSpPr>
              <a:spLocks noChangeArrowheads="1"/>
            </p:cNvSpPr>
            <p:nvPr/>
          </p:nvSpPr>
          <p:spPr bwMode="auto">
            <a:xfrm>
              <a:off x="6889750" y="3513138"/>
              <a:ext cx="107950" cy="203200"/>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1563"/>
            <p:cNvSpPr>
              <a:spLocks/>
            </p:cNvSpPr>
            <p:nvPr/>
          </p:nvSpPr>
          <p:spPr bwMode="auto">
            <a:xfrm>
              <a:off x="6894512" y="3514726"/>
              <a:ext cx="98425" cy="196850"/>
            </a:xfrm>
            <a:custGeom>
              <a:avLst/>
              <a:gdLst>
                <a:gd name="T0" fmla="*/ 122 w 122"/>
                <a:gd name="T1" fmla="*/ 242 h 248"/>
                <a:gd name="T2" fmla="*/ 122 w 122"/>
                <a:gd name="T3" fmla="*/ 242 h 248"/>
                <a:gd name="T4" fmla="*/ 120 w 122"/>
                <a:gd name="T5" fmla="*/ 246 h 248"/>
                <a:gd name="T6" fmla="*/ 117 w 122"/>
                <a:gd name="T7" fmla="*/ 248 h 248"/>
                <a:gd name="T8" fmla="*/ 4 w 122"/>
                <a:gd name="T9" fmla="*/ 248 h 248"/>
                <a:gd name="T10" fmla="*/ 4 w 122"/>
                <a:gd name="T11" fmla="*/ 248 h 248"/>
                <a:gd name="T12" fmla="*/ 0 w 122"/>
                <a:gd name="T13" fmla="*/ 246 h 248"/>
                <a:gd name="T14" fmla="*/ 0 w 122"/>
                <a:gd name="T15" fmla="*/ 242 h 248"/>
                <a:gd name="T16" fmla="*/ 0 w 122"/>
                <a:gd name="T17" fmla="*/ 5 h 248"/>
                <a:gd name="T18" fmla="*/ 0 w 122"/>
                <a:gd name="T19" fmla="*/ 5 h 248"/>
                <a:gd name="T20" fmla="*/ 0 w 122"/>
                <a:gd name="T21" fmla="*/ 1 h 248"/>
                <a:gd name="T22" fmla="*/ 4 w 122"/>
                <a:gd name="T23" fmla="*/ 0 h 248"/>
                <a:gd name="T24" fmla="*/ 117 w 122"/>
                <a:gd name="T25" fmla="*/ 0 h 248"/>
                <a:gd name="T26" fmla="*/ 117 w 122"/>
                <a:gd name="T27" fmla="*/ 0 h 248"/>
                <a:gd name="T28" fmla="*/ 120 w 122"/>
                <a:gd name="T29" fmla="*/ 1 h 248"/>
                <a:gd name="T30" fmla="*/ 122 w 122"/>
                <a:gd name="T31" fmla="*/ 5 h 248"/>
                <a:gd name="T32" fmla="*/ 122 w 122"/>
                <a:gd name="T33" fmla="*/ 242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2" h="248">
                  <a:moveTo>
                    <a:pt x="122" y="242"/>
                  </a:moveTo>
                  <a:lnTo>
                    <a:pt x="122" y="242"/>
                  </a:lnTo>
                  <a:lnTo>
                    <a:pt x="120" y="246"/>
                  </a:lnTo>
                  <a:lnTo>
                    <a:pt x="117" y="248"/>
                  </a:lnTo>
                  <a:lnTo>
                    <a:pt x="4" y="248"/>
                  </a:lnTo>
                  <a:lnTo>
                    <a:pt x="4" y="248"/>
                  </a:lnTo>
                  <a:lnTo>
                    <a:pt x="0" y="246"/>
                  </a:lnTo>
                  <a:lnTo>
                    <a:pt x="0" y="242"/>
                  </a:lnTo>
                  <a:lnTo>
                    <a:pt x="0" y="5"/>
                  </a:lnTo>
                  <a:lnTo>
                    <a:pt x="0" y="5"/>
                  </a:lnTo>
                  <a:lnTo>
                    <a:pt x="0" y="1"/>
                  </a:lnTo>
                  <a:lnTo>
                    <a:pt x="4" y="0"/>
                  </a:lnTo>
                  <a:lnTo>
                    <a:pt x="117" y="0"/>
                  </a:lnTo>
                  <a:lnTo>
                    <a:pt x="117" y="0"/>
                  </a:lnTo>
                  <a:lnTo>
                    <a:pt x="120" y="1"/>
                  </a:lnTo>
                  <a:lnTo>
                    <a:pt x="122" y="5"/>
                  </a:lnTo>
                  <a:lnTo>
                    <a:pt x="122" y="2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Rectangle 1564"/>
            <p:cNvSpPr>
              <a:spLocks noChangeArrowheads="1"/>
            </p:cNvSpPr>
            <p:nvPr/>
          </p:nvSpPr>
          <p:spPr bwMode="auto">
            <a:xfrm>
              <a:off x="6904037" y="3546476"/>
              <a:ext cx="79375" cy="13652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1565"/>
            <p:cNvSpPr>
              <a:spLocks/>
            </p:cNvSpPr>
            <p:nvPr/>
          </p:nvSpPr>
          <p:spPr bwMode="auto">
            <a:xfrm>
              <a:off x="6904037" y="3521076"/>
              <a:ext cx="7938" cy="7938"/>
            </a:xfrm>
            <a:custGeom>
              <a:avLst/>
              <a:gdLst>
                <a:gd name="T0" fmla="*/ 10 w 10"/>
                <a:gd name="T1" fmla="*/ 5 h 11"/>
                <a:gd name="T2" fmla="*/ 10 w 10"/>
                <a:gd name="T3" fmla="*/ 5 h 11"/>
                <a:gd name="T4" fmla="*/ 9 w 10"/>
                <a:gd name="T5" fmla="*/ 9 h 11"/>
                <a:gd name="T6" fmla="*/ 5 w 10"/>
                <a:gd name="T7" fmla="*/ 11 h 11"/>
                <a:gd name="T8" fmla="*/ 5 w 10"/>
                <a:gd name="T9" fmla="*/ 11 h 11"/>
                <a:gd name="T10" fmla="*/ 2 w 10"/>
                <a:gd name="T11" fmla="*/ 9 h 11"/>
                <a:gd name="T12" fmla="*/ 0 w 10"/>
                <a:gd name="T13" fmla="*/ 5 h 11"/>
                <a:gd name="T14" fmla="*/ 0 w 10"/>
                <a:gd name="T15" fmla="*/ 5 h 11"/>
                <a:gd name="T16" fmla="*/ 2 w 10"/>
                <a:gd name="T17" fmla="*/ 2 h 11"/>
                <a:gd name="T18" fmla="*/ 5 w 10"/>
                <a:gd name="T19" fmla="*/ 0 h 11"/>
                <a:gd name="T20" fmla="*/ 5 w 10"/>
                <a:gd name="T21" fmla="*/ 0 h 11"/>
                <a:gd name="T22" fmla="*/ 9 w 10"/>
                <a:gd name="T23" fmla="*/ 2 h 11"/>
                <a:gd name="T24" fmla="*/ 10 w 10"/>
                <a:gd name="T25" fmla="*/ 5 h 11"/>
                <a:gd name="T26" fmla="*/ 10 w 10"/>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1">
                  <a:moveTo>
                    <a:pt x="10" y="5"/>
                  </a:moveTo>
                  <a:lnTo>
                    <a:pt x="10" y="5"/>
                  </a:lnTo>
                  <a:lnTo>
                    <a:pt x="9" y="9"/>
                  </a:lnTo>
                  <a:lnTo>
                    <a:pt x="5" y="11"/>
                  </a:lnTo>
                  <a:lnTo>
                    <a:pt x="5" y="11"/>
                  </a:lnTo>
                  <a:lnTo>
                    <a:pt x="2" y="9"/>
                  </a:lnTo>
                  <a:lnTo>
                    <a:pt x="0" y="5"/>
                  </a:lnTo>
                  <a:lnTo>
                    <a:pt x="0" y="5"/>
                  </a:lnTo>
                  <a:lnTo>
                    <a:pt x="2" y="2"/>
                  </a:lnTo>
                  <a:lnTo>
                    <a:pt x="5" y="0"/>
                  </a:lnTo>
                  <a:lnTo>
                    <a:pt x="5" y="0"/>
                  </a:lnTo>
                  <a:lnTo>
                    <a:pt x="9" y="2"/>
                  </a:lnTo>
                  <a:lnTo>
                    <a:pt x="10" y="5"/>
                  </a:lnTo>
                  <a:lnTo>
                    <a:pt x="10" y="5"/>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Rectangle 1566"/>
            <p:cNvSpPr>
              <a:spLocks noChangeArrowheads="1"/>
            </p:cNvSpPr>
            <p:nvPr/>
          </p:nvSpPr>
          <p:spPr bwMode="auto">
            <a:xfrm>
              <a:off x="6937375" y="3692526"/>
              <a:ext cx="12700" cy="952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Rectangle 1567"/>
            <p:cNvSpPr>
              <a:spLocks noChangeArrowheads="1"/>
            </p:cNvSpPr>
            <p:nvPr/>
          </p:nvSpPr>
          <p:spPr bwMode="auto">
            <a:xfrm>
              <a:off x="6910387" y="3554413"/>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Rectangle 1568"/>
            <p:cNvSpPr>
              <a:spLocks noChangeArrowheads="1"/>
            </p:cNvSpPr>
            <p:nvPr/>
          </p:nvSpPr>
          <p:spPr bwMode="auto">
            <a:xfrm>
              <a:off x="6910387" y="3570288"/>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Rectangle 1569"/>
            <p:cNvSpPr>
              <a:spLocks noChangeArrowheads="1"/>
            </p:cNvSpPr>
            <p:nvPr/>
          </p:nvSpPr>
          <p:spPr bwMode="auto">
            <a:xfrm>
              <a:off x="6910387" y="3584576"/>
              <a:ext cx="41275"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Rectangle 1570"/>
            <p:cNvSpPr>
              <a:spLocks noChangeArrowheads="1"/>
            </p:cNvSpPr>
            <p:nvPr/>
          </p:nvSpPr>
          <p:spPr bwMode="auto">
            <a:xfrm>
              <a:off x="6910387" y="3613151"/>
              <a:ext cx="619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Rectangle 1571"/>
            <p:cNvSpPr>
              <a:spLocks noChangeArrowheads="1"/>
            </p:cNvSpPr>
            <p:nvPr/>
          </p:nvSpPr>
          <p:spPr bwMode="auto">
            <a:xfrm>
              <a:off x="6910387" y="3627438"/>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Rectangle 1572"/>
            <p:cNvSpPr>
              <a:spLocks noChangeArrowheads="1"/>
            </p:cNvSpPr>
            <p:nvPr/>
          </p:nvSpPr>
          <p:spPr bwMode="auto">
            <a:xfrm>
              <a:off x="6910387" y="3643313"/>
              <a:ext cx="619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Rectangle 1573"/>
            <p:cNvSpPr>
              <a:spLocks noChangeArrowheads="1"/>
            </p:cNvSpPr>
            <p:nvPr/>
          </p:nvSpPr>
          <p:spPr bwMode="auto">
            <a:xfrm>
              <a:off x="6910387" y="3657601"/>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43750612"/>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9" y="1209973"/>
            <a:ext cx="10056812" cy="1957459"/>
          </a:xfrm>
        </p:spPr>
        <p:txBody>
          <a:bodyPr/>
          <a:lstStyle/>
          <a:p>
            <a:r>
              <a:rPr lang="en-US" dirty="0" smtClean="0"/>
              <a:t>Monitoring and Maintenance</a:t>
            </a:r>
            <a:endParaRPr lang="en-US" dirty="0"/>
          </a:p>
        </p:txBody>
      </p:sp>
      <p:sp>
        <p:nvSpPr>
          <p:cNvPr id="8"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smtClean="0"/>
              <a:t>Monitoring database activity, rebuilding indexes</a:t>
            </a:r>
            <a:endParaRPr lang="en-US" dirty="0"/>
          </a:p>
        </p:txBody>
      </p:sp>
    </p:spTree>
    <p:extLst>
      <p:ext uri="{BB962C8B-B14F-4D97-AF65-F5344CB8AC3E}">
        <p14:creationId xmlns:p14="http://schemas.microsoft.com/office/powerpoint/2010/main" val="2896585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365760" y="1371600"/>
            <a:ext cx="11704320" cy="2985433"/>
          </a:xfrm>
        </p:spPr>
        <p:txBody>
          <a:bodyPr/>
          <a:lstStyle/>
          <a:p>
            <a:r>
              <a:rPr lang="en-US" sz="3600" dirty="0" smtClean="0"/>
              <a:t>Install the edition of SQL Server that suits your needs</a:t>
            </a:r>
          </a:p>
          <a:p>
            <a:r>
              <a:rPr lang="en-US" sz="3600" dirty="0" smtClean="0"/>
              <a:t>Configure disk usage, memory allocation, network support</a:t>
            </a:r>
          </a:p>
          <a:p>
            <a:r>
              <a:rPr lang="en-US" sz="3600" dirty="0" smtClean="0"/>
              <a:t>Protect your data with regular backups, practice restoring</a:t>
            </a:r>
          </a:p>
          <a:p>
            <a:r>
              <a:rPr lang="en-US" sz="3600" dirty="0" smtClean="0"/>
              <a:t>Control access and audit activity</a:t>
            </a:r>
          </a:p>
          <a:p>
            <a:r>
              <a:rPr lang="en-US" sz="3600" dirty="0" smtClean="0"/>
              <a:t>Monitor database and resource usage, maintain indexes </a:t>
            </a:r>
            <a:endParaRPr lang="en-US" sz="3600" dirty="0"/>
          </a:p>
        </p:txBody>
      </p:sp>
    </p:spTree>
    <p:extLst>
      <p:ext uri="{BB962C8B-B14F-4D97-AF65-F5344CB8AC3E}">
        <p14:creationId xmlns:p14="http://schemas.microsoft.com/office/powerpoint/2010/main" val="3442039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rot="20890577">
            <a:off x="2124666" y="2614101"/>
            <a:ext cx="3874355" cy="2999226"/>
          </a:xfrm>
          <a:prstGeom prst="rect">
            <a:avLst/>
          </a:prstGeom>
        </p:spPr>
      </p:pic>
      <p:pic>
        <p:nvPicPr>
          <p:cNvPr id="9" name="Picture 8"/>
          <p:cNvPicPr>
            <a:picLocks noChangeAspect="1"/>
          </p:cNvPicPr>
          <p:nvPr/>
        </p:nvPicPr>
        <p:blipFill>
          <a:blip r:embed="rId4"/>
          <a:stretch>
            <a:fillRect/>
          </a:stretch>
        </p:blipFill>
        <p:spPr>
          <a:xfrm rot="469199">
            <a:off x="6099395" y="2756312"/>
            <a:ext cx="3058486" cy="3028138"/>
          </a:xfrm>
          <a:prstGeom prst="rect">
            <a:avLst/>
          </a:prstGeom>
        </p:spPr>
      </p:pic>
      <p:sp>
        <p:nvSpPr>
          <p:cNvPr id="10" name="Rounded Rectangular Callout 9"/>
          <p:cNvSpPr/>
          <p:nvPr/>
        </p:nvSpPr>
        <p:spPr>
          <a:xfrm>
            <a:off x="2429788" y="849705"/>
            <a:ext cx="3264112" cy="1015501"/>
          </a:xfrm>
          <a:prstGeom prst="wedgeRoundRectCallout">
            <a:avLst>
              <a:gd name="adj1" fmla="val 13453"/>
              <a:gd name="adj2" fmla="val 135969"/>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defTabSz="932597"/>
            <a:r>
              <a:rPr lang="en-US" sz="1836" kern="0" dirty="0">
                <a:solidFill>
                  <a:sysClr val="windowText" lastClr="000000"/>
                </a:solidFill>
              </a:rPr>
              <a:t>Welcome back! So what’s next Chris?</a:t>
            </a:r>
          </a:p>
        </p:txBody>
      </p:sp>
      <p:sp>
        <p:nvSpPr>
          <p:cNvPr id="11" name="Rounded Rectangular Callout 10"/>
          <p:cNvSpPr/>
          <p:nvPr/>
        </p:nvSpPr>
        <p:spPr>
          <a:xfrm>
            <a:off x="6367446" y="1088036"/>
            <a:ext cx="3314746" cy="1160951"/>
          </a:xfrm>
          <a:prstGeom prst="wedgeRoundRectCallout">
            <a:avLst>
              <a:gd name="adj1" fmla="val -20655"/>
              <a:gd name="adj2" fmla="val 170681"/>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defTabSz="932597"/>
            <a:r>
              <a:rPr lang="en-US" sz="1836" kern="0" dirty="0">
                <a:solidFill>
                  <a:sysClr val="windowText" lastClr="000000"/>
                </a:solidFill>
              </a:rPr>
              <a:t>Well Graeme, now we’re going to talk about </a:t>
            </a:r>
            <a:r>
              <a:rPr lang="en-US" sz="1836" kern="0" dirty="0" smtClean="0">
                <a:solidFill>
                  <a:sysClr val="windowText" lastClr="000000"/>
                </a:solidFill>
              </a:rPr>
              <a:t>managing databases and servers</a:t>
            </a:r>
            <a:endParaRPr lang="en-US" sz="1836" kern="0" dirty="0">
              <a:solidFill>
                <a:sysClr val="windowText" lastClr="000000"/>
              </a:solidFill>
            </a:endParaRPr>
          </a:p>
        </p:txBody>
      </p:sp>
    </p:spTree>
    <p:extLst>
      <p:ext uri="{BB962C8B-B14F-4D97-AF65-F5344CB8AC3E}">
        <p14:creationId xmlns:p14="http://schemas.microsoft.com/office/powerpoint/2010/main" val="553997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Chris Randall and Graeme Malcolm</a:t>
            </a:r>
          </a:p>
        </p:txBody>
      </p:sp>
      <p:sp>
        <p:nvSpPr>
          <p:cNvPr id="17" name="Title 1"/>
          <p:cNvSpPr>
            <a:spLocks noGrp="1"/>
          </p:cNvSpPr>
          <p:nvPr>
            <p:ph type="title"/>
          </p:nvPr>
        </p:nvSpPr>
        <p:spPr>
          <a:noFill/>
        </p:spPr>
        <p:txBody>
          <a:bodyPr lIns="91440" tIns="91440" rIns="91440" bIns="91440" anchor="t" anchorCtr="0">
            <a:normAutofit fontScale="90000"/>
          </a:bodyPr>
          <a:lstStyle>
            <a:lvl1pPr>
              <a:defRPr sz="6000" spc="-80" baseline="0">
                <a:solidFill>
                  <a:srgbClr val="0072C6"/>
                </a:solidFill>
              </a:defRPr>
            </a:lvl1pPr>
          </a:lstStyle>
          <a:p>
            <a:r>
              <a:rPr lang="en-US" dirty="0" smtClean="0"/>
              <a:t>Installation and Configuration</a:t>
            </a:r>
            <a:endParaRPr lang="en-US" dirty="0"/>
          </a:p>
        </p:txBody>
      </p:sp>
    </p:spTree>
    <p:extLst>
      <p:ext uri="{BB962C8B-B14F-4D97-AF65-F5344CB8AC3E}">
        <p14:creationId xmlns:p14="http://schemas.microsoft.com/office/powerpoint/2010/main" val="7991150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ettings"/>
          <p:cNvSpPr txBox="1">
            <a:spLocks/>
          </p:cNvSpPr>
          <p:nvPr/>
        </p:nvSpPr>
        <p:spPr>
          <a:xfrm>
            <a:off x="8077517" y="2191066"/>
            <a:ext cx="2103120" cy="2103120"/>
          </a:xfrm>
          <a:prstGeom prst="rect">
            <a:avLst/>
          </a:prstGeom>
          <a:solidFill>
            <a:schemeClr val="accent5"/>
          </a:solidFill>
        </p:spPr>
        <p:txBody>
          <a:bodyPr lIns="365760" rIns="365760" anchor="ctr"/>
          <a:lstStyle>
            <a:lvl1pPr marL="0" indent="0" algn="ctr" defTabSz="932278" rtl="0" eaLnBrk="1" latinLnBrk="0" hangingPunct="1">
              <a:lnSpc>
                <a:spcPct val="100000"/>
              </a:lnSpc>
              <a:spcBef>
                <a:spcPts val="1224"/>
              </a:spcBef>
              <a:buFont typeface="Arial" pitchFamily="34" charset="0"/>
              <a:buNone/>
              <a:defRPr sz="3264" b="1" kern="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vl2pPr marL="757478" indent="-291336" algn="l" defTabSz="932278" rtl="0" eaLnBrk="1" latinLnBrk="0" hangingPunct="1">
              <a:spcBef>
                <a:spcPts val="306"/>
              </a:spcBef>
              <a:spcAft>
                <a:spcPts val="306"/>
              </a:spcAft>
              <a:buFont typeface="Arial" pitchFamily="34" charset="0"/>
              <a:buChar char="–"/>
              <a:defRPr sz="2856"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65350" indent="-233070" algn="l" defTabSz="932278" rtl="0" eaLnBrk="1" latinLnBrk="0" hangingPunct="1">
              <a:spcBef>
                <a:spcPts val="204"/>
              </a:spcBef>
              <a:spcAft>
                <a:spcPts val="204"/>
              </a:spcAft>
              <a:buFont typeface="Arial" pitchFamily="34" charset="0"/>
              <a:buChar char="•"/>
              <a:defRPr sz="2448"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631490" indent="-233070" algn="l" defTabSz="932278" rtl="0" eaLnBrk="1" latinLnBrk="0" hangingPunct="1">
              <a:spcBef>
                <a:spcPct val="20000"/>
              </a:spcBef>
              <a:buFont typeface="Arial" pitchFamily="34" charset="0"/>
              <a:buChar char="–"/>
              <a:defRPr sz="204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97628" indent="-233070" algn="l" defTabSz="932278" rtl="0" eaLnBrk="1" latinLnBrk="0" hangingPunct="1">
              <a:spcBef>
                <a:spcPct val="20000"/>
              </a:spcBef>
              <a:buFont typeface="Arial" pitchFamily="34" charset="0"/>
              <a:buChar char="»"/>
              <a:defRPr sz="204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63769" indent="-233070" algn="l" defTabSz="932278"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29908" indent="-233070" algn="l" defTabSz="932278"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6047" indent="-233070" algn="l" defTabSz="932278"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2187" indent="-233070" algn="l" defTabSz="932278" rtl="0" eaLnBrk="1" latinLnBrk="0" hangingPunct="1">
              <a:spcBef>
                <a:spcPct val="20000"/>
              </a:spcBef>
              <a:buFont typeface="Arial" pitchFamily="34" charset="0"/>
              <a:buChar char="•"/>
              <a:defRPr sz="2040" kern="1200">
                <a:solidFill>
                  <a:schemeClr val="tx1"/>
                </a:solidFill>
                <a:latin typeface="+mn-lt"/>
                <a:ea typeface="+mn-ea"/>
                <a:cs typeface="+mn-cs"/>
              </a:defRPr>
            </a:lvl9pPr>
          </a:lstStyle>
          <a:p>
            <a:r>
              <a:rPr lang="en-US" sz="2800" dirty="0" smtClean="0"/>
              <a:t>Settings</a:t>
            </a:r>
            <a:endParaRPr lang="en-US" sz="2800" dirty="0"/>
          </a:p>
        </p:txBody>
      </p:sp>
      <p:sp>
        <p:nvSpPr>
          <p:cNvPr id="11" name="Accounts"/>
          <p:cNvSpPr txBox="1">
            <a:spLocks/>
          </p:cNvSpPr>
          <p:nvPr/>
        </p:nvSpPr>
        <p:spPr>
          <a:xfrm>
            <a:off x="5974397" y="2191066"/>
            <a:ext cx="2103120" cy="2103120"/>
          </a:xfrm>
          <a:prstGeom prst="rect">
            <a:avLst/>
          </a:prstGeom>
          <a:solidFill>
            <a:schemeClr val="accent4"/>
          </a:solidFill>
        </p:spPr>
        <p:txBody>
          <a:bodyPr lIns="365760" rIns="365760" anchor="ctr"/>
          <a:lstStyle>
            <a:lvl1pPr marL="0" indent="0" algn="ctr" defTabSz="932278" rtl="0" eaLnBrk="1" latinLnBrk="0" hangingPunct="1">
              <a:lnSpc>
                <a:spcPct val="100000"/>
              </a:lnSpc>
              <a:spcBef>
                <a:spcPts val="1224"/>
              </a:spcBef>
              <a:buFont typeface="Arial" pitchFamily="34" charset="0"/>
              <a:buNone/>
              <a:defRPr sz="3264" b="1" kern="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vl2pPr marL="757478" indent="-291336" algn="l" defTabSz="932278" rtl="0" eaLnBrk="1" latinLnBrk="0" hangingPunct="1">
              <a:spcBef>
                <a:spcPts val="306"/>
              </a:spcBef>
              <a:spcAft>
                <a:spcPts val="306"/>
              </a:spcAft>
              <a:buFont typeface="Arial" pitchFamily="34" charset="0"/>
              <a:buChar char="–"/>
              <a:defRPr sz="2856"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65350" indent="-233070" algn="l" defTabSz="932278" rtl="0" eaLnBrk="1" latinLnBrk="0" hangingPunct="1">
              <a:spcBef>
                <a:spcPts val="204"/>
              </a:spcBef>
              <a:spcAft>
                <a:spcPts val="204"/>
              </a:spcAft>
              <a:buFont typeface="Arial" pitchFamily="34" charset="0"/>
              <a:buChar char="•"/>
              <a:defRPr sz="2448"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631490" indent="-233070" algn="l" defTabSz="932278" rtl="0" eaLnBrk="1" latinLnBrk="0" hangingPunct="1">
              <a:spcBef>
                <a:spcPct val="20000"/>
              </a:spcBef>
              <a:buFont typeface="Arial" pitchFamily="34" charset="0"/>
              <a:buChar char="–"/>
              <a:defRPr sz="204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97628" indent="-233070" algn="l" defTabSz="932278" rtl="0" eaLnBrk="1" latinLnBrk="0" hangingPunct="1">
              <a:spcBef>
                <a:spcPct val="20000"/>
              </a:spcBef>
              <a:buFont typeface="Arial" pitchFamily="34" charset="0"/>
              <a:buChar char="»"/>
              <a:defRPr sz="204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63769" indent="-233070" algn="l" defTabSz="932278"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29908" indent="-233070" algn="l" defTabSz="932278"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6047" indent="-233070" algn="l" defTabSz="932278"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2187" indent="-233070" algn="l" defTabSz="932278" rtl="0" eaLnBrk="1" latinLnBrk="0" hangingPunct="1">
              <a:spcBef>
                <a:spcPct val="20000"/>
              </a:spcBef>
              <a:buFont typeface="Arial" pitchFamily="34" charset="0"/>
              <a:buChar char="•"/>
              <a:defRPr sz="2040" kern="1200">
                <a:solidFill>
                  <a:schemeClr val="tx1"/>
                </a:solidFill>
                <a:latin typeface="+mn-lt"/>
                <a:ea typeface="+mn-ea"/>
                <a:cs typeface="+mn-cs"/>
              </a:defRPr>
            </a:lvl9pPr>
          </a:lstStyle>
          <a:p>
            <a:r>
              <a:rPr lang="en-US" sz="2800" dirty="0" smtClean="0"/>
              <a:t>Accounts</a:t>
            </a:r>
            <a:endParaRPr lang="en-US" sz="2800" dirty="0"/>
          </a:p>
        </p:txBody>
      </p:sp>
      <p:sp>
        <p:nvSpPr>
          <p:cNvPr id="12" name="Features"/>
          <p:cNvSpPr txBox="1">
            <a:spLocks/>
          </p:cNvSpPr>
          <p:nvPr/>
        </p:nvSpPr>
        <p:spPr>
          <a:xfrm>
            <a:off x="3871277" y="2191066"/>
            <a:ext cx="2103120" cy="2103120"/>
          </a:xfrm>
          <a:prstGeom prst="rect">
            <a:avLst/>
          </a:prstGeom>
          <a:solidFill>
            <a:schemeClr val="accent3"/>
          </a:solidFill>
        </p:spPr>
        <p:txBody>
          <a:bodyPr lIns="365760" rIns="365760" anchor="ctr"/>
          <a:lstStyle>
            <a:lvl1pPr marL="0" indent="0" algn="ctr" defTabSz="932278" rtl="0" eaLnBrk="1" latinLnBrk="0" hangingPunct="1">
              <a:lnSpc>
                <a:spcPct val="100000"/>
              </a:lnSpc>
              <a:spcBef>
                <a:spcPts val="1224"/>
              </a:spcBef>
              <a:buFont typeface="Arial" pitchFamily="34" charset="0"/>
              <a:buNone/>
              <a:defRPr sz="3264" b="1" kern="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vl2pPr marL="757478" indent="-291336" algn="l" defTabSz="932278" rtl="0" eaLnBrk="1" latinLnBrk="0" hangingPunct="1">
              <a:spcBef>
                <a:spcPts val="306"/>
              </a:spcBef>
              <a:spcAft>
                <a:spcPts val="306"/>
              </a:spcAft>
              <a:buFont typeface="Arial" pitchFamily="34" charset="0"/>
              <a:buChar char="–"/>
              <a:defRPr sz="2856"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65350" indent="-233070" algn="l" defTabSz="932278" rtl="0" eaLnBrk="1" latinLnBrk="0" hangingPunct="1">
              <a:spcBef>
                <a:spcPts val="204"/>
              </a:spcBef>
              <a:spcAft>
                <a:spcPts val="204"/>
              </a:spcAft>
              <a:buFont typeface="Arial" pitchFamily="34" charset="0"/>
              <a:buChar char="•"/>
              <a:defRPr sz="2448"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631490" indent="-233070" algn="l" defTabSz="932278" rtl="0" eaLnBrk="1" latinLnBrk="0" hangingPunct="1">
              <a:spcBef>
                <a:spcPct val="20000"/>
              </a:spcBef>
              <a:buFont typeface="Arial" pitchFamily="34" charset="0"/>
              <a:buChar char="–"/>
              <a:defRPr sz="204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97628" indent="-233070" algn="l" defTabSz="932278" rtl="0" eaLnBrk="1" latinLnBrk="0" hangingPunct="1">
              <a:spcBef>
                <a:spcPct val="20000"/>
              </a:spcBef>
              <a:buFont typeface="Arial" pitchFamily="34" charset="0"/>
              <a:buChar char="»"/>
              <a:defRPr sz="204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63769" indent="-233070" algn="l" defTabSz="932278"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29908" indent="-233070" algn="l" defTabSz="932278"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6047" indent="-233070" algn="l" defTabSz="932278"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2187" indent="-233070" algn="l" defTabSz="932278" rtl="0" eaLnBrk="1" latinLnBrk="0" hangingPunct="1">
              <a:spcBef>
                <a:spcPct val="20000"/>
              </a:spcBef>
              <a:buFont typeface="Arial" pitchFamily="34" charset="0"/>
              <a:buChar char="•"/>
              <a:defRPr sz="2040" kern="1200">
                <a:solidFill>
                  <a:schemeClr val="tx1"/>
                </a:solidFill>
                <a:latin typeface="+mn-lt"/>
                <a:ea typeface="+mn-ea"/>
                <a:cs typeface="+mn-cs"/>
              </a:defRPr>
            </a:lvl9pPr>
          </a:lstStyle>
          <a:p>
            <a:r>
              <a:rPr lang="en-US" sz="2800" dirty="0" smtClean="0"/>
              <a:t>Features</a:t>
            </a:r>
            <a:endParaRPr lang="en-US" sz="2800" dirty="0"/>
          </a:p>
        </p:txBody>
      </p:sp>
      <p:sp>
        <p:nvSpPr>
          <p:cNvPr id="13" name="Editioln"/>
          <p:cNvSpPr txBox="1">
            <a:spLocks/>
          </p:cNvSpPr>
          <p:nvPr/>
        </p:nvSpPr>
        <p:spPr>
          <a:xfrm>
            <a:off x="1768157" y="2191066"/>
            <a:ext cx="2103120" cy="2103120"/>
          </a:xfrm>
          <a:prstGeom prst="rect">
            <a:avLst/>
          </a:prstGeom>
          <a:solidFill>
            <a:schemeClr val="accent1"/>
          </a:solidFill>
        </p:spPr>
        <p:txBody>
          <a:bodyPr lIns="365760" rIns="365760" anchor="ctr"/>
          <a:lstStyle>
            <a:lvl1pPr marL="0" indent="0" algn="ctr" defTabSz="932278" rtl="0" eaLnBrk="1" latinLnBrk="0" hangingPunct="1">
              <a:lnSpc>
                <a:spcPct val="100000"/>
              </a:lnSpc>
              <a:spcBef>
                <a:spcPts val="1224"/>
              </a:spcBef>
              <a:buFont typeface="Arial" pitchFamily="34" charset="0"/>
              <a:buNone/>
              <a:defRPr sz="3264" b="1" kern="0" baseline="0">
                <a:solidFill>
                  <a:schemeClr val="bg1"/>
                </a:solidFill>
                <a:latin typeface="Segoe UI Light" panose="020B0502040204020203" pitchFamily="34" charset="0"/>
                <a:ea typeface="Segoe UI Light" panose="020B0502040204020203" pitchFamily="34" charset="0"/>
                <a:cs typeface="Segoe UI Light" panose="020B0502040204020203" pitchFamily="34" charset="0"/>
              </a:defRPr>
            </a:lvl1pPr>
            <a:lvl2pPr marL="757478" indent="-291336" algn="l" defTabSz="932278" rtl="0" eaLnBrk="1" latinLnBrk="0" hangingPunct="1">
              <a:spcBef>
                <a:spcPts val="306"/>
              </a:spcBef>
              <a:spcAft>
                <a:spcPts val="306"/>
              </a:spcAft>
              <a:buFont typeface="Arial" pitchFamily="34" charset="0"/>
              <a:buChar char="–"/>
              <a:defRPr sz="2856"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65350" indent="-233070" algn="l" defTabSz="932278" rtl="0" eaLnBrk="1" latinLnBrk="0" hangingPunct="1">
              <a:spcBef>
                <a:spcPts val="204"/>
              </a:spcBef>
              <a:spcAft>
                <a:spcPts val="204"/>
              </a:spcAft>
              <a:buFont typeface="Arial" pitchFamily="34" charset="0"/>
              <a:buChar char="•"/>
              <a:defRPr sz="2448"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631490" indent="-233070" algn="l" defTabSz="932278" rtl="0" eaLnBrk="1" latinLnBrk="0" hangingPunct="1">
              <a:spcBef>
                <a:spcPct val="20000"/>
              </a:spcBef>
              <a:buFont typeface="Arial" pitchFamily="34" charset="0"/>
              <a:buChar char="–"/>
              <a:defRPr sz="204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97628" indent="-233070" algn="l" defTabSz="932278" rtl="0" eaLnBrk="1" latinLnBrk="0" hangingPunct="1">
              <a:spcBef>
                <a:spcPct val="20000"/>
              </a:spcBef>
              <a:buFont typeface="Arial" pitchFamily="34" charset="0"/>
              <a:buChar char="»"/>
              <a:defRPr sz="204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63769" indent="-233070" algn="l" defTabSz="932278"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29908" indent="-233070" algn="l" defTabSz="932278"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6047" indent="-233070" algn="l" defTabSz="932278"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2187" indent="-233070" algn="l" defTabSz="932278" rtl="0" eaLnBrk="1" latinLnBrk="0" hangingPunct="1">
              <a:spcBef>
                <a:spcPct val="20000"/>
              </a:spcBef>
              <a:buFont typeface="Arial" pitchFamily="34" charset="0"/>
              <a:buChar char="•"/>
              <a:defRPr sz="2040" kern="1200">
                <a:solidFill>
                  <a:schemeClr val="tx1"/>
                </a:solidFill>
                <a:latin typeface="+mn-lt"/>
                <a:ea typeface="+mn-ea"/>
                <a:cs typeface="+mn-cs"/>
              </a:defRPr>
            </a:lvl9pPr>
          </a:lstStyle>
          <a:p>
            <a:r>
              <a:rPr lang="en-US" dirty="0" smtClean="0"/>
              <a:t>Edition</a:t>
            </a:r>
            <a:endParaRPr lang="en-US" dirty="0"/>
          </a:p>
        </p:txBody>
      </p:sp>
      <p:sp>
        <p:nvSpPr>
          <p:cNvPr id="17" name="Accoutns+"/>
          <p:cNvSpPr>
            <a:spLocks noChangeAspect="1"/>
          </p:cNvSpPr>
          <p:nvPr/>
        </p:nvSpPr>
        <p:spPr bwMode="black">
          <a:xfrm rot="5400000">
            <a:off x="7905981" y="3059746"/>
            <a:ext cx="365760" cy="3657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1421" tIns="45710" rIns="91421" bIns="45710" numCol="1" anchor="t" anchorCtr="0" compatLnSpc="1">
            <a:prstTxWarp prst="textNoShape">
              <a:avLst/>
            </a:prstTxWarp>
          </a:bodyPr>
          <a:lstStyle/>
          <a:p>
            <a:pPr defTabSz="914180"/>
            <a:r>
              <a:rPr lang="en-US" sz="2800" dirty="0" smtClean="0">
                <a:solidFill>
                  <a:srgbClr val="000000"/>
                </a:solidFill>
              </a:rPr>
              <a:t> </a:t>
            </a:r>
            <a:endParaRPr lang="en-US" sz="2800" dirty="0">
              <a:solidFill>
                <a:srgbClr val="000000"/>
              </a:solidFill>
            </a:endParaRPr>
          </a:p>
        </p:txBody>
      </p:sp>
      <p:sp>
        <p:nvSpPr>
          <p:cNvPr id="16" name="Feat +"/>
          <p:cNvSpPr>
            <a:spLocks noChangeAspect="1"/>
          </p:cNvSpPr>
          <p:nvPr/>
        </p:nvSpPr>
        <p:spPr bwMode="black">
          <a:xfrm rot="5400000">
            <a:off x="5798324" y="3059746"/>
            <a:ext cx="365760" cy="3657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1421" tIns="45710" rIns="91421" bIns="45710" numCol="1" anchor="t" anchorCtr="0" compatLnSpc="1">
            <a:prstTxWarp prst="textNoShape">
              <a:avLst/>
            </a:prstTxWarp>
          </a:bodyPr>
          <a:lstStyle/>
          <a:p>
            <a:pPr defTabSz="914180"/>
            <a:r>
              <a:rPr lang="en-US" sz="2800" dirty="0" smtClean="0">
                <a:solidFill>
                  <a:srgbClr val="000000"/>
                </a:solidFill>
              </a:rPr>
              <a:t> </a:t>
            </a:r>
            <a:endParaRPr lang="en-US" sz="2800" dirty="0">
              <a:solidFill>
                <a:srgbClr val="000000"/>
              </a:solidFill>
            </a:endParaRPr>
          </a:p>
        </p:txBody>
      </p:sp>
      <p:sp>
        <p:nvSpPr>
          <p:cNvPr id="15" name="Ed+"/>
          <p:cNvSpPr>
            <a:spLocks noChangeAspect="1"/>
          </p:cNvSpPr>
          <p:nvPr/>
        </p:nvSpPr>
        <p:spPr bwMode="black">
          <a:xfrm rot="5400000">
            <a:off x="3690666" y="3059747"/>
            <a:ext cx="365760" cy="3657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1421" tIns="45710" rIns="91421" bIns="45710" numCol="1" anchor="t" anchorCtr="0" compatLnSpc="1">
            <a:prstTxWarp prst="textNoShape">
              <a:avLst/>
            </a:prstTxWarp>
          </a:bodyPr>
          <a:lstStyle/>
          <a:p>
            <a:pPr defTabSz="914180"/>
            <a:r>
              <a:rPr lang="en-US" sz="2800" dirty="0" smtClean="0">
                <a:solidFill>
                  <a:srgbClr val="000000"/>
                </a:solidFill>
              </a:rPr>
              <a:t> </a:t>
            </a:r>
            <a:endParaRPr lang="en-US" sz="2800" dirty="0">
              <a:solidFill>
                <a:srgbClr val="000000"/>
              </a:solidFill>
            </a:endParaRPr>
          </a:p>
        </p:txBody>
      </p:sp>
      <p:sp>
        <p:nvSpPr>
          <p:cNvPr id="2" name="RAM"/>
          <p:cNvSpPr>
            <a:spLocks noGrp="1"/>
          </p:cNvSpPr>
          <p:nvPr>
            <p:ph type="body" sz="quarter" idx="17"/>
          </p:nvPr>
        </p:nvSpPr>
        <p:spPr>
          <a:xfrm>
            <a:off x="5974397" y="2156142"/>
            <a:ext cx="2103120" cy="2103120"/>
          </a:xfrm>
        </p:spPr>
        <p:txBody>
          <a:bodyPr/>
          <a:lstStyle/>
          <a:p>
            <a:r>
              <a:rPr lang="en-US" sz="2800" dirty="0" smtClean="0"/>
              <a:t>Memory</a:t>
            </a:r>
            <a:endParaRPr lang="en-US" sz="2800" dirty="0"/>
          </a:p>
        </p:txBody>
      </p:sp>
      <p:sp>
        <p:nvSpPr>
          <p:cNvPr id="3" name="Store"/>
          <p:cNvSpPr>
            <a:spLocks noGrp="1"/>
          </p:cNvSpPr>
          <p:nvPr>
            <p:ph type="body" sz="quarter" idx="18"/>
          </p:nvPr>
        </p:nvSpPr>
        <p:spPr>
          <a:xfrm>
            <a:off x="3871277" y="2156142"/>
            <a:ext cx="2103120" cy="2103120"/>
          </a:xfrm>
        </p:spPr>
        <p:txBody>
          <a:bodyPr/>
          <a:lstStyle/>
          <a:p>
            <a:r>
              <a:rPr lang="en-US" dirty="0" smtClean="0"/>
              <a:t>Storage</a:t>
            </a:r>
            <a:endParaRPr lang="en-US" dirty="0"/>
          </a:p>
        </p:txBody>
      </p:sp>
      <p:sp>
        <p:nvSpPr>
          <p:cNvPr id="4" name="OS"/>
          <p:cNvSpPr>
            <a:spLocks noGrp="1"/>
          </p:cNvSpPr>
          <p:nvPr>
            <p:ph type="body" sz="quarter" idx="19"/>
          </p:nvPr>
        </p:nvSpPr>
        <p:spPr>
          <a:xfrm>
            <a:off x="1768157" y="2156142"/>
            <a:ext cx="2103120" cy="2103120"/>
          </a:xfrm>
        </p:spPr>
        <p:txBody>
          <a:bodyPr/>
          <a:lstStyle/>
          <a:p>
            <a:r>
              <a:rPr lang="en-US" dirty="0" smtClean="0"/>
              <a:t>OS</a:t>
            </a:r>
            <a:endParaRPr lang="en-US" dirty="0"/>
          </a:p>
        </p:txBody>
      </p:sp>
      <p:sp>
        <p:nvSpPr>
          <p:cNvPr id="8" name="OS +"/>
          <p:cNvSpPr>
            <a:spLocks noChangeAspect="1"/>
          </p:cNvSpPr>
          <p:nvPr/>
        </p:nvSpPr>
        <p:spPr bwMode="black">
          <a:xfrm rot="5400000">
            <a:off x="3690666" y="3024823"/>
            <a:ext cx="365760" cy="3657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1421" tIns="45710" rIns="91421" bIns="45710" numCol="1" anchor="t" anchorCtr="0" compatLnSpc="1">
            <a:prstTxWarp prst="textNoShape">
              <a:avLst/>
            </a:prstTxWarp>
          </a:bodyPr>
          <a:lstStyle/>
          <a:p>
            <a:pPr defTabSz="914180"/>
            <a:r>
              <a:rPr lang="en-US" sz="2800" dirty="0" smtClean="0">
                <a:solidFill>
                  <a:srgbClr val="000000"/>
                </a:solidFill>
              </a:rPr>
              <a:t> </a:t>
            </a:r>
            <a:endParaRPr lang="en-US" sz="2800" dirty="0">
              <a:solidFill>
                <a:srgbClr val="000000"/>
              </a:solidFill>
            </a:endParaRPr>
          </a:p>
        </p:txBody>
      </p:sp>
      <p:sp>
        <p:nvSpPr>
          <p:cNvPr id="9" name="Store +"/>
          <p:cNvSpPr>
            <a:spLocks noChangeAspect="1"/>
          </p:cNvSpPr>
          <p:nvPr/>
        </p:nvSpPr>
        <p:spPr bwMode="black">
          <a:xfrm rot="5400000">
            <a:off x="5798324" y="3024822"/>
            <a:ext cx="365760" cy="3657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1421" tIns="45710" rIns="91421" bIns="45710" numCol="1" anchor="t" anchorCtr="0" compatLnSpc="1">
            <a:prstTxWarp prst="textNoShape">
              <a:avLst/>
            </a:prstTxWarp>
          </a:bodyPr>
          <a:lstStyle/>
          <a:p>
            <a:pPr defTabSz="914180"/>
            <a:r>
              <a:rPr lang="en-US" sz="2800" dirty="0" smtClean="0">
                <a:solidFill>
                  <a:srgbClr val="000000"/>
                </a:solidFill>
              </a:rPr>
              <a:t> </a:t>
            </a:r>
            <a:endParaRPr lang="en-US" sz="2800" dirty="0">
              <a:solidFill>
                <a:srgbClr val="000000"/>
              </a:solidFill>
            </a:endParaRPr>
          </a:p>
        </p:txBody>
      </p:sp>
      <p:sp>
        <p:nvSpPr>
          <p:cNvPr id="5" name="Network"/>
          <p:cNvSpPr>
            <a:spLocks noGrp="1"/>
          </p:cNvSpPr>
          <p:nvPr>
            <p:ph type="body" sz="quarter" idx="20"/>
          </p:nvPr>
        </p:nvSpPr>
        <p:spPr>
          <a:xfrm>
            <a:off x="8077517" y="2156142"/>
            <a:ext cx="2103120" cy="2103120"/>
          </a:xfrm>
        </p:spPr>
        <p:txBody>
          <a:bodyPr/>
          <a:lstStyle/>
          <a:p>
            <a:r>
              <a:rPr lang="en-US" sz="2800" dirty="0" smtClean="0"/>
              <a:t>Network</a:t>
            </a:r>
            <a:endParaRPr lang="en-US" sz="2800" dirty="0"/>
          </a:p>
        </p:txBody>
      </p:sp>
      <p:sp>
        <p:nvSpPr>
          <p:cNvPr id="10" name="RAM +"/>
          <p:cNvSpPr>
            <a:spLocks noChangeAspect="1"/>
          </p:cNvSpPr>
          <p:nvPr/>
        </p:nvSpPr>
        <p:spPr bwMode="black">
          <a:xfrm rot="5400000">
            <a:off x="7905981" y="3024822"/>
            <a:ext cx="365760" cy="3657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1421" tIns="45710" rIns="91421" bIns="45710" numCol="1" anchor="t" anchorCtr="0" compatLnSpc="1">
            <a:prstTxWarp prst="textNoShape">
              <a:avLst/>
            </a:prstTxWarp>
          </a:bodyPr>
          <a:lstStyle/>
          <a:p>
            <a:pPr defTabSz="914180"/>
            <a:r>
              <a:rPr lang="en-US" sz="2800" dirty="0" smtClean="0">
                <a:solidFill>
                  <a:srgbClr val="000000"/>
                </a:solidFill>
              </a:rPr>
              <a:t> </a:t>
            </a:r>
            <a:endParaRPr lang="en-US" sz="2800" dirty="0">
              <a:solidFill>
                <a:srgbClr val="000000"/>
              </a:solidFill>
            </a:endParaRPr>
          </a:p>
        </p:txBody>
      </p:sp>
      <p:pic>
        <p:nvPicPr>
          <p:cNvPr id="19" name="HIghFive"/>
          <p:cNvPicPr>
            <a:picLocks noChangeAspect="1"/>
          </p:cNvPicPr>
          <p:nvPr/>
        </p:nvPicPr>
        <p:blipFill>
          <a:blip r:embed="rId3"/>
          <a:stretch>
            <a:fillRect/>
          </a:stretch>
        </p:blipFill>
        <p:spPr>
          <a:xfrm>
            <a:off x="10942637" y="2785426"/>
            <a:ext cx="914400" cy="914400"/>
          </a:xfrm>
          <a:prstGeom prst="rect">
            <a:avLst/>
          </a:prstGeom>
        </p:spPr>
      </p:pic>
    </p:spTree>
    <p:extLst>
      <p:ext uri="{BB962C8B-B14F-4D97-AF65-F5344CB8AC3E}">
        <p14:creationId xmlns:p14="http://schemas.microsoft.com/office/powerpoint/2010/main" val="10721395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bg/>
                                          </p:spTgt>
                                        </p:tgtEl>
                                        <p:attrNameLst>
                                          <p:attrName>style.visibility</p:attrName>
                                        </p:attrNameLst>
                                      </p:cBhvr>
                                      <p:to>
                                        <p:strVal val="visible"/>
                                      </p:to>
                                    </p:set>
                                    <p:animEffect transition="in" filter="fade">
                                      <p:cBhvr>
                                        <p:cTn id="13" dur="500"/>
                                        <p:tgtEl>
                                          <p:spTgt spid="3">
                                            <p:bg/>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500"/>
                                        <p:tgtEl>
                                          <p:spTgt spid="3">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
                                            <p:bg/>
                                          </p:spTgt>
                                        </p:tgtEl>
                                        <p:attrNameLst>
                                          <p:attrName>style.visibility</p:attrName>
                                        </p:attrNameLst>
                                      </p:cBhvr>
                                      <p:to>
                                        <p:strVal val="visible"/>
                                      </p:to>
                                    </p:set>
                                    <p:animEffect transition="in" filter="fade">
                                      <p:cBhvr>
                                        <p:cTn id="24" dur="500"/>
                                        <p:tgtEl>
                                          <p:spTgt spid="2">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animEffect transition="in" filter="fade">
                                      <p:cBhvr>
                                        <p:cTn id="27" dur="500"/>
                                        <p:tgtEl>
                                          <p:spTgt spid="2">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
                                            <p:bg/>
                                          </p:spTgt>
                                        </p:tgtEl>
                                        <p:attrNameLst>
                                          <p:attrName>style.visibility</p:attrName>
                                        </p:attrNameLst>
                                      </p:cBhvr>
                                      <p:to>
                                        <p:strVal val="visible"/>
                                      </p:to>
                                    </p:set>
                                    <p:animEffect transition="in" filter="fade">
                                      <p:cBhvr>
                                        <p:cTn id="35" dur="500"/>
                                        <p:tgtEl>
                                          <p:spTgt spid="5">
                                            <p:bg/>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
                                            <p:txEl>
                                              <p:pRg st="0" end="0"/>
                                            </p:txEl>
                                          </p:spTgt>
                                        </p:tgtEl>
                                        <p:attrNameLst>
                                          <p:attrName>style.visibility</p:attrName>
                                        </p:attrNameLst>
                                      </p:cBhvr>
                                      <p:to>
                                        <p:strVal val="visible"/>
                                      </p:to>
                                    </p:set>
                                    <p:animEffect transition="in" filter="fade">
                                      <p:cBhvr>
                                        <p:cTn id="38" dur="500"/>
                                        <p:tgtEl>
                                          <p:spTgt spid="5">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4">
                                            <p:txEl>
                                              <p:pRg st="0" end="0"/>
                                            </p:txEl>
                                          </p:spTgt>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4">
                                            <p:bg/>
                                          </p:spTgt>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8"/>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3">
                                            <p:txEl>
                                              <p:pRg st="0" end="0"/>
                                            </p:txEl>
                                          </p:spTgt>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3">
                                            <p:bg/>
                                          </p:spTgt>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9"/>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2">
                                            <p:txEl>
                                              <p:pRg st="0" end="0"/>
                                            </p:txEl>
                                          </p:spTgt>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2">
                                            <p:bg/>
                                          </p:spTgt>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0"/>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5">
                                            <p:txEl>
                                              <p:pRg st="0" end="0"/>
                                            </p:txEl>
                                          </p:spTgt>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5">
                                            <p:bg/>
                                          </p:spTgt>
                                        </p:tgtEl>
                                        <p:attrNameLst>
                                          <p:attrName>style.visibility</p:attrName>
                                        </p:attrNameLst>
                                      </p:cBhvr>
                                      <p:to>
                                        <p:strVal val="hidden"/>
                                      </p:to>
                                    </p:set>
                                  </p:childTnLst>
                                </p:cTn>
                              </p:par>
                              <p:par>
                                <p:cTn id="63" presetID="10" presetClass="exit" presetSubtype="0" fill="hold" grpId="2" nodeType="withEffect">
                                  <p:stCondLst>
                                    <p:cond delay="0"/>
                                  </p:stCondLst>
                                  <p:childTnLst>
                                    <p:animEffect transition="out" filter="fade">
                                      <p:cBhvr>
                                        <p:cTn id="64" dur="500"/>
                                        <p:tgtEl>
                                          <p:spTgt spid="4">
                                            <p:txEl>
                                              <p:pRg st="0" end="0"/>
                                            </p:txEl>
                                          </p:spTgt>
                                        </p:tgtEl>
                                      </p:cBhvr>
                                    </p:animEffect>
                                    <p:set>
                                      <p:cBhvr>
                                        <p:cTn id="65" dur="1" fill="hold">
                                          <p:stCondLst>
                                            <p:cond delay="499"/>
                                          </p:stCondLst>
                                        </p:cTn>
                                        <p:tgtEl>
                                          <p:spTgt spid="4">
                                            <p:txEl>
                                              <p:pRg st="0" end="0"/>
                                            </p:txEl>
                                          </p:spTgt>
                                        </p:tgtEl>
                                        <p:attrNameLst>
                                          <p:attrName>style.visibility</p:attrName>
                                        </p:attrNameLst>
                                      </p:cBhvr>
                                      <p:to>
                                        <p:strVal val="hidden"/>
                                      </p:to>
                                    </p:set>
                                  </p:childTnLst>
                                </p:cTn>
                              </p:par>
                              <p:par>
                                <p:cTn id="66" presetID="10" presetClass="exit" presetSubtype="0" fill="hold" grpId="2" nodeType="withEffect">
                                  <p:stCondLst>
                                    <p:cond delay="0"/>
                                  </p:stCondLst>
                                  <p:childTnLst>
                                    <p:animEffect transition="out" filter="fade">
                                      <p:cBhvr>
                                        <p:cTn id="67" dur="500"/>
                                        <p:tgtEl>
                                          <p:spTgt spid="4">
                                            <p:bg/>
                                          </p:spTgt>
                                        </p:tgtEl>
                                      </p:cBhvr>
                                    </p:animEffect>
                                    <p:set>
                                      <p:cBhvr>
                                        <p:cTn id="68" dur="1" fill="hold">
                                          <p:stCondLst>
                                            <p:cond delay="499"/>
                                          </p:stCondLst>
                                        </p:cTn>
                                        <p:tgtEl>
                                          <p:spTgt spid="4">
                                            <p:bg/>
                                          </p:spTgt>
                                        </p:tgtEl>
                                        <p:attrNameLst>
                                          <p:attrName>style.visibility</p:attrName>
                                        </p:attrNameLst>
                                      </p:cBhvr>
                                      <p:to>
                                        <p:strVal val="hidden"/>
                                      </p:to>
                                    </p:set>
                                  </p:childTnLst>
                                </p:cTn>
                              </p:par>
                              <p:par>
                                <p:cTn id="69" presetID="10" presetClass="exit" presetSubtype="0" fill="hold" grpId="2" nodeType="withEffect">
                                  <p:stCondLst>
                                    <p:cond delay="0"/>
                                  </p:stCondLst>
                                  <p:childTnLst>
                                    <p:animEffect transition="out" filter="fade">
                                      <p:cBhvr>
                                        <p:cTn id="70" dur="500"/>
                                        <p:tgtEl>
                                          <p:spTgt spid="8"/>
                                        </p:tgtEl>
                                      </p:cBhvr>
                                    </p:animEffect>
                                    <p:set>
                                      <p:cBhvr>
                                        <p:cTn id="71" dur="1" fill="hold">
                                          <p:stCondLst>
                                            <p:cond delay="499"/>
                                          </p:stCondLst>
                                        </p:cTn>
                                        <p:tgtEl>
                                          <p:spTgt spid="8"/>
                                        </p:tgtEl>
                                        <p:attrNameLst>
                                          <p:attrName>style.visibility</p:attrName>
                                        </p:attrNameLst>
                                      </p:cBhvr>
                                      <p:to>
                                        <p:strVal val="hidden"/>
                                      </p:to>
                                    </p:set>
                                  </p:childTnLst>
                                </p:cTn>
                              </p:par>
                              <p:par>
                                <p:cTn id="72" presetID="10" presetClass="exit" presetSubtype="0" fill="hold" grpId="2" nodeType="withEffect">
                                  <p:stCondLst>
                                    <p:cond delay="0"/>
                                  </p:stCondLst>
                                  <p:childTnLst>
                                    <p:animEffect transition="out" filter="fade">
                                      <p:cBhvr>
                                        <p:cTn id="73" dur="500"/>
                                        <p:tgtEl>
                                          <p:spTgt spid="3">
                                            <p:txEl>
                                              <p:pRg st="0" end="0"/>
                                            </p:txEl>
                                          </p:spTgt>
                                        </p:tgtEl>
                                      </p:cBhvr>
                                    </p:animEffect>
                                    <p:set>
                                      <p:cBhvr>
                                        <p:cTn id="74" dur="1" fill="hold">
                                          <p:stCondLst>
                                            <p:cond delay="499"/>
                                          </p:stCondLst>
                                        </p:cTn>
                                        <p:tgtEl>
                                          <p:spTgt spid="3">
                                            <p:txEl>
                                              <p:pRg st="0" end="0"/>
                                            </p:txEl>
                                          </p:spTgt>
                                        </p:tgtEl>
                                        <p:attrNameLst>
                                          <p:attrName>style.visibility</p:attrName>
                                        </p:attrNameLst>
                                      </p:cBhvr>
                                      <p:to>
                                        <p:strVal val="hidden"/>
                                      </p:to>
                                    </p:set>
                                  </p:childTnLst>
                                </p:cTn>
                              </p:par>
                              <p:par>
                                <p:cTn id="75" presetID="10" presetClass="exit" presetSubtype="0" fill="hold" grpId="2" nodeType="withEffect">
                                  <p:stCondLst>
                                    <p:cond delay="0"/>
                                  </p:stCondLst>
                                  <p:childTnLst>
                                    <p:animEffect transition="out" filter="fade">
                                      <p:cBhvr>
                                        <p:cTn id="76" dur="500"/>
                                        <p:tgtEl>
                                          <p:spTgt spid="3">
                                            <p:bg/>
                                          </p:spTgt>
                                        </p:tgtEl>
                                      </p:cBhvr>
                                    </p:animEffect>
                                    <p:set>
                                      <p:cBhvr>
                                        <p:cTn id="77" dur="1" fill="hold">
                                          <p:stCondLst>
                                            <p:cond delay="499"/>
                                          </p:stCondLst>
                                        </p:cTn>
                                        <p:tgtEl>
                                          <p:spTgt spid="3">
                                            <p:bg/>
                                          </p:spTgt>
                                        </p:tgtEl>
                                        <p:attrNameLst>
                                          <p:attrName>style.visibility</p:attrName>
                                        </p:attrNameLst>
                                      </p:cBhvr>
                                      <p:to>
                                        <p:strVal val="hidden"/>
                                      </p:to>
                                    </p:set>
                                  </p:childTnLst>
                                </p:cTn>
                              </p:par>
                              <p:par>
                                <p:cTn id="78" presetID="10" presetClass="exit" presetSubtype="0" fill="hold" grpId="2" nodeType="withEffect">
                                  <p:stCondLst>
                                    <p:cond delay="0"/>
                                  </p:stCondLst>
                                  <p:childTnLst>
                                    <p:animEffect transition="out" filter="fade">
                                      <p:cBhvr>
                                        <p:cTn id="79" dur="500"/>
                                        <p:tgtEl>
                                          <p:spTgt spid="9"/>
                                        </p:tgtEl>
                                      </p:cBhvr>
                                    </p:animEffect>
                                    <p:set>
                                      <p:cBhvr>
                                        <p:cTn id="80" dur="1" fill="hold">
                                          <p:stCondLst>
                                            <p:cond delay="499"/>
                                          </p:stCondLst>
                                        </p:cTn>
                                        <p:tgtEl>
                                          <p:spTgt spid="9"/>
                                        </p:tgtEl>
                                        <p:attrNameLst>
                                          <p:attrName>style.visibility</p:attrName>
                                        </p:attrNameLst>
                                      </p:cBhvr>
                                      <p:to>
                                        <p:strVal val="hidden"/>
                                      </p:to>
                                    </p:set>
                                  </p:childTnLst>
                                </p:cTn>
                              </p:par>
                              <p:par>
                                <p:cTn id="81" presetID="10" presetClass="exit" presetSubtype="0" fill="hold" grpId="2" nodeType="withEffect">
                                  <p:stCondLst>
                                    <p:cond delay="0"/>
                                  </p:stCondLst>
                                  <p:childTnLst>
                                    <p:animEffect transition="out" filter="fade">
                                      <p:cBhvr>
                                        <p:cTn id="82" dur="500"/>
                                        <p:tgtEl>
                                          <p:spTgt spid="2">
                                            <p:txEl>
                                              <p:pRg st="0" end="0"/>
                                            </p:txEl>
                                          </p:spTgt>
                                        </p:tgtEl>
                                      </p:cBhvr>
                                    </p:animEffect>
                                    <p:set>
                                      <p:cBhvr>
                                        <p:cTn id="83" dur="1" fill="hold">
                                          <p:stCondLst>
                                            <p:cond delay="499"/>
                                          </p:stCondLst>
                                        </p:cTn>
                                        <p:tgtEl>
                                          <p:spTgt spid="2">
                                            <p:txEl>
                                              <p:pRg st="0" end="0"/>
                                            </p:txEl>
                                          </p:spTgt>
                                        </p:tgtEl>
                                        <p:attrNameLst>
                                          <p:attrName>style.visibility</p:attrName>
                                        </p:attrNameLst>
                                      </p:cBhvr>
                                      <p:to>
                                        <p:strVal val="hidden"/>
                                      </p:to>
                                    </p:set>
                                  </p:childTnLst>
                                </p:cTn>
                              </p:par>
                              <p:par>
                                <p:cTn id="84" presetID="10" presetClass="exit" presetSubtype="0" fill="hold" grpId="2" nodeType="withEffect">
                                  <p:stCondLst>
                                    <p:cond delay="0"/>
                                  </p:stCondLst>
                                  <p:childTnLst>
                                    <p:animEffect transition="out" filter="fade">
                                      <p:cBhvr>
                                        <p:cTn id="85" dur="500"/>
                                        <p:tgtEl>
                                          <p:spTgt spid="2">
                                            <p:bg/>
                                          </p:spTgt>
                                        </p:tgtEl>
                                      </p:cBhvr>
                                    </p:animEffect>
                                    <p:set>
                                      <p:cBhvr>
                                        <p:cTn id="86" dur="1" fill="hold">
                                          <p:stCondLst>
                                            <p:cond delay="499"/>
                                          </p:stCondLst>
                                        </p:cTn>
                                        <p:tgtEl>
                                          <p:spTgt spid="2">
                                            <p:bg/>
                                          </p:spTgt>
                                        </p:tgtEl>
                                        <p:attrNameLst>
                                          <p:attrName>style.visibility</p:attrName>
                                        </p:attrNameLst>
                                      </p:cBhvr>
                                      <p:to>
                                        <p:strVal val="hidden"/>
                                      </p:to>
                                    </p:set>
                                  </p:childTnLst>
                                </p:cTn>
                              </p:par>
                              <p:par>
                                <p:cTn id="87" presetID="10" presetClass="exit" presetSubtype="0" fill="hold" grpId="2" nodeType="withEffect">
                                  <p:stCondLst>
                                    <p:cond delay="0"/>
                                  </p:stCondLst>
                                  <p:childTnLst>
                                    <p:animEffect transition="out" filter="fade">
                                      <p:cBhvr>
                                        <p:cTn id="88" dur="500"/>
                                        <p:tgtEl>
                                          <p:spTgt spid="10"/>
                                        </p:tgtEl>
                                      </p:cBhvr>
                                    </p:animEffect>
                                    <p:set>
                                      <p:cBhvr>
                                        <p:cTn id="89" dur="1" fill="hold">
                                          <p:stCondLst>
                                            <p:cond delay="499"/>
                                          </p:stCondLst>
                                        </p:cTn>
                                        <p:tgtEl>
                                          <p:spTgt spid="10"/>
                                        </p:tgtEl>
                                        <p:attrNameLst>
                                          <p:attrName>style.visibility</p:attrName>
                                        </p:attrNameLst>
                                      </p:cBhvr>
                                      <p:to>
                                        <p:strVal val="hidden"/>
                                      </p:to>
                                    </p:set>
                                  </p:childTnLst>
                                </p:cTn>
                              </p:par>
                              <p:par>
                                <p:cTn id="90" presetID="10" presetClass="exit" presetSubtype="0" fill="hold" grpId="2" nodeType="withEffect">
                                  <p:stCondLst>
                                    <p:cond delay="0"/>
                                  </p:stCondLst>
                                  <p:childTnLst>
                                    <p:animEffect transition="out" filter="fade">
                                      <p:cBhvr>
                                        <p:cTn id="91" dur="500"/>
                                        <p:tgtEl>
                                          <p:spTgt spid="5">
                                            <p:txEl>
                                              <p:pRg st="0" end="0"/>
                                            </p:txEl>
                                          </p:spTgt>
                                        </p:tgtEl>
                                      </p:cBhvr>
                                    </p:animEffect>
                                    <p:set>
                                      <p:cBhvr>
                                        <p:cTn id="92" dur="1" fill="hold">
                                          <p:stCondLst>
                                            <p:cond delay="499"/>
                                          </p:stCondLst>
                                        </p:cTn>
                                        <p:tgtEl>
                                          <p:spTgt spid="5">
                                            <p:txEl>
                                              <p:pRg st="0" end="0"/>
                                            </p:txEl>
                                          </p:spTgt>
                                        </p:tgtEl>
                                        <p:attrNameLst>
                                          <p:attrName>style.visibility</p:attrName>
                                        </p:attrNameLst>
                                      </p:cBhvr>
                                      <p:to>
                                        <p:strVal val="hidden"/>
                                      </p:to>
                                    </p:set>
                                  </p:childTnLst>
                                </p:cTn>
                              </p:par>
                              <p:par>
                                <p:cTn id="93" presetID="10" presetClass="exit" presetSubtype="0" fill="hold" grpId="2" nodeType="withEffect">
                                  <p:stCondLst>
                                    <p:cond delay="0"/>
                                  </p:stCondLst>
                                  <p:childTnLst>
                                    <p:animEffect transition="out" filter="fade">
                                      <p:cBhvr>
                                        <p:cTn id="94" dur="500"/>
                                        <p:tgtEl>
                                          <p:spTgt spid="5">
                                            <p:bg/>
                                          </p:spTgt>
                                        </p:tgtEl>
                                      </p:cBhvr>
                                    </p:animEffect>
                                    <p:set>
                                      <p:cBhvr>
                                        <p:cTn id="95" dur="1" fill="hold">
                                          <p:stCondLst>
                                            <p:cond delay="499"/>
                                          </p:stCondLst>
                                        </p:cTn>
                                        <p:tgtEl>
                                          <p:spTgt spid="5">
                                            <p:bg/>
                                          </p:spTgt>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13"/>
                                        </p:tgtEl>
                                        <p:attrNameLst>
                                          <p:attrName>style.visibility</p:attrName>
                                        </p:attrNameLst>
                                      </p:cBhvr>
                                      <p:to>
                                        <p:strVal val="visible"/>
                                      </p:to>
                                    </p:set>
                                    <p:animEffect transition="in" filter="fade">
                                      <p:cBhvr>
                                        <p:cTn id="100" dur="500"/>
                                        <p:tgtEl>
                                          <p:spTgt spid="13"/>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5"/>
                                        </p:tgtEl>
                                        <p:attrNameLst>
                                          <p:attrName>style.visibility</p:attrName>
                                        </p:attrNameLst>
                                      </p:cBhvr>
                                      <p:to>
                                        <p:strVal val="visible"/>
                                      </p:to>
                                    </p:set>
                                    <p:animEffect transition="in" filter="fade">
                                      <p:cBhvr>
                                        <p:cTn id="103" dur="500"/>
                                        <p:tgtEl>
                                          <p:spTgt spid="15"/>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12"/>
                                        </p:tgtEl>
                                        <p:attrNameLst>
                                          <p:attrName>style.visibility</p:attrName>
                                        </p:attrNameLst>
                                      </p:cBhvr>
                                      <p:to>
                                        <p:strVal val="visible"/>
                                      </p:to>
                                    </p:set>
                                    <p:animEffect transition="in" filter="fade">
                                      <p:cBhvr>
                                        <p:cTn id="108" dur="500"/>
                                        <p:tgtEl>
                                          <p:spTgt spid="12"/>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16"/>
                                        </p:tgtEl>
                                        <p:attrNameLst>
                                          <p:attrName>style.visibility</p:attrName>
                                        </p:attrNameLst>
                                      </p:cBhvr>
                                      <p:to>
                                        <p:strVal val="visible"/>
                                      </p:to>
                                    </p:set>
                                    <p:animEffect transition="in" filter="fade">
                                      <p:cBhvr>
                                        <p:cTn id="111" dur="500"/>
                                        <p:tgtEl>
                                          <p:spTgt spid="16"/>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grpId="0" nodeType="clickEffect">
                                  <p:stCondLst>
                                    <p:cond delay="0"/>
                                  </p:stCondLst>
                                  <p:childTnLst>
                                    <p:set>
                                      <p:cBhvr>
                                        <p:cTn id="115" dur="1" fill="hold">
                                          <p:stCondLst>
                                            <p:cond delay="0"/>
                                          </p:stCondLst>
                                        </p:cTn>
                                        <p:tgtEl>
                                          <p:spTgt spid="11"/>
                                        </p:tgtEl>
                                        <p:attrNameLst>
                                          <p:attrName>style.visibility</p:attrName>
                                        </p:attrNameLst>
                                      </p:cBhvr>
                                      <p:to>
                                        <p:strVal val="visible"/>
                                      </p:to>
                                    </p:set>
                                    <p:animEffect transition="in" filter="fade">
                                      <p:cBhvr>
                                        <p:cTn id="116" dur="500"/>
                                        <p:tgtEl>
                                          <p:spTgt spid="11"/>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17"/>
                                        </p:tgtEl>
                                        <p:attrNameLst>
                                          <p:attrName>style.visibility</p:attrName>
                                        </p:attrNameLst>
                                      </p:cBhvr>
                                      <p:to>
                                        <p:strVal val="visible"/>
                                      </p:to>
                                    </p:set>
                                    <p:animEffect transition="in" filter="fade">
                                      <p:cBhvr>
                                        <p:cTn id="119" dur="500"/>
                                        <p:tgtEl>
                                          <p:spTgt spid="17"/>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grpId="0" nodeType="clickEffect">
                                  <p:stCondLst>
                                    <p:cond delay="0"/>
                                  </p:stCondLst>
                                  <p:childTnLst>
                                    <p:set>
                                      <p:cBhvr>
                                        <p:cTn id="123" dur="1" fill="hold">
                                          <p:stCondLst>
                                            <p:cond delay="0"/>
                                          </p:stCondLst>
                                        </p:cTn>
                                        <p:tgtEl>
                                          <p:spTgt spid="14"/>
                                        </p:tgtEl>
                                        <p:attrNameLst>
                                          <p:attrName>style.visibility</p:attrName>
                                        </p:attrNameLst>
                                      </p:cBhvr>
                                      <p:to>
                                        <p:strVal val="visible"/>
                                      </p:to>
                                    </p:set>
                                    <p:animEffect transition="in" filter="fade">
                                      <p:cBhvr>
                                        <p:cTn id="124" dur="500"/>
                                        <p:tgtEl>
                                          <p:spTgt spid="14"/>
                                        </p:tgtEl>
                                      </p:cBhvr>
                                    </p:animEffect>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nodeType="clickEffect">
                                  <p:stCondLst>
                                    <p:cond delay="0"/>
                                  </p:stCondLst>
                                  <p:childTnLst>
                                    <p:set>
                                      <p:cBhvr>
                                        <p:cTn id="128" dur="1" fill="hold">
                                          <p:stCondLst>
                                            <p:cond delay="0"/>
                                          </p:stCondLst>
                                        </p:cTn>
                                        <p:tgtEl>
                                          <p:spTgt spid="19"/>
                                        </p:tgtEl>
                                        <p:attrNameLst>
                                          <p:attrName>style.visibility</p:attrName>
                                        </p:attrNameLst>
                                      </p:cBhvr>
                                      <p:to>
                                        <p:strVal val="visible"/>
                                      </p:to>
                                    </p:set>
                                    <p:animEffect transition="in" filter="fade">
                                      <p:cBhvr>
                                        <p:cTn id="12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1" grpId="0" animBg="1"/>
      <p:bldP spid="12" grpId="0" animBg="1"/>
      <p:bldP spid="13" grpId="0" animBg="1"/>
      <p:bldP spid="17" grpId="0" animBg="1"/>
      <p:bldP spid="16" grpId="0" animBg="1"/>
      <p:bldP spid="15" grpId="0" animBg="1"/>
      <p:bldP spid="2" grpId="0" uiExpand="1" build="p" animBg="1"/>
      <p:bldP spid="2" grpId="1" build="p" animBg="1"/>
      <p:bldP spid="2" grpId="2" build="p" animBg="1"/>
      <p:bldP spid="3" grpId="0" uiExpand="1" build="p" animBg="1"/>
      <p:bldP spid="3" grpId="1" build="p" animBg="1"/>
      <p:bldP spid="3" grpId="2" build="p" animBg="1"/>
      <p:bldP spid="4" grpId="0" uiExpand="1" build="p"/>
      <p:bldP spid="4" grpId="1" uiExpand="1" build="p" animBg="1"/>
      <p:bldP spid="4" grpId="2" build="p" animBg="1"/>
      <p:bldP spid="8" grpId="0" animBg="1"/>
      <p:bldP spid="8" grpId="1" animBg="1"/>
      <p:bldP spid="8" grpId="2" animBg="1"/>
      <p:bldP spid="9" grpId="0" animBg="1"/>
      <p:bldP spid="9" grpId="1" animBg="1"/>
      <p:bldP spid="9" grpId="2" animBg="1"/>
      <p:bldP spid="5" grpId="0" uiExpand="1" build="p" animBg="1"/>
      <p:bldP spid="5" grpId="1" build="p" animBg="1"/>
      <p:bldP spid="5" grpId="2" build="p" animBg="1"/>
      <p:bldP spid="10" grpId="0" animBg="1"/>
      <p:bldP spid="10" grpId="1" animBg="1"/>
      <p:bldP spid="10" grpId="2"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9" y="1209973"/>
            <a:ext cx="10056812" cy="1071062"/>
          </a:xfrm>
        </p:spPr>
        <p:txBody>
          <a:bodyPr/>
          <a:lstStyle/>
          <a:p>
            <a:r>
              <a:rPr lang="en-US" dirty="0" smtClean="0"/>
              <a:t>Installing SQL Server</a:t>
            </a:r>
            <a:endParaRPr lang="en-US" dirty="0"/>
          </a:p>
        </p:txBody>
      </p:sp>
      <p:sp>
        <p:nvSpPr>
          <p:cNvPr id="8"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smtClean="0"/>
              <a:t>Provisioning SQL Server in an Azure virtual machine</a:t>
            </a:r>
            <a:endParaRPr lang="en-US" dirty="0"/>
          </a:p>
        </p:txBody>
      </p:sp>
    </p:spTree>
    <p:extLst>
      <p:ext uri="{BB962C8B-B14F-4D97-AF65-F5344CB8AC3E}">
        <p14:creationId xmlns:p14="http://schemas.microsoft.com/office/powerpoint/2010/main" val="12781938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Chris Randall and Graeme Malcolm</a:t>
            </a:r>
          </a:p>
        </p:txBody>
      </p:sp>
      <p:sp>
        <p:nvSpPr>
          <p:cNvPr id="17" name="Title 1"/>
          <p:cNvSpPr>
            <a:spLocks noGrp="1"/>
          </p:cNvSpPr>
          <p:nvPr>
            <p:ph type="title"/>
          </p:nvPr>
        </p:nvSpPr>
        <p:spPr>
          <a:noFill/>
        </p:spPr>
        <p:txBody>
          <a:bodyPr lIns="91440" tIns="91440" rIns="91440" bIns="91440" anchor="t" anchorCtr="0">
            <a:normAutofit/>
          </a:bodyPr>
          <a:lstStyle>
            <a:lvl1pPr>
              <a:defRPr sz="6000" spc="-80" baseline="0">
                <a:solidFill>
                  <a:srgbClr val="0072C6"/>
                </a:solidFill>
              </a:defRPr>
            </a:lvl1pPr>
          </a:lstStyle>
          <a:p>
            <a:r>
              <a:rPr lang="en-US" dirty="0" smtClean="0"/>
              <a:t>Backup and Recovery</a:t>
            </a:r>
            <a:endParaRPr lang="en-US" dirty="0"/>
          </a:p>
        </p:txBody>
      </p:sp>
    </p:spTree>
    <p:extLst>
      <p:ext uri="{BB962C8B-B14F-4D97-AF65-F5344CB8AC3E}">
        <p14:creationId xmlns:p14="http://schemas.microsoft.com/office/powerpoint/2010/main" val="1278909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65760" y="2186246"/>
            <a:ext cx="3749040" cy="4237096"/>
            <a:chOff x="365760" y="2186246"/>
            <a:chExt cx="3749040" cy="4237096"/>
          </a:xfrm>
        </p:grpSpPr>
        <p:sp>
          <p:nvSpPr>
            <p:cNvPr id="11" name="TextBox 10"/>
            <p:cNvSpPr txBox="1"/>
            <p:nvPr/>
          </p:nvSpPr>
          <p:spPr>
            <a:xfrm>
              <a:off x="365760" y="4868862"/>
              <a:ext cx="3749040" cy="1554480"/>
            </a:xfrm>
            <a:prstGeom prst="rect">
              <a:avLst/>
            </a:prstGeom>
            <a:noFill/>
          </p:spPr>
          <p:txBody>
            <a:bodyPr wrap="square" lIns="91440" tIns="91440" rIns="91440" bIns="91440" rtlCol="0">
              <a:noAutofit/>
            </a:bodyPr>
            <a:lstStyle/>
            <a:p>
              <a:pPr algn="ctr">
                <a:spcAft>
                  <a:spcPts val="600"/>
                </a:spcAft>
              </a:pPr>
              <a:r>
                <a:rPr lang="en-US" sz="2400" b="1" dirty="0" smtClean="0">
                  <a:solidFill>
                    <a:srgbClr val="0072C6"/>
                  </a:solidFill>
                </a:rPr>
                <a:t>Full and partial </a:t>
              </a:r>
              <a:br>
                <a:rPr lang="en-US" sz="2400" b="1" dirty="0" smtClean="0">
                  <a:solidFill>
                    <a:srgbClr val="0072C6"/>
                  </a:solidFill>
                </a:rPr>
              </a:br>
              <a:r>
                <a:rPr lang="en-US" sz="2400" b="1" dirty="0" smtClean="0">
                  <a:solidFill>
                    <a:srgbClr val="0072C6"/>
                  </a:solidFill>
                </a:rPr>
                <a:t>database backups</a:t>
              </a:r>
            </a:p>
          </p:txBody>
        </p:sp>
        <p:grpSp>
          <p:nvGrpSpPr>
            <p:cNvPr id="10" name="Group 9"/>
            <p:cNvGrpSpPr>
              <a:grpSpLocks noChangeAspect="1"/>
            </p:cNvGrpSpPr>
            <p:nvPr/>
          </p:nvGrpSpPr>
          <p:grpSpPr>
            <a:xfrm>
              <a:off x="1668780" y="2186246"/>
              <a:ext cx="1143000" cy="2286000"/>
              <a:chOff x="1631950" y="3298825"/>
              <a:chExt cx="282575" cy="565150"/>
            </a:xfrm>
          </p:grpSpPr>
          <p:sp>
            <p:nvSpPr>
              <p:cNvPr id="14" name="Freeform 1362"/>
              <p:cNvSpPr>
                <a:spLocks/>
              </p:cNvSpPr>
              <p:nvPr/>
            </p:nvSpPr>
            <p:spPr bwMode="auto">
              <a:xfrm>
                <a:off x="1633537" y="3727450"/>
                <a:ext cx="280988" cy="136525"/>
              </a:xfrm>
              <a:custGeom>
                <a:avLst/>
                <a:gdLst>
                  <a:gd name="T0" fmla="*/ 0 w 354"/>
                  <a:gd name="T1" fmla="*/ 27 h 170"/>
                  <a:gd name="T2" fmla="*/ 0 w 354"/>
                  <a:gd name="T3" fmla="*/ 27 h 170"/>
                  <a:gd name="T4" fmla="*/ 0 w 354"/>
                  <a:gd name="T5" fmla="*/ 25 h 170"/>
                  <a:gd name="T6" fmla="*/ 4 w 354"/>
                  <a:gd name="T7" fmla="*/ 21 h 170"/>
                  <a:gd name="T8" fmla="*/ 13 w 354"/>
                  <a:gd name="T9" fmla="*/ 16 h 170"/>
                  <a:gd name="T10" fmla="*/ 29 w 354"/>
                  <a:gd name="T11" fmla="*/ 12 h 170"/>
                  <a:gd name="T12" fmla="*/ 51 w 354"/>
                  <a:gd name="T13" fmla="*/ 7 h 170"/>
                  <a:gd name="T14" fmla="*/ 78 w 354"/>
                  <a:gd name="T15" fmla="*/ 3 h 170"/>
                  <a:gd name="T16" fmla="*/ 108 w 354"/>
                  <a:gd name="T17" fmla="*/ 1 h 170"/>
                  <a:gd name="T18" fmla="*/ 140 w 354"/>
                  <a:gd name="T19" fmla="*/ 0 h 170"/>
                  <a:gd name="T20" fmla="*/ 176 w 354"/>
                  <a:gd name="T21" fmla="*/ 0 h 170"/>
                  <a:gd name="T22" fmla="*/ 176 w 354"/>
                  <a:gd name="T23" fmla="*/ 0 h 170"/>
                  <a:gd name="T24" fmla="*/ 212 w 354"/>
                  <a:gd name="T25" fmla="*/ 0 h 170"/>
                  <a:gd name="T26" fmla="*/ 245 w 354"/>
                  <a:gd name="T27" fmla="*/ 1 h 170"/>
                  <a:gd name="T28" fmla="*/ 275 w 354"/>
                  <a:gd name="T29" fmla="*/ 3 h 170"/>
                  <a:gd name="T30" fmla="*/ 302 w 354"/>
                  <a:gd name="T31" fmla="*/ 7 h 170"/>
                  <a:gd name="T32" fmla="*/ 324 w 354"/>
                  <a:gd name="T33" fmla="*/ 12 h 170"/>
                  <a:gd name="T34" fmla="*/ 340 w 354"/>
                  <a:gd name="T35" fmla="*/ 16 h 170"/>
                  <a:gd name="T36" fmla="*/ 351 w 354"/>
                  <a:gd name="T37" fmla="*/ 21 h 170"/>
                  <a:gd name="T38" fmla="*/ 353 w 354"/>
                  <a:gd name="T39" fmla="*/ 25 h 170"/>
                  <a:gd name="T40" fmla="*/ 354 w 354"/>
                  <a:gd name="T41" fmla="*/ 27 h 170"/>
                  <a:gd name="T42" fmla="*/ 354 w 354"/>
                  <a:gd name="T43" fmla="*/ 142 h 170"/>
                  <a:gd name="T44" fmla="*/ 354 w 354"/>
                  <a:gd name="T45" fmla="*/ 142 h 170"/>
                  <a:gd name="T46" fmla="*/ 353 w 354"/>
                  <a:gd name="T47" fmla="*/ 143 h 170"/>
                  <a:gd name="T48" fmla="*/ 351 w 354"/>
                  <a:gd name="T49" fmla="*/ 147 h 170"/>
                  <a:gd name="T50" fmla="*/ 340 w 354"/>
                  <a:gd name="T51" fmla="*/ 152 h 170"/>
                  <a:gd name="T52" fmla="*/ 324 w 354"/>
                  <a:gd name="T53" fmla="*/ 158 h 170"/>
                  <a:gd name="T54" fmla="*/ 302 w 354"/>
                  <a:gd name="T55" fmla="*/ 161 h 170"/>
                  <a:gd name="T56" fmla="*/ 275 w 354"/>
                  <a:gd name="T57" fmla="*/ 165 h 170"/>
                  <a:gd name="T58" fmla="*/ 245 w 354"/>
                  <a:gd name="T59" fmla="*/ 167 h 170"/>
                  <a:gd name="T60" fmla="*/ 212 w 354"/>
                  <a:gd name="T61" fmla="*/ 169 h 170"/>
                  <a:gd name="T62" fmla="*/ 176 w 354"/>
                  <a:gd name="T63" fmla="*/ 170 h 170"/>
                  <a:gd name="T64" fmla="*/ 176 w 354"/>
                  <a:gd name="T65" fmla="*/ 170 h 170"/>
                  <a:gd name="T66" fmla="*/ 140 w 354"/>
                  <a:gd name="T67" fmla="*/ 169 h 170"/>
                  <a:gd name="T68" fmla="*/ 108 w 354"/>
                  <a:gd name="T69" fmla="*/ 167 h 170"/>
                  <a:gd name="T70" fmla="*/ 78 w 354"/>
                  <a:gd name="T71" fmla="*/ 165 h 170"/>
                  <a:gd name="T72" fmla="*/ 51 w 354"/>
                  <a:gd name="T73" fmla="*/ 161 h 170"/>
                  <a:gd name="T74" fmla="*/ 29 w 354"/>
                  <a:gd name="T75" fmla="*/ 158 h 170"/>
                  <a:gd name="T76" fmla="*/ 13 w 354"/>
                  <a:gd name="T77" fmla="*/ 152 h 170"/>
                  <a:gd name="T78" fmla="*/ 4 w 354"/>
                  <a:gd name="T79" fmla="*/ 147 h 170"/>
                  <a:gd name="T80" fmla="*/ 0 w 354"/>
                  <a:gd name="T81" fmla="*/ 143 h 170"/>
                  <a:gd name="T82" fmla="*/ 0 w 354"/>
                  <a:gd name="T83" fmla="*/ 142 h 170"/>
                  <a:gd name="T84" fmla="*/ 0 w 354"/>
                  <a:gd name="T85" fmla="*/ 27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4" h="170">
                    <a:moveTo>
                      <a:pt x="0" y="27"/>
                    </a:moveTo>
                    <a:lnTo>
                      <a:pt x="0" y="27"/>
                    </a:lnTo>
                    <a:lnTo>
                      <a:pt x="0" y="25"/>
                    </a:lnTo>
                    <a:lnTo>
                      <a:pt x="4" y="21"/>
                    </a:lnTo>
                    <a:lnTo>
                      <a:pt x="13" y="16"/>
                    </a:lnTo>
                    <a:lnTo>
                      <a:pt x="29" y="12"/>
                    </a:lnTo>
                    <a:lnTo>
                      <a:pt x="51" y="7"/>
                    </a:lnTo>
                    <a:lnTo>
                      <a:pt x="78" y="3"/>
                    </a:lnTo>
                    <a:lnTo>
                      <a:pt x="108" y="1"/>
                    </a:lnTo>
                    <a:lnTo>
                      <a:pt x="140" y="0"/>
                    </a:lnTo>
                    <a:lnTo>
                      <a:pt x="176" y="0"/>
                    </a:lnTo>
                    <a:lnTo>
                      <a:pt x="176" y="0"/>
                    </a:lnTo>
                    <a:lnTo>
                      <a:pt x="212" y="0"/>
                    </a:lnTo>
                    <a:lnTo>
                      <a:pt x="245" y="1"/>
                    </a:lnTo>
                    <a:lnTo>
                      <a:pt x="275" y="3"/>
                    </a:lnTo>
                    <a:lnTo>
                      <a:pt x="302" y="7"/>
                    </a:lnTo>
                    <a:lnTo>
                      <a:pt x="324" y="12"/>
                    </a:lnTo>
                    <a:lnTo>
                      <a:pt x="340" y="16"/>
                    </a:lnTo>
                    <a:lnTo>
                      <a:pt x="351" y="21"/>
                    </a:lnTo>
                    <a:lnTo>
                      <a:pt x="353" y="25"/>
                    </a:lnTo>
                    <a:lnTo>
                      <a:pt x="354" y="27"/>
                    </a:lnTo>
                    <a:lnTo>
                      <a:pt x="354" y="142"/>
                    </a:lnTo>
                    <a:lnTo>
                      <a:pt x="354" y="142"/>
                    </a:lnTo>
                    <a:lnTo>
                      <a:pt x="353" y="143"/>
                    </a:lnTo>
                    <a:lnTo>
                      <a:pt x="351" y="147"/>
                    </a:lnTo>
                    <a:lnTo>
                      <a:pt x="340" y="152"/>
                    </a:lnTo>
                    <a:lnTo>
                      <a:pt x="324" y="158"/>
                    </a:lnTo>
                    <a:lnTo>
                      <a:pt x="302" y="161"/>
                    </a:lnTo>
                    <a:lnTo>
                      <a:pt x="275" y="165"/>
                    </a:lnTo>
                    <a:lnTo>
                      <a:pt x="245" y="167"/>
                    </a:lnTo>
                    <a:lnTo>
                      <a:pt x="212" y="169"/>
                    </a:lnTo>
                    <a:lnTo>
                      <a:pt x="176" y="170"/>
                    </a:lnTo>
                    <a:lnTo>
                      <a:pt x="176" y="170"/>
                    </a:lnTo>
                    <a:lnTo>
                      <a:pt x="140" y="169"/>
                    </a:lnTo>
                    <a:lnTo>
                      <a:pt x="108" y="167"/>
                    </a:lnTo>
                    <a:lnTo>
                      <a:pt x="78" y="165"/>
                    </a:lnTo>
                    <a:lnTo>
                      <a:pt x="51" y="161"/>
                    </a:lnTo>
                    <a:lnTo>
                      <a:pt x="29" y="158"/>
                    </a:lnTo>
                    <a:lnTo>
                      <a:pt x="13" y="152"/>
                    </a:lnTo>
                    <a:lnTo>
                      <a:pt x="4" y="147"/>
                    </a:lnTo>
                    <a:lnTo>
                      <a:pt x="0" y="143"/>
                    </a:lnTo>
                    <a:lnTo>
                      <a:pt x="0" y="142"/>
                    </a:lnTo>
                    <a:lnTo>
                      <a:pt x="0" y="27"/>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363"/>
              <p:cNvSpPr>
                <a:spLocks/>
              </p:cNvSpPr>
              <p:nvPr/>
            </p:nvSpPr>
            <p:spPr bwMode="auto">
              <a:xfrm>
                <a:off x="1633537" y="3727450"/>
                <a:ext cx="280988" cy="44450"/>
              </a:xfrm>
              <a:custGeom>
                <a:avLst/>
                <a:gdLst>
                  <a:gd name="T0" fmla="*/ 0 w 354"/>
                  <a:gd name="T1" fmla="*/ 27 h 55"/>
                  <a:gd name="T2" fmla="*/ 0 w 354"/>
                  <a:gd name="T3" fmla="*/ 27 h 55"/>
                  <a:gd name="T4" fmla="*/ 0 w 354"/>
                  <a:gd name="T5" fmla="*/ 25 h 55"/>
                  <a:gd name="T6" fmla="*/ 4 w 354"/>
                  <a:gd name="T7" fmla="*/ 21 h 55"/>
                  <a:gd name="T8" fmla="*/ 13 w 354"/>
                  <a:gd name="T9" fmla="*/ 16 h 55"/>
                  <a:gd name="T10" fmla="*/ 29 w 354"/>
                  <a:gd name="T11" fmla="*/ 12 h 55"/>
                  <a:gd name="T12" fmla="*/ 51 w 354"/>
                  <a:gd name="T13" fmla="*/ 7 h 55"/>
                  <a:gd name="T14" fmla="*/ 78 w 354"/>
                  <a:gd name="T15" fmla="*/ 3 h 55"/>
                  <a:gd name="T16" fmla="*/ 108 w 354"/>
                  <a:gd name="T17" fmla="*/ 1 h 55"/>
                  <a:gd name="T18" fmla="*/ 140 w 354"/>
                  <a:gd name="T19" fmla="*/ 0 h 55"/>
                  <a:gd name="T20" fmla="*/ 176 w 354"/>
                  <a:gd name="T21" fmla="*/ 0 h 55"/>
                  <a:gd name="T22" fmla="*/ 176 w 354"/>
                  <a:gd name="T23" fmla="*/ 0 h 55"/>
                  <a:gd name="T24" fmla="*/ 212 w 354"/>
                  <a:gd name="T25" fmla="*/ 0 h 55"/>
                  <a:gd name="T26" fmla="*/ 245 w 354"/>
                  <a:gd name="T27" fmla="*/ 1 h 55"/>
                  <a:gd name="T28" fmla="*/ 275 w 354"/>
                  <a:gd name="T29" fmla="*/ 3 h 55"/>
                  <a:gd name="T30" fmla="*/ 302 w 354"/>
                  <a:gd name="T31" fmla="*/ 7 h 55"/>
                  <a:gd name="T32" fmla="*/ 324 w 354"/>
                  <a:gd name="T33" fmla="*/ 12 h 55"/>
                  <a:gd name="T34" fmla="*/ 340 w 354"/>
                  <a:gd name="T35" fmla="*/ 16 h 55"/>
                  <a:gd name="T36" fmla="*/ 351 w 354"/>
                  <a:gd name="T37" fmla="*/ 21 h 55"/>
                  <a:gd name="T38" fmla="*/ 353 w 354"/>
                  <a:gd name="T39" fmla="*/ 25 h 55"/>
                  <a:gd name="T40" fmla="*/ 354 w 354"/>
                  <a:gd name="T41" fmla="*/ 27 h 55"/>
                  <a:gd name="T42" fmla="*/ 354 w 354"/>
                  <a:gd name="T43" fmla="*/ 27 h 55"/>
                  <a:gd name="T44" fmla="*/ 353 w 354"/>
                  <a:gd name="T45" fmla="*/ 30 h 55"/>
                  <a:gd name="T46" fmla="*/ 351 w 354"/>
                  <a:gd name="T47" fmla="*/ 34 h 55"/>
                  <a:gd name="T48" fmla="*/ 340 w 354"/>
                  <a:gd name="T49" fmla="*/ 39 h 55"/>
                  <a:gd name="T50" fmla="*/ 324 w 354"/>
                  <a:gd name="T51" fmla="*/ 43 h 55"/>
                  <a:gd name="T52" fmla="*/ 302 w 354"/>
                  <a:gd name="T53" fmla="*/ 48 h 55"/>
                  <a:gd name="T54" fmla="*/ 275 w 354"/>
                  <a:gd name="T55" fmla="*/ 50 h 55"/>
                  <a:gd name="T56" fmla="*/ 245 w 354"/>
                  <a:gd name="T57" fmla="*/ 53 h 55"/>
                  <a:gd name="T58" fmla="*/ 212 w 354"/>
                  <a:gd name="T59" fmla="*/ 55 h 55"/>
                  <a:gd name="T60" fmla="*/ 176 w 354"/>
                  <a:gd name="T61" fmla="*/ 55 h 55"/>
                  <a:gd name="T62" fmla="*/ 176 w 354"/>
                  <a:gd name="T63" fmla="*/ 55 h 55"/>
                  <a:gd name="T64" fmla="*/ 140 w 354"/>
                  <a:gd name="T65" fmla="*/ 55 h 55"/>
                  <a:gd name="T66" fmla="*/ 108 w 354"/>
                  <a:gd name="T67" fmla="*/ 53 h 55"/>
                  <a:gd name="T68" fmla="*/ 78 w 354"/>
                  <a:gd name="T69" fmla="*/ 50 h 55"/>
                  <a:gd name="T70" fmla="*/ 51 w 354"/>
                  <a:gd name="T71" fmla="*/ 48 h 55"/>
                  <a:gd name="T72" fmla="*/ 29 w 354"/>
                  <a:gd name="T73" fmla="*/ 43 h 55"/>
                  <a:gd name="T74" fmla="*/ 13 w 354"/>
                  <a:gd name="T75" fmla="*/ 39 h 55"/>
                  <a:gd name="T76" fmla="*/ 4 w 354"/>
                  <a:gd name="T77" fmla="*/ 34 h 55"/>
                  <a:gd name="T78" fmla="*/ 0 w 354"/>
                  <a:gd name="T79" fmla="*/ 30 h 55"/>
                  <a:gd name="T80" fmla="*/ 0 w 354"/>
                  <a:gd name="T81" fmla="*/ 27 h 55"/>
                  <a:gd name="T82" fmla="*/ 0 w 354"/>
                  <a:gd name="T83" fmla="*/ 2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4" h="55">
                    <a:moveTo>
                      <a:pt x="0" y="27"/>
                    </a:moveTo>
                    <a:lnTo>
                      <a:pt x="0" y="27"/>
                    </a:lnTo>
                    <a:lnTo>
                      <a:pt x="0" y="25"/>
                    </a:lnTo>
                    <a:lnTo>
                      <a:pt x="4" y="21"/>
                    </a:lnTo>
                    <a:lnTo>
                      <a:pt x="13" y="16"/>
                    </a:lnTo>
                    <a:lnTo>
                      <a:pt x="29" y="12"/>
                    </a:lnTo>
                    <a:lnTo>
                      <a:pt x="51" y="7"/>
                    </a:lnTo>
                    <a:lnTo>
                      <a:pt x="78" y="3"/>
                    </a:lnTo>
                    <a:lnTo>
                      <a:pt x="108" y="1"/>
                    </a:lnTo>
                    <a:lnTo>
                      <a:pt x="140" y="0"/>
                    </a:lnTo>
                    <a:lnTo>
                      <a:pt x="176" y="0"/>
                    </a:lnTo>
                    <a:lnTo>
                      <a:pt x="176" y="0"/>
                    </a:lnTo>
                    <a:lnTo>
                      <a:pt x="212" y="0"/>
                    </a:lnTo>
                    <a:lnTo>
                      <a:pt x="245" y="1"/>
                    </a:lnTo>
                    <a:lnTo>
                      <a:pt x="275" y="3"/>
                    </a:lnTo>
                    <a:lnTo>
                      <a:pt x="302" y="7"/>
                    </a:lnTo>
                    <a:lnTo>
                      <a:pt x="324" y="12"/>
                    </a:lnTo>
                    <a:lnTo>
                      <a:pt x="340" y="16"/>
                    </a:lnTo>
                    <a:lnTo>
                      <a:pt x="351" y="21"/>
                    </a:lnTo>
                    <a:lnTo>
                      <a:pt x="353" y="25"/>
                    </a:lnTo>
                    <a:lnTo>
                      <a:pt x="354" y="27"/>
                    </a:lnTo>
                    <a:lnTo>
                      <a:pt x="354" y="27"/>
                    </a:lnTo>
                    <a:lnTo>
                      <a:pt x="353" y="30"/>
                    </a:lnTo>
                    <a:lnTo>
                      <a:pt x="351" y="34"/>
                    </a:lnTo>
                    <a:lnTo>
                      <a:pt x="340" y="39"/>
                    </a:lnTo>
                    <a:lnTo>
                      <a:pt x="324" y="43"/>
                    </a:lnTo>
                    <a:lnTo>
                      <a:pt x="302" y="48"/>
                    </a:lnTo>
                    <a:lnTo>
                      <a:pt x="275" y="50"/>
                    </a:lnTo>
                    <a:lnTo>
                      <a:pt x="245" y="53"/>
                    </a:lnTo>
                    <a:lnTo>
                      <a:pt x="212" y="55"/>
                    </a:lnTo>
                    <a:lnTo>
                      <a:pt x="176" y="55"/>
                    </a:lnTo>
                    <a:lnTo>
                      <a:pt x="176" y="55"/>
                    </a:lnTo>
                    <a:lnTo>
                      <a:pt x="140" y="55"/>
                    </a:lnTo>
                    <a:lnTo>
                      <a:pt x="108" y="53"/>
                    </a:lnTo>
                    <a:lnTo>
                      <a:pt x="78" y="50"/>
                    </a:lnTo>
                    <a:lnTo>
                      <a:pt x="51" y="48"/>
                    </a:lnTo>
                    <a:lnTo>
                      <a:pt x="29" y="43"/>
                    </a:lnTo>
                    <a:lnTo>
                      <a:pt x="13" y="39"/>
                    </a:lnTo>
                    <a:lnTo>
                      <a:pt x="4" y="34"/>
                    </a:lnTo>
                    <a:lnTo>
                      <a:pt x="0" y="30"/>
                    </a:lnTo>
                    <a:lnTo>
                      <a:pt x="0" y="27"/>
                    </a:lnTo>
                    <a:lnTo>
                      <a:pt x="0" y="27"/>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364"/>
              <p:cNvSpPr>
                <a:spLocks/>
              </p:cNvSpPr>
              <p:nvPr/>
            </p:nvSpPr>
            <p:spPr bwMode="auto">
              <a:xfrm>
                <a:off x="1631950" y="3617913"/>
                <a:ext cx="280988" cy="134938"/>
              </a:xfrm>
              <a:custGeom>
                <a:avLst/>
                <a:gdLst>
                  <a:gd name="T0" fmla="*/ 0 w 355"/>
                  <a:gd name="T1" fmla="*/ 27 h 171"/>
                  <a:gd name="T2" fmla="*/ 0 w 355"/>
                  <a:gd name="T3" fmla="*/ 27 h 171"/>
                  <a:gd name="T4" fmla="*/ 2 w 355"/>
                  <a:gd name="T5" fmla="*/ 25 h 171"/>
                  <a:gd name="T6" fmla="*/ 4 w 355"/>
                  <a:gd name="T7" fmla="*/ 22 h 171"/>
                  <a:gd name="T8" fmla="*/ 15 w 355"/>
                  <a:gd name="T9" fmla="*/ 16 h 171"/>
                  <a:gd name="T10" fmla="*/ 31 w 355"/>
                  <a:gd name="T11" fmla="*/ 13 h 171"/>
                  <a:gd name="T12" fmla="*/ 53 w 355"/>
                  <a:gd name="T13" fmla="*/ 7 h 171"/>
                  <a:gd name="T14" fmla="*/ 80 w 355"/>
                  <a:gd name="T15" fmla="*/ 4 h 171"/>
                  <a:gd name="T16" fmla="*/ 108 w 355"/>
                  <a:gd name="T17" fmla="*/ 2 h 171"/>
                  <a:gd name="T18" fmla="*/ 142 w 355"/>
                  <a:gd name="T19" fmla="*/ 0 h 171"/>
                  <a:gd name="T20" fmla="*/ 178 w 355"/>
                  <a:gd name="T21" fmla="*/ 0 h 171"/>
                  <a:gd name="T22" fmla="*/ 178 w 355"/>
                  <a:gd name="T23" fmla="*/ 0 h 171"/>
                  <a:gd name="T24" fmla="*/ 214 w 355"/>
                  <a:gd name="T25" fmla="*/ 0 h 171"/>
                  <a:gd name="T26" fmla="*/ 247 w 355"/>
                  <a:gd name="T27" fmla="*/ 2 h 171"/>
                  <a:gd name="T28" fmla="*/ 277 w 355"/>
                  <a:gd name="T29" fmla="*/ 4 h 171"/>
                  <a:gd name="T30" fmla="*/ 303 w 355"/>
                  <a:gd name="T31" fmla="*/ 7 h 171"/>
                  <a:gd name="T32" fmla="*/ 324 w 355"/>
                  <a:gd name="T33" fmla="*/ 13 h 171"/>
                  <a:gd name="T34" fmla="*/ 340 w 355"/>
                  <a:gd name="T35" fmla="*/ 16 h 171"/>
                  <a:gd name="T36" fmla="*/ 351 w 355"/>
                  <a:gd name="T37" fmla="*/ 22 h 171"/>
                  <a:gd name="T38" fmla="*/ 355 w 355"/>
                  <a:gd name="T39" fmla="*/ 25 h 171"/>
                  <a:gd name="T40" fmla="*/ 355 w 355"/>
                  <a:gd name="T41" fmla="*/ 27 h 171"/>
                  <a:gd name="T42" fmla="*/ 355 w 355"/>
                  <a:gd name="T43" fmla="*/ 142 h 171"/>
                  <a:gd name="T44" fmla="*/ 355 w 355"/>
                  <a:gd name="T45" fmla="*/ 142 h 171"/>
                  <a:gd name="T46" fmla="*/ 355 w 355"/>
                  <a:gd name="T47" fmla="*/ 144 h 171"/>
                  <a:gd name="T48" fmla="*/ 351 w 355"/>
                  <a:gd name="T49" fmla="*/ 148 h 171"/>
                  <a:gd name="T50" fmla="*/ 340 w 355"/>
                  <a:gd name="T51" fmla="*/ 153 h 171"/>
                  <a:gd name="T52" fmla="*/ 324 w 355"/>
                  <a:gd name="T53" fmla="*/ 158 h 171"/>
                  <a:gd name="T54" fmla="*/ 303 w 355"/>
                  <a:gd name="T55" fmla="*/ 162 h 171"/>
                  <a:gd name="T56" fmla="*/ 277 w 355"/>
                  <a:gd name="T57" fmla="*/ 166 h 171"/>
                  <a:gd name="T58" fmla="*/ 247 w 355"/>
                  <a:gd name="T59" fmla="*/ 167 h 171"/>
                  <a:gd name="T60" fmla="*/ 214 w 355"/>
                  <a:gd name="T61" fmla="*/ 169 h 171"/>
                  <a:gd name="T62" fmla="*/ 178 w 355"/>
                  <a:gd name="T63" fmla="*/ 171 h 171"/>
                  <a:gd name="T64" fmla="*/ 178 w 355"/>
                  <a:gd name="T65" fmla="*/ 171 h 171"/>
                  <a:gd name="T66" fmla="*/ 142 w 355"/>
                  <a:gd name="T67" fmla="*/ 169 h 171"/>
                  <a:gd name="T68" fmla="*/ 108 w 355"/>
                  <a:gd name="T69" fmla="*/ 167 h 171"/>
                  <a:gd name="T70" fmla="*/ 80 w 355"/>
                  <a:gd name="T71" fmla="*/ 166 h 171"/>
                  <a:gd name="T72" fmla="*/ 53 w 355"/>
                  <a:gd name="T73" fmla="*/ 162 h 171"/>
                  <a:gd name="T74" fmla="*/ 31 w 355"/>
                  <a:gd name="T75" fmla="*/ 158 h 171"/>
                  <a:gd name="T76" fmla="*/ 15 w 355"/>
                  <a:gd name="T77" fmla="*/ 153 h 171"/>
                  <a:gd name="T78" fmla="*/ 4 w 355"/>
                  <a:gd name="T79" fmla="*/ 148 h 171"/>
                  <a:gd name="T80" fmla="*/ 2 w 355"/>
                  <a:gd name="T81" fmla="*/ 144 h 171"/>
                  <a:gd name="T82" fmla="*/ 0 w 355"/>
                  <a:gd name="T83" fmla="*/ 142 h 171"/>
                  <a:gd name="T84" fmla="*/ 0 w 355"/>
                  <a:gd name="T85" fmla="*/ 27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5" h="171">
                    <a:moveTo>
                      <a:pt x="0" y="27"/>
                    </a:moveTo>
                    <a:lnTo>
                      <a:pt x="0" y="27"/>
                    </a:lnTo>
                    <a:lnTo>
                      <a:pt x="2" y="25"/>
                    </a:lnTo>
                    <a:lnTo>
                      <a:pt x="4" y="22"/>
                    </a:lnTo>
                    <a:lnTo>
                      <a:pt x="15" y="16"/>
                    </a:lnTo>
                    <a:lnTo>
                      <a:pt x="31" y="13"/>
                    </a:lnTo>
                    <a:lnTo>
                      <a:pt x="53" y="7"/>
                    </a:lnTo>
                    <a:lnTo>
                      <a:pt x="80" y="4"/>
                    </a:lnTo>
                    <a:lnTo>
                      <a:pt x="108" y="2"/>
                    </a:lnTo>
                    <a:lnTo>
                      <a:pt x="142" y="0"/>
                    </a:lnTo>
                    <a:lnTo>
                      <a:pt x="178" y="0"/>
                    </a:lnTo>
                    <a:lnTo>
                      <a:pt x="178" y="0"/>
                    </a:lnTo>
                    <a:lnTo>
                      <a:pt x="214" y="0"/>
                    </a:lnTo>
                    <a:lnTo>
                      <a:pt x="247" y="2"/>
                    </a:lnTo>
                    <a:lnTo>
                      <a:pt x="277" y="4"/>
                    </a:lnTo>
                    <a:lnTo>
                      <a:pt x="303" y="7"/>
                    </a:lnTo>
                    <a:lnTo>
                      <a:pt x="324" y="13"/>
                    </a:lnTo>
                    <a:lnTo>
                      <a:pt x="340" y="16"/>
                    </a:lnTo>
                    <a:lnTo>
                      <a:pt x="351" y="22"/>
                    </a:lnTo>
                    <a:lnTo>
                      <a:pt x="355" y="25"/>
                    </a:lnTo>
                    <a:lnTo>
                      <a:pt x="355" y="27"/>
                    </a:lnTo>
                    <a:lnTo>
                      <a:pt x="355" y="142"/>
                    </a:lnTo>
                    <a:lnTo>
                      <a:pt x="355" y="142"/>
                    </a:lnTo>
                    <a:lnTo>
                      <a:pt x="355" y="144"/>
                    </a:lnTo>
                    <a:lnTo>
                      <a:pt x="351" y="148"/>
                    </a:lnTo>
                    <a:lnTo>
                      <a:pt x="340" y="153"/>
                    </a:lnTo>
                    <a:lnTo>
                      <a:pt x="324" y="158"/>
                    </a:lnTo>
                    <a:lnTo>
                      <a:pt x="303" y="162"/>
                    </a:lnTo>
                    <a:lnTo>
                      <a:pt x="277" y="166"/>
                    </a:lnTo>
                    <a:lnTo>
                      <a:pt x="247" y="167"/>
                    </a:lnTo>
                    <a:lnTo>
                      <a:pt x="214" y="169"/>
                    </a:lnTo>
                    <a:lnTo>
                      <a:pt x="178" y="171"/>
                    </a:lnTo>
                    <a:lnTo>
                      <a:pt x="178" y="171"/>
                    </a:lnTo>
                    <a:lnTo>
                      <a:pt x="142" y="169"/>
                    </a:lnTo>
                    <a:lnTo>
                      <a:pt x="108" y="167"/>
                    </a:lnTo>
                    <a:lnTo>
                      <a:pt x="80" y="166"/>
                    </a:lnTo>
                    <a:lnTo>
                      <a:pt x="53" y="162"/>
                    </a:lnTo>
                    <a:lnTo>
                      <a:pt x="31" y="158"/>
                    </a:lnTo>
                    <a:lnTo>
                      <a:pt x="15" y="153"/>
                    </a:lnTo>
                    <a:lnTo>
                      <a:pt x="4" y="148"/>
                    </a:lnTo>
                    <a:lnTo>
                      <a:pt x="2" y="144"/>
                    </a:lnTo>
                    <a:lnTo>
                      <a:pt x="0" y="142"/>
                    </a:lnTo>
                    <a:lnTo>
                      <a:pt x="0" y="27"/>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365"/>
              <p:cNvSpPr>
                <a:spLocks/>
              </p:cNvSpPr>
              <p:nvPr/>
            </p:nvSpPr>
            <p:spPr bwMode="auto">
              <a:xfrm>
                <a:off x="1631950" y="3617913"/>
                <a:ext cx="280988" cy="44450"/>
              </a:xfrm>
              <a:custGeom>
                <a:avLst/>
                <a:gdLst>
                  <a:gd name="T0" fmla="*/ 0 w 355"/>
                  <a:gd name="T1" fmla="*/ 27 h 56"/>
                  <a:gd name="T2" fmla="*/ 0 w 355"/>
                  <a:gd name="T3" fmla="*/ 27 h 56"/>
                  <a:gd name="T4" fmla="*/ 2 w 355"/>
                  <a:gd name="T5" fmla="*/ 25 h 56"/>
                  <a:gd name="T6" fmla="*/ 4 w 355"/>
                  <a:gd name="T7" fmla="*/ 22 h 56"/>
                  <a:gd name="T8" fmla="*/ 15 w 355"/>
                  <a:gd name="T9" fmla="*/ 16 h 56"/>
                  <a:gd name="T10" fmla="*/ 31 w 355"/>
                  <a:gd name="T11" fmla="*/ 11 h 56"/>
                  <a:gd name="T12" fmla="*/ 53 w 355"/>
                  <a:gd name="T13" fmla="*/ 7 h 56"/>
                  <a:gd name="T14" fmla="*/ 80 w 355"/>
                  <a:gd name="T15" fmla="*/ 4 h 56"/>
                  <a:gd name="T16" fmla="*/ 108 w 355"/>
                  <a:gd name="T17" fmla="*/ 2 h 56"/>
                  <a:gd name="T18" fmla="*/ 142 w 355"/>
                  <a:gd name="T19" fmla="*/ 0 h 56"/>
                  <a:gd name="T20" fmla="*/ 178 w 355"/>
                  <a:gd name="T21" fmla="*/ 0 h 56"/>
                  <a:gd name="T22" fmla="*/ 178 w 355"/>
                  <a:gd name="T23" fmla="*/ 0 h 56"/>
                  <a:gd name="T24" fmla="*/ 214 w 355"/>
                  <a:gd name="T25" fmla="*/ 0 h 56"/>
                  <a:gd name="T26" fmla="*/ 247 w 355"/>
                  <a:gd name="T27" fmla="*/ 2 h 56"/>
                  <a:gd name="T28" fmla="*/ 277 w 355"/>
                  <a:gd name="T29" fmla="*/ 4 h 56"/>
                  <a:gd name="T30" fmla="*/ 303 w 355"/>
                  <a:gd name="T31" fmla="*/ 7 h 56"/>
                  <a:gd name="T32" fmla="*/ 324 w 355"/>
                  <a:gd name="T33" fmla="*/ 11 h 56"/>
                  <a:gd name="T34" fmla="*/ 340 w 355"/>
                  <a:gd name="T35" fmla="*/ 16 h 56"/>
                  <a:gd name="T36" fmla="*/ 351 w 355"/>
                  <a:gd name="T37" fmla="*/ 22 h 56"/>
                  <a:gd name="T38" fmla="*/ 355 w 355"/>
                  <a:gd name="T39" fmla="*/ 25 h 56"/>
                  <a:gd name="T40" fmla="*/ 355 w 355"/>
                  <a:gd name="T41" fmla="*/ 27 h 56"/>
                  <a:gd name="T42" fmla="*/ 355 w 355"/>
                  <a:gd name="T43" fmla="*/ 27 h 56"/>
                  <a:gd name="T44" fmla="*/ 355 w 355"/>
                  <a:gd name="T45" fmla="*/ 31 h 56"/>
                  <a:gd name="T46" fmla="*/ 351 w 355"/>
                  <a:gd name="T47" fmla="*/ 34 h 56"/>
                  <a:gd name="T48" fmla="*/ 340 w 355"/>
                  <a:gd name="T49" fmla="*/ 38 h 56"/>
                  <a:gd name="T50" fmla="*/ 324 w 355"/>
                  <a:gd name="T51" fmla="*/ 43 h 56"/>
                  <a:gd name="T52" fmla="*/ 303 w 355"/>
                  <a:gd name="T53" fmla="*/ 47 h 56"/>
                  <a:gd name="T54" fmla="*/ 277 w 355"/>
                  <a:gd name="T55" fmla="*/ 50 h 56"/>
                  <a:gd name="T56" fmla="*/ 247 w 355"/>
                  <a:gd name="T57" fmla="*/ 54 h 56"/>
                  <a:gd name="T58" fmla="*/ 214 w 355"/>
                  <a:gd name="T59" fmla="*/ 56 h 56"/>
                  <a:gd name="T60" fmla="*/ 178 w 355"/>
                  <a:gd name="T61" fmla="*/ 56 h 56"/>
                  <a:gd name="T62" fmla="*/ 178 w 355"/>
                  <a:gd name="T63" fmla="*/ 56 h 56"/>
                  <a:gd name="T64" fmla="*/ 142 w 355"/>
                  <a:gd name="T65" fmla="*/ 56 h 56"/>
                  <a:gd name="T66" fmla="*/ 108 w 355"/>
                  <a:gd name="T67" fmla="*/ 54 h 56"/>
                  <a:gd name="T68" fmla="*/ 80 w 355"/>
                  <a:gd name="T69" fmla="*/ 50 h 56"/>
                  <a:gd name="T70" fmla="*/ 53 w 355"/>
                  <a:gd name="T71" fmla="*/ 47 h 56"/>
                  <a:gd name="T72" fmla="*/ 31 w 355"/>
                  <a:gd name="T73" fmla="*/ 43 h 56"/>
                  <a:gd name="T74" fmla="*/ 15 w 355"/>
                  <a:gd name="T75" fmla="*/ 38 h 56"/>
                  <a:gd name="T76" fmla="*/ 4 w 355"/>
                  <a:gd name="T77" fmla="*/ 34 h 56"/>
                  <a:gd name="T78" fmla="*/ 2 w 355"/>
                  <a:gd name="T79" fmla="*/ 31 h 56"/>
                  <a:gd name="T80" fmla="*/ 0 w 355"/>
                  <a:gd name="T81" fmla="*/ 27 h 56"/>
                  <a:gd name="T82" fmla="*/ 0 w 355"/>
                  <a:gd name="T83" fmla="*/ 2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5" h="56">
                    <a:moveTo>
                      <a:pt x="0" y="27"/>
                    </a:moveTo>
                    <a:lnTo>
                      <a:pt x="0" y="27"/>
                    </a:lnTo>
                    <a:lnTo>
                      <a:pt x="2" y="25"/>
                    </a:lnTo>
                    <a:lnTo>
                      <a:pt x="4" y="22"/>
                    </a:lnTo>
                    <a:lnTo>
                      <a:pt x="15" y="16"/>
                    </a:lnTo>
                    <a:lnTo>
                      <a:pt x="31" y="11"/>
                    </a:lnTo>
                    <a:lnTo>
                      <a:pt x="53" y="7"/>
                    </a:lnTo>
                    <a:lnTo>
                      <a:pt x="80" y="4"/>
                    </a:lnTo>
                    <a:lnTo>
                      <a:pt x="108" y="2"/>
                    </a:lnTo>
                    <a:lnTo>
                      <a:pt x="142" y="0"/>
                    </a:lnTo>
                    <a:lnTo>
                      <a:pt x="178" y="0"/>
                    </a:lnTo>
                    <a:lnTo>
                      <a:pt x="178" y="0"/>
                    </a:lnTo>
                    <a:lnTo>
                      <a:pt x="214" y="0"/>
                    </a:lnTo>
                    <a:lnTo>
                      <a:pt x="247" y="2"/>
                    </a:lnTo>
                    <a:lnTo>
                      <a:pt x="277" y="4"/>
                    </a:lnTo>
                    <a:lnTo>
                      <a:pt x="303" y="7"/>
                    </a:lnTo>
                    <a:lnTo>
                      <a:pt x="324" y="11"/>
                    </a:lnTo>
                    <a:lnTo>
                      <a:pt x="340" y="16"/>
                    </a:lnTo>
                    <a:lnTo>
                      <a:pt x="351" y="22"/>
                    </a:lnTo>
                    <a:lnTo>
                      <a:pt x="355" y="25"/>
                    </a:lnTo>
                    <a:lnTo>
                      <a:pt x="355" y="27"/>
                    </a:lnTo>
                    <a:lnTo>
                      <a:pt x="355" y="27"/>
                    </a:lnTo>
                    <a:lnTo>
                      <a:pt x="355" y="31"/>
                    </a:lnTo>
                    <a:lnTo>
                      <a:pt x="351" y="34"/>
                    </a:lnTo>
                    <a:lnTo>
                      <a:pt x="340" y="38"/>
                    </a:lnTo>
                    <a:lnTo>
                      <a:pt x="324" y="43"/>
                    </a:lnTo>
                    <a:lnTo>
                      <a:pt x="303" y="47"/>
                    </a:lnTo>
                    <a:lnTo>
                      <a:pt x="277" y="50"/>
                    </a:lnTo>
                    <a:lnTo>
                      <a:pt x="247" y="54"/>
                    </a:lnTo>
                    <a:lnTo>
                      <a:pt x="214" y="56"/>
                    </a:lnTo>
                    <a:lnTo>
                      <a:pt x="178" y="56"/>
                    </a:lnTo>
                    <a:lnTo>
                      <a:pt x="178" y="56"/>
                    </a:lnTo>
                    <a:lnTo>
                      <a:pt x="142" y="56"/>
                    </a:lnTo>
                    <a:lnTo>
                      <a:pt x="108" y="54"/>
                    </a:lnTo>
                    <a:lnTo>
                      <a:pt x="80" y="50"/>
                    </a:lnTo>
                    <a:lnTo>
                      <a:pt x="53" y="47"/>
                    </a:lnTo>
                    <a:lnTo>
                      <a:pt x="31" y="43"/>
                    </a:lnTo>
                    <a:lnTo>
                      <a:pt x="15" y="38"/>
                    </a:lnTo>
                    <a:lnTo>
                      <a:pt x="4" y="34"/>
                    </a:lnTo>
                    <a:lnTo>
                      <a:pt x="2" y="31"/>
                    </a:lnTo>
                    <a:lnTo>
                      <a:pt x="0" y="27"/>
                    </a:lnTo>
                    <a:lnTo>
                      <a:pt x="0" y="27"/>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366"/>
              <p:cNvSpPr>
                <a:spLocks/>
              </p:cNvSpPr>
              <p:nvPr/>
            </p:nvSpPr>
            <p:spPr bwMode="auto">
              <a:xfrm>
                <a:off x="1631950" y="3509963"/>
                <a:ext cx="280988" cy="134938"/>
              </a:xfrm>
              <a:custGeom>
                <a:avLst/>
                <a:gdLst>
                  <a:gd name="T0" fmla="*/ 0 w 355"/>
                  <a:gd name="T1" fmla="*/ 29 h 171"/>
                  <a:gd name="T2" fmla="*/ 0 w 355"/>
                  <a:gd name="T3" fmla="*/ 29 h 171"/>
                  <a:gd name="T4" fmla="*/ 2 w 355"/>
                  <a:gd name="T5" fmla="*/ 26 h 171"/>
                  <a:gd name="T6" fmla="*/ 4 w 355"/>
                  <a:gd name="T7" fmla="*/ 24 h 171"/>
                  <a:gd name="T8" fmla="*/ 15 w 355"/>
                  <a:gd name="T9" fmla="*/ 18 h 171"/>
                  <a:gd name="T10" fmla="*/ 31 w 355"/>
                  <a:gd name="T11" fmla="*/ 13 h 171"/>
                  <a:gd name="T12" fmla="*/ 53 w 355"/>
                  <a:gd name="T13" fmla="*/ 9 h 171"/>
                  <a:gd name="T14" fmla="*/ 80 w 355"/>
                  <a:gd name="T15" fmla="*/ 6 h 171"/>
                  <a:gd name="T16" fmla="*/ 108 w 355"/>
                  <a:gd name="T17" fmla="*/ 2 h 171"/>
                  <a:gd name="T18" fmla="*/ 142 w 355"/>
                  <a:gd name="T19" fmla="*/ 2 h 171"/>
                  <a:gd name="T20" fmla="*/ 178 w 355"/>
                  <a:gd name="T21" fmla="*/ 0 h 171"/>
                  <a:gd name="T22" fmla="*/ 178 w 355"/>
                  <a:gd name="T23" fmla="*/ 0 h 171"/>
                  <a:gd name="T24" fmla="*/ 214 w 355"/>
                  <a:gd name="T25" fmla="*/ 2 h 171"/>
                  <a:gd name="T26" fmla="*/ 247 w 355"/>
                  <a:gd name="T27" fmla="*/ 2 h 171"/>
                  <a:gd name="T28" fmla="*/ 277 w 355"/>
                  <a:gd name="T29" fmla="*/ 6 h 171"/>
                  <a:gd name="T30" fmla="*/ 303 w 355"/>
                  <a:gd name="T31" fmla="*/ 9 h 171"/>
                  <a:gd name="T32" fmla="*/ 324 w 355"/>
                  <a:gd name="T33" fmla="*/ 13 h 171"/>
                  <a:gd name="T34" fmla="*/ 340 w 355"/>
                  <a:gd name="T35" fmla="*/ 18 h 171"/>
                  <a:gd name="T36" fmla="*/ 351 w 355"/>
                  <a:gd name="T37" fmla="*/ 24 h 171"/>
                  <a:gd name="T38" fmla="*/ 355 w 355"/>
                  <a:gd name="T39" fmla="*/ 26 h 171"/>
                  <a:gd name="T40" fmla="*/ 355 w 355"/>
                  <a:gd name="T41" fmla="*/ 29 h 171"/>
                  <a:gd name="T42" fmla="*/ 355 w 355"/>
                  <a:gd name="T43" fmla="*/ 144 h 171"/>
                  <a:gd name="T44" fmla="*/ 355 w 355"/>
                  <a:gd name="T45" fmla="*/ 144 h 171"/>
                  <a:gd name="T46" fmla="*/ 355 w 355"/>
                  <a:gd name="T47" fmla="*/ 146 h 171"/>
                  <a:gd name="T48" fmla="*/ 351 w 355"/>
                  <a:gd name="T49" fmla="*/ 150 h 171"/>
                  <a:gd name="T50" fmla="*/ 340 w 355"/>
                  <a:gd name="T51" fmla="*/ 155 h 171"/>
                  <a:gd name="T52" fmla="*/ 324 w 355"/>
                  <a:gd name="T53" fmla="*/ 159 h 171"/>
                  <a:gd name="T54" fmla="*/ 303 w 355"/>
                  <a:gd name="T55" fmla="*/ 164 h 171"/>
                  <a:gd name="T56" fmla="*/ 277 w 355"/>
                  <a:gd name="T57" fmla="*/ 168 h 171"/>
                  <a:gd name="T58" fmla="*/ 247 w 355"/>
                  <a:gd name="T59" fmla="*/ 169 h 171"/>
                  <a:gd name="T60" fmla="*/ 214 w 355"/>
                  <a:gd name="T61" fmla="*/ 171 h 171"/>
                  <a:gd name="T62" fmla="*/ 178 w 355"/>
                  <a:gd name="T63" fmla="*/ 171 h 171"/>
                  <a:gd name="T64" fmla="*/ 178 w 355"/>
                  <a:gd name="T65" fmla="*/ 171 h 171"/>
                  <a:gd name="T66" fmla="*/ 142 w 355"/>
                  <a:gd name="T67" fmla="*/ 171 h 171"/>
                  <a:gd name="T68" fmla="*/ 108 w 355"/>
                  <a:gd name="T69" fmla="*/ 169 h 171"/>
                  <a:gd name="T70" fmla="*/ 80 w 355"/>
                  <a:gd name="T71" fmla="*/ 168 h 171"/>
                  <a:gd name="T72" fmla="*/ 53 w 355"/>
                  <a:gd name="T73" fmla="*/ 164 h 171"/>
                  <a:gd name="T74" fmla="*/ 31 w 355"/>
                  <a:gd name="T75" fmla="*/ 159 h 171"/>
                  <a:gd name="T76" fmla="*/ 15 w 355"/>
                  <a:gd name="T77" fmla="*/ 155 h 171"/>
                  <a:gd name="T78" fmla="*/ 4 w 355"/>
                  <a:gd name="T79" fmla="*/ 150 h 171"/>
                  <a:gd name="T80" fmla="*/ 2 w 355"/>
                  <a:gd name="T81" fmla="*/ 146 h 171"/>
                  <a:gd name="T82" fmla="*/ 0 w 355"/>
                  <a:gd name="T83" fmla="*/ 144 h 171"/>
                  <a:gd name="T84" fmla="*/ 0 w 355"/>
                  <a:gd name="T85" fmla="*/ 2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5" h="171">
                    <a:moveTo>
                      <a:pt x="0" y="29"/>
                    </a:moveTo>
                    <a:lnTo>
                      <a:pt x="0" y="29"/>
                    </a:lnTo>
                    <a:lnTo>
                      <a:pt x="2" y="26"/>
                    </a:lnTo>
                    <a:lnTo>
                      <a:pt x="4" y="24"/>
                    </a:lnTo>
                    <a:lnTo>
                      <a:pt x="15" y="18"/>
                    </a:lnTo>
                    <a:lnTo>
                      <a:pt x="31" y="13"/>
                    </a:lnTo>
                    <a:lnTo>
                      <a:pt x="53" y="9"/>
                    </a:lnTo>
                    <a:lnTo>
                      <a:pt x="80" y="6"/>
                    </a:lnTo>
                    <a:lnTo>
                      <a:pt x="108" y="2"/>
                    </a:lnTo>
                    <a:lnTo>
                      <a:pt x="142" y="2"/>
                    </a:lnTo>
                    <a:lnTo>
                      <a:pt x="178" y="0"/>
                    </a:lnTo>
                    <a:lnTo>
                      <a:pt x="178" y="0"/>
                    </a:lnTo>
                    <a:lnTo>
                      <a:pt x="214" y="2"/>
                    </a:lnTo>
                    <a:lnTo>
                      <a:pt x="247" y="2"/>
                    </a:lnTo>
                    <a:lnTo>
                      <a:pt x="277" y="6"/>
                    </a:lnTo>
                    <a:lnTo>
                      <a:pt x="303" y="9"/>
                    </a:lnTo>
                    <a:lnTo>
                      <a:pt x="324" y="13"/>
                    </a:lnTo>
                    <a:lnTo>
                      <a:pt x="340" y="18"/>
                    </a:lnTo>
                    <a:lnTo>
                      <a:pt x="351" y="24"/>
                    </a:lnTo>
                    <a:lnTo>
                      <a:pt x="355" y="26"/>
                    </a:lnTo>
                    <a:lnTo>
                      <a:pt x="355" y="29"/>
                    </a:lnTo>
                    <a:lnTo>
                      <a:pt x="355" y="144"/>
                    </a:lnTo>
                    <a:lnTo>
                      <a:pt x="355" y="144"/>
                    </a:lnTo>
                    <a:lnTo>
                      <a:pt x="355" y="146"/>
                    </a:lnTo>
                    <a:lnTo>
                      <a:pt x="351" y="150"/>
                    </a:lnTo>
                    <a:lnTo>
                      <a:pt x="340" y="155"/>
                    </a:lnTo>
                    <a:lnTo>
                      <a:pt x="324" y="159"/>
                    </a:lnTo>
                    <a:lnTo>
                      <a:pt x="303" y="164"/>
                    </a:lnTo>
                    <a:lnTo>
                      <a:pt x="277" y="168"/>
                    </a:lnTo>
                    <a:lnTo>
                      <a:pt x="247" y="169"/>
                    </a:lnTo>
                    <a:lnTo>
                      <a:pt x="214" y="171"/>
                    </a:lnTo>
                    <a:lnTo>
                      <a:pt x="178" y="171"/>
                    </a:lnTo>
                    <a:lnTo>
                      <a:pt x="178" y="171"/>
                    </a:lnTo>
                    <a:lnTo>
                      <a:pt x="142" y="171"/>
                    </a:lnTo>
                    <a:lnTo>
                      <a:pt x="108" y="169"/>
                    </a:lnTo>
                    <a:lnTo>
                      <a:pt x="80" y="168"/>
                    </a:lnTo>
                    <a:lnTo>
                      <a:pt x="53" y="164"/>
                    </a:lnTo>
                    <a:lnTo>
                      <a:pt x="31" y="159"/>
                    </a:lnTo>
                    <a:lnTo>
                      <a:pt x="15" y="155"/>
                    </a:lnTo>
                    <a:lnTo>
                      <a:pt x="4" y="150"/>
                    </a:lnTo>
                    <a:lnTo>
                      <a:pt x="2" y="146"/>
                    </a:lnTo>
                    <a:lnTo>
                      <a:pt x="0" y="144"/>
                    </a:lnTo>
                    <a:lnTo>
                      <a:pt x="0" y="2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367"/>
              <p:cNvSpPr>
                <a:spLocks/>
              </p:cNvSpPr>
              <p:nvPr/>
            </p:nvSpPr>
            <p:spPr bwMode="auto">
              <a:xfrm>
                <a:off x="1631950" y="3509963"/>
                <a:ext cx="280988" cy="44450"/>
              </a:xfrm>
              <a:custGeom>
                <a:avLst/>
                <a:gdLst>
                  <a:gd name="T0" fmla="*/ 0 w 355"/>
                  <a:gd name="T1" fmla="*/ 29 h 58"/>
                  <a:gd name="T2" fmla="*/ 0 w 355"/>
                  <a:gd name="T3" fmla="*/ 29 h 58"/>
                  <a:gd name="T4" fmla="*/ 2 w 355"/>
                  <a:gd name="T5" fmla="*/ 26 h 58"/>
                  <a:gd name="T6" fmla="*/ 4 w 355"/>
                  <a:gd name="T7" fmla="*/ 24 h 58"/>
                  <a:gd name="T8" fmla="*/ 15 w 355"/>
                  <a:gd name="T9" fmla="*/ 18 h 58"/>
                  <a:gd name="T10" fmla="*/ 31 w 355"/>
                  <a:gd name="T11" fmla="*/ 13 h 58"/>
                  <a:gd name="T12" fmla="*/ 53 w 355"/>
                  <a:gd name="T13" fmla="*/ 9 h 58"/>
                  <a:gd name="T14" fmla="*/ 80 w 355"/>
                  <a:gd name="T15" fmla="*/ 6 h 58"/>
                  <a:gd name="T16" fmla="*/ 108 w 355"/>
                  <a:gd name="T17" fmla="*/ 2 h 58"/>
                  <a:gd name="T18" fmla="*/ 142 w 355"/>
                  <a:gd name="T19" fmla="*/ 2 h 58"/>
                  <a:gd name="T20" fmla="*/ 178 w 355"/>
                  <a:gd name="T21" fmla="*/ 0 h 58"/>
                  <a:gd name="T22" fmla="*/ 178 w 355"/>
                  <a:gd name="T23" fmla="*/ 0 h 58"/>
                  <a:gd name="T24" fmla="*/ 214 w 355"/>
                  <a:gd name="T25" fmla="*/ 2 h 58"/>
                  <a:gd name="T26" fmla="*/ 247 w 355"/>
                  <a:gd name="T27" fmla="*/ 2 h 58"/>
                  <a:gd name="T28" fmla="*/ 277 w 355"/>
                  <a:gd name="T29" fmla="*/ 6 h 58"/>
                  <a:gd name="T30" fmla="*/ 303 w 355"/>
                  <a:gd name="T31" fmla="*/ 9 h 58"/>
                  <a:gd name="T32" fmla="*/ 324 w 355"/>
                  <a:gd name="T33" fmla="*/ 13 h 58"/>
                  <a:gd name="T34" fmla="*/ 340 w 355"/>
                  <a:gd name="T35" fmla="*/ 18 h 58"/>
                  <a:gd name="T36" fmla="*/ 351 w 355"/>
                  <a:gd name="T37" fmla="*/ 24 h 58"/>
                  <a:gd name="T38" fmla="*/ 355 w 355"/>
                  <a:gd name="T39" fmla="*/ 26 h 58"/>
                  <a:gd name="T40" fmla="*/ 355 w 355"/>
                  <a:gd name="T41" fmla="*/ 29 h 58"/>
                  <a:gd name="T42" fmla="*/ 355 w 355"/>
                  <a:gd name="T43" fmla="*/ 29 h 58"/>
                  <a:gd name="T44" fmla="*/ 355 w 355"/>
                  <a:gd name="T45" fmla="*/ 33 h 58"/>
                  <a:gd name="T46" fmla="*/ 351 w 355"/>
                  <a:gd name="T47" fmla="*/ 35 h 58"/>
                  <a:gd name="T48" fmla="*/ 340 w 355"/>
                  <a:gd name="T49" fmla="*/ 40 h 58"/>
                  <a:gd name="T50" fmla="*/ 324 w 355"/>
                  <a:gd name="T51" fmla="*/ 45 h 58"/>
                  <a:gd name="T52" fmla="*/ 303 w 355"/>
                  <a:gd name="T53" fmla="*/ 49 h 58"/>
                  <a:gd name="T54" fmla="*/ 277 w 355"/>
                  <a:gd name="T55" fmla="*/ 53 h 58"/>
                  <a:gd name="T56" fmla="*/ 247 w 355"/>
                  <a:gd name="T57" fmla="*/ 56 h 58"/>
                  <a:gd name="T58" fmla="*/ 214 w 355"/>
                  <a:gd name="T59" fmla="*/ 56 h 58"/>
                  <a:gd name="T60" fmla="*/ 178 w 355"/>
                  <a:gd name="T61" fmla="*/ 58 h 58"/>
                  <a:gd name="T62" fmla="*/ 178 w 355"/>
                  <a:gd name="T63" fmla="*/ 58 h 58"/>
                  <a:gd name="T64" fmla="*/ 142 w 355"/>
                  <a:gd name="T65" fmla="*/ 56 h 58"/>
                  <a:gd name="T66" fmla="*/ 108 w 355"/>
                  <a:gd name="T67" fmla="*/ 56 h 58"/>
                  <a:gd name="T68" fmla="*/ 80 w 355"/>
                  <a:gd name="T69" fmla="*/ 53 h 58"/>
                  <a:gd name="T70" fmla="*/ 53 w 355"/>
                  <a:gd name="T71" fmla="*/ 49 h 58"/>
                  <a:gd name="T72" fmla="*/ 31 w 355"/>
                  <a:gd name="T73" fmla="*/ 45 h 58"/>
                  <a:gd name="T74" fmla="*/ 15 w 355"/>
                  <a:gd name="T75" fmla="*/ 40 h 58"/>
                  <a:gd name="T76" fmla="*/ 4 w 355"/>
                  <a:gd name="T77" fmla="*/ 35 h 58"/>
                  <a:gd name="T78" fmla="*/ 2 w 355"/>
                  <a:gd name="T79" fmla="*/ 33 h 58"/>
                  <a:gd name="T80" fmla="*/ 0 w 355"/>
                  <a:gd name="T81" fmla="*/ 29 h 58"/>
                  <a:gd name="T82" fmla="*/ 0 w 355"/>
                  <a:gd name="T83"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5" h="58">
                    <a:moveTo>
                      <a:pt x="0" y="29"/>
                    </a:moveTo>
                    <a:lnTo>
                      <a:pt x="0" y="29"/>
                    </a:lnTo>
                    <a:lnTo>
                      <a:pt x="2" y="26"/>
                    </a:lnTo>
                    <a:lnTo>
                      <a:pt x="4" y="24"/>
                    </a:lnTo>
                    <a:lnTo>
                      <a:pt x="15" y="18"/>
                    </a:lnTo>
                    <a:lnTo>
                      <a:pt x="31" y="13"/>
                    </a:lnTo>
                    <a:lnTo>
                      <a:pt x="53" y="9"/>
                    </a:lnTo>
                    <a:lnTo>
                      <a:pt x="80" y="6"/>
                    </a:lnTo>
                    <a:lnTo>
                      <a:pt x="108" y="2"/>
                    </a:lnTo>
                    <a:lnTo>
                      <a:pt x="142" y="2"/>
                    </a:lnTo>
                    <a:lnTo>
                      <a:pt x="178" y="0"/>
                    </a:lnTo>
                    <a:lnTo>
                      <a:pt x="178" y="0"/>
                    </a:lnTo>
                    <a:lnTo>
                      <a:pt x="214" y="2"/>
                    </a:lnTo>
                    <a:lnTo>
                      <a:pt x="247" y="2"/>
                    </a:lnTo>
                    <a:lnTo>
                      <a:pt x="277" y="6"/>
                    </a:lnTo>
                    <a:lnTo>
                      <a:pt x="303" y="9"/>
                    </a:lnTo>
                    <a:lnTo>
                      <a:pt x="324" y="13"/>
                    </a:lnTo>
                    <a:lnTo>
                      <a:pt x="340" y="18"/>
                    </a:lnTo>
                    <a:lnTo>
                      <a:pt x="351" y="24"/>
                    </a:lnTo>
                    <a:lnTo>
                      <a:pt x="355" y="26"/>
                    </a:lnTo>
                    <a:lnTo>
                      <a:pt x="355" y="29"/>
                    </a:lnTo>
                    <a:lnTo>
                      <a:pt x="355" y="29"/>
                    </a:lnTo>
                    <a:lnTo>
                      <a:pt x="355" y="33"/>
                    </a:lnTo>
                    <a:lnTo>
                      <a:pt x="351" y="35"/>
                    </a:lnTo>
                    <a:lnTo>
                      <a:pt x="340" y="40"/>
                    </a:lnTo>
                    <a:lnTo>
                      <a:pt x="324" y="45"/>
                    </a:lnTo>
                    <a:lnTo>
                      <a:pt x="303" y="49"/>
                    </a:lnTo>
                    <a:lnTo>
                      <a:pt x="277" y="53"/>
                    </a:lnTo>
                    <a:lnTo>
                      <a:pt x="247" y="56"/>
                    </a:lnTo>
                    <a:lnTo>
                      <a:pt x="214" y="56"/>
                    </a:lnTo>
                    <a:lnTo>
                      <a:pt x="178" y="58"/>
                    </a:lnTo>
                    <a:lnTo>
                      <a:pt x="178" y="58"/>
                    </a:lnTo>
                    <a:lnTo>
                      <a:pt x="142" y="56"/>
                    </a:lnTo>
                    <a:lnTo>
                      <a:pt x="108" y="56"/>
                    </a:lnTo>
                    <a:lnTo>
                      <a:pt x="80" y="53"/>
                    </a:lnTo>
                    <a:lnTo>
                      <a:pt x="53" y="49"/>
                    </a:lnTo>
                    <a:lnTo>
                      <a:pt x="31" y="45"/>
                    </a:lnTo>
                    <a:lnTo>
                      <a:pt x="15" y="40"/>
                    </a:lnTo>
                    <a:lnTo>
                      <a:pt x="4" y="35"/>
                    </a:lnTo>
                    <a:lnTo>
                      <a:pt x="2" y="33"/>
                    </a:lnTo>
                    <a:lnTo>
                      <a:pt x="0" y="29"/>
                    </a:lnTo>
                    <a:lnTo>
                      <a:pt x="0" y="29"/>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368"/>
              <p:cNvSpPr>
                <a:spLocks noEditPoints="1"/>
              </p:cNvSpPr>
              <p:nvPr/>
            </p:nvSpPr>
            <p:spPr bwMode="auto">
              <a:xfrm>
                <a:off x="1649412" y="3298825"/>
                <a:ext cx="173038" cy="173038"/>
              </a:xfrm>
              <a:custGeom>
                <a:avLst/>
                <a:gdLst>
                  <a:gd name="T0" fmla="*/ 38 w 218"/>
                  <a:gd name="T1" fmla="*/ 193 h 220"/>
                  <a:gd name="T2" fmla="*/ 61 w 218"/>
                  <a:gd name="T3" fmla="*/ 180 h 220"/>
                  <a:gd name="T4" fmla="*/ 72 w 218"/>
                  <a:gd name="T5" fmla="*/ 178 h 220"/>
                  <a:gd name="T6" fmla="*/ 76 w 218"/>
                  <a:gd name="T7" fmla="*/ 178 h 220"/>
                  <a:gd name="T8" fmla="*/ 92 w 218"/>
                  <a:gd name="T9" fmla="*/ 189 h 220"/>
                  <a:gd name="T10" fmla="*/ 94 w 218"/>
                  <a:gd name="T11" fmla="*/ 213 h 220"/>
                  <a:gd name="T12" fmla="*/ 101 w 218"/>
                  <a:gd name="T13" fmla="*/ 220 h 220"/>
                  <a:gd name="T14" fmla="*/ 122 w 218"/>
                  <a:gd name="T15" fmla="*/ 213 h 220"/>
                  <a:gd name="T16" fmla="*/ 126 w 218"/>
                  <a:gd name="T17" fmla="*/ 189 h 220"/>
                  <a:gd name="T18" fmla="*/ 133 w 218"/>
                  <a:gd name="T19" fmla="*/ 182 h 220"/>
                  <a:gd name="T20" fmla="*/ 153 w 218"/>
                  <a:gd name="T21" fmla="*/ 178 h 220"/>
                  <a:gd name="T22" fmla="*/ 171 w 218"/>
                  <a:gd name="T23" fmla="*/ 193 h 220"/>
                  <a:gd name="T24" fmla="*/ 191 w 218"/>
                  <a:gd name="T25" fmla="*/ 180 h 220"/>
                  <a:gd name="T26" fmla="*/ 192 w 218"/>
                  <a:gd name="T27" fmla="*/ 175 h 220"/>
                  <a:gd name="T28" fmla="*/ 180 w 218"/>
                  <a:gd name="T29" fmla="*/ 157 h 220"/>
                  <a:gd name="T30" fmla="*/ 176 w 218"/>
                  <a:gd name="T31" fmla="*/ 144 h 220"/>
                  <a:gd name="T32" fmla="*/ 182 w 218"/>
                  <a:gd name="T33" fmla="*/ 135 h 220"/>
                  <a:gd name="T34" fmla="*/ 187 w 218"/>
                  <a:gd name="T35" fmla="*/ 128 h 220"/>
                  <a:gd name="T36" fmla="*/ 212 w 218"/>
                  <a:gd name="T37" fmla="*/ 124 h 220"/>
                  <a:gd name="T38" fmla="*/ 218 w 218"/>
                  <a:gd name="T39" fmla="*/ 117 h 220"/>
                  <a:gd name="T40" fmla="*/ 212 w 218"/>
                  <a:gd name="T41" fmla="*/ 96 h 220"/>
                  <a:gd name="T42" fmla="*/ 187 w 218"/>
                  <a:gd name="T43" fmla="*/ 92 h 220"/>
                  <a:gd name="T44" fmla="*/ 180 w 218"/>
                  <a:gd name="T45" fmla="*/ 85 h 220"/>
                  <a:gd name="T46" fmla="*/ 178 w 218"/>
                  <a:gd name="T47" fmla="*/ 76 h 220"/>
                  <a:gd name="T48" fmla="*/ 176 w 218"/>
                  <a:gd name="T49" fmla="*/ 67 h 220"/>
                  <a:gd name="T50" fmla="*/ 191 w 218"/>
                  <a:gd name="T51" fmla="*/ 47 h 220"/>
                  <a:gd name="T52" fmla="*/ 180 w 218"/>
                  <a:gd name="T53" fmla="*/ 27 h 220"/>
                  <a:gd name="T54" fmla="*/ 171 w 218"/>
                  <a:gd name="T55" fmla="*/ 26 h 220"/>
                  <a:gd name="T56" fmla="*/ 147 w 218"/>
                  <a:gd name="T57" fmla="*/ 42 h 220"/>
                  <a:gd name="T58" fmla="*/ 133 w 218"/>
                  <a:gd name="T59" fmla="*/ 36 h 220"/>
                  <a:gd name="T60" fmla="*/ 124 w 218"/>
                  <a:gd name="T61" fmla="*/ 26 h 220"/>
                  <a:gd name="T62" fmla="*/ 122 w 218"/>
                  <a:gd name="T63" fmla="*/ 4 h 220"/>
                  <a:gd name="T64" fmla="*/ 99 w 218"/>
                  <a:gd name="T65" fmla="*/ 0 h 220"/>
                  <a:gd name="T66" fmla="*/ 94 w 218"/>
                  <a:gd name="T67" fmla="*/ 6 h 220"/>
                  <a:gd name="T68" fmla="*/ 88 w 218"/>
                  <a:gd name="T69" fmla="*/ 35 h 220"/>
                  <a:gd name="T70" fmla="*/ 74 w 218"/>
                  <a:gd name="T71" fmla="*/ 42 h 220"/>
                  <a:gd name="T72" fmla="*/ 61 w 218"/>
                  <a:gd name="T73" fmla="*/ 40 h 220"/>
                  <a:gd name="T74" fmla="*/ 43 w 218"/>
                  <a:gd name="T75" fmla="*/ 26 h 220"/>
                  <a:gd name="T76" fmla="*/ 25 w 218"/>
                  <a:gd name="T77" fmla="*/ 38 h 220"/>
                  <a:gd name="T78" fmla="*/ 25 w 218"/>
                  <a:gd name="T79" fmla="*/ 49 h 220"/>
                  <a:gd name="T80" fmla="*/ 41 w 218"/>
                  <a:gd name="T81" fmla="*/ 69 h 220"/>
                  <a:gd name="T82" fmla="*/ 36 w 218"/>
                  <a:gd name="T83" fmla="*/ 87 h 220"/>
                  <a:gd name="T84" fmla="*/ 25 w 218"/>
                  <a:gd name="T85" fmla="*/ 94 h 220"/>
                  <a:gd name="T86" fmla="*/ 0 w 218"/>
                  <a:gd name="T87" fmla="*/ 103 h 220"/>
                  <a:gd name="T88" fmla="*/ 0 w 218"/>
                  <a:gd name="T89" fmla="*/ 123 h 220"/>
                  <a:gd name="T90" fmla="*/ 25 w 218"/>
                  <a:gd name="T91" fmla="*/ 126 h 220"/>
                  <a:gd name="T92" fmla="*/ 34 w 218"/>
                  <a:gd name="T93" fmla="*/ 132 h 220"/>
                  <a:gd name="T94" fmla="*/ 40 w 218"/>
                  <a:gd name="T95" fmla="*/ 144 h 220"/>
                  <a:gd name="T96" fmla="*/ 41 w 218"/>
                  <a:gd name="T97" fmla="*/ 150 h 220"/>
                  <a:gd name="T98" fmla="*/ 25 w 218"/>
                  <a:gd name="T99" fmla="*/ 173 h 220"/>
                  <a:gd name="T100" fmla="*/ 25 w 218"/>
                  <a:gd name="T101" fmla="*/ 182 h 220"/>
                  <a:gd name="T102" fmla="*/ 70 w 218"/>
                  <a:gd name="T103" fmla="*/ 124 h 220"/>
                  <a:gd name="T104" fmla="*/ 70 w 218"/>
                  <a:gd name="T105" fmla="*/ 94 h 220"/>
                  <a:gd name="T106" fmla="*/ 86 w 218"/>
                  <a:gd name="T107" fmla="*/ 76 h 220"/>
                  <a:gd name="T108" fmla="*/ 115 w 218"/>
                  <a:gd name="T109" fmla="*/ 70 h 220"/>
                  <a:gd name="T110" fmla="*/ 137 w 218"/>
                  <a:gd name="T111" fmla="*/ 81 h 220"/>
                  <a:gd name="T112" fmla="*/ 147 w 218"/>
                  <a:gd name="T113" fmla="*/ 110 h 220"/>
                  <a:gd name="T114" fmla="*/ 137 w 218"/>
                  <a:gd name="T115" fmla="*/ 137 h 220"/>
                  <a:gd name="T116" fmla="*/ 115 w 218"/>
                  <a:gd name="T117" fmla="*/ 150 h 220"/>
                  <a:gd name="T118" fmla="*/ 86 w 218"/>
                  <a:gd name="T119" fmla="*/ 14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8" h="220">
                    <a:moveTo>
                      <a:pt x="25" y="182"/>
                    </a:moveTo>
                    <a:lnTo>
                      <a:pt x="25" y="182"/>
                    </a:lnTo>
                    <a:lnTo>
                      <a:pt x="38" y="193"/>
                    </a:lnTo>
                    <a:lnTo>
                      <a:pt x="38" y="193"/>
                    </a:lnTo>
                    <a:lnTo>
                      <a:pt x="41" y="195"/>
                    </a:lnTo>
                    <a:lnTo>
                      <a:pt x="47" y="193"/>
                    </a:lnTo>
                    <a:lnTo>
                      <a:pt x="47" y="193"/>
                    </a:lnTo>
                    <a:lnTo>
                      <a:pt x="61" y="180"/>
                    </a:lnTo>
                    <a:lnTo>
                      <a:pt x="61" y="180"/>
                    </a:lnTo>
                    <a:lnTo>
                      <a:pt x="65" y="178"/>
                    </a:lnTo>
                    <a:lnTo>
                      <a:pt x="68" y="177"/>
                    </a:lnTo>
                    <a:lnTo>
                      <a:pt x="72" y="178"/>
                    </a:lnTo>
                    <a:lnTo>
                      <a:pt x="74" y="178"/>
                    </a:lnTo>
                    <a:lnTo>
                      <a:pt x="74" y="178"/>
                    </a:lnTo>
                    <a:lnTo>
                      <a:pt x="76" y="178"/>
                    </a:lnTo>
                    <a:lnTo>
                      <a:pt x="76" y="178"/>
                    </a:lnTo>
                    <a:lnTo>
                      <a:pt x="83" y="182"/>
                    </a:lnTo>
                    <a:lnTo>
                      <a:pt x="83" y="182"/>
                    </a:lnTo>
                    <a:lnTo>
                      <a:pt x="88" y="186"/>
                    </a:lnTo>
                    <a:lnTo>
                      <a:pt x="92" y="189"/>
                    </a:lnTo>
                    <a:lnTo>
                      <a:pt x="92" y="193"/>
                    </a:lnTo>
                    <a:lnTo>
                      <a:pt x="92" y="193"/>
                    </a:lnTo>
                    <a:lnTo>
                      <a:pt x="94" y="213"/>
                    </a:lnTo>
                    <a:lnTo>
                      <a:pt x="94" y="213"/>
                    </a:lnTo>
                    <a:lnTo>
                      <a:pt x="95" y="216"/>
                    </a:lnTo>
                    <a:lnTo>
                      <a:pt x="97" y="218"/>
                    </a:lnTo>
                    <a:lnTo>
                      <a:pt x="101" y="220"/>
                    </a:lnTo>
                    <a:lnTo>
                      <a:pt x="101" y="220"/>
                    </a:lnTo>
                    <a:lnTo>
                      <a:pt x="117" y="220"/>
                    </a:lnTo>
                    <a:lnTo>
                      <a:pt x="117" y="220"/>
                    </a:lnTo>
                    <a:lnTo>
                      <a:pt x="120" y="218"/>
                    </a:lnTo>
                    <a:lnTo>
                      <a:pt x="122" y="213"/>
                    </a:lnTo>
                    <a:lnTo>
                      <a:pt x="122" y="213"/>
                    </a:lnTo>
                    <a:lnTo>
                      <a:pt x="126" y="193"/>
                    </a:lnTo>
                    <a:lnTo>
                      <a:pt x="126" y="193"/>
                    </a:lnTo>
                    <a:lnTo>
                      <a:pt x="126" y="189"/>
                    </a:lnTo>
                    <a:lnTo>
                      <a:pt x="128" y="186"/>
                    </a:lnTo>
                    <a:lnTo>
                      <a:pt x="133" y="182"/>
                    </a:lnTo>
                    <a:lnTo>
                      <a:pt x="133" y="182"/>
                    </a:lnTo>
                    <a:lnTo>
                      <a:pt x="133" y="182"/>
                    </a:lnTo>
                    <a:lnTo>
                      <a:pt x="142" y="178"/>
                    </a:lnTo>
                    <a:lnTo>
                      <a:pt x="142" y="178"/>
                    </a:lnTo>
                    <a:lnTo>
                      <a:pt x="149" y="178"/>
                    </a:lnTo>
                    <a:lnTo>
                      <a:pt x="153" y="178"/>
                    </a:lnTo>
                    <a:lnTo>
                      <a:pt x="156" y="180"/>
                    </a:lnTo>
                    <a:lnTo>
                      <a:pt x="156" y="180"/>
                    </a:lnTo>
                    <a:lnTo>
                      <a:pt x="171" y="193"/>
                    </a:lnTo>
                    <a:lnTo>
                      <a:pt x="171" y="193"/>
                    </a:lnTo>
                    <a:lnTo>
                      <a:pt x="176" y="195"/>
                    </a:lnTo>
                    <a:lnTo>
                      <a:pt x="180" y="193"/>
                    </a:lnTo>
                    <a:lnTo>
                      <a:pt x="180" y="193"/>
                    </a:lnTo>
                    <a:lnTo>
                      <a:pt x="191" y="180"/>
                    </a:lnTo>
                    <a:lnTo>
                      <a:pt x="191" y="180"/>
                    </a:lnTo>
                    <a:lnTo>
                      <a:pt x="192" y="180"/>
                    </a:lnTo>
                    <a:lnTo>
                      <a:pt x="192" y="177"/>
                    </a:lnTo>
                    <a:lnTo>
                      <a:pt x="192" y="175"/>
                    </a:lnTo>
                    <a:lnTo>
                      <a:pt x="191" y="171"/>
                    </a:lnTo>
                    <a:lnTo>
                      <a:pt x="191" y="171"/>
                    </a:lnTo>
                    <a:lnTo>
                      <a:pt x="180" y="157"/>
                    </a:lnTo>
                    <a:lnTo>
                      <a:pt x="180" y="157"/>
                    </a:lnTo>
                    <a:lnTo>
                      <a:pt x="176" y="153"/>
                    </a:lnTo>
                    <a:lnTo>
                      <a:pt x="176" y="150"/>
                    </a:lnTo>
                    <a:lnTo>
                      <a:pt x="176" y="144"/>
                    </a:lnTo>
                    <a:lnTo>
                      <a:pt x="176" y="144"/>
                    </a:lnTo>
                    <a:lnTo>
                      <a:pt x="176" y="142"/>
                    </a:lnTo>
                    <a:lnTo>
                      <a:pt x="176" y="142"/>
                    </a:lnTo>
                    <a:lnTo>
                      <a:pt x="182" y="135"/>
                    </a:lnTo>
                    <a:lnTo>
                      <a:pt x="182" y="135"/>
                    </a:lnTo>
                    <a:lnTo>
                      <a:pt x="182" y="135"/>
                    </a:lnTo>
                    <a:lnTo>
                      <a:pt x="182" y="135"/>
                    </a:lnTo>
                    <a:lnTo>
                      <a:pt x="185" y="130"/>
                    </a:lnTo>
                    <a:lnTo>
                      <a:pt x="187" y="128"/>
                    </a:lnTo>
                    <a:lnTo>
                      <a:pt x="192" y="126"/>
                    </a:lnTo>
                    <a:lnTo>
                      <a:pt x="192" y="126"/>
                    </a:lnTo>
                    <a:lnTo>
                      <a:pt x="212" y="124"/>
                    </a:lnTo>
                    <a:lnTo>
                      <a:pt x="212" y="124"/>
                    </a:lnTo>
                    <a:lnTo>
                      <a:pt x="216" y="121"/>
                    </a:lnTo>
                    <a:lnTo>
                      <a:pt x="218" y="119"/>
                    </a:lnTo>
                    <a:lnTo>
                      <a:pt x="218" y="117"/>
                    </a:lnTo>
                    <a:lnTo>
                      <a:pt x="218" y="117"/>
                    </a:lnTo>
                    <a:lnTo>
                      <a:pt x="218" y="101"/>
                    </a:lnTo>
                    <a:lnTo>
                      <a:pt x="218" y="101"/>
                    </a:lnTo>
                    <a:lnTo>
                      <a:pt x="216" y="97"/>
                    </a:lnTo>
                    <a:lnTo>
                      <a:pt x="212" y="96"/>
                    </a:lnTo>
                    <a:lnTo>
                      <a:pt x="212" y="96"/>
                    </a:lnTo>
                    <a:lnTo>
                      <a:pt x="191" y="94"/>
                    </a:lnTo>
                    <a:lnTo>
                      <a:pt x="191" y="94"/>
                    </a:lnTo>
                    <a:lnTo>
                      <a:pt x="187" y="92"/>
                    </a:lnTo>
                    <a:lnTo>
                      <a:pt x="183" y="90"/>
                    </a:lnTo>
                    <a:lnTo>
                      <a:pt x="182" y="88"/>
                    </a:lnTo>
                    <a:lnTo>
                      <a:pt x="182" y="85"/>
                    </a:lnTo>
                    <a:lnTo>
                      <a:pt x="180" y="85"/>
                    </a:lnTo>
                    <a:lnTo>
                      <a:pt x="180" y="85"/>
                    </a:lnTo>
                    <a:lnTo>
                      <a:pt x="178" y="76"/>
                    </a:lnTo>
                    <a:lnTo>
                      <a:pt x="178" y="76"/>
                    </a:lnTo>
                    <a:lnTo>
                      <a:pt x="178" y="76"/>
                    </a:lnTo>
                    <a:lnTo>
                      <a:pt x="178" y="76"/>
                    </a:lnTo>
                    <a:lnTo>
                      <a:pt x="176" y="72"/>
                    </a:lnTo>
                    <a:lnTo>
                      <a:pt x="176" y="70"/>
                    </a:lnTo>
                    <a:lnTo>
                      <a:pt x="176" y="67"/>
                    </a:lnTo>
                    <a:lnTo>
                      <a:pt x="180" y="61"/>
                    </a:lnTo>
                    <a:lnTo>
                      <a:pt x="180" y="61"/>
                    </a:lnTo>
                    <a:lnTo>
                      <a:pt x="191" y="47"/>
                    </a:lnTo>
                    <a:lnTo>
                      <a:pt x="191" y="47"/>
                    </a:lnTo>
                    <a:lnTo>
                      <a:pt x="192" y="42"/>
                    </a:lnTo>
                    <a:lnTo>
                      <a:pt x="191" y="38"/>
                    </a:lnTo>
                    <a:lnTo>
                      <a:pt x="191" y="38"/>
                    </a:lnTo>
                    <a:lnTo>
                      <a:pt x="180" y="27"/>
                    </a:lnTo>
                    <a:lnTo>
                      <a:pt x="180" y="27"/>
                    </a:lnTo>
                    <a:lnTo>
                      <a:pt x="176" y="26"/>
                    </a:lnTo>
                    <a:lnTo>
                      <a:pt x="173" y="26"/>
                    </a:lnTo>
                    <a:lnTo>
                      <a:pt x="171" y="26"/>
                    </a:lnTo>
                    <a:lnTo>
                      <a:pt x="171" y="26"/>
                    </a:lnTo>
                    <a:lnTo>
                      <a:pt x="155" y="40"/>
                    </a:lnTo>
                    <a:lnTo>
                      <a:pt x="155" y="40"/>
                    </a:lnTo>
                    <a:lnTo>
                      <a:pt x="147" y="42"/>
                    </a:lnTo>
                    <a:lnTo>
                      <a:pt x="142" y="42"/>
                    </a:lnTo>
                    <a:lnTo>
                      <a:pt x="142" y="42"/>
                    </a:lnTo>
                    <a:lnTo>
                      <a:pt x="133" y="36"/>
                    </a:lnTo>
                    <a:lnTo>
                      <a:pt x="133" y="36"/>
                    </a:lnTo>
                    <a:lnTo>
                      <a:pt x="129" y="36"/>
                    </a:lnTo>
                    <a:lnTo>
                      <a:pt x="128" y="35"/>
                    </a:lnTo>
                    <a:lnTo>
                      <a:pt x="126" y="31"/>
                    </a:lnTo>
                    <a:lnTo>
                      <a:pt x="124" y="26"/>
                    </a:lnTo>
                    <a:lnTo>
                      <a:pt x="124" y="26"/>
                    </a:lnTo>
                    <a:lnTo>
                      <a:pt x="122" y="8"/>
                    </a:lnTo>
                    <a:lnTo>
                      <a:pt x="122" y="8"/>
                    </a:lnTo>
                    <a:lnTo>
                      <a:pt x="122" y="4"/>
                    </a:lnTo>
                    <a:lnTo>
                      <a:pt x="120" y="2"/>
                    </a:lnTo>
                    <a:lnTo>
                      <a:pt x="115" y="0"/>
                    </a:lnTo>
                    <a:lnTo>
                      <a:pt x="115" y="0"/>
                    </a:lnTo>
                    <a:lnTo>
                      <a:pt x="99" y="0"/>
                    </a:lnTo>
                    <a:lnTo>
                      <a:pt x="99" y="0"/>
                    </a:lnTo>
                    <a:lnTo>
                      <a:pt x="95" y="2"/>
                    </a:lnTo>
                    <a:lnTo>
                      <a:pt x="94" y="6"/>
                    </a:lnTo>
                    <a:lnTo>
                      <a:pt x="94" y="6"/>
                    </a:lnTo>
                    <a:lnTo>
                      <a:pt x="92" y="26"/>
                    </a:lnTo>
                    <a:lnTo>
                      <a:pt x="92" y="26"/>
                    </a:lnTo>
                    <a:lnTo>
                      <a:pt x="90" y="31"/>
                    </a:lnTo>
                    <a:lnTo>
                      <a:pt x="88" y="35"/>
                    </a:lnTo>
                    <a:lnTo>
                      <a:pt x="85" y="38"/>
                    </a:lnTo>
                    <a:lnTo>
                      <a:pt x="85" y="38"/>
                    </a:lnTo>
                    <a:lnTo>
                      <a:pt x="79" y="38"/>
                    </a:lnTo>
                    <a:lnTo>
                      <a:pt x="74" y="42"/>
                    </a:lnTo>
                    <a:lnTo>
                      <a:pt x="74" y="42"/>
                    </a:lnTo>
                    <a:lnTo>
                      <a:pt x="68" y="42"/>
                    </a:lnTo>
                    <a:lnTo>
                      <a:pt x="65" y="42"/>
                    </a:lnTo>
                    <a:lnTo>
                      <a:pt x="61" y="40"/>
                    </a:lnTo>
                    <a:lnTo>
                      <a:pt x="61" y="40"/>
                    </a:lnTo>
                    <a:lnTo>
                      <a:pt x="47" y="27"/>
                    </a:lnTo>
                    <a:lnTo>
                      <a:pt x="47" y="27"/>
                    </a:lnTo>
                    <a:lnTo>
                      <a:pt x="43" y="26"/>
                    </a:lnTo>
                    <a:lnTo>
                      <a:pt x="41" y="26"/>
                    </a:lnTo>
                    <a:lnTo>
                      <a:pt x="38" y="27"/>
                    </a:lnTo>
                    <a:lnTo>
                      <a:pt x="38" y="27"/>
                    </a:lnTo>
                    <a:lnTo>
                      <a:pt x="25" y="38"/>
                    </a:lnTo>
                    <a:lnTo>
                      <a:pt x="25" y="38"/>
                    </a:lnTo>
                    <a:lnTo>
                      <a:pt x="23" y="42"/>
                    </a:lnTo>
                    <a:lnTo>
                      <a:pt x="23" y="45"/>
                    </a:lnTo>
                    <a:lnTo>
                      <a:pt x="25" y="49"/>
                    </a:lnTo>
                    <a:lnTo>
                      <a:pt x="25" y="49"/>
                    </a:lnTo>
                    <a:lnTo>
                      <a:pt x="38" y="63"/>
                    </a:lnTo>
                    <a:lnTo>
                      <a:pt x="38" y="63"/>
                    </a:lnTo>
                    <a:lnTo>
                      <a:pt x="41" y="69"/>
                    </a:lnTo>
                    <a:lnTo>
                      <a:pt x="40" y="74"/>
                    </a:lnTo>
                    <a:lnTo>
                      <a:pt x="40" y="74"/>
                    </a:lnTo>
                    <a:lnTo>
                      <a:pt x="36" y="87"/>
                    </a:lnTo>
                    <a:lnTo>
                      <a:pt x="36" y="87"/>
                    </a:lnTo>
                    <a:lnTo>
                      <a:pt x="32" y="90"/>
                    </a:lnTo>
                    <a:lnTo>
                      <a:pt x="29" y="92"/>
                    </a:lnTo>
                    <a:lnTo>
                      <a:pt x="25" y="94"/>
                    </a:lnTo>
                    <a:lnTo>
                      <a:pt x="25" y="94"/>
                    </a:lnTo>
                    <a:lnTo>
                      <a:pt x="5" y="96"/>
                    </a:lnTo>
                    <a:lnTo>
                      <a:pt x="5" y="96"/>
                    </a:lnTo>
                    <a:lnTo>
                      <a:pt x="0" y="97"/>
                    </a:lnTo>
                    <a:lnTo>
                      <a:pt x="0" y="103"/>
                    </a:lnTo>
                    <a:lnTo>
                      <a:pt x="0" y="103"/>
                    </a:lnTo>
                    <a:lnTo>
                      <a:pt x="0" y="119"/>
                    </a:lnTo>
                    <a:lnTo>
                      <a:pt x="0" y="119"/>
                    </a:lnTo>
                    <a:lnTo>
                      <a:pt x="0" y="123"/>
                    </a:lnTo>
                    <a:lnTo>
                      <a:pt x="2" y="124"/>
                    </a:lnTo>
                    <a:lnTo>
                      <a:pt x="5" y="124"/>
                    </a:lnTo>
                    <a:lnTo>
                      <a:pt x="5" y="124"/>
                    </a:lnTo>
                    <a:lnTo>
                      <a:pt x="25" y="126"/>
                    </a:lnTo>
                    <a:lnTo>
                      <a:pt x="25" y="126"/>
                    </a:lnTo>
                    <a:lnTo>
                      <a:pt x="29" y="128"/>
                    </a:lnTo>
                    <a:lnTo>
                      <a:pt x="32" y="130"/>
                    </a:lnTo>
                    <a:lnTo>
                      <a:pt x="34" y="132"/>
                    </a:lnTo>
                    <a:lnTo>
                      <a:pt x="36" y="135"/>
                    </a:lnTo>
                    <a:lnTo>
                      <a:pt x="36" y="135"/>
                    </a:lnTo>
                    <a:lnTo>
                      <a:pt x="40" y="144"/>
                    </a:lnTo>
                    <a:lnTo>
                      <a:pt x="40" y="144"/>
                    </a:lnTo>
                    <a:lnTo>
                      <a:pt x="40" y="144"/>
                    </a:lnTo>
                    <a:lnTo>
                      <a:pt x="40" y="144"/>
                    </a:lnTo>
                    <a:lnTo>
                      <a:pt x="41" y="148"/>
                    </a:lnTo>
                    <a:lnTo>
                      <a:pt x="41" y="150"/>
                    </a:lnTo>
                    <a:lnTo>
                      <a:pt x="40" y="153"/>
                    </a:lnTo>
                    <a:lnTo>
                      <a:pt x="38" y="157"/>
                    </a:lnTo>
                    <a:lnTo>
                      <a:pt x="38" y="157"/>
                    </a:lnTo>
                    <a:lnTo>
                      <a:pt x="25" y="173"/>
                    </a:lnTo>
                    <a:lnTo>
                      <a:pt x="25" y="173"/>
                    </a:lnTo>
                    <a:lnTo>
                      <a:pt x="23" y="178"/>
                    </a:lnTo>
                    <a:lnTo>
                      <a:pt x="25" y="182"/>
                    </a:lnTo>
                    <a:lnTo>
                      <a:pt x="25" y="182"/>
                    </a:lnTo>
                    <a:close/>
                    <a:moveTo>
                      <a:pt x="81" y="139"/>
                    </a:moveTo>
                    <a:lnTo>
                      <a:pt x="81" y="139"/>
                    </a:lnTo>
                    <a:lnTo>
                      <a:pt x="76" y="132"/>
                    </a:lnTo>
                    <a:lnTo>
                      <a:pt x="70" y="124"/>
                    </a:lnTo>
                    <a:lnTo>
                      <a:pt x="68" y="117"/>
                    </a:lnTo>
                    <a:lnTo>
                      <a:pt x="68" y="110"/>
                    </a:lnTo>
                    <a:lnTo>
                      <a:pt x="68" y="103"/>
                    </a:lnTo>
                    <a:lnTo>
                      <a:pt x="70" y="94"/>
                    </a:lnTo>
                    <a:lnTo>
                      <a:pt x="74" y="88"/>
                    </a:lnTo>
                    <a:lnTo>
                      <a:pt x="79" y="81"/>
                    </a:lnTo>
                    <a:lnTo>
                      <a:pt x="79" y="81"/>
                    </a:lnTo>
                    <a:lnTo>
                      <a:pt x="86" y="76"/>
                    </a:lnTo>
                    <a:lnTo>
                      <a:pt x="94" y="72"/>
                    </a:lnTo>
                    <a:lnTo>
                      <a:pt x="101" y="70"/>
                    </a:lnTo>
                    <a:lnTo>
                      <a:pt x="108" y="70"/>
                    </a:lnTo>
                    <a:lnTo>
                      <a:pt x="115" y="70"/>
                    </a:lnTo>
                    <a:lnTo>
                      <a:pt x="122" y="72"/>
                    </a:lnTo>
                    <a:lnTo>
                      <a:pt x="129" y="76"/>
                    </a:lnTo>
                    <a:lnTo>
                      <a:pt x="137" y="81"/>
                    </a:lnTo>
                    <a:lnTo>
                      <a:pt x="137" y="81"/>
                    </a:lnTo>
                    <a:lnTo>
                      <a:pt x="142" y="88"/>
                    </a:lnTo>
                    <a:lnTo>
                      <a:pt x="146" y="96"/>
                    </a:lnTo>
                    <a:lnTo>
                      <a:pt x="147" y="103"/>
                    </a:lnTo>
                    <a:lnTo>
                      <a:pt x="147" y="110"/>
                    </a:lnTo>
                    <a:lnTo>
                      <a:pt x="147" y="117"/>
                    </a:lnTo>
                    <a:lnTo>
                      <a:pt x="146" y="124"/>
                    </a:lnTo>
                    <a:lnTo>
                      <a:pt x="142" y="132"/>
                    </a:lnTo>
                    <a:lnTo>
                      <a:pt x="137" y="137"/>
                    </a:lnTo>
                    <a:lnTo>
                      <a:pt x="137" y="137"/>
                    </a:lnTo>
                    <a:lnTo>
                      <a:pt x="129" y="142"/>
                    </a:lnTo>
                    <a:lnTo>
                      <a:pt x="124" y="146"/>
                    </a:lnTo>
                    <a:lnTo>
                      <a:pt x="115" y="150"/>
                    </a:lnTo>
                    <a:lnTo>
                      <a:pt x="108" y="150"/>
                    </a:lnTo>
                    <a:lnTo>
                      <a:pt x="101" y="150"/>
                    </a:lnTo>
                    <a:lnTo>
                      <a:pt x="94" y="148"/>
                    </a:lnTo>
                    <a:lnTo>
                      <a:pt x="86" y="144"/>
                    </a:lnTo>
                    <a:lnTo>
                      <a:pt x="81" y="139"/>
                    </a:lnTo>
                    <a:lnTo>
                      <a:pt x="81" y="139"/>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369"/>
              <p:cNvSpPr>
                <a:spLocks noEditPoints="1"/>
              </p:cNvSpPr>
              <p:nvPr/>
            </p:nvSpPr>
            <p:spPr bwMode="auto">
              <a:xfrm>
                <a:off x="1824037" y="3300413"/>
                <a:ext cx="76200" cy="76200"/>
              </a:xfrm>
              <a:custGeom>
                <a:avLst/>
                <a:gdLst>
                  <a:gd name="T0" fmla="*/ 35 w 97"/>
                  <a:gd name="T1" fmla="*/ 97 h 97"/>
                  <a:gd name="T2" fmla="*/ 38 w 97"/>
                  <a:gd name="T3" fmla="*/ 95 h 97"/>
                  <a:gd name="T4" fmla="*/ 42 w 97"/>
                  <a:gd name="T5" fmla="*/ 86 h 97"/>
                  <a:gd name="T6" fmla="*/ 47 w 97"/>
                  <a:gd name="T7" fmla="*/ 85 h 97"/>
                  <a:gd name="T8" fmla="*/ 51 w 97"/>
                  <a:gd name="T9" fmla="*/ 83 h 97"/>
                  <a:gd name="T10" fmla="*/ 58 w 97"/>
                  <a:gd name="T11" fmla="*/ 86 h 97"/>
                  <a:gd name="T12" fmla="*/ 63 w 97"/>
                  <a:gd name="T13" fmla="*/ 97 h 97"/>
                  <a:gd name="T14" fmla="*/ 72 w 97"/>
                  <a:gd name="T15" fmla="*/ 94 h 97"/>
                  <a:gd name="T16" fmla="*/ 74 w 97"/>
                  <a:gd name="T17" fmla="*/ 90 h 97"/>
                  <a:gd name="T18" fmla="*/ 70 w 97"/>
                  <a:gd name="T19" fmla="*/ 81 h 97"/>
                  <a:gd name="T20" fmla="*/ 72 w 97"/>
                  <a:gd name="T21" fmla="*/ 76 h 97"/>
                  <a:gd name="T22" fmla="*/ 76 w 97"/>
                  <a:gd name="T23" fmla="*/ 72 h 97"/>
                  <a:gd name="T24" fmla="*/ 81 w 97"/>
                  <a:gd name="T25" fmla="*/ 70 h 97"/>
                  <a:gd name="T26" fmla="*/ 92 w 97"/>
                  <a:gd name="T27" fmla="*/ 72 h 97"/>
                  <a:gd name="T28" fmla="*/ 97 w 97"/>
                  <a:gd name="T29" fmla="*/ 63 h 97"/>
                  <a:gd name="T30" fmla="*/ 96 w 97"/>
                  <a:gd name="T31" fmla="*/ 59 h 97"/>
                  <a:gd name="T32" fmla="*/ 87 w 97"/>
                  <a:gd name="T33" fmla="*/ 56 h 97"/>
                  <a:gd name="T34" fmla="*/ 85 w 97"/>
                  <a:gd name="T35" fmla="*/ 51 h 97"/>
                  <a:gd name="T36" fmla="*/ 85 w 97"/>
                  <a:gd name="T37" fmla="*/ 45 h 97"/>
                  <a:gd name="T38" fmla="*/ 87 w 97"/>
                  <a:gd name="T39" fmla="*/ 42 h 97"/>
                  <a:gd name="T40" fmla="*/ 96 w 97"/>
                  <a:gd name="T41" fmla="*/ 36 h 97"/>
                  <a:gd name="T42" fmla="*/ 97 w 97"/>
                  <a:gd name="T43" fmla="*/ 33 h 97"/>
                  <a:gd name="T44" fmla="*/ 92 w 97"/>
                  <a:gd name="T45" fmla="*/ 24 h 97"/>
                  <a:gd name="T46" fmla="*/ 81 w 97"/>
                  <a:gd name="T47" fmla="*/ 27 h 97"/>
                  <a:gd name="T48" fmla="*/ 76 w 97"/>
                  <a:gd name="T49" fmla="*/ 25 h 97"/>
                  <a:gd name="T50" fmla="*/ 72 w 97"/>
                  <a:gd name="T51" fmla="*/ 22 h 97"/>
                  <a:gd name="T52" fmla="*/ 70 w 97"/>
                  <a:gd name="T53" fmla="*/ 20 h 97"/>
                  <a:gd name="T54" fmla="*/ 72 w 97"/>
                  <a:gd name="T55" fmla="*/ 7 h 97"/>
                  <a:gd name="T56" fmla="*/ 72 w 97"/>
                  <a:gd name="T57" fmla="*/ 4 h 97"/>
                  <a:gd name="T58" fmla="*/ 65 w 97"/>
                  <a:gd name="T59" fmla="*/ 0 h 97"/>
                  <a:gd name="T60" fmla="*/ 62 w 97"/>
                  <a:gd name="T61" fmla="*/ 2 h 97"/>
                  <a:gd name="T62" fmla="*/ 54 w 97"/>
                  <a:gd name="T63" fmla="*/ 13 h 97"/>
                  <a:gd name="T64" fmla="*/ 47 w 97"/>
                  <a:gd name="T65" fmla="*/ 13 h 97"/>
                  <a:gd name="T66" fmla="*/ 42 w 97"/>
                  <a:gd name="T67" fmla="*/ 9 h 97"/>
                  <a:gd name="T68" fmla="*/ 36 w 97"/>
                  <a:gd name="T69" fmla="*/ 2 h 97"/>
                  <a:gd name="T70" fmla="*/ 33 w 97"/>
                  <a:gd name="T71" fmla="*/ 0 h 97"/>
                  <a:gd name="T72" fmla="*/ 26 w 97"/>
                  <a:gd name="T73" fmla="*/ 6 h 97"/>
                  <a:gd name="T74" fmla="*/ 27 w 97"/>
                  <a:gd name="T75" fmla="*/ 16 h 97"/>
                  <a:gd name="T76" fmla="*/ 26 w 97"/>
                  <a:gd name="T77" fmla="*/ 22 h 97"/>
                  <a:gd name="T78" fmla="*/ 22 w 97"/>
                  <a:gd name="T79" fmla="*/ 25 h 97"/>
                  <a:gd name="T80" fmla="*/ 17 w 97"/>
                  <a:gd name="T81" fmla="*/ 27 h 97"/>
                  <a:gd name="T82" fmla="*/ 6 w 97"/>
                  <a:gd name="T83" fmla="*/ 25 h 97"/>
                  <a:gd name="T84" fmla="*/ 0 w 97"/>
                  <a:gd name="T85" fmla="*/ 33 h 97"/>
                  <a:gd name="T86" fmla="*/ 2 w 97"/>
                  <a:gd name="T87" fmla="*/ 38 h 97"/>
                  <a:gd name="T88" fmla="*/ 11 w 97"/>
                  <a:gd name="T89" fmla="*/ 42 h 97"/>
                  <a:gd name="T90" fmla="*/ 13 w 97"/>
                  <a:gd name="T91" fmla="*/ 45 h 97"/>
                  <a:gd name="T92" fmla="*/ 13 w 97"/>
                  <a:gd name="T93" fmla="*/ 54 h 97"/>
                  <a:gd name="T94" fmla="*/ 2 w 97"/>
                  <a:gd name="T95" fmla="*/ 61 h 97"/>
                  <a:gd name="T96" fmla="*/ 2 w 97"/>
                  <a:gd name="T97" fmla="*/ 65 h 97"/>
                  <a:gd name="T98" fmla="*/ 4 w 97"/>
                  <a:gd name="T99" fmla="*/ 72 h 97"/>
                  <a:gd name="T100" fmla="*/ 8 w 97"/>
                  <a:gd name="T101" fmla="*/ 74 h 97"/>
                  <a:gd name="T102" fmla="*/ 20 w 97"/>
                  <a:gd name="T103" fmla="*/ 70 h 97"/>
                  <a:gd name="T104" fmla="*/ 26 w 97"/>
                  <a:gd name="T105" fmla="*/ 76 h 97"/>
                  <a:gd name="T106" fmla="*/ 27 w 97"/>
                  <a:gd name="T107" fmla="*/ 77 h 97"/>
                  <a:gd name="T108" fmla="*/ 26 w 97"/>
                  <a:gd name="T109" fmla="*/ 90 h 97"/>
                  <a:gd name="T110" fmla="*/ 27 w 97"/>
                  <a:gd name="T111" fmla="*/ 94 h 97"/>
                  <a:gd name="T112" fmla="*/ 42 w 97"/>
                  <a:gd name="T113" fmla="*/ 67 h 97"/>
                  <a:gd name="T114" fmla="*/ 31 w 97"/>
                  <a:gd name="T115" fmla="*/ 49 h 97"/>
                  <a:gd name="T116" fmla="*/ 36 w 97"/>
                  <a:gd name="T117" fmla="*/ 36 h 97"/>
                  <a:gd name="T118" fmla="*/ 56 w 97"/>
                  <a:gd name="T119" fmla="*/ 31 h 97"/>
                  <a:gd name="T120" fmla="*/ 65 w 97"/>
                  <a:gd name="T121" fmla="*/ 42 h 97"/>
                  <a:gd name="T122" fmla="*/ 65 w 97"/>
                  <a:gd name="T123" fmla="*/ 56 h 97"/>
                  <a:gd name="T124" fmla="*/ 49 w 97"/>
                  <a:gd name="T125" fmla="*/ 6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7" h="97">
                    <a:moveTo>
                      <a:pt x="27" y="94"/>
                    </a:moveTo>
                    <a:lnTo>
                      <a:pt x="27" y="94"/>
                    </a:lnTo>
                    <a:lnTo>
                      <a:pt x="35" y="97"/>
                    </a:lnTo>
                    <a:lnTo>
                      <a:pt x="35" y="97"/>
                    </a:lnTo>
                    <a:lnTo>
                      <a:pt x="36" y="97"/>
                    </a:lnTo>
                    <a:lnTo>
                      <a:pt x="38" y="95"/>
                    </a:lnTo>
                    <a:lnTo>
                      <a:pt x="38" y="95"/>
                    </a:lnTo>
                    <a:lnTo>
                      <a:pt x="42" y="86"/>
                    </a:lnTo>
                    <a:lnTo>
                      <a:pt x="42" y="86"/>
                    </a:lnTo>
                    <a:lnTo>
                      <a:pt x="44" y="85"/>
                    </a:lnTo>
                    <a:lnTo>
                      <a:pt x="47" y="85"/>
                    </a:lnTo>
                    <a:lnTo>
                      <a:pt x="47" y="85"/>
                    </a:lnTo>
                    <a:lnTo>
                      <a:pt x="47" y="85"/>
                    </a:lnTo>
                    <a:lnTo>
                      <a:pt x="51" y="83"/>
                    </a:lnTo>
                    <a:lnTo>
                      <a:pt x="51" y="83"/>
                    </a:lnTo>
                    <a:lnTo>
                      <a:pt x="54" y="85"/>
                    </a:lnTo>
                    <a:lnTo>
                      <a:pt x="58" y="86"/>
                    </a:lnTo>
                    <a:lnTo>
                      <a:pt x="58" y="86"/>
                    </a:lnTo>
                    <a:lnTo>
                      <a:pt x="62" y="95"/>
                    </a:lnTo>
                    <a:lnTo>
                      <a:pt x="62" y="95"/>
                    </a:lnTo>
                    <a:lnTo>
                      <a:pt x="63" y="97"/>
                    </a:lnTo>
                    <a:lnTo>
                      <a:pt x="65" y="97"/>
                    </a:lnTo>
                    <a:lnTo>
                      <a:pt x="65" y="97"/>
                    </a:lnTo>
                    <a:lnTo>
                      <a:pt x="72" y="94"/>
                    </a:lnTo>
                    <a:lnTo>
                      <a:pt x="72" y="94"/>
                    </a:lnTo>
                    <a:lnTo>
                      <a:pt x="74" y="92"/>
                    </a:lnTo>
                    <a:lnTo>
                      <a:pt x="74" y="90"/>
                    </a:lnTo>
                    <a:lnTo>
                      <a:pt x="74" y="90"/>
                    </a:lnTo>
                    <a:lnTo>
                      <a:pt x="70" y="81"/>
                    </a:lnTo>
                    <a:lnTo>
                      <a:pt x="70" y="81"/>
                    </a:lnTo>
                    <a:lnTo>
                      <a:pt x="70" y="77"/>
                    </a:lnTo>
                    <a:lnTo>
                      <a:pt x="72" y="76"/>
                    </a:lnTo>
                    <a:lnTo>
                      <a:pt x="72" y="76"/>
                    </a:lnTo>
                    <a:lnTo>
                      <a:pt x="72" y="76"/>
                    </a:lnTo>
                    <a:lnTo>
                      <a:pt x="76" y="72"/>
                    </a:lnTo>
                    <a:lnTo>
                      <a:pt x="76" y="72"/>
                    </a:lnTo>
                    <a:lnTo>
                      <a:pt x="78" y="70"/>
                    </a:lnTo>
                    <a:lnTo>
                      <a:pt x="81" y="70"/>
                    </a:lnTo>
                    <a:lnTo>
                      <a:pt x="81" y="70"/>
                    </a:lnTo>
                    <a:lnTo>
                      <a:pt x="90" y="72"/>
                    </a:lnTo>
                    <a:lnTo>
                      <a:pt x="90" y="72"/>
                    </a:lnTo>
                    <a:lnTo>
                      <a:pt x="92" y="72"/>
                    </a:lnTo>
                    <a:lnTo>
                      <a:pt x="94" y="70"/>
                    </a:lnTo>
                    <a:lnTo>
                      <a:pt x="94" y="70"/>
                    </a:lnTo>
                    <a:lnTo>
                      <a:pt x="97" y="63"/>
                    </a:lnTo>
                    <a:lnTo>
                      <a:pt x="97" y="63"/>
                    </a:lnTo>
                    <a:lnTo>
                      <a:pt x="97" y="61"/>
                    </a:lnTo>
                    <a:lnTo>
                      <a:pt x="96" y="59"/>
                    </a:lnTo>
                    <a:lnTo>
                      <a:pt x="96" y="59"/>
                    </a:lnTo>
                    <a:lnTo>
                      <a:pt x="87" y="56"/>
                    </a:lnTo>
                    <a:lnTo>
                      <a:pt x="87" y="56"/>
                    </a:lnTo>
                    <a:lnTo>
                      <a:pt x="85" y="54"/>
                    </a:lnTo>
                    <a:lnTo>
                      <a:pt x="85" y="51"/>
                    </a:lnTo>
                    <a:lnTo>
                      <a:pt x="85" y="51"/>
                    </a:lnTo>
                    <a:lnTo>
                      <a:pt x="85" y="51"/>
                    </a:lnTo>
                    <a:lnTo>
                      <a:pt x="85" y="47"/>
                    </a:lnTo>
                    <a:lnTo>
                      <a:pt x="85" y="45"/>
                    </a:lnTo>
                    <a:lnTo>
                      <a:pt x="85" y="45"/>
                    </a:lnTo>
                    <a:lnTo>
                      <a:pt x="85" y="43"/>
                    </a:lnTo>
                    <a:lnTo>
                      <a:pt x="87" y="42"/>
                    </a:lnTo>
                    <a:lnTo>
                      <a:pt x="87" y="42"/>
                    </a:lnTo>
                    <a:lnTo>
                      <a:pt x="96" y="36"/>
                    </a:lnTo>
                    <a:lnTo>
                      <a:pt x="96" y="36"/>
                    </a:lnTo>
                    <a:lnTo>
                      <a:pt x="97" y="34"/>
                    </a:lnTo>
                    <a:lnTo>
                      <a:pt x="97" y="33"/>
                    </a:lnTo>
                    <a:lnTo>
                      <a:pt x="97" y="33"/>
                    </a:lnTo>
                    <a:lnTo>
                      <a:pt x="94" y="25"/>
                    </a:lnTo>
                    <a:lnTo>
                      <a:pt x="94" y="25"/>
                    </a:lnTo>
                    <a:lnTo>
                      <a:pt x="92" y="24"/>
                    </a:lnTo>
                    <a:lnTo>
                      <a:pt x="90" y="24"/>
                    </a:lnTo>
                    <a:lnTo>
                      <a:pt x="90" y="24"/>
                    </a:lnTo>
                    <a:lnTo>
                      <a:pt x="81" y="27"/>
                    </a:lnTo>
                    <a:lnTo>
                      <a:pt x="81" y="27"/>
                    </a:lnTo>
                    <a:lnTo>
                      <a:pt x="78" y="27"/>
                    </a:lnTo>
                    <a:lnTo>
                      <a:pt x="76" y="25"/>
                    </a:lnTo>
                    <a:lnTo>
                      <a:pt x="76" y="25"/>
                    </a:lnTo>
                    <a:lnTo>
                      <a:pt x="76" y="25"/>
                    </a:lnTo>
                    <a:lnTo>
                      <a:pt x="72" y="22"/>
                    </a:lnTo>
                    <a:lnTo>
                      <a:pt x="72" y="22"/>
                    </a:lnTo>
                    <a:lnTo>
                      <a:pt x="72" y="22"/>
                    </a:lnTo>
                    <a:lnTo>
                      <a:pt x="70" y="20"/>
                    </a:lnTo>
                    <a:lnTo>
                      <a:pt x="70" y="16"/>
                    </a:lnTo>
                    <a:lnTo>
                      <a:pt x="70" y="16"/>
                    </a:lnTo>
                    <a:lnTo>
                      <a:pt x="72" y="7"/>
                    </a:lnTo>
                    <a:lnTo>
                      <a:pt x="72" y="7"/>
                    </a:lnTo>
                    <a:lnTo>
                      <a:pt x="72" y="6"/>
                    </a:lnTo>
                    <a:lnTo>
                      <a:pt x="72" y="4"/>
                    </a:lnTo>
                    <a:lnTo>
                      <a:pt x="72" y="4"/>
                    </a:lnTo>
                    <a:lnTo>
                      <a:pt x="65" y="0"/>
                    </a:lnTo>
                    <a:lnTo>
                      <a:pt x="65" y="0"/>
                    </a:lnTo>
                    <a:lnTo>
                      <a:pt x="62" y="0"/>
                    </a:lnTo>
                    <a:lnTo>
                      <a:pt x="62" y="2"/>
                    </a:lnTo>
                    <a:lnTo>
                      <a:pt x="62" y="2"/>
                    </a:lnTo>
                    <a:lnTo>
                      <a:pt x="56" y="11"/>
                    </a:lnTo>
                    <a:lnTo>
                      <a:pt x="56" y="11"/>
                    </a:lnTo>
                    <a:lnTo>
                      <a:pt x="54" y="13"/>
                    </a:lnTo>
                    <a:lnTo>
                      <a:pt x="51" y="13"/>
                    </a:lnTo>
                    <a:lnTo>
                      <a:pt x="51" y="13"/>
                    </a:lnTo>
                    <a:lnTo>
                      <a:pt x="47" y="13"/>
                    </a:lnTo>
                    <a:lnTo>
                      <a:pt x="47" y="13"/>
                    </a:lnTo>
                    <a:lnTo>
                      <a:pt x="44" y="13"/>
                    </a:lnTo>
                    <a:lnTo>
                      <a:pt x="42" y="9"/>
                    </a:lnTo>
                    <a:lnTo>
                      <a:pt x="42" y="9"/>
                    </a:lnTo>
                    <a:lnTo>
                      <a:pt x="36" y="2"/>
                    </a:lnTo>
                    <a:lnTo>
                      <a:pt x="36" y="2"/>
                    </a:lnTo>
                    <a:lnTo>
                      <a:pt x="35" y="0"/>
                    </a:lnTo>
                    <a:lnTo>
                      <a:pt x="33" y="0"/>
                    </a:lnTo>
                    <a:lnTo>
                      <a:pt x="33" y="0"/>
                    </a:lnTo>
                    <a:lnTo>
                      <a:pt x="26" y="4"/>
                    </a:lnTo>
                    <a:lnTo>
                      <a:pt x="26" y="4"/>
                    </a:lnTo>
                    <a:lnTo>
                      <a:pt x="26" y="6"/>
                    </a:lnTo>
                    <a:lnTo>
                      <a:pt x="24" y="7"/>
                    </a:lnTo>
                    <a:lnTo>
                      <a:pt x="24" y="7"/>
                    </a:lnTo>
                    <a:lnTo>
                      <a:pt x="27" y="16"/>
                    </a:lnTo>
                    <a:lnTo>
                      <a:pt x="27" y="16"/>
                    </a:lnTo>
                    <a:lnTo>
                      <a:pt x="27" y="20"/>
                    </a:lnTo>
                    <a:lnTo>
                      <a:pt x="26" y="22"/>
                    </a:lnTo>
                    <a:lnTo>
                      <a:pt x="26" y="22"/>
                    </a:lnTo>
                    <a:lnTo>
                      <a:pt x="22" y="25"/>
                    </a:lnTo>
                    <a:lnTo>
                      <a:pt x="22" y="25"/>
                    </a:lnTo>
                    <a:lnTo>
                      <a:pt x="20" y="27"/>
                    </a:lnTo>
                    <a:lnTo>
                      <a:pt x="17" y="27"/>
                    </a:lnTo>
                    <a:lnTo>
                      <a:pt x="17" y="27"/>
                    </a:lnTo>
                    <a:lnTo>
                      <a:pt x="8" y="25"/>
                    </a:lnTo>
                    <a:lnTo>
                      <a:pt x="8" y="25"/>
                    </a:lnTo>
                    <a:lnTo>
                      <a:pt x="6" y="25"/>
                    </a:lnTo>
                    <a:lnTo>
                      <a:pt x="4" y="25"/>
                    </a:lnTo>
                    <a:lnTo>
                      <a:pt x="4" y="25"/>
                    </a:lnTo>
                    <a:lnTo>
                      <a:pt x="0" y="33"/>
                    </a:lnTo>
                    <a:lnTo>
                      <a:pt x="0" y="33"/>
                    </a:lnTo>
                    <a:lnTo>
                      <a:pt x="0" y="34"/>
                    </a:lnTo>
                    <a:lnTo>
                      <a:pt x="2" y="38"/>
                    </a:lnTo>
                    <a:lnTo>
                      <a:pt x="2" y="38"/>
                    </a:lnTo>
                    <a:lnTo>
                      <a:pt x="11" y="42"/>
                    </a:lnTo>
                    <a:lnTo>
                      <a:pt x="11" y="42"/>
                    </a:lnTo>
                    <a:lnTo>
                      <a:pt x="13" y="43"/>
                    </a:lnTo>
                    <a:lnTo>
                      <a:pt x="13" y="45"/>
                    </a:lnTo>
                    <a:lnTo>
                      <a:pt x="13" y="45"/>
                    </a:lnTo>
                    <a:lnTo>
                      <a:pt x="15" y="52"/>
                    </a:lnTo>
                    <a:lnTo>
                      <a:pt x="15" y="52"/>
                    </a:lnTo>
                    <a:lnTo>
                      <a:pt x="13" y="54"/>
                    </a:lnTo>
                    <a:lnTo>
                      <a:pt x="11" y="56"/>
                    </a:lnTo>
                    <a:lnTo>
                      <a:pt x="11" y="56"/>
                    </a:lnTo>
                    <a:lnTo>
                      <a:pt x="2" y="61"/>
                    </a:lnTo>
                    <a:lnTo>
                      <a:pt x="2" y="61"/>
                    </a:lnTo>
                    <a:lnTo>
                      <a:pt x="0" y="63"/>
                    </a:lnTo>
                    <a:lnTo>
                      <a:pt x="2" y="65"/>
                    </a:lnTo>
                    <a:lnTo>
                      <a:pt x="2" y="65"/>
                    </a:lnTo>
                    <a:lnTo>
                      <a:pt x="4" y="72"/>
                    </a:lnTo>
                    <a:lnTo>
                      <a:pt x="4" y="72"/>
                    </a:lnTo>
                    <a:lnTo>
                      <a:pt x="6" y="74"/>
                    </a:lnTo>
                    <a:lnTo>
                      <a:pt x="8" y="74"/>
                    </a:lnTo>
                    <a:lnTo>
                      <a:pt x="8" y="74"/>
                    </a:lnTo>
                    <a:lnTo>
                      <a:pt x="17" y="70"/>
                    </a:lnTo>
                    <a:lnTo>
                      <a:pt x="17" y="70"/>
                    </a:lnTo>
                    <a:lnTo>
                      <a:pt x="20" y="70"/>
                    </a:lnTo>
                    <a:lnTo>
                      <a:pt x="22" y="72"/>
                    </a:lnTo>
                    <a:lnTo>
                      <a:pt x="22" y="72"/>
                    </a:lnTo>
                    <a:lnTo>
                      <a:pt x="26" y="76"/>
                    </a:lnTo>
                    <a:lnTo>
                      <a:pt x="26" y="76"/>
                    </a:lnTo>
                    <a:lnTo>
                      <a:pt x="26" y="76"/>
                    </a:lnTo>
                    <a:lnTo>
                      <a:pt x="27" y="77"/>
                    </a:lnTo>
                    <a:lnTo>
                      <a:pt x="27" y="81"/>
                    </a:lnTo>
                    <a:lnTo>
                      <a:pt x="27" y="81"/>
                    </a:lnTo>
                    <a:lnTo>
                      <a:pt x="26" y="90"/>
                    </a:lnTo>
                    <a:lnTo>
                      <a:pt x="26" y="90"/>
                    </a:lnTo>
                    <a:lnTo>
                      <a:pt x="26" y="92"/>
                    </a:lnTo>
                    <a:lnTo>
                      <a:pt x="27" y="94"/>
                    </a:lnTo>
                    <a:lnTo>
                      <a:pt x="27" y="94"/>
                    </a:lnTo>
                    <a:close/>
                    <a:moveTo>
                      <a:pt x="42" y="67"/>
                    </a:moveTo>
                    <a:lnTo>
                      <a:pt x="42" y="67"/>
                    </a:lnTo>
                    <a:lnTo>
                      <a:pt x="36" y="61"/>
                    </a:lnTo>
                    <a:lnTo>
                      <a:pt x="33" y="56"/>
                    </a:lnTo>
                    <a:lnTo>
                      <a:pt x="31" y="49"/>
                    </a:lnTo>
                    <a:lnTo>
                      <a:pt x="31" y="42"/>
                    </a:lnTo>
                    <a:lnTo>
                      <a:pt x="31" y="42"/>
                    </a:lnTo>
                    <a:lnTo>
                      <a:pt x="36" y="36"/>
                    </a:lnTo>
                    <a:lnTo>
                      <a:pt x="42" y="31"/>
                    </a:lnTo>
                    <a:lnTo>
                      <a:pt x="49" y="31"/>
                    </a:lnTo>
                    <a:lnTo>
                      <a:pt x="56" y="31"/>
                    </a:lnTo>
                    <a:lnTo>
                      <a:pt x="56" y="31"/>
                    </a:lnTo>
                    <a:lnTo>
                      <a:pt x="62" y="36"/>
                    </a:lnTo>
                    <a:lnTo>
                      <a:pt x="65" y="42"/>
                    </a:lnTo>
                    <a:lnTo>
                      <a:pt x="67" y="49"/>
                    </a:lnTo>
                    <a:lnTo>
                      <a:pt x="65" y="56"/>
                    </a:lnTo>
                    <a:lnTo>
                      <a:pt x="65" y="56"/>
                    </a:lnTo>
                    <a:lnTo>
                      <a:pt x="62" y="61"/>
                    </a:lnTo>
                    <a:lnTo>
                      <a:pt x="56" y="65"/>
                    </a:lnTo>
                    <a:lnTo>
                      <a:pt x="49" y="67"/>
                    </a:lnTo>
                    <a:lnTo>
                      <a:pt x="42" y="67"/>
                    </a:lnTo>
                    <a:lnTo>
                      <a:pt x="42" y="67"/>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370"/>
              <p:cNvSpPr>
                <a:spLocks/>
              </p:cNvSpPr>
              <p:nvPr/>
            </p:nvSpPr>
            <p:spPr bwMode="auto">
              <a:xfrm>
                <a:off x="1719262" y="3370263"/>
                <a:ext cx="31750" cy="30163"/>
              </a:xfrm>
              <a:custGeom>
                <a:avLst/>
                <a:gdLst>
                  <a:gd name="T0" fmla="*/ 22 w 40"/>
                  <a:gd name="T1" fmla="*/ 40 h 40"/>
                  <a:gd name="T2" fmla="*/ 20 w 40"/>
                  <a:gd name="T3" fmla="*/ 40 h 40"/>
                  <a:gd name="T4" fmla="*/ 20 w 40"/>
                  <a:gd name="T5" fmla="*/ 40 h 40"/>
                  <a:gd name="T6" fmla="*/ 13 w 40"/>
                  <a:gd name="T7" fmla="*/ 38 h 40"/>
                  <a:gd name="T8" fmla="*/ 6 w 40"/>
                  <a:gd name="T9" fmla="*/ 34 h 40"/>
                  <a:gd name="T10" fmla="*/ 2 w 40"/>
                  <a:gd name="T11" fmla="*/ 27 h 40"/>
                  <a:gd name="T12" fmla="*/ 0 w 40"/>
                  <a:gd name="T13" fmla="*/ 20 h 40"/>
                  <a:gd name="T14" fmla="*/ 0 w 40"/>
                  <a:gd name="T15" fmla="*/ 20 h 40"/>
                  <a:gd name="T16" fmla="*/ 0 w 40"/>
                  <a:gd name="T17" fmla="*/ 20 h 40"/>
                  <a:gd name="T18" fmla="*/ 2 w 40"/>
                  <a:gd name="T19" fmla="*/ 13 h 40"/>
                  <a:gd name="T20" fmla="*/ 6 w 40"/>
                  <a:gd name="T21" fmla="*/ 6 h 40"/>
                  <a:gd name="T22" fmla="*/ 13 w 40"/>
                  <a:gd name="T23" fmla="*/ 2 h 40"/>
                  <a:gd name="T24" fmla="*/ 20 w 40"/>
                  <a:gd name="T25" fmla="*/ 0 h 40"/>
                  <a:gd name="T26" fmla="*/ 22 w 40"/>
                  <a:gd name="T27" fmla="*/ 0 h 40"/>
                  <a:gd name="T28" fmla="*/ 22 w 40"/>
                  <a:gd name="T29" fmla="*/ 0 h 40"/>
                  <a:gd name="T30" fmla="*/ 29 w 40"/>
                  <a:gd name="T31" fmla="*/ 2 h 40"/>
                  <a:gd name="T32" fmla="*/ 34 w 40"/>
                  <a:gd name="T33" fmla="*/ 6 h 40"/>
                  <a:gd name="T34" fmla="*/ 38 w 40"/>
                  <a:gd name="T35" fmla="*/ 13 h 40"/>
                  <a:gd name="T36" fmla="*/ 40 w 40"/>
                  <a:gd name="T37" fmla="*/ 20 h 40"/>
                  <a:gd name="T38" fmla="*/ 40 w 40"/>
                  <a:gd name="T39" fmla="*/ 20 h 40"/>
                  <a:gd name="T40" fmla="*/ 40 w 40"/>
                  <a:gd name="T41" fmla="*/ 20 h 40"/>
                  <a:gd name="T42" fmla="*/ 38 w 40"/>
                  <a:gd name="T43" fmla="*/ 27 h 40"/>
                  <a:gd name="T44" fmla="*/ 34 w 40"/>
                  <a:gd name="T45" fmla="*/ 34 h 40"/>
                  <a:gd name="T46" fmla="*/ 29 w 40"/>
                  <a:gd name="T47" fmla="*/ 38 h 40"/>
                  <a:gd name="T48" fmla="*/ 22 w 40"/>
                  <a:gd name="T49" fmla="*/ 40 h 40"/>
                  <a:gd name="T50" fmla="*/ 22 w 40"/>
                  <a:gd name="T5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 h="40">
                    <a:moveTo>
                      <a:pt x="22" y="40"/>
                    </a:moveTo>
                    <a:lnTo>
                      <a:pt x="20" y="40"/>
                    </a:lnTo>
                    <a:lnTo>
                      <a:pt x="20" y="40"/>
                    </a:lnTo>
                    <a:lnTo>
                      <a:pt x="13" y="38"/>
                    </a:lnTo>
                    <a:lnTo>
                      <a:pt x="6" y="34"/>
                    </a:lnTo>
                    <a:lnTo>
                      <a:pt x="2" y="27"/>
                    </a:lnTo>
                    <a:lnTo>
                      <a:pt x="0" y="20"/>
                    </a:lnTo>
                    <a:lnTo>
                      <a:pt x="0" y="20"/>
                    </a:lnTo>
                    <a:lnTo>
                      <a:pt x="0" y="20"/>
                    </a:lnTo>
                    <a:lnTo>
                      <a:pt x="2" y="13"/>
                    </a:lnTo>
                    <a:lnTo>
                      <a:pt x="6" y="6"/>
                    </a:lnTo>
                    <a:lnTo>
                      <a:pt x="13" y="2"/>
                    </a:lnTo>
                    <a:lnTo>
                      <a:pt x="20" y="0"/>
                    </a:lnTo>
                    <a:lnTo>
                      <a:pt x="22" y="0"/>
                    </a:lnTo>
                    <a:lnTo>
                      <a:pt x="22" y="0"/>
                    </a:lnTo>
                    <a:lnTo>
                      <a:pt x="29" y="2"/>
                    </a:lnTo>
                    <a:lnTo>
                      <a:pt x="34" y="6"/>
                    </a:lnTo>
                    <a:lnTo>
                      <a:pt x="38" y="13"/>
                    </a:lnTo>
                    <a:lnTo>
                      <a:pt x="40" y="20"/>
                    </a:lnTo>
                    <a:lnTo>
                      <a:pt x="40" y="20"/>
                    </a:lnTo>
                    <a:lnTo>
                      <a:pt x="40" y="20"/>
                    </a:lnTo>
                    <a:lnTo>
                      <a:pt x="38" y="27"/>
                    </a:lnTo>
                    <a:lnTo>
                      <a:pt x="34" y="34"/>
                    </a:lnTo>
                    <a:lnTo>
                      <a:pt x="29" y="38"/>
                    </a:lnTo>
                    <a:lnTo>
                      <a:pt x="22" y="40"/>
                    </a:lnTo>
                    <a:lnTo>
                      <a:pt x="22" y="4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5" name="Group 4"/>
          <p:cNvGrpSpPr/>
          <p:nvPr/>
        </p:nvGrpSpPr>
        <p:grpSpPr>
          <a:xfrm>
            <a:off x="4343400" y="2149865"/>
            <a:ext cx="3749040" cy="4273477"/>
            <a:chOff x="4343400" y="2149865"/>
            <a:chExt cx="3749040" cy="4273477"/>
          </a:xfrm>
        </p:grpSpPr>
        <p:sp>
          <p:nvSpPr>
            <p:cNvPr id="12" name="TextBox 11"/>
            <p:cNvSpPr txBox="1"/>
            <p:nvPr/>
          </p:nvSpPr>
          <p:spPr>
            <a:xfrm>
              <a:off x="4343400" y="4868862"/>
              <a:ext cx="3749040" cy="1554480"/>
            </a:xfrm>
            <a:prstGeom prst="rect">
              <a:avLst/>
            </a:prstGeom>
            <a:noFill/>
          </p:spPr>
          <p:txBody>
            <a:bodyPr wrap="square" lIns="91440" tIns="91440" rIns="91440" bIns="91440" rtlCol="0">
              <a:noAutofit/>
            </a:bodyPr>
            <a:lstStyle/>
            <a:p>
              <a:pPr lvl="0" algn="ctr">
                <a:spcAft>
                  <a:spcPts val="600"/>
                </a:spcAft>
              </a:pPr>
              <a:r>
                <a:rPr lang="en-US" sz="2400" b="1" dirty="0" smtClean="0">
                  <a:solidFill>
                    <a:srgbClr val="0072C6"/>
                  </a:solidFill>
                </a:rPr>
                <a:t>Transaction log backups </a:t>
              </a:r>
              <a:br>
                <a:rPr lang="en-US" sz="2400" b="1" dirty="0" smtClean="0">
                  <a:solidFill>
                    <a:srgbClr val="0072C6"/>
                  </a:solidFill>
                </a:rPr>
              </a:br>
              <a:r>
                <a:rPr lang="en-US" sz="2400" b="1" dirty="0" smtClean="0">
                  <a:solidFill>
                    <a:srgbClr val="0072C6"/>
                  </a:solidFill>
                </a:rPr>
                <a:t>for point-in-time recovery</a:t>
              </a:r>
              <a:endParaRPr lang="en-US" sz="2400" b="1" dirty="0">
                <a:solidFill>
                  <a:srgbClr val="0072C6"/>
                </a:solidFill>
              </a:endParaRPr>
            </a:p>
          </p:txBody>
        </p:sp>
        <p:grpSp>
          <p:nvGrpSpPr>
            <p:cNvPr id="158" name="Group 157"/>
            <p:cNvGrpSpPr>
              <a:grpSpLocks noChangeAspect="1"/>
            </p:cNvGrpSpPr>
            <p:nvPr/>
          </p:nvGrpSpPr>
          <p:grpSpPr>
            <a:xfrm>
              <a:off x="5212080" y="2149865"/>
              <a:ext cx="2011680" cy="2280843"/>
              <a:chOff x="9148762" y="2082800"/>
              <a:chExt cx="450851" cy="511175"/>
            </a:xfrm>
          </p:grpSpPr>
          <p:sp>
            <p:nvSpPr>
              <p:cNvPr id="159" name="Freeform 916"/>
              <p:cNvSpPr>
                <a:spLocks/>
              </p:cNvSpPr>
              <p:nvPr/>
            </p:nvSpPr>
            <p:spPr bwMode="auto">
              <a:xfrm>
                <a:off x="9502775" y="2174875"/>
                <a:ext cx="60325" cy="60325"/>
              </a:xfrm>
              <a:custGeom>
                <a:avLst/>
                <a:gdLst>
                  <a:gd name="T0" fmla="*/ 77 w 77"/>
                  <a:gd name="T1" fmla="*/ 29 h 76"/>
                  <a:gd name="T2" fmla="*/ 48 w 77"/>
                  <a:gd name="T3" fmla="*/ 0 h 76"/>
                  <a:gd name="T4" fmla="*/ 0 w 77"/>
                  <a:gd name="T5" fmla="*/ 45 h 76"/>
                  <a:gd name="T6" fmla="*/ 28 w 77"/>
                  <a:gd name="T7" fmla="*/ 76 h 76"/>
                  <a:gd name="T8" fmla="*/ 77 w 77"/>
                  <a:gd name="T9" fmla="*/ 29 h 76"/>
                </a:gdLst>
                <a:ahLst/>
                <a:cxnLst>
                  <a:cxn ang="0">
                    <a:pos x="T0" y="T1"/>
                  </a:cxn>
                  <a:cxn ang="0">
                    <a:pos x="T2" y="T3"/>
                  </a:cxn>
                  <a:cxn ang="0">
                    <a:pos x="T4" y="T5"/>
                  </a:cxn>
                  <a:cxn ang="0">
                    <a:pos x="T6" y="T7"/>
                  </a:cxn>
                  <a:cxn ang="0">
                    <a:pos x="T8" y="T9"/>
                  </a:cxn>
                </a:cxnLst>
                <a:rect l="0" t="0" r="r" b="b"/>
                <a:pathLst>
                  <a:path w="77" h="76">
                    <a:moveTo>
                      <a:pt x="77" y="29"/>
                    </a:moveTo>
                    <a:lnTo>
                      <a:pt x="48" y="0"/>
                    </a:lnTo>
                    <a:lnTo>
                      <a:pt x="0" y="45"/>
                    </a:lnTo>
                    <a:lnTo>
                      <a:pt x="28" y="76"/>
                    </a:lnTo>
                    <a:lnTo>
                      <a:pt x="77" y="29"/>
                    </a:lnTo>
                    <a:close/>
                  </a:path>
                </a:pathLst>
              </a:custGeom>
              <a:solidFill>
                <a:srgbClr val="0086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917"/>
              <p:cNvSpPr>
                <a:spLocks/>
              </p:cNvSpPr>
              <p:nvPr/>
            </p:nvSpPr>
            <p:spPr bwMode="auto">
              <a:xfrm>
                <a:off x="9528175" y="2139950"/>
                <a:ext cx="71438" cy="71438"/>
              </a:xfrm>
              <a:custGeom>
                <a:avLst/>
                <a:gdLst>
                  <a:gd name="T0" fmla="*/ 90 w 90"/>
                  <a:gd name="T1" fmla="*/ 62 h 90"/>
                  <a:gd name="T2" fmla="*/ 29 w 90"/>
                  <a:gd name="T3" fmla="*/ 0 h 90"/>
                  <a:gd name="T4" fmla="*/ 0 w 90"/>
                  <a:gd name="T5" fmla="*/ 29 h 90"/>
                  <a:gd name="T6" fmla="*/ 61 w 90"/>
                  <a:gd name="T7" fmla="*/ 90 h 90"/>
                  <a:gd name="T8" fmla="*/ 90 w 90"/>
                  <a:gd name="T9" fmla="*/ 62 h 90"/>
                </a:gdLst>
                <a:ahLst/>
                <a:cxnLst>
                  <a:cxn ang="0">
                    <a:pos x="T0" y="T1"/>
                  </a:cxn>
                  <a:cxn ang="0">
                    <a:pos x="T2" y="T3"/>
                  </a:cxn>
                  <a:cxn ang="0">
                    <a:pos x="T4" y="T5"/>
                  </a:cxn>
                  <a:cxn ang="0">
                    <a:pos x="T6" y="T7"/>
                  </a:cxn>
                  <a:cxn ang="0">
                    <a:pos x="T8" y="T9"/>
                  </a:cxn>
                </a:cxnLst>
                <a:rect l="0" t="0" r="r" b="b"/>
                <a:pathLst>
                  <a:path w="90" h="90">
                    <a:moveTo>
                      <a:pt x="90" y="62"/>
                    </a:moveTo>
                    <a:lnTo>
                      <a:pt x="29" y="0"/>
                    </a:lnTo>
                    <a:lnTo>
                      <a:pt x="0" y="29"/>
                    </a:lnTo>
                    <a:lnTo>
                      <a:pt x="61" y="90"/>
                    </a:lnTo>
                    <a:lnTo>
                      <a:pt x="90" y="62"/>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918"/>
              <p:cNvSpPr>
                <a:spLocks/>
              </p:cNvSpPr>
              <p:nvPr/>
            </p:nvSpPr>
            <p:spPr bwMode="auto">
              <a:xfrm>
                <a:off x="9540875" y="2152650"/>
                <a:ext cx="58738" cy="58738"/>
              </a:xfrm>
              <a:custGeom>
                <a:avLst/>
                <a:gdLst>
                  <a:gd name="T0" fmla="*/ 74 w 74"/>
                  <a:gd name="T1" fmla="*/ 45 h 73"/>
                  <a:gd name="T2" fmla="*/ 29 w 74"/>
                  <a:gd name="T3" fmla="*/ 0 h 73"/>
                  <a:gd name="T4" fmla="*/ 0 w 74"/>
                  <a:gd name="T5" fmla="*/ 28 h 73"/>
                  <a:gd name="T6" fmla="*/ 45 w 74"/>
                  <a:gd name="T7" fmla="*/ 73 h 73"/>
                  <a:gd name="T8" fmla="*/ 74 w 74"/>
                  <a:gd name="T9" fmla="*/ 45 h 73"/>
                </a:gdLst>
                <a:ahLst/>
                <a:cxnLst>
                  <a:cxn ang="0">
                    <a:pos x="T0" y="T1"/>
                  </a:cxn>
                  <a:cxn ang="0">
                    <a:pos x="T2" y="T3"/>
                  </a:cxn>
                  <a:cxn ang="0">
                    <a:pos x="T4" y="T5"/>
                  </a:cxn>
                  <a:cxn ang="0">
                    <a:pos x="T6" y="T7"/>
                  </a:cxn>
                  <a:cxn ang="0">
                    <a:pos x="T8" y="T9"/>
                  </a:cxn>
                </a:cxnLst>
                <a:rect l="0" t="0" r="r" b="b"/>
                <a:pathLst>
                  <a:path w="74" h="73">
                    <a:moveTo>
                      <a:pt x="74" y="45"/>
                    </a:moveTo>
                    <a:lnTo>
                      <a:pt x="29" y="0"/>
                    </a:lnTo>
                    <a:lnTo>
                      <a:pt x="0" y="28"/>
                    </a:lnTo>
                    <a:lnTo>
                      <a:pt x="45" y="73"/>
                    </a:lnTo>
                    <a:lnTo>
                      <a:pt x="74" y="45"/>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Rectangle 919"/>
              <p:cNvSpPr>
                <a:spLocks noChangeArrowheads="1"/>
              </p:cNvSpPr>
              <p:nvPr/>
            </p:nvSpPr>
            <p:spPr bwMode="auto">
              <a:xfrm>
                <a:off x="9342437" y="2132013"/>
                <a:ext cx="50800" cy="28575"/>
              </a:xfrm>
              <a:prstGeom prst="rect">
                <a:avLst/>
              </a:prstGeom>
              <a:solidFill>
                <a:srgbClr val="0086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Rectangle 920"/>
              <p:cNvSpPr>
                <a:spLocks noChangeArrowheads="1"/>
              </p:cNvSpPr>
              <p:nvPr/>
            </p:nvSpPr>
            <p:spPr bwMode="auto">
              <a:xfrm>
                <a:off x="9317037" y="2082800"/>
                <a:ext cx="101600" cy="49213"/>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Rectangle 921"/>
              <p:cNvSpPr>
                <a:spLocks noChangeArrowheads="1"/>
              </p:cNvSpPr>
              <p:nvPr/>
            </p:nvSpPr>
            <p:spPr bwMode="auto">
              <a:xfrm>
                <a:off x="9342437" y="2082800"/>
                <a:ext cx="76200" cy="49213"/>
              </a:xfrm>
              <a:prstGeom prst="rect">
                <a:avLst/>
              </a:prstGeom>
              <a:solidFill>
                <a:srgbClr val="58585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922"/>
              <p:cNvSpPr>
                <a:spLocks/>
              </p:cNvSpPr>
              <p:nvPr/>
            </p:nvSpPr>
            <p:spPr bwMode="auto">
              <a:xfrm>
                <a:off x="9148762" y="2155825"/>
                <a:ext cx="438150" cy="438150"/>
              </a:xfrm>
              <a:custGeom>
                <a:avLst/>
                <a:gdLst>
                  <a:gd name="T0" fmla="*/ 0 w 552"/>
                  <a:gd name="T1" fmla="*/ 275 h 552"/>
                  <a:gd name="T2" fmla="*/ 5 w 552"/>
                  <a:gd name="T3" fmla="*/ 220 h 552"/>
                  <a:gd name="T4" fmla="*/ 21 w 552"/>
                  <a:gd name="T5" fmla="*/ 169 h 552"/>
                  <a:gd name="T6" fmla="*/ 46 w 552"/>
                  <a:gd name="T7" fmla="*/ 122 h 552"/>
                  <a:gd name="T8" fmla="*/ 81 w 552"/>
                  <a:gd name="T9" fmla="*/ 81 h 552"/>
                  <a:gd name="T10" fmla="*/ 120 w 552"/>
                  <a:gd name="T11" fmla="*/ 47 h 552"/>
                  <a:gd name="T12" fmla="*/ 167 w 552"/>
                  <a:gd name="T13" fmla="*/ 22 h 552"/>
                  <a:gd name="T14" fmla="*/ 219 w 552"/>
                  <a:gd name="T15" fmla="*/ 6 h 552"/>
                  <a:gd name="T16" fmla="*/ 275 w 552"/>
                  <a:gd name="T17" fmla="*/ 0 h 552"/>
                  <a:gd name="T18" fmla="*/ 304 w 552"/>
                  <a:gd name="T19" fmla="*/ 2 h 552"/>
                  <a:gd name="T20" fmla="*/ 357 w 552"/>
                  <a:gd name="T21" fmla="*/ 13 h 552"/>
                  <a:gd name="T22" fmla="*/ 408 w 552"/>
                  <a:gd name="T23" fmla="*/ 33 h 552"/>
                  <a:gd name="T24" fmla="*/ 451 w 552"/>
                  <a:gd name="T25" fmla="*/ 63 h 552"/>
                  <a:gd name="T26" fmla="*/ 489 w 552"/>
                  <a:gd name="T27" fmla="*/ 101 h 552"/>
                  <a:gd name="T28" fmla="*/ 517 w 552"/>
                  <a:gd name="T29" fmla="*/ 144 h 552"/>
                  <a:gd name="T30" fmla="*/ 539 w 552"/>
                  <a:gd name="T31" fmla="*/ 194 h 552"/>
                  <a:gd name="T32" fmla="*/ 550 w 552"/>
                  <a:gd name="T33" fmla="*/ 248 h 552"/>
                  <a:gd name="T34" fmla="*/ 552 w 552"/>
                  <a:gd name="T35" fmla="*/ 275 h 552"/>
                  <a:gd name="T36" fmla="*/ 546 w 552"/>
                  <a:gd name="T37" fmla="*/ 331 h 552"/>
                  <a:gd name="T38" fmla="*/ 530 w 552"/>
                  <a:gd name="T39" fmla="*/ 383 h 552"/>
                  <a:gd name="T40" fmla="*/ 505 w 552"/>
                  <a:gd name="T41" fmla="*/ 430 h 552"/>
                  <a:gd name="T42" fmla="*/ 471 w 552"/>
                  <a:gd name="T43" fmla="*/ 471 h 552"/>
                  <a:gd name="T44" fmla="*/ 429 w 552"/>
                  <a:gd name="T45" fmla="*/ 505 h 552"/>
                  <a:gd name="T46" fmla="*/ 383 w 552"/>
                  <a:gd name="T47" fmla="*/ 531 h 552"/>
                  <a:gd name="T48" fmla="*/ 331 w 552"/>
                  <a:gd name="T49" fmla="*/ 547 h 552"/>
                  <a:gd name="T50" fmla="*/ 275 w 552"/>
                  <a:gd name="T51" fmla="*/ 552 h 552"/>
                  <a:gd name="T52" fmla="*/ 248 w 552"/>
                  <a:gd name="T53" fmla="*/ 550 h 552"/>
                  <a:gd name="T54" fmla="*/ 194 w 552"/>
                  <a:gd name="T55" fmla="*/ 540 h 552"/>
                  <a:gd name="T56" fmla="*/ 144 w 552"/>
                  <a:gd name="T57" fmla="*/ 518 h 552"/>
                  <a:gd name="T58" fmla="*/ 100 w 552"/>
                  <a:gd name="T59" fmla="*/ 489 h 552"/>
                  <a:gd name="T60" fmla="*/ 63 w 552"/>
                  <a:gd name="T61" fmla="*/ 452 h 552"/>
                  <a:gd name="T62" fmla="*/ 32 w 552"/>
                  <a:gd name="T63" fmla="*/ 408 h 552"/>
                  <a:gd name="T64" fmla="*/ 10 w 552"/>
                  <a:gd name="T65" fmla="*/ 358 h 552"/>
                  <a:gd name="T66" fmla="*/ 0 w 552"/>
                  <a:gd name="T67" fmla="*/ 304 h 552"/>
                  <a:gd name="T68" fmla="*/ 0 w 552"/>
                  <a:gd name="T69" fmla="*/ 275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52" h="552">
                    <a:moveTo>
                      <a:pt x="0" y="275"/>
                    </a:moveTo>
                    <a:lnTo>
                      <a:pt x="0" y="275"/>
                    </a:lnTo>
                    <a:lnTo>
                      <a:pt x="0" y="248"/>
                    </a:lnTo>
                    <a:lnTo>
                      <a:pt x="5" y="220"/>
                    </a:lnTo>
                    <a:lnTo>
                      <a:pt x="10" y="194"/>
                    </a:lnTo>
                    <a:lnTo>
                      <a:pt x="21" y="169"/>
                    </a:lnTo>
                    <a:lnTo>
                      <a:pt x="32" y="144"/>
                    </a:lnTo>
                    <a:lnTo>
                      <a:pt x="46" y="122"/>
                    </a:lnTo>
                    <a:lnTo>
                      <a:pt x="63" y="101"/>
                    </a:lnTo>
                    <a:lnTo>
                      <a:pt x="81" y="81"/>
                    </a:lnTo>
                    <a:lnTo>
                      <a:pt x="100" y="63"/>
                    </a:lnTo>
                    <a:lnTo>
                      <a:pt x="120" y="47"/>
                    </a:lnTo>
                    <a:lnTo>
                      <a:pt x="144" y="33"/>
                    </a:lnTo>
                    <a:lnTo>
                      <a:pt x="167" y="22"/>
                    </a:lnTo>
                    <a:lnTo>
                      <a:pt x="194" y="13"/>
                    </a:lnTo>
                    <a:lnTo>
                      <a:pt x="219" y="6"/>
                    </a:lnTo>
                    <a:lnTo>
                      <a:pt x="248" y="2"/>
                    </a:lnTo>
                    <a:lnTo>
                      <a:pt x="275" y="0"/>
                    </a:lnTo>
                    <a:lnTo>
                      <a:pt x="275" y="0"/>
                    </a:lnTo>
                    <a:lnTo>
                      <a:pt x="304" y="2"/>
                    </a:lnTo>
                    <a:lnTo>
                      <a:pt x="331" y="6"/>
                    </a:lnTo>
                    <a:lnTo>
                      <a:pt x="357" y="13"/>
                    </a:lnTo>
                    <a:lnTo>
                      <a:pt x="383" y="22"/>
                    </a:lnTo>
                    <a:lnTo>
                      <a:pt x="408" y="33"/>
                    </a:lnTo>
                    <a:lnTo>
                      <a:pt x="429" y="47"/>
                    </a:lnTo>
                    <a:lnTo>
                      <a:pt x="451" y="63"/>
                    </a:lnTo>
                    <a:lnTo>
                      <a:pt x="471" y="81"/>
                    </a:lnTo>
                    <a:lnTo>
                      <a:pt x="489" y="101"/>
                    </a:lnTo>
                    <a:lnTo>
                      <a:pt x="505" y="122"/>
                    </a:lnTo>
                    <a:lnTo>
                      <a:pt x="517" y="144"/>
                    </a:lnTo>
                    <a:lnTo>
                      <a:pt x="530" y="169"/>
                    </a:lnTo>
                    <a:lnTo>
                      <a:pt x="539" y="194"/>
                    </a:lnTo>
                    <a:lnTo>
                      <a:pt x="546" y="220"/>
                    </a:lnTo>
                    <a:lnTo>
                      <a:pt x="550" y="248"/>
                    </a:lnTo>
                    <a:lnTo>
                      <a:pt x="552" y="275"/>
                    </a:lnTo>
                    <a:lnTo>
                      <a:pt x="552" y="275"/>
                    </a:lnTo>
                    <a:lnTo>
                      <a:pt x="550" y="304"/>
                    </a:lnTo>
                    <a:lnTo>
                      <a:pt x="546" y="331"/>
                    </a:lnTo>
                    <a:lnTo>
                      <a:pt x="539" y="358"/>
                    </a:lnTo>
                    <a:lnTo>
                      <a:pt x="530" y="383"/>
                    </a:lnTo>
                    <a:lnTo>
                      <a:pt x="517" y="408"/>
                    </a:lnTo>
                    <a:lnTo>
                      <a:pt x="505" y="430"/>
                    </a:lnTo>
                    <a:lnTo>
                      <a:pt x="489" y="452"/>
                    </a:lnTo>
                    <a:lnTo>
                      <a:pt x="471" y="471"/>
                    </a:lnTo>
                    <a:lnTo>
                      <a:pt x="451" y="489"/>
                    </a:lnTo>
                    <a:lnTo>
                      <a:pt x="429" y="505"/>
                    </a:lnTo>
                    <a:lnTo>
                      <a:pt x="408" y="518"/>
                    </a:lnTo>
                    <a:lnTo>
                      <a:pt x="383" y="531"/>
                    </a:lnTo>
                    <a:lnTo>
                      <a:pt x="357" y="540"/>
                    </a:lnTo>
                    <a:lnTo>
                      <a:pt x="331" y="547"/>
                    </a:lnTo>
                    <a:lnTo>
                      <a:pt x="304" y="550"/>
                    </a:lnTo>
                    <a:lnTo>
                      <a:pt x="275" y="552"/>
                    </a:lnTo>
                    <a:lnTo>
                      <a:pt x="275" y="552"/>
                    </a:lnTo>
                    <a:lnTo>
                      <a:pt x="248" y="550"/>
                    </a:lnTo>
                    <a:lnTo>
                      <a:pt x="219" y="547"/>
                    </a:lnTo>
                    <a:lnTo>
                      <a:pt x="194" y="540"/>
                    </a:lnTo>
                    <a:lnTo>
                      <a:pt x="167" y="531"/>
                    </a:lnTo>
                    <a:lnTo>
                      <a:pt x="144" y="518"/>
                    </a:lnTo>
                    <a:lnTo>
                      <a:pt x="120" y="505"/>
                    </a:lnTo>
                    <a:lnTo>
                      <a:pt x="100" y="489"/>
                    </a:lnTo>
                    <a:lnTo>
                      <a:pt x="81" y="471"/>
                    </a:lnTo>
                    <a:lnTo>
                      <a:pt x="63" y="452"/>
                    </a:lnTo>
                    <a:lnTo>
                      <a:pt x="46" y="430"/>
                    </a:lnTo>
                    <a:lnTo>
                      <a:pt x="32" y="408"/>
                    </a:lnTo>
                    <a:lnTo>
                      <a:pt x="21" y="383"/>
                    </a:lnTo>
                    <a:lnTo>
                      <a:pt x="10" y="358"/>
                    </a:lnTo>
                    <a:lnTo>
                      <a:pt x="5" y="331"/>
                    </a:lnTo>
                    <a:lnTo>
                      <a:pt x="0" y="304"/>
                    </a:lnTo>
                    <a:lnTo>
                      <a:pt x="0" y="275"/>
                    </a:lnTo>
                    <a:lnTo>
                      <a:pt x="0" y="275"/>
                    </a:lnTo>
                    <a:close/>
                  </a:path>
                </a:pathLst>
              </a:custGeom>
              <a:solidFill>
                <a:srgbClr val="909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923"/>
              <p:cNvSpPr>
                <a:spLocks/>
              </p:cNvSpPr>
              <p:nvPr/>
            </p:nvSpPr>
            <p:spPr bwMode="auto">
              <a:xfrm>
                <a:off x="9170987" y="2176463"/>
                <a:ext cx="392113" cy="393700"/>
              </a:xfrm>
              <a:custGeom>
                <a:avLst/>
                <a:gdLst>
                  <a:gd name="T0" fmla="*/ 0 w 495"/>
                  <a:gd name="T1" fmla="*/ 248 h 496"/>
                  <a:gd name="T2" fmla="*/ 4 w 495"/>
                  <a:gd name="T3" fmla="*/ 198 h 496"/>
                  <a:gd name="T4" fmla="*/ 18 w 495"/>
                  <a:gd name="T5" fmla="*/ 151 h 496"/>
                  <a:gd name="T6" fmla="*/ 42 w 495"/>
                  <a:gd name="T7" fmla="*/ 110 h 496"/>
                  <a:gd name="T8" fmla="*/ 72 w 495"/>
                  <a:gd name="T9" fmla="*/ 72 h 496"/>
                  <a:gd name="T10" fmla="*/ 108 w 495"/>
                  <a:gd name="T11" fmla="*/ 43 h 496"/>
                  <a:gd name="T12" fmla="*/ 151 w 495"/>
                  <a:gd name="T13" fmla="*/ 20 h 496"/>
                  <a:gd name="T14" fmla="*/ 198 w 495"/>
                  <a:gd name="T15" fmla="*/ 6 h 496"/>
                  <a:gd name="T16" fmla="*/ 249 w 495"/>
                  <a:gd name="T17" fmla="*/ 0 h 496"/>
                  <a:gd name="T18" fmla="*/ 274 w 495"/>
                  <a:gd name="T19" fmla="*/ 2 h 496"/>
                  <a:gd name="T20" fmla="*/ 322 w 495"/>
                  <a:gd name="T21" fmla="*/ 11 h 496"/>
                  <a:gd name="T22" fmla="*/ 365 w 495"/>
                  <a:gd name="T23" fmla="*/ 31 h 496"/>
                  <a:gd name="T24" fmla="*/ 405 w 495"/>
                  <a:gd name="T25" fmla="*/ 56 h 496"/>
                  <a:gd name="T26" fmla="*/ 439 w 495"/>
                  <a:gd name="T27" fmla="*/ 90 h 496"/>
                  <a:gd name="T28" fmla="*/ 466 w 495"/>
                  <a:gd name="T29" fmla="*/ 130 h 496"/>
                  <a:gd name="T30" fmla="*/ 484 w 495"/>
                  <a:gd name="T31" fmla="*/ 175 h 496"/>
                  <a:gd name="T32" fmla="*/ 495 w 495"/>
                  <a:gd name="T33" fmla="*/ 223 h 496"/>
                  <a:gd name="T34" fmla="*/ 495 w 495"/>
                  <a:gd name="T35" fmla="*/ 248 h 496"/>
                  <a:gd name="T36" fmla="*/ 491 w 495"/>
                  <a:gd name="T37" fmla="*/ 299 h 496"/>
                  <a:gd name="T38" fmla="*/ 477 w 495"/>
                  <a:gd name="T39" fmla="*/ 345 h 496"/>
                  <a:gd name="T40" fmla="*/ 454 w 495"/>
                  <a:gd name="T41" fmla="*/ 387 h 496"/>
                  <a:gd name="T42" fmla="*/ 423 w 495"/>
                  <a:gd name="T43" fmla="*/ 423 h 496"/>
                  <a:gd name="T44" fmla="*/ 387 w 495"/>
                  <a:gd name="T45" fmla="*/ 453 h 496"/>
                  <a:gd name="T46" fmla="*/ 344 w 495"/>
                  <a:gd name="T47" fmla="*/ 477 h 496"/>
                  <a:gd name="T48" fmla="*/ 297 w 495"/>
                  <a:gd name="T49" fmla="*/ 491 h 496"/>
                  <a:gd name="T50" fmla="*/ 249 w 495"/>
                  <a:gd name="T51" fmla="*/ 496 h 496"/>
                  <a:gd name="T52" fmla="*/ 222 w 495"/>
                  <a:gd name="T53" fmla="*/ 495 h 496"/>
                  <a:gd name="T54" fmla="*/ 175 w 495"/>
                  <a:gd name="T55" fmla="*/ 486 h 496"/>
                  <a:gd name="T56" fmla="*/ 130 w 495"/>
                  <a:gd name="T57" fmla="*/ 466 h 496"/>
                  <a:gd name="T58" fmla="*/ 90 w 495"/>
                  <a:gd name="T59" fmla="*/ 439 h 496"/>
                  <a:gd name="T60" fmla="*/ 56 w 495"/>
                  <a:gd name="T61" fmla="*/ 407 h 496"/>
                  <a:gd name="T62" fmla="*/ 29 w 495"/>
                  <a:gd name="T63" fmla="*/ 367 h 496"/>
                  <a:gd name="T64" fmla="*/ 11 w 495"/>
                  <a:gd name="T65" fmla="*/ 322 h 496"/>
                  <a:gd name="T66" fmla="*/ 0 w 495"/>
                  <a:gd name="T67" fmla="*/ 273 h 496"/>
                  <a:gd name="T68" fmla="*/ 0 w 495"/>
                  <a:gd name="T69" fmla="*/ 248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5" h="496">
                    <a:moveTo>
                      <a:pt x="0" y="248"/>
                    </a:moveTo>
                    <a:lnTo>
                      <a:pt x="0" y="248"/>
                    </a:lnTo>
                    <a:lnTo>
                      <a:pt x="0" y="223"/>
                    </a:lnTo>
                    <a:lnTo>
                      <a:pt x="4" y="198"/>
                    </a:lnTo>
                    <a:lnTo>
                      <a:pt x="11" y="175"/>
                    </a:lnTo>
                    <a:lnTo>
                      <a:pt x="18" y="151"/>
                    </a:lnTo>
                    <a:lnTo>
                      <a:pt x="29" y="130"/>
                    </a:lnTo>
                    <a:lnTo>
                      <a:pt x="42" y="110"/>
                    </a:lnTo>
                    <a:lnTo>
                      <a:pt x="56" y="90"/>
                    </a:lnTo>
                    <a:lnTo>
                      <a:pt x="72" y="72"/>
                    </a:lnTo>
                    <a:lnTo>
                      <a:pt x="90" y="56"/>
                    </a:lnTo>
                    <a:lnTo>
                      <a:pt x="108" y="43"/>
                    </a:lnTo>
                    <a:lnTo>
                      <a:pt x="130" y="31"/>
                    </a:lnTo>
                    <a:lnTo>
                      <a:pt x="151" y="20"/>
                    </a:lnTo>
                    <a:lnTo>
                      <a:pt x="175" y="11"/>
                    </a:lnTo>
                    <a:lnTo>
                      <a:pt x="198" y="6"/>
                    </a:lnTo>
                    <a:lnTo>
                      <a:pt x="222" y="2"/>
                    </a:lnTo>
                    <a:lnTo>
                      <a:pt x="249" y="0"/>
                    </a:lnTo>
                    <a:lnTo>
                      <a:pt x="249" y="0"/>
                    </a:lnTo>
                    <a:lnTo>
                      <a:pt x="274" y="2"/>
                    </a:lnTo>
                    <a:lnTo>
                      <a:pt x="297" y="6"/>
                    </a:lnTo>
                    <a:lnTo>
                      <a:pt x="322" y="11"/>
                    </a:lnTo>
                    <a:lnTo>
                      <a:pt x="344" y="20"/>
                    </a:lnTo>
                    <a:lnTo>
                      <a:pt x="365" y="31"/>
                    </a:lnTo>
                    <a:lnTo>
                      <a:pt x="387" y="43"/>
                    </a:lnTo>
                    <a:lnTo>
                      <a:pt x="405" y="56"/>
                    </a:lnTo>
                    <a:lnTo>
                      <a:pt x="423" y="72"/>
                    </a:lnTo>
                    <a:lnTo>
                      <a:pt x="439" y="90"/>
                    </a:lnTo>
                    <a:lnTo>
                      <a:pt x="454" y="110"/>
                    </a:lnTo>
                    <a:lnTo>
                      <a:pt x="466" y="130"/>
                    </a:lnTo>
                    <a:lnTo>
                      <a:pt x="477" y="151"/>
                    </a:lnTo>
                    <a:lnTo>
                      <a:pt x="484" y="175"/>
                    </a:lnTo>
                    <a:lnTo>
                      <a:pt x="491" y="198"/>
                    </a:lnTo>
                    <a:lnTo>
                      <a:pt x="495" y="223"/>
                    </a:lnTo>
                    <a:lnTo>
                      <a:pt x="495" y="248"/>
                    </a:lnTo>
                    <a:lnTo>
                      <a:pt x="495" y="248"/>
                    </a:lnTo>
                    <a:lnTo>
                      <a:pt x="495" y="273"/>
                    </a:lnTo>
                    <a:lnTo>
                      <a:pt x="491" y="299"/>
                    </a:lnTo>
                    <a:lnTo>
                      <a:pt x="484" y="322"/>
                    </a:lnTo>
                    <a:lnTo>
                      <a:pt x="477" y="345"/>
                    </a:lnTo>
                    <a:lnTo>
                      <a:pt x="466" y="367"/>
                    </a:lnTo>
                    <a:lnTo>
                      <a:pt x="454" y="387"/>
                    </a:lnTo>
                    <a:lnTo>
                      <a:pt x="439" y="407"/>
                    </a:lnTo>
                    <a:lnTo>
                      <a:pt x="423" y="423"/>
                    </a:lnTo>
                    <a:lnTo>
                      <a:pt x="405" y="439"/>
                    </a:lnTo>
                    <a:lnTo>
                      <a:pt x="387" y="453"/>
                    </a:lnTo>
                    <a:lnTo>
                      <a:pt x="365" y="466"/>
                    </a:lnTo>
                    <a:lnTo>
                      <a:pt x="344" y="477"/>
                    </a:lnTo>
                    <a:lnTo>
                      <a:pt x="322" y="486"/>
                    </a:lnTo>
                    <a:lnTo>
                      <a:pt x="297" y="491"/>
                    </a:lnTo>
                    <a:lnTo>
                      <a:pt x="274" y="495"/>
                    </a:lnTo>
                    <a:lnTo>
                      <a:pt x="249" y="496"/>
                    </a:lnTo>
                    <a:lnTo>
                      <a:pt x="249" y="496"/>
                    </a:lnTo>
                    <a:lnTo>
                      <a:pt x="222" y="495"/>
                    </a:lnTo>
                    <a:lnTo>
                      <a:pt x="198" y="491"/>
                    </a:lnTo>
                    <a:lnTo>
                      <a:pt x="175" y="486"/>
                    </a:lnTo>
                    <a:lnTo>
                      <a:pt x="151" y="477"/>
                    </a:lnTo>
                    <a:lnTo>
                      <a:pt x="130" y="466"/>
                    </a:lnTo>
                    <a:lnTo>
                      <a:pt x="108" y="453"/>
                    </a:lnTo>
                    <a:lnTo>
                      <a:pt x="90" y="439"/>
                    </a:lnTo>
                    <a:lnTo>
                      <a:pt x="72" y="423"/>
                    </a:lnTo>
                    <a:lnTo>
                      <a:pt x="56" y="407"/>
                    </a:lnTo>
                    <a:lnTo>
                      <a:pt x="42" y="387"/>
                    </a:lnTo>
                    <a:lnTo>
                      <a:pt x="29" y="367"/>
                    </a:lnTo>
                    <a:lnTo>
                      <a:pt x="18" y="345"/>
                    </a:lnTo>
                    <a:lnTo>
                      <a:pt x="11" y="322"/>
                    </a:lnTo>
                    <a:lnTo>
                      <a:pt x="4" y="299"/>
                    </a:lnTo>
                    <a:lnTo>
                      <a:pt x="0" y="273"/>
                    </a:lnTo>
                    <a:lnTo>
                      <a:pt x="0" y="248"/>
                    </a:lnTo>
                    <a:lnTo>
                      <a:pt x="0" y="2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924"/>
              <p:cNvSpPr>
                <a:spLocks/>
              </p:cNvSpPr>
              <p:nvPr/>
            </p:nvSpPr>
            <p:spPr bwMode="auto">
              <a:xfrm>
                <a:off x="9366250" y="2176463"/>
                <a:ext cx="82550" cy="195263"/>
              </a:xfrm>
              <a:custGeom>
                <a:avLst/>
                <a:gdLst>
                  <a:gd name="T0" fmla="*/ 102 w 102"/>
                  <a:gd name="T1" fmla="*/ 24 h 247"/>
                  <a:gd name="T2" fmla="*/ 102 w 102"/>
                  <a:gd name="T3" fmla="*/ 24 h 247"/>
                  <a:gd name="T4" fmla="*/ 79 w 102"/>
                  <a:gd name="T5" fmla="*/ 13 h 247"/>
                  <a:gd name="T6" fmla="*/ 54 w 102"/>
                  <a:gd name="T7" fmla="*/ 6 h 247"/>
                  <a:gd name="T8" fmla="*/ 27 w 102"/>
                  <a:gd name="T9" fmla="*/ 2 h 247"/>
                  <a:gd name="T10" fmla="*/ 0 w 102"/>
                  <a:gd name="T11" fmla="*/ 0 h 247"/>
                  <a:gd name="T12" fmla="*/ 0 w 102"/>
                  <a:gd name="T13" fmla="*/ 0 h 247"/>
                  <a:gd name="T14" fmla="*/ 0 w 102"/>
                  <a:gd name="T15" fmla="*/ 247 h 247"/>
                  <a:gd name="T16" fmla="*/ 0 w 102"/>
                  <a:gd name="T17" fmla="*/ 247 h 247"/>
                  <a:gd name="T18" fmla="*/ 102 w 102"/>
                  <a:gd name="T19" fmla="*/ 2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247">
                    <a:moveTo>
                      <a:pt x="102" y="24"/>
                    </a:moveTo>
                    <a:lnTo>
                      <a:pt x="102" y="24"/>
                    </a:lnTo>
                    <a:lnTo>
                      <a:pt x="79" y="13"/>
                    </a:lnTo>
                    <a:lnTo>
                      <a:pt x="54" y="6"/>
                    </a:lnTo>
                    <a:lnTo>
                      <a:pt x="27" y="2"/>
                    </a:lnTo>
                    <a:lnTo>
                      <a:pt x="0" y="0"/>
                    </a:lnTo>
                    <a:lnTo>
                      <a:pt x="0" y="0"/>
                    </a:lnTo>
                    <a:lnTo>
                      <a:pt x="0" y="247"/>
                    </a:lnTo>
                    <a:lnTo>
                      <a:pt x="0" y="247"/>
                    </a:lnTo>
                    <a:lnTo>
                      <a:pt x="102" y="24"/>
                    </a:lnTo>
                    <a:close/>
                  </a:path>
                </a:pathLst>
              </a:custGeom>
              <a:solidFill>
                <a:srgbClr val="00BC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925"/>
              <p:cNvSpPr>
                <a:spLocks/>
              </p:cNvSpPr>
              <p:nvPr/>
            </p:nvSpPr>
            <p:spPr bwMode="auto">
              <a:xfrm>
                <a:off x="9366250" y="2176463"/>
                <a:ext cx="82550" cy="195263"/>
              </a:xfrm>
              <a:custGeom>
                <a:avLst/>
                <a:gdLst>
                  <a:gd name="T0" fmla="*/ 102 w 102"/>
                  <a:gd name="T1" fmla="*/ 24 h 247"/>
                  <a:gd name="T2" fmla="*/ 102 w 102"/>
                  <a:gd name="T3" fmla="*/ 24 h 247"/>
                  <a:gd name="T4" fmla="*/ 79 w 102"/>
                  <a:gd name="T5" fmla="*/ 13 h 247"/>
                  <a:gd name="T6" fmla="*/ 54 w 102"/>
                  <a:gd name="T7" fmla="*/ 6 h 247"/>
                  <a:gd name="T8" fmla="*/ 27 w 102"/>
                  <a:gd name="T9" fmla="*/ 2 h 247"/>
                  <a:gd name="T10" fmla="*/ 0 w 102"/>
                  <a:gd name="T11" fmla="*/ 0 h 247"/>
                  <a:gd name="T12" fmla="*/ 0 w 102"/>
                  <a:gd name="T13" fmla="*/ 0 h 247"/>
                  <a:gd name="T14" fmla="*/ 0 w 102"/>
                  <a:gd name="T15" fmla="*/ 247 h 247"/>
                  <a:gd name="T16" fmla="*/ 0 w 102"/>
                  <a:gd name="T17" fmla="*/ 247 h 247"/>
                  <a:gd name="T18" fmla="*/ 102 w 102"/>
                  <a:gd name="T19" fmla="*/ 2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247">
                    <a:moveTo>
                      <a:pt x="102" y="24"/>
                    </a:moveTo>
                    <a:lnTo>
                      <a:pt x="102" y="24"/>
                    </a:lnTo>
                    <a:lnTo>
                      <a:pt x="79" y="13"/>
                    </a:lnTo>
                    <a:lnTo>
                      <a:pt x="54" y="6"/>
                    </a:lnTo>
                    <a:lnTo>
                      <a:pt x="27" y="2"/>
                    </a:lnTo>
                    <a:lnTo>
                      <a:pt x="0" y="0"/>
                    </a:lnTo>
                    <a:lnTo>
                      <a:pt x="0" y="0"/>
                    </a:lnTo>
                    <a:lnTo>
                      <a:pt x="0" y="247"/>
                    </a:lnTo>
                    <a:lnTo>
                      <a:pt x="0" y="247"/>
                    </a:lnTo>
                    <a:lnTo>
                      <a:pt x="102" y="2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926"/>
              <p:cNvSpPr>
                <a:spLocks/>
              </p:cNvSpPr>
              <p:nvPr/>
            </p:nvSpPr>
            <p:spPr bwMode="auto">
              <a:xfrm>
                <a:off x="9317037" y="2325688"/>
                <a:ext cx="98425" cy="98425"/>
              </a:xfrm>
              <a:custGeom>
                <a:avLst/>
                <a:gdLst>
                  <a:gd name="T0" fmla="*/ 0 w 124"/>
                  <a:gd name="T1" fmla="*/ 61 h 124"/>
                  <a:gd name="T2" fmla="*/ 0 w 124"/>
                  <a:gd name="T3" fmla="*/ 61 h 124"/>
                  <a:gd name="T4" fmla="*/ 2 w 124"/>
                  <a:gd name="T5" fmla="*/ 49 h 124"/>
                  <a:gd name="T6" fmla="*/ 5 w 124"/>
                  <a:gd name="T7" fmla="*/ 38 h 124"/>
                  <a:gd name="T8" fmla="*/ 11 w 124"/>
                  <a:gd name="T9" fmla="*/ 27 h 124"/>
                  <a:gd name="T10" fmla="*/ 18 w 124"/>
                  <a:gd name="T11" fmla="*/ 18 h 124"/>
                  <a:gd name="T12" fmla="*/ 27 w 124"/>
                  <a:gd name="T13" fmla="*/ 9 h 124"/>
                  <a:gd name="T14" fmla="*/ 38 w 124"/>
                  <a:gd name="T15" fmla="*/ 4 h 124"/>
                  <a:gd name="T16" fmla="*/ 50 w 124"/>
                  <a:gd name="T17" fmla="*/ 0 h 124"/>
                  <a:gd name="T18" fmla="*/ 63 w 124"/>
                  <a:gd name="T19" fmla="*/ 0 h 124"/>
                  <a:gd name="T20" fmla="*/ 63 w 124"/>
                  <a:gd name="T21" fmla="*/ 0 h 124"/>
                  <a:gd name="T22" fmla="*/ 75 w 124"/>
                  <a:gd name="T23" fmla="*/ 0 h 124"/>
                  <a:gd name="T24" fmla="*/ 86 w 124"/>
                  <a:gd name="T25" fmla="*/ 4 h 124"/>
                  <a:gd name="T26" fmla="*/ 97 w 124"/>
                  <a:gd name="T27" fmla="*/ 9 h 124"/>
                  <a:gd name="T28" fmla="*/ 106 w 124"/>
                  <a:gd name="T29" fmla="*/ 18 h 124"/>
                  <a:gd name="T30" fmla="*/ 115 w 124"/>
                  <a:gd name="T31" fmla="*/ 27 h 124"/>
                  <a:gd name="T32" fmla="*/ 120 w 124"/>
                  <a:gd name="T33" fmla="*/ 38 h 124"/>
                  <a:gd name="T34" fmla="*/ 124 w 124"/>
                  <a:gd name="T35" fmla="*/ 49 h 124"/>
                  <a:gd name="T36" fmla="*/ 124 w 124"/>
                  <a:gd name="T37" fmla="*/ 61 h 124"/>
                  <a:gd name="T38" fmla="*/ 124 w 124"/>
                  <a:gd name="T39" fmla="*/ 61 h 124"/>
                  <a:gd name="T40" fmla="*/ 124 w 124"/>
                  <a:gd name="T41" fmla="*/ 74 h 124"/>
                  <a:gd name="T42" fmla="*/ 120 w 124"/>
                  <a:gd name="T43" fmla="*/ 86 h 124"/>
                  <a:gd name="T44" fmla="*/ 115 w 124"/>
                  <a:gd name="T45" fmla="*/ 97 h 124"/>
                  <a:gd name="T46" fmla="*/ 106 w 124"/>
                  <a:gd name="T47" fmla="*/ 106 h 124"/>
                  <a:gd name="T48" fmla="*/ 97 w 124"/>
                  <a:gd name="T49" fmla="*/ 113 h 124"/>
                  <a:gd name="T50" fmla="*/ 86 w 124"/>
                  <a:gd name="T51" fmla="*/ 119 h 124"/>
                  <a:gd name="T52" fmla="*/ 75 w 124"/>
                  <a:gd name="T53" fmla="*/ 122 h 124"/>
                  <a:gd name="T54" fmla="*/ 63 w 124"/>
                  <a:gd name="T55" fmla="*/ 124 h 124"/>
                  <a:gd name="T56" fmla="*/ 63 w 124"/>
                  <a:gd name="T57" fmla="*/ 124 h 124"/>
                  <a:gd name="T58" fmla="*/ 50 w 124"/>
                  <a:gd name="T59" fmla="*/ 122 h 124"/>
                  <a:gd name="T60" fmla="*/ 38 w 124"/>
                  <a:gd name="T61" fmla="*/ 119 h 124"/>
                  <a:gd name="T62" fmla="*/ 27 w 124"/>
                  <a:gd name="T63" fmla="*/ 113 h 124"/>
                  <a:gd name="T64" fmla="*/ 18 w 124"/>
                  <a:gd name="T65" fmla="*/ 106 h 124"/>
                  <a:gd name="T66" fmla="*/ 11 w 124"/>
                  <a:gd name="T67" fmla="*/ 97 h 124"/>
                  <a:gd name="T68" fmla="*/ 5 w 124"/>
                  <a:gd name="T69" fmla="*/ 86 h 124"/>
                  <a:gd name="T70" fmla="*/ 2 w 124"/>
                  <a:gd name="T71" fmla="*/ 74 h 124"/>
                  <a:gd name="T72" fmla="*/ 0 w 124"/>
                  <a:gd name="T73" fmla="*/ 61 h 124"/>
                  <a:gd name="T74" fmla="*/ 0 w 124"/>
                  <a:gd name="T75" fmla="*/ 61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24">
                    <a:moveTo>
                      <a:pt x="0" y="61"/>
                    </a:moveTo>
                    <a:lnTo>
                      <a:pt x="0" y="61"/>
                    </a:lnTo>
                    <a:lnTo>
                      <a:pt x="2" y="49"/>
                    </a:lnTo>
                    <a:lnTo>
                      <a:pt x="5" y="38"/>
                    </a:lnTo>
                    <a:lnTo>
                      <a:pt x="11" y="27"/>
                    </a:lnTo>
                    <a:lnTo>
                      <a:pt x="18" y="18"/>
                    </a:lnTo>
                    <a:lnTo>
                      <a:pt x="27" y="9"/>
                    </a:lnTo>
                    <a:lnTo>
                      <a:pt x="38" y="4"/>
                    </a:lnTo>
                    <a:lnTo>
                      <a:pt x="50" y="0"/>
                    </a:lnTo>
                    <a:lnTo>
                      <a:pt x="63" y="0"/>
                    </a:lnTo>
                    <a:lnTo>
                      <a:pt x="63" y="0"/>
                    </a:lnTo>
                    <a:lnTo>
                      <a:pt x="75" y="0"/>
                    </a:lnTo>
                    <a:lnTo>
                      <a:pt x="86" y="4"/>
                    </a:lnTo>
                    <a:lnTo>
                      <a:pt x="97" y="9"/>
                    </a:lnTo>
                    <a:lnTo>
                      <a:pt x="106" y="18"/>
                    </a:lnTo>
                    <a:lnTo>
                      <a:pt x="115" y="27"/>
                    </a:lnTo>
                    <a:lnTo>
                      <a:pt x="120" y="38"/>
                    </a:lnTo>
                    <a:lnTo>
                      <a:pt x="124" y="49"/>
                    </a:lnTo>
                    <a:lnTo>
                      <a:pt x="124" y="61"/>
                    </a:lnTo>
                    <a:lnTo>
                      <a:pt x="124" y="61"/>
                    </a:lnTo>
                    <a:lnTo>
                      <a:pt x="124" y="74"/>
                    </a:lnTo>
                    <a:lnTo>
                      <a:pt x="120" y="86"/>
                    </a:lnTo>
                    <a:lnTo>
                      <a:pt x="115" y="97"/>
                    </a:lnTo>
                    <a:lnTo>
                      <a:pt x="106" y="106"/>
                    </a:lnTo>
                    <a:lnTo>
                      <a:pt x="97" y="113"/>
                    </a:lnTo>
                    <a:lnTo>
                      <a:pt x="86" y="119"/>
                    </a:lnTo>
                    <a:lnTo>
                      <a:pt x="75" y="122"/>
                    </a:lnTo>
                    <a:lnTo>
                      <a:pt x="63" y="124"/>
                    </a:lnTo>
                    <a:lnTo>
                      <a:pt x="63" y="124"/>
                    </a:lnTo>
                    <a:lnTo>
                      <a:pt x="50" y="122"/>
                    </a:lnTo>
                    <a:lnTo>
                      <a:pt x="38" y="119"/>
                    </a:lnTo>
                    <a:lnTo>
                      <a:pt x="27" y="113"/>
                    </a:lnTo>
                    <a:lnTo>
                      <a:pt x="18" y="106"/>
                    </a:lnTo>
                    <a:lnTo>
                      <a:pt x="11" y="97"/>
                    </a:lnTo>
                    <a:lnTo>
                      <a:pt x="5" y="86"/>
                    </a:lnTo>
                    <a:lnTo>
                      <a:pt x="2" y="74"/>
                    </a:lnTo>
                    <a:lnTo>
                      <a:pt x="0" y="61"/>
                    </a:lnTo>
                    <a:lnTo>
                      <a:pt x="0" y="61"/>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927"/>
              <p:cNvSpPr>
                <a:spLocks noEditPoints="1"/>
              </p:cNvSpPr>
              <p:nvPr/>
            </p:nvSpPr>
            <p:spPr bwMode="auto">
              <a:xfrm>
                <a:off x="9209087" y="2198688"/>
                <a:ext cx="317500" cy="100013"/>
              </a:xfrm>
              <a:custGeom>
                <a:avLst/>
                <a:gdLst>
                  <a:gd name="T0" fmla="*/ 200 w 401"/>
                  <a:gd name="T1" fmla="*/ 0 h 126"/>
                  <a:gd name="T2" fmla="*/ 200 w 401"/>
                  <a:gd name="T3" fmla="*/ 0 h 126"/>
                  <a:gd name="T4" fmla="*/ 184 w 401"/>
                  <a:gd name="T5" fmla="*/ 0 h 126"/>
                  <a:gd name="T6" fmla="*/ 167 w 401"/>
                  <a:gd name="T7" fmla="*/ 2 h 126"/>
                  <a:gd name="T8" fmla="*/ 153 w 401"/>
                  <a:gd name="T9" fmla="*/ 6 h 126"/>
                  <a:gd name="T10" fmla="*/ 137 w 401"/>
                  <a:gd name="T11" fmla="*/ 9 h 126"/>
                  <a:gd name="T12" fmla="*/ 122 w 401"/>
                  <a:gd name="T13" fmla="*/ 15 h 126"/>
                  <a:gd name="T14" fmla="*/ 108 w 401"/>
                  <a:gd name="T15" fmla="*/ 20 h 126"/>
                  <a:gd name="T16" fmla="*/ 81 w 401"/>
                  <a:gd name="T17" fmla="*/ 34 h 126"/>
                  <a:gd name="T18" fmla="*/ 56 w 401"/>
                  <a:gd name="T19" fmla="*/ 52 h 126"/>
                  <a:gd name="T20" fmla="*/ 34 w 401"/>
                  <a:gd name="T21" fmla="*/ 74 h 126"/>
                  <a:gd name="T22" fmla="*/ 15 w 401"/>
                  <a:gd name="T23" fmla="*/ 99 h 126"/>
                  <a:gd name="T24" fmla="*/ 7 w 401"/>
                  <a:gd name="T25" fmla="*/ 112 h 126"/>
                  <a:gd name="T26" fmla="*/ 0 w 401"/>
                  <a:gd name="T27" fmla="*/ 126 h 126"/>
                  <a:gd name="T28" fmla="*/ 0 w 401"/>
                  <a:gd name="T29" fmla="*/ 126 h 126"/>
                  <a:gd name="T30" fmla="*/ 22 w 401"/>
                  <a:gd name="T31" fmla="*/ 112 h 126"/>
                  <a:gd name="T32" fmla="*/ 45 w 401"/>
                  <a:gd name="T33" fmla="*/ 99 h 126"/>
                  <a:gd name="T34" fmla="*/ 69 w 401"/>
                  <a:gd name="T35" fmla="*/ 88 h 126"/>
                  <a:gd name="T36" fmla="*/ 94 w 401"/>
                  <a:gd name="T37" fmla="*/ 81 h 126"/>
                  <a:gd name="T38" fmla="*/ 119 w 401"/>
                  <a:gd name="T39" fmla="*/ 74 h 126"/>
                  <a:gd name="T40" fmla="*/ 146 w 401"/>
                  <a:gd name="T41" fmla="*/ 68 h 126"/>
                  <a:gd name="T42" fmla="*/ 173 w 401"/>
                  <a:gd name="T43" fmla="*/ 65 h 126"/>
                  <a:gd name="T44" fmla="*/ 200 w 401"/>
                  <a:gd name="T45" fmla="*/ 65 h 126"/>
                  <a:gd name="T46" fmla="*/ 200 w 401"/>
                  <a:gd name="T47" fmla="*/ 65 h 126"/>
                  <a:gd name="T48" fmla="*/ 200 w 401"/>
                  <a:gd name="T49" fmla="*/ 0 h 126"/>
                  <a:gd name="T50" fmla="*/ 291 w 401"/>
                  <a:gd name="T51" fmla="*/ 18 h 126"/>
                  <a:gd name="T52" fmla="*/ 291 w 401"/>
                  <a:gd name="T53" fmla="*/ 18 h 126"/>
                  <a:gd name="T54" fmla="*/ 268 w 401"/>
                  <a:gd name="T55" fmla="*/ 70 h 126"/>
                  <a:gd name="T56" fmla="*/ 268 w 401"/>
                  <a:gd name="T57" fmla="*/ 70 h 126"/>
                  <a:gd name="T58" fmla="*/ 304 w 401"/>
                  <a:gd name="T59" fmla="*/ 79 h 126"/>
                  <a:gd name="T60" fmla="*/ 338 w 401"/>
                  <a:gd name="T61" fmla="*/ 92 h 126"/>
                  <a:gd name="T62" fmla="*/ 371 w 401"/>
                  <a:gd name="T63" fmla="*/ 106 h 126"/>
                  <a:gd name="T64" fmla="*/ 401 w 401"/>
                  <a:gd name="T65" fmla="*/ 126 h 126"/>
                  <a:gd name="T66" fmla="*/ 401 w 401"/>
                  <a:gd name="T67" fmla="*/ 126 h 126"/>
                  <a:gd name="T68" fmla="*/ 392 w 401"/>
                  <a:gd name="T69" fmla="*/ 108 h 126"/>
                  <a:gd name="T70" fmla="*/ 381 w 401"/>
                  <a:gd name="T71" fmla="*/ 92 h 126"/>
                  <a:gd name="T72" fmla="*/ 369 w 401"/>
                  <a:gd name="T73" fmla="*/ 77 h 126"/>
                  <a:gd name="T74" fmla="*/ 356 w 401"/>
                  <a:gd name="T75" fmla="*/ 63 h 126"/>
                  <a:gd name="T76" fmla="*/ 342 w 401"/>
                  <a:gd name="T77" fmla="*/ 51 h 126"/>
                  <a:gd name="T78" fmla="*/ 326 w 401"/>
                  <a:gd name="T79" fmla="*/ 38 h 126"/>
                  <a:gd name="T80" fmla="*/ 309 w 401"/>
                  <a:gd name="T81" fmla="*/ 27 h 126"/>
                  <a:gd name="T82" fmla="*/ 291 w 401"/>
                  <a:gd name="T83" fmla="*/ 18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01" h="126">
                    <a:moveTo>
                      <a:pt x="200" y="0"/>
                    </a:moveTo>
                    <a:lnTo>
                      <a:pt x="200" y="0"/>
                    </a:lnTo>
                    <a:lnTo>
                      <a:pt x="184" y="0"/>
                    </a:lnTo>
                    <a:lnTo>
                      <a:pt x="167" y="2"/>
                    </a:lnTo>
                    <a:lnTo>
                      <a:pt x="153" y="6"/>
                    </a:lnTo>
                    <a:lnTo>
                      <a:pt x="137" y="9"/>
                    </a:lnTo>
                    <a:lnTo>
                      <a:pt x="122" y="15"/>
                    </a:lnTo>
                    <a:lnTo>
                      <a:pt x="108" y="20"/>
                    </a:lnTo>
                    <a:lnTo>
                      <a:pt x="81" y="34"/>
                    </a:lnTo>
                    <a:lnTo>
                      <a:pt x="56" y="52"/>
                    </a:lnTo>
                    <a:lnTo>
                      <a:pt x="34" y="74"/>
                    </a:lnTo>
                    <a:lnTo>
                      <a:pt x="15" y="99"/>
                    </a:lnTo>
                    <a:lnTo>
                      <a:pt x="7" y="112"/>
                    </a:lnTo>
                    <a:lnTo>
                      <a:pt x="0" y="126"/>
                    </a:lnTo>
                    <a:lnTo>
                      <a:pt x="0" y="126"/>
                    </a:lnTo>
                    <a:lnTo>
                      <a:pt x="22" y="112"/>
                    </a:lnTo>
                    <a:lnTo>
                      <a:pt x="45" y="99"/>
                    </a:lnTo>
                    <a:lnTo>
                      <a:pt x="69" y="88"/>
                    </a:lnTo>
                    <a:lnTo>
                      <a:pt x="94" y="81"/>
                    </a:lnTo>
                    <a:lnTo>
                      <a:pt x="119" y="74"/>
                    </a:lnTo>
                    <a:lnTo>
                      <a:pt x="146" y="68"/>
                    </a:lnTo>
                    <a:lnTo>
                      <a:pt x="173" y="65"/>
                    </a:lnTo>
                    <a:lnTo>
                      <a:pt x="200" y="65"/>
                    </a:lnTo>
                    <a:lnTo>
                      <a:pt x="200" y="65"/>
                    </a:lnTo>
                    <a:lnTo>
                      <a:pt x="200" y="0"/>
                    </a:lnTo>
                    <a:close/>
                    <a:moveTo>
                      <a:pt x="291" y="18"/>
                    </a:moveTo>
                    <a:lnTo>
                      <a:pt x="291" y="18"/>
                    </a:lnTo>
                    <a:lnTo>
                      <a:pt x="268" y="70"/>
                    </a:lnTo>
                    <a:lnTo>
                      <a:pt x="268" y="70"/>
                    </a:lnTo>
                    <a:lnTo>
                      <a:pt x="304" y="79"/>
                    </a:lnTo>
                    <a:lnTo>
                      <a:pt x="338" y="92"/>
                    </a:lnTo>
                    <a:lnTo>
                      <a:pt x="371" y="106"/>
                    </a:lnTo>
                    <a:lnTo>
                      <a:pt x="401" y="126"/>
                    </a:lnTo>
                    <a:lnTo>
                      <a:pt x="401" y="126"/>
                    </a:lnTo>
                    <a:lnTo>
                      <a:pt x="392" y="108"/>
                    </a:lnTo>
                    <a:lnTo>
                      <a:pt x="381" y="92"/>
                    </a:lnTo>
                    <a:lnTo>
                      <a:pt x="369" y="77"/>
                    </a:lnTo>
                    <a:lnTo>
                      <a:pt x="356" y="63"/>
                    </a:lnTo>
                    <a:lnTo>
                      <a:pt x="342" y="51"/>
                    </a:lnTo>
                    <a:lnTo>
                      <a:pt x="326" y="38"/>
                    </a:lnTo>
                    <a:lnTo>
                      <a:pt x="309" y="27"/>
                    </a:lnTo>
                    <a:lnTo>
                      <a:pt x="291" y="18"/>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928"/>
              <p:cNvSpPr>
                <a:spLocks/>
              </p:cNvSpPr>
              <p:nvPr/>
            </p:nvSpPr>
            <p:spPr bwMode="auto">
              <a:xfrm>
                <a:off x="9209087" y="2198688"/>
                <a:ext cx="157163" cy="100013"/>
              </a:xfrm>
              <a:custGeom>
                <a:avLst/>
                <a:gdLst>
                  <a:gd name="T0" fmla="*/ 200 w 200"/>
                  <a:gd name="T1" fmla="*/ 0 h 126"/>
                  <a:gd name="T2" fmla="*/ 200 w 200"/>
                  <a:gd name="T3" fmla="*/ 0 h 126"/>
                  <a:gd name="T4" fmla="*/ 184 w 200"/>
                  <a:gd name="T5" fmla="*/ 0 h 126"/>
                  <a:gd name="T6" fmla="*/ 167 w 200"/>
                  <a:gd name="T7" fmla="*/ 2 h 126"/>
                  <a:gd name="T8" fmla="*/ 153 w 200"/>
                  <a:gd name="T9" fmla="*/ 6 h 126"/>
                  <a:gd name="T10" fmla="*/ 137 w 200"/>
                  <a:gd name="T11" fmla="*/ 9 h 126"/>
                  <a:gd name="T12" fmla="*/ 122 w 200"/>
                  <a:gd name="T13" fmla="*/ 15 h 126"/>
                  <a:gd name="T14" fmla="*/ 108 w 200"/>
                  <a:gd name="T15" fmla="*/ 20 h 126"/>
                  <a:gd name="T16" fmla="*/ 81 w 200"/>
                  <a:gd name="T17" fmla="*/ 34 h 126"/>
                  <a:gd name="T18" fmla="*/ 56 w 200"/>
                  <a:gd name="T19" fmla="*/ 52 h 126"/>
                  <a:gd name="T20" fmla="*/ 34 w 200"/>
                  <a:gd name="T21" fmla="*/ 74 h 126"/>
                  <a:gd name="T22" fmla="*/ 15 w 200"/>
                  <a:gd name="T23" fmla="*/ 99 h 126"/>
                  <a:gd name="T24" fmla="*/ 7 w 200"/>
                  <a:gd name="T25" fmla="*/ 112 h 126"/>
                  <a:gd name="T26" fmla="*/ 0 w 200"/>
                  <a:gd name="T27" fmla="*/ 126 h 126"/>
                  <a:gd name="T28" fmla="*/ 0 w 200"/>
                  <a:gd name="T29" fmla="*/ 126 h 126"/>
                  <a:gd name="T30" fmla="*/ 22 w 200"/>
                  <a:gd name="T31" fmla="*/ 112 h 126"/>
                  <a:gd name="T32" fmla="*/ 45 w 200"/>
                  <a:gd name="T33" fmla="*/ 99 h 126"/>
                  <a:gd name="T34" fmla="*/ 69 w 200"/>
                  <a:gd name="T35" fmla="*/ 88 h 126"/>
                  <a:gd name="T36" fmla="*/ 94 w 200"/>
                  <a:gd name="T37" fmla="*/ 81 h 126"/>
                  <a:gd name="T38" fmla="*/ 119 w 200"/>
                  <a:gd name="T39" fmla="*/ 74 h 126"/>
                  <a:gd name="T40" fmla="*/ 146 w 200"/>
                  <a:gd name="T41" fmla="*/ 68 h 126"/>
                  <a:gd name="T42" fmla="*/ 173 w 200"/>
                  <a:gd name="T43" fmla="*/ 65 h 126"/>
                  <a:gd name="T44" fmla="*/ 200 w 200"/>
                  <a:gd name="T45" fmla="*/ 65 h 126"/>
                  <a:gd name="T46" fmla="*/ 200 w 200"/>
                  <a:gd name="T47" fmla="*/ 65 h 126"/>
                  <a:gd name="T48" fmla="*/ 200 w 200"/>
                  <a:gd name="T49"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0" h="126">
                    <a:moveTo>
                      <a:pt x="200" y="0"/>
                    </a:moveTo>
                    <a:lnTo>
                      <a:pt x="200" y="0"/>
                    </a:lnTo>
                    <a:lnTo>
                      <a:pt x="184" y="0"/>
                    </a:lnTo>
                    <a:lnTo>
                      <a:pt x="167" y="2"/>
                    </a:lnTo>
                    <a:lnTo>
                      <a:pt x="153" y="6"/>
                    </a:lnTo>
                    <a:lnTo>
                      <a:pt x="137" y="9"/>
                    </a:lnTo>
                    <a:lnTo>
                      <a:pt x="122" y="15"/>
                    </a:lnTo>
                    <a:lnTo>
                      <a:pt x="108" y="20"/>
                    </a:lnTo>
                    <a:lnTo>
                      <a:pt x="81" y="34"/>
                    </a:lnTo>
                    <a:lnTo>
                      <a:pt x="56" y="52"/>
                    </a:lnTo>
                    <a:lnTo>
                      <a:pt x="34" y="74"/>
                    </a:lnTo>
                    <a:lnTo>
                      <a:pt x="15" y="99"/>
                    </a:lnTo>
                    <a:lnTo>
                      <a:pt x="7" y="112"/>
                    </a:lnTo>
                    <a:lnTo>
                      <a:pt x="0" y="126"/>
                    </a:lnTo>
                    <a:lnTo>
                      <a:pt x="0" y="126"/>
                    </a:lnTo>
                    <a:lnTo>
                      <a:pt x="22" y="112"/>
                    </a:lnTo>
                    <a:lnTo>
                      <a:pt x="45" y="99"/>
                    </a:lnTo>
                    <a:lnTo>
                      <a:pt x="69" y="88"/>
                    </a:lnTo>
                    <a:lnTo>
                      <a:pt x="94" y="81"/>
                    </a:lnTo>
                    <a:lnTo>
                      <a:pt x="119" y="74"/>
                    </a:lnTo>
                    <a:lnTo>
                      <a:pt x="146" y="68"/>
                    </a:lnTo>
                    <a:lnTo>
                      <a:pt x="173" y="65"/>
                    </a:lnTo>
                    <a:lnTo>
                      <a:pt x="200" y="65"/>
                    </a:lnTo>
                    <a:lnTo>
                      <a:pt x="200" y="65"/>
                    </a:lnTo>
                    <a:lnTo>
                      <a:pt x="20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929"/>
              <p:cNvSpPr>
                <a:spLocks/>
              </p:cNvSpPr>
              <p:nvPr/>
            </p:nvSpPr>
            <p:spPr bwMode="auto">
              <a:xfrm>
                <a:off x="9421812" y="2212975"/>
                <a:ext cx="104775" cy="85725"/>
              </a:xfrm>
              <a:custGeom>
                <a:avLst/>
                <a:gdLst>
                  <a:gd name="T0" fmla="*/ 23 w 133"/>
                  <a:gd name="T1" fmla="*/ 0 h 108"/>
                  <a:gd name="T2" fmla="*/ 23 w 133"/>
                  <a:gd name="T3" fmla="*/ 0 h 108"/>
                  <a:gd name="T4" fmla="*/ 0 w 133"/>
                  <a:gd name="T5" fmla="*/ 52 h 108"/>
                  <a:gd name="T6" fmla="*/ 0 w 133"/>
                  <a:gd name="T7" fmla="*/ 52 h 108"/>
                  <a:gd name="T8" fmla="*/ 36 w 133"/>
                  <a:gd name="T9" fmla="*/ 61 h 108"/>
                  <a:gd name="T10" fmla="*/ 70 w 133"/>
                  <a:gd name="T11" fmla="*/ 74 h 108"/>
                  <a:gd name="T12" fmla="*/ 103 w 133"/>
                  <a:gd name="T13" fmla="*/ 88 h 108"/>
                  <a:gd name="T14" fmla="*/ 133 w 133"/>
                  <a:gd name="T15" fmla="*/ 108 h 108"/>
                  <a:gd name="T16" fmla="*/ 133 w 133"/>
                  <a:gd name="T17" fmla="*/ 108 h 108"/>
                  <a:gd name="T18" fmla="*/ 124 w 133"/>
                  <a:gd name="T19" fmla="*/ 90 h 108"/>
                  <a:gd name="T20" fmla="*/ 113 w 133"/>
                  <a:gd name="T21" fmla="*/ 74 h 108"/>
                  <a:gd name="T22" fmla="*/ 101 w 133"/>
                  <a:gd name="T23" fmla="*/ 59 h 108"/>
                  <a:gd name="T24" fmla="*/ 88 w 133"/>
                  <a:gd name="T25" fmla="*/ 45 h 108"/>
                  <a:gd name="T26" fmla="*/ 74 w 133"/>
                  <a:gd name="T27" fmla="*/ 33 h 108"/>
                  <a:gd name="T28" fmla="*/ 58 w 133"/>
                  <a:gd name="T29" fmla="*/ 20 h 108"/>
                  <a:gd name="T30" fmla="*/ 41 w 133"/>
                  <a:gd name="T31" fmla="*/ 9 h 108"/>
                  <a:gd name="T32" fmla="*/ 23 w 133"/>
                  <a:gd name="T33"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3" h="108">
                    <a:moveTo>
                      <a:pt x="23" y="0"/>
                    </a:moveTo>
                    <a:lnTo>
                      <a:pt x="23" y="0"/>
                    </a:lnTo>
                    <a:lnTo>
                      <a:pt x="0" y="52"/>
                    </a:lnTo>
                    <a:lnTo>
                      <a:pt x="0" y="52"/>
                    </a:lnTo>
                    <a:lnTo>
                      <a:pt x="36" y="61"/>
                    </a:lnTo>
                    <a:lnTo>
                      <a:pt x="70" y="74"/>
                    </a:lnTo>
                    <a:lnTo>
                      <a:pt x="103" y="88"/>
                    </a:lnTo>
                    <a:lnTo>
                      <a:pt x="133" y="108"/>
                    </a:lnTo>
                    <a:lnTo>
                      <a:pt x="133" y="108"/>
                    </a:lnTo>
                    <a:lnTo>
                      <a:pt x="124" y="90"/>
                    </a:lnTo>
                    <a:lnTo>
                      <a:pt x="113" y="74"/>
                    </a:lnTo>
                    <a:lnTo>
                      <a:pt x="101" y="59"/>
                    </a:lnTo>
                    <a:lnTo>
                      <a:pt x="88" y="45"/>
                    </a:lnTo>
                    <a:lnTo>
                      <a:pt x="74" y="33"/>
                    </a:lnTo>
                    <a:lnTo>
                      <a:pt x="58" y="20"/>
                    </a:lnTo>
                    <a:lnTo>
                      <a:pt x="41" y="9"/>
                    </a:lnTo>
                    <a:lnTo>
                      <a:pt x="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930"/>
              <p:cNvSpPr>
                <a:spLocks/>
              </p:cNvSpPr>
              <p:nvPr/>
            </p:nvSpPr>
            <p:spPr bwMode="auto">
              <a:xfrm>
                <a:off x="9366250" y="2198688"/>
                <a:ext cx="73025" cy="55563"/>
              </a:xfrm>
              <a:custGeom>
                <a:avLst/>
                <a:gdLst>
                  <a:gd name="T0" fmla="*/ 0 w 91"/>
                  <a:gd name="T1" fmla="*/ 0 h 70"/>
                  <a:gd name="T2" fmla="*/ 0 w 91"/>
                  <a:gd name="T3" fmla="*/ 0 h 70"/>
                  <a:gd name="T4" fmla="*/ 0 w 91"/>
                  <a:gd name="T5" fmla="*/ 0 h 70"/>
                  <a:gd name="T6" fmla="*/ 0 w 91"/>
                  <a:gd name="T7" fmla="*/ 65 h 70"/>
                  <a:gd name="T8" fmla="*/ 0 w 91"/>
                  <a:gd name="T9" fmla="*/ 65 h 70"/>
                  <a:gd name="T10" fmla="*/ 34 w 91"/>
                  <a:gd name="T11" fmla="*/ 67 h 70"/>
                  <a:gd name="T12" fmla="*/ 68 w 91"/>
                  <a:gd name="T13" fmla="*/ 70 h 70"/>
                  <a:gd name="T14" fmla="*/ 68 w 91"/>
                  <a:gd name="T15" fmla="*/ 70 h 70"/>
                  <a:gd name="T16" fmla="*/ 91 w 91"/>
                  <a:gd name="T17" fmla="*/ 18 h 70"/>
                  <a:gd name="T18" fmla="*/ 91 w 91"/>
                  <a:gd name="T19" fmla="*/ 18 h 70"/>
                  <a:gd name="T20" fmla="*/ 70 w 91"/>
                  <a:gd name="T21" fmla="*/ 11 h 70"/>
                  <a:gd name="T22" fmla="*/ 48 w 91"/>
                  <a:gd name="T23" fmla="*/ 4 h 70"/>
                  <a:gd name="T24" fmla="*/ 25 w 91"/>
                  <a:gd name="T25" fmla="*/ 0 h 70"/>
                  <a:gd name="T26" fmla="*/ 0 w 91"/>
                  <a:gd name="T2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70">
                    <a:moveTo>
                      <a:pt x="0" y="0"/>
                    </a:moveTo>
                    <a:lnTo>
                      <a:pt x="0" y="0"/>
                    </a:lnTo>
                    <a:lnTo>
                      <a:pt x="0" y="0"/>
                    </a:lnTo>
                    <a:lnTo>
                      <a:pt x="0" y="65"/>
                    </a:lnTo>
                    <a:lnTo>
                      <a:pt x="0" y="65"/>
                    </a:lnTo>
                    <a:lnTo>
                      <a:pt x="34" y="67"/>
                    </a:lnTo>
                    <a:lnTo>
                      <a:pt x="68" y="70"/>
                    </a:lnTo>
                    <a:lnTo>
                      <a:pt x="68" y="70"/>
                    </a:lnTo>
                    <a:lnTo>
                      <a:pt x="91" y="18"/>
                    </a:lnTo>
                    <a:lnTo>
                      <a:pt x="91" y="18"/>
                    </a:lnTo>
                    <a:lnTo>
                      <a:pt x="70" y="11"/>
                    </a:lnTo>
                    <a:lnTo>
                      <a:pt x="48" y="4"/>
                    </a:lnTo>
                    <a:lnTo>
                      <a:pt x="25" y="0"/>
                    </a:lnTo>
                    <a:lnTo>
                      <a:pt x="0" y="0"/>
                    </a:lnTo>
                    <a:close/>
                  </a:path>
                </a:pathLst>
              </a:custGeom>
              <a:solidFill>
                <a:srgbClr val="4ACC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931"/>
              <p:cNvSpPr>
                <a:spLocks/>
              </p:cNvSpPr>
              <p:nvPr/>
            </p:nvSpPr>
            <p:spPr bwMode="auto">
              <a:xfrm>
                <a:off x="9366250" y="2198688"/>
                <a:ext cx="73025" cy="55563"/>
              </a:xfrm>
              <a:custGeom>
                <a:avLst/>
                <a:gdLst>
                  <a:gd name="T0" fmla="*/ 0 w 91"/>
                  <a:gd name="T1" fmla="*/ 0 h 70"/>
                  <a:gd name="T2" fmla="*/ 0 w 91"/>
                  <a:gd name="T3" fmla="*/ 0 h 70"/>
                  <a:gd name="T4" fmla="*/ 0 w 91"/>
                  <a:gd name="T5" fmla="*/ 0 h 70"/>
                  <a:gd name="T6" fmla="*/ 0 w 91"/>
                  <a:gd name="T7" fmla="*/ 65 h 70"/>
                  <a:gd name="T8" fmla="*/ 0 w 91"/>
                  <a:gd name="T9" fmla="*/ 65 h 70"/>
                  <a:gd name="T10" fmla="*/ 34 w 91"/>
                  <a:gd name="T11" fmla="*/ 67 h 70"/>
                  <a:gd name="T12" fmla="*/ 68 w 91"/>
                  <a:gd name="T13" fmla="*/ 70 h 70"/>
                  <a:gd name="T14" fmla="*/ 68 w 91"/>
                  <a:gd name="T15" fmla="*/ 70 h 70"/>
                  <a:gd name="T16" fmla="*/ 91 w 91"/>
                  <a:gd name="T17" fmla="*/ 18 h 70"/>
                  <a:gd name="T18" fmla="*/ 91 w 91"/>
                  <a:gd name="T19" fmla="*/ 18 h 70"/>
                  <a:gd name="T20" fmla="*/ 70 w 91"/>
                  <a:gd name="T21" fmla="*/ 11 h 70"/>
                  <a:gd name="T22" fmla="*/ 48 w 91"/>
                  <a:gd name="T23" fmla="*/ 4 h 70"/>
                  <a:gd name="T24" fmla="*/ 25 w 91"/>
                  <a:gd name="T25" fmla="*/ 0 h 70"/>
                  <a:gd name="T26" fmla="*/ 0 w 91"/>
                  <a:gd name="T2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70">
                    <a:moveTo>
                      <a:pt x="0" y="0"/>
                    </a:moveTo>
                    <a:lnTo>
                      <a:pt x="0" y="0"/>
                    </a:lnTo>
                    <a:lnTo>
                      <a:pt x="0" y="0"/>
                    </a:lnTo>
                    <a:lnTo>
                      <a:pt x="0" y="65"/>
                    </a:lnTo>
                    <a:lnTo>
                      <a:pt x="0" y="65"/>
                    </a:lnTo>
                    <a:lnTo>
                      <a:pt x="34" y="67"/>
                    </a:lnTo>
                    <a:lnTo>
                      <a:pt x="68" y="70"/>
                    </a:lnTo>
                    <a:lnTo>
                      <a:pt x="68" y="70"/>
                    </a:lnTo>
                    <a:lnTo>
                      <a:pt x="91" y="18"/>
                    </a:lnTo>
                    <a:lnTo>
                      <a:pt x="91" y="18"/>
                    </a:lnTo>
                    <a:lnTo>
                      <a:pt x="70" y="11"/>
                    </a:lnTo>
                    <a:lnTo>
                      <a:pt x="48" y="4"/>
                    </a:lnTo>
                    <a:lnTo>
                      <a:pt x="25"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932"/>
              <p:cNvSpPr>
                <a:spLocks/>
              </p:cNvSpPr>
              <p:nvPr/>
            </p:nvSpPr>
            <p:spPr bwMode="auto">
              <a:xfrm>
                <a:off x="9364662" y="2198688"/>
                <a:ext cx="4763" cy="47625"/>
              </a:xfrm>
              <a:custGeom>
                <a:avLst/>
                <a:gdLst>
                  <a:gd name="T0" fmla="*/ 2 w 5"/>
                  <a:gd name="T1" fmla="*/ 59 h 59"/>
                  <a:gd name="T2" fmla="*/ 2 w 5"/>
                  <a:gd name="T3" fmla="*/ 59 h 59"/>
                  <a:gd name="T4" fmla="*/ 2 w 5"/>
                  <a:gd name="T5" fmla="*/ 59 h 59"/>
                  <a:gd name="T6" fmla="*/ 0 w 5"/>
                  <a:gd name="T7" fmla="*/ 57 h 59"/>
                  <a:gd name="T8" fmla="*/ 0 w 5"/>
                  <a:gd name="T9" fmla="*/ 57 h 59"/>
                  <a:gd name="T10" fmla="*/ 0 w 5"/>
                  <a:gd name="T11" fmla="*/ 2 h 59"/>
                  <a:gd name="T12" fmla="*/ 0 w 5"/>
                  <a:gd name="T13" fmla="*/ 2 h 59"/>
                  <a:gd name="T14" fmla="*/ 2 w 5"/>
                  <a:gd name="T15" fmla="*/ 0 h 59"/>
                  <a:gd name="T16" fmla="*/ 2 w 5"/>
                  <a:gd name="T17" fmla="*/ 0 h 59"/>
                  <a:gd name="T18" fmla="*/ 2 w 5"/>
                  <a:gd name="T19" fmla="*/ 0 h 59"/>
                  <a:gd name="T20" fmla="*/ 5 w 5"/>
                  <a:gd name="T21" fmla="*/ 0 h 59"/>
                  <a:gd name="T22" fmla="*/ 5 w 5"/>
                  <a:gd name="T23" fmla="*/ 2 h 59"/>
                  <a:gd name="T24" fmla="*/ 5 w 5"/>
                  <a:gd name="T25" fmla="*/ 2 h 59"/>
                  <a:gd name="T26" fmla="*/ 5 w 5"/>
                  <a:gd name="T27" fmla="*/ 57 h 59"/>
                  <a:gd name="T28" fmla="*/ 5 w 5"/>
                  <a:gd name="T29" fmla="*/ 57 h 59"/>
                  <a:gd name="T30" fmla="*/ 5 w 5"/>
                  <a:gd name="T31" fmla="*/ 59 h 59"/>
                  <a:gd name="T32" fmla="*/ 2 w 5"/>
                  <a:gd name="T33" fmla="*/ 59 h 59"/>
                  <a:gd name="T34" fmla="*/ 2 w 5"/>
                  <a:gd name="T3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59">
                    <a:moveTo>
                      <a:pt x="2" y="59"/>
                    </a:moveTo>
                    <a:lnTo>
                      <a:pt x="2" y="59"/>
                    </a:lnTo>
                    <a:lnTo>
                      <a:pt x="2" y="59"/>
                    </a:lnTo>
                    <a:lnTo>
                      <a:pt x="0" y="57"/>
                    </a:lnTo>
                    <a:lnTo>
                      <a:pt x="0" y="57"/>
                    </a:lnTo>
                    <a:lnTo>
                      <a:pt x="0" y="2"/>
                    </a:lnTo>
                    <a:lnTo>
                      <a:pt x="0" y="2"/>
                    </a:lnTo>
                    <a:lnTo>
                      <a:pt x="2" y="0"/>
                    </a:lnTo>
                    <a:lnTo>
                      <a:pt x="2" y="0"/>
                    </a:lnTo>
                    <a:lnTo>
                      <a:pt x="2" y="0"/>
                    </a:lnTo>
                    <a:lnTo>
                      <a:pt x="5" y="0"/>
                    </a:lnTo>
                    <a:lnTo>
                      <a:pt x="5" y="2"/>
                    </a:lnTo>
                    <a:lnTo>
                      <a:pt x="5" y="2"/>
                    </a:lnTo>
                    <a:lnTo>
                      <a:pt x="5" y="57"/>
                    </a:lnTo>
                    <a:lnTo>
                      <a:pt x="5" y="57"/>
                    </a:lnTo>
                    <a:lnTo>
                      <a:pt x="5" y="59"/>
                    </a:lnTo>
                    <a:lnTo>
                      <a:pt x="2" y="59"/>
                    </a:lnTo>
                    <a:lnTo>
                      <a:pt x="2" y="59"/>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933"/>
              <p:cNvSpPr>
                <a:spLocks/>
              </p:cNvSpPr>
              <p:nvPr/>
            </p:nvSpPr>
            <p:spPr bwMode="auto">
              <a:xfrm>
                <a:off x="9364662" y="2498725"/>
                <a:ext cx="4763" cy="49213"/>
              </a:xfrm>
              <a:custGeom>
                <a:avLst/>
                <a:gdLst>
                  <a:gd name="T0" fmla="*/ 2 w 5"/>
                  <a:gd name="T1" fmla="*/ 61 h 61"/>
                  <a:gd name="T2" fmla="*/ 2 w 5"/>
                  <a:gd name="T3" fmla="*/ 61 h 61"/>
                  <a:gd name="T4" fmla="*/ 2 w 5"/>
                  <a:gd name="T5" fmla="*/ 61 h 61"/>
                  <a:gd name="T6" fmla="*/ 0 w 5"/>
                  <a:gd name="T7" fmla="*/ 59 h 61"/>
                  <a:gd name="T8" fmla="*/ 0 w 5"/>
                  <a:gd name="T9" fmla="*/ 59 h 61"/>
                  <a:gd name="T10" fmla="*/ 0 w 5"/>
                  <a:gd name="T11" fmla="*/ 3 h 61"/>
                  <a:gd name="T12" fmla="*/ 0 w 5"/>
                  <a:gd name="T13" fmla="*/ 3 h 61"/>
                  <a:gd name="T14" fmla="*/ 2 w 5"/>
                  <a:gd name="T15" fmla="*/ 1 h 61"/>
                  <a:gd name="T16" fmla="*/ 2 w 5"/>
                  <a:gd name="T17" fmla="*/ 0 h 61"/>
                  <a:gd name="T18" fmla="*/ 2 w 5"/>
                  <a:gd name="T19" fmla="*/ 0 h 61"/>
                  <a:gd name="T20" fmla="*/ 5 w 5"/>
                  <a:gd name="T21" fmla="*/ 1 h 61"/>
                  <a:gd name="T22" fmla="*/ 5 w 5"/>
                  <a:gd name="T23" fmla="*/ 3 h 61"/>
                  <a:gd name="T24" fmla="*/ 5 w 5"/>
                  <a:gd name="T25" fmla="*/ 3 h 61"/>
                  <a:gd name="T26" fmla="*/ 5 w 5"/>
                  <a:gd name="T27" fmla="*/ 59 h 61"/>
                  <a:gd name="T28" fmla="*/ 5 w 5"/>
                  <a:gd name="T29" fmla="*/ 59 h 61"/>
                  <a:gd name="T30" fmla="*/ 5 w 5"/>
                  <a:gd name="T31" fmla="*/ 61 h 61"/>
                  <a:gd name="T32" fmla="*/ 2 w 5"/>
                  <a:gd name="T33" fmla="*/ 61 h 61"/>
                  <a:gd name="T34" fmla="*/ 2 w 5"/>
                  <a:gd name="T35"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61">
                    <a:moveTo>
                      <a:pt x="2" y="61"/>
                    </a:moveTo>
                    <a:lnTo>
                      <a:pt x="2" y="61"/>
                    </a:lnTo>
                    <a:lnTo>
                      <a:pt x="2" y="61"/>
                    </a:lnTo>
                    <a:lnTo>
                      <a:pt x="0" y="59"/>
                    </a:lnTo>
                    <a:lnTo>
                      <a:pt x="0" y="59"/>
                    </a:lnTo>
                    <a:lnTo>
                      <a:pt x="0" y="3"/>
                    </a:lnTo>
                    <a:lnTo>
                      <a:pt x="0" y="3"/>
                    </a:lnTo>
                    <a:lnTo>
                      <a:pt x="2" y="1"/>
                    </a:lnTo>
                    <a:lnTo>
                      <a:pt x="2" y="0"/>
                    </a:lnTo>
                    <a:lnTo>
                      <a:pt x="2" y="0"/>
                    </a:lnTo>
                    <a:lnTo>
                      <a:pt x="5" y="1"/>
                    </a:lnTo>
                    <a:lnTo>
                      <a:pt x="5" y="3"/>
                    </a:lnTo>
                    <a:lnTo>
                      <a:pt x="5" y="3"/>
                    </a:lnTo>
                    <a:lnTo>
                      <a:pt x="5" y="59"/>
                    </a:lnTo>
                    <a:lnTo>
                      <a:pt x="5" y="59"/>
                    </a:lnTo>
                    <a:lnTo>
                      <a:pt x="5" y="61"/>
                    </a:lnTo>
                    <a:lnTo>
                      <a:pt x="2" y="61"/>
                    </a:lnTo>
                    <a:lnTo>
                      <a:pt x="2" y="61"/>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934"/>
              <p:cNvSpPr>
                <a:spLocks/>
              </p:cNvSpPr>
              <p:nvPr/>
            </p:nvSpPr>
            <p:spPr bwMode="auto">
              <a:xfrm>
                <a:off x="9280525" y="2222500"/>
                <a:ext cx="25400" cy="42863"/>
              </a:xfrm>
              <a:custGeom>
                <a:avLst/>
                <a:gdLst>
                  <a:gd name="T0" fmla="*/ 29 w 32"/>
                  <a:gd name="T1" fmla="*/ 54 h 54"/>
                  <a:gd name="T2" fmla="*/ 29 w 32"/>
                  <a:gd name="T3" fmla="*/ 54 h 54"/>
                  <a:gd name="T4" fmla="*/ 27 w 32"/>
                  <a:gd name="T5" fmla="*/ 52 h 54"/>
                  <a:gd name="T6" fmla="*/ 27 w 32"/>
                  <a:gd name="T7" fmla="*/ 50 h 54"/>
                  <a:gd name="T8" fmla="*/ 27 w 32"/>
                  <a:gd name="T9" fmla="*/ 50 h 54"/>
                  <a:gd name="T10" fmla="*/ 0 w 32"/>
                  <a:gd name="T11" fmla="*/ 3 h 54"/>
                  <a:gd name="T12" fmla="*/ 0 w 32"/>
                  <a:gd name="T13" fmla="*/ 3 h 54"/>
                  <a:gd name="T14" fmla="*/ 0 w 32"/>
                  <a:gd name="T15" fmla="*/ 2 h 54"/>
                  <a:gd name="T16" fmla="*/ 2 w 32"/>
                  <a:gd name="T17" fmla="*/ 0 h 54"/>
                  <a:gd name="T18" fmla="*/ 2 w 32"/>
                  <a:gd name="T19" fmla="*/ 0 h 54"/>
                  <a:gd name="T20" fmla="*/ 4 w 32"/>
                  <a:gd name="T21" fmla="*/ 0 h 54"/>
                  <a:gd name="T22" fmla="*/ 6 w 32"/>
                  <a:gd name="T23" fmla="*/ 2 h 54"/>
                  <a:gd name="T24" fmla="*/ 6 w 32"/>
                  <a:gd name="T25" fmla="*/ 2 h 54"/>
                  <a:gd name="T26" fmla="*/ 32 w 32"/>
                  <a:gd name="T27" fmla="*/ 48 h 54"/>
                  <a:gd name="T28" fmla="*/ 32 w 32"/>
                  <a:gd name="T29" fmla="*/ 48 h 54"/>
                  <a:gd name="T30" fmla="*/ 32 w 32"/>
                  <a:gd name="T31" fmla="*/ 50 h 54"/>
                  <a:gd name="T32" fmla="*/ 31 w 32"/>
                  <a:gd name="T33" fmla="*/ 52 h 54"/>
                  <a:gd name="T34" fmla="*/ 31 w 32"/>
                  <a:gd name="T35" fmla="*/ 52 h 54"/>
                  <a:gd name="T36" fmla="*/ 31 w 32"/>
                  <a:gd name="T37" fmla="*/ 54 h 54"/>
                  <a:gd name="T38" fmla="*/ 29 w 32"/>
                  <a:gd name="T39" fmla="*/ 54 h 54"/>
                  <a:gd name="T40" fmla="*/ 29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29" y="54"/>
                    </a:moveTo>
                    <a:lnTo>
                      <a:pt x="29" y="54"/>
                    </a:lnTo>
                    <a:lnTo>
                      <a:pt x="27" y="52"/>
                    </a:lnTo>
                    <a:lnTo>
                      <a:pt x="27" y="50"/>
                    </a:lnTo>
                    <a:lnTo>
                      <a:pt x="27" y="50"/>
                    </a:lnTo>
                    <a:lnTo>
                      <a:pt x="0" y="3"/>
                    </a:lnTo>
                    <a:lnTo>
                      <a:pt x="0" y="3"/>
                    </a:lnTo>
                    <a:lnTo>
                      <a:pt x="0" y="2"/>
                    </a:lnTo>
                    <a:lnTo>
                      <a:pt x="2" y="0"/>
                    </a:lnTo>
                    <a:lnTo>
                      <a:pt x="2" y="0"/>
                    </a:lnTo>
                    <a:lnTo>
                      <a:pt x="4" y="0"/>
                    </a:lnTo>
                    <a:lnTo>
                      <a:pt x="6" y="2"/>
                    </a:lnTo>
                    <a:lnTo>
                      <a:pt x="6" y="2"/>
                    </a:lnTo>
                    <a:lnTo>
                      <a:pt x="32" y="48"/>
                    </a:lnTo>
                    <a:lnTo>
                      <a:pt x="32" y="48"/>
                    </a:lnTo>
                    <a:lnTo>
                      <a:pt x="32" y="50"/>
                    </a:lnTo>
                    <a:lnTo>
                      <a:pt x="31" y="52"/>
                    </a:lnTo>
                    <a:lnTo>
                      <a:pt x="31" y="52"/>
                    </a:lnTo>
                    <a:lnTo>
                      <a:pt x="31" y="54"/>
                    </a:lnTo>
                    <a:lnTo>
                      <a:pt x="29" y="54"/>
                    </a:lnTo>
                    <a:lnTo>
                      <a:pt x="29"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935"/>
              <p:cNvSpPr>
                <a:spLocks/>
              </p:cNvSpPr>
              <p:nvPr/>
            </p:nvSpPr>
            <p:spPr bwMode="auto">
              <a:xfrm>
                <a:off x="9429750" y="2482850"/>
                <a:ext cx="25400" cy="41275"/>
              </a:xfrm>
              <a:custGeom>
                <a:avLst/>
                <a:gdLst>
                  <a:gd name="T0" fmla="*/ 30 w 32"/>
                  <a:gd name="T1" fmla="*/ 52 h 52"/>
                  <a:gd name="T2" fmla="*/ 30 w 32"/>
                  <a:gd name="T3" fmla="*/ 52 h 52"/>
                  <a:gd name="T4" fmla="*/ 27 w 32"/>
                  <a:gd name="T5" fmla="*/ 52 h 52"/>
                  <a:gd name="T6" fmla="*/ 27 w 32"/>
                  <a:gd name="T7" fmla="*/ 52 h 52"/>
                  <a:gd name="T8" fmla="*/ 2 w 32"/>
                  <a:gd name="T9" fmla="*/ 3 h 52"/>
                  <a:gd name="T10" fmla="*/ 2 w 32"/>
                  <a:gd name="T11" fmla="*/ 3 h 52"/>
                  <a:gd name="T12" fmla="*/ 0 w 32"/>
                  <a:gd name="T13" fmla="*/ 2 h 52"/>
                  <a:gd name="T14" fmla="*/ 2 w 32"/>
                  <a:gd name="T15" fmla="*/ 0 h 52"/>
                  <a:gd name="T16" fmla="*/ 2 w 32"/>
                  <a:gd name="T17" fmla="*/ 0 h 52"/>
                  <a:gd name="T18" fmla="*/ 3 w 32"/>
                  <a:gd name="T19" fmla="*/ 0 h 52"/>
                  <a:gd name="T20" fmla="*/ 5 w 32"/>
                  <a:gd name="T21" fmla="*/ 2 h 52"/>
                  <a:gd name="T22" fmla="*/ 5 w 32"/>
                  <a:gd name="T23" fmla="*/ 2 h 52"/>
                  <a:gd name="T24" fmla="*/ 32 w 32"/>
                  <a:gd name="T25" fmla="*/ 48 h 52"/>
                  <a:gd name="T26" fmla="*/ 32 w 32"/>
                  <a:gd name="T27" fmla="*/ 48 h 52"/>
                  <a:gd name="T28" fmla="*/ 32 w 32"/>
                  <a:gd name="T29" fmla="*/ 50 h 52"/>
                  <a:gd name="T30" fmla="*/ 30 w 32"/>
                  <a:gd name="T31" fmla="*/ 52 h 52"/>
                  <a:gd name="T32" fmla="*/ 30 w 32"/>
                  <a:gd name="T33" fmla="*/ 52 h 52"/>
                  <a:gd name="T34" fmla="*/ 30 w 32"/>
                  <a:gd name="T35" fmla="*/ 52 h 52"/>
                  <a:gd name="T36" fmla="*/ 30 w 32"/>
                  <a:gd name="T37" fmla="*/ 52 h 52"/>
                  <a:gd name="T38" fmla="*/ 30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30" y="52"/>
                    </a:moveTo>
                    <a:lnTo>
                      <a:pt x="30" y="52"/>
                    </a:lnTo>
                    <a:lnTo>
                      <a:pt x="27" y="52"/>
                    </a:lnTo>
                    <a:lnTo>
                      <a:pt x="27" y="52"/>
                    </a:lnTo>
                    <a:lnTo>
                      <a:pt x="2" y="3"/>
                    </a:lnTo>
                    <a:lnTo>
                      <a:pt x="2" y="3"/>
                    </a:lnTo>
                    <a:lnTo>
                      <a:pt x="0" y="2"/>
                    </a:lnTo>
                    <a:lnTo>
                      <a:pt x="2" y="0"/>
                    </a:lnTo>
                    <a:lnTo>
                      <a:pt x="2" y="0"/>
                    </a:lnTo>
                    <a:lnTo>
                      <a:pt x="3" y="0"/>
                    </a:lnTo>
                    <a:lnTo>
                      <a:pt x="5" y="2"/>
                    </a:lnTo>
                    <a:lnTo>
                      <a:pt x="5" y="2"/>
                    </a:lnTo>
                    <a:lnTo>
                      <a:pt x="32" y="48"/>
                    </a:lnTo>
                    <a:lnTo>
                      <a:pt x="32" y="48"/>
                    </a:lnTo>
                    <a:lnTo>
                      <a:pt x="32" y="50"/>
                    </a:lnTo>
                    <a:lnTo>
                      <a:pt x="30" y="52"/>
                    </a:lnTo>
                    <a:lnTo>
                      <a:pt x="30" y="52"/>
                    </a:lnTo>
                    <a:lnTo>
                      <a:pt x="30" y="52"/>
                    </a:lnTo>
                    <a:lnTo>
                      <a:pt x="30" y="52"/>
                    </a:lnTo>
                    <a:lnTo>
                      <a:pt x="30"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936"/>
              <p:cNvSpPr>
                <a:spLocks/>
              </p:cNvSpPr>
              <p:nvPr/>
            </p:nvSpPr>
            <p:spPr bwMode="auto">
              <a:xfrm>
                <a:off x="9215437" y="2284413"/>
                <a:ext cx="42863" cy="26988"/>
              </a:xfrm>
              <a:custGeom>
                <a:avLst/>
                <a:gdLst>
                  <a:gd name="T0" fmla="*/ 51 w 54"/>
                  <a:gd name="T1" fmla="*/ 34 h 34"/>
                  <a:gd name="T2" fmla="*/ 51 w 54"/>
                  <a:gd name="T3" fmla="*/ 34 h 34"/>
                  <a:gd name="T4" fmla="*/ 51 w 54"/>
                  <a:gd name="T5" fmla="*/ 34 h 34"/>
                  <a:gd name="T6" fmla="*/ 51 w 54"/>
                  <a:gd name="T7" fmla="*/ 32 h 34"/>
                  <a:gd name="T8" fmla="*/ 51 w 54"/>
                  <a:gd name="T9" fmla="*/ 32 h 34"/>
                  <a:gd name="T10" fmla="*/ 2 w 54"/>
                  <a:gd name="T11" fmla="*/ 5 h 34"/>
                  <a:gd name="T12" fmla="*/ 2 w 54"/>
                  <a:gd name="T13" fmla="*/ 5 h 34"/>
                  <a:gd name="T14" fmla="*/ 0 w 54"/>
                  <a:gd name="T15" fmla="*/ 3 h 34"/>
                  <a:gd name="T16" fmla="*/ 2 w 54"/>
                  <a:gd name="T17" fmla="*/ 2 h 34"/>
                  <a:gd name="T18" fmla="*/ 2 w 54"/>
                  <a:gd name="T19" fmla="*/ 2 h 34"/>
                  <a:gd name="T20" fmla="*/ 4 w 54"/>
                  <a:gd name="T21" fmla="*/ 0 h 34"/>
                  <a:gd name="T22" fmla="*/ 6 w 54"/>
                  <a:gd name="T23" fmla="*/ 0 h 34"/>
                  <a:gd name="T24" fmla="*/ 6 w 54"/>
                  <a:gd name="T25" fmla="*/ 0 h 34"/>
                  <a:gd name="T26" fmla="*/ 52 w 54"/>
                  <a:gd name="T27" fmla="*/ 27 h 34"/>
                  <a:gd name="T28" fmla="*/ 52 w 54"/>
                  <a:gd name="T29" fmla="*/ 27 h 34"/>
                  <a:gd name="T30" fmla="*/ 54 w 54"/>
                  <a:gd name="T31" fmla="*/ 29 h 34"/>
                  <a:gd name="T32" fmla="*/ 54 w 54"/>
                  <a:gd name="T33" fmla="*/ 30 h 34"/>
                  <a:gd name="T34" fmla="*/ 54 w 54"/>
                  <a:gd name="T35" fmla="*/ 30 h 34"/>
                  <a:gd name="T36" fmla="*/ 52 w 54"/>
                  <a:gd name="T37" fmla="*/ 32 h 34"/>
                  <a:gd name="T38" fmla="*/ 51 w 54"/>
                  <a:gd name="T39" fmla="*/ 34 h 34"/>
                  <a:gd name="T40" fmla="*/ 51 w 54"/>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4" h="34">
                    <a:moveTo>
                      <a:pt x="51" y="34"/>
                    </a:moveTo>
                    <a:lnTo>
                      <a:pt x="51" y="34"/>
                    </a:lnTo>
                    <a:lnTo>
                      <a:pt x="51" y="34"/>
                    </a:lnTo>
                    <a:lnTo>
                      <a:pt x="51" y="32"/>
                    </a:lnTo>
                    <a:lnTo>
                      <a:pt x="51" y="32"/>
                    </a:lnTo>
                    <a:lnTo>
                      <a:pt x="2" y="5"/>
                    </a:lnTo>
                    <a:lnTo>
                      <a:pt x="2" y="5"/>
                    </a:lnTo>
                    <a:lnTo>
                      <a:pt x="0" y="3"/>
                    </a:lnTo>
                    <a:lnTo>
                      <a:pt x="2" y="2"/>
                    </a:lnTo>
                    <a:lnTo>
                      <a:pt x="2" y="2"/>
                    </a:lnTo>
                    <a:lnTo>
                      <a:pt x="4" y="0"/>
                    </a:lnTo>
                    <a:lnTo>
                      <a:pt x="6" y="0"/>
                    </a:lnTo>
                    <a:lnTo>
                      <a:pt x="6" y="0"/>
                    </a:lnTo>
                    <a:lnTo>
                      <a:pt x="52" y="27"/>
                    </a:lnTo>
                    <a:lnTo>
                      <a:pt x="52" y="27"/>
                    </a:lnTo>
                    <a:lnTo>
                      <a:pt x="54" y="29"/>
                    </a:lnTo>
                    <a:lnTo>
                      <a:pt x="54" y="30"/>
                    </a:lnTo>
                    <a:lnTo>
                      <a:pt x="54" y="30"/>
                    </a:lnTo>
                    <a:lnTo>
                      <a:pt x="52" y="32"/>
                    </a:lnTo>
                    <a:lnTo>
                      <a:pt x="51" y="34"/>
                    </a:lnTo>
                    <a:lnTo>
                      <a:pt x="51"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937"/>
              <p:cNvSpPr>
                <a:spLocks/>
              </p:cNvSpPr>
              <p:nvPr/>
            </p:nvSpPr>
            <p:spPr bwMode="auto">
              <a:xfrm>
                <a:off x="9477375" y="2436813"/>
                <a:ext cx="41275" cy="25400"/>
              </a:xfrm>
              <a:custGeom>
                <a:avLst/>
                <a:gdLst>
                  <a:gd name="T0" fmla="*/ 51 w 52"/>
                  <a:gd name="T1" fmla="*/ 33 h 33"/>
                  <a:gd name="T2" fmla="*/ 51 w 52"/>
                  <a:gd name="T3" fmla="*/ 33 h 33"/>
                  <a:gd name="T4" fmla="*/ 51 w 52"/>
                  <a:gd name="T5" fmla="*/ 33 h 33"/>
                  <a:gd name="T6" fmla="*/ 49 w 52"/>
                  <a:gd name="T7" fmla="*/ 31 h 33"/>
                  <a:gd name="T8" fmla="*/ 49 w 52"/>
                  <a:gd name="T9" fmla="*/ 31 h 33"/>
                  <a:gd name="T10" fmla="*/ 2 w 52"/>
                  <a:gd name="T11" fmla="*/ 4 h 33"/>
                  <a:gd name="T12" fmla="*/ 2 w 52"/>
                  <a:gd name="T13" fmla="*/ 4 h 33"/>
                  <a:gd name="T14" fmla="*/ 0 w 52"/>
                  <a:gd name="T15" fmla="*/ 4 h 33"/>
                  <a:gd name="T16" fmla="*/ 0 w 52"/>
                  <a:gd name="T17" fmla="*/ 2 h 33"/>
                  <a:gd name="T18" fmla="*/ 0 w 52"/>
                  <a:gd name="T19" fmla="*/ 2 h 33"/>
                  <a:gd name="T20" fmla="*/ 2 w 52"/>
                  <a:gd name="T21" fmla="*/ 0 h 33"/>
                  <a:gd name="T22" fmla="*/ 4 w 52"/>
                  <a:gd name="T23" fmla="*/ 0 h 33"/>
                  <a:gd name="T24" fmla="*/ 4 w 52"/>
                  <a:gd name="T25" fmla="*/ 0 h 33"/>
                  <a:gd name="T26" fmla="*/ 52 w 52"/>
                  <a:gd name="T27" fmla="*/ 27 h 33"/>
                  <a:gd name="T28" fmla="*/ 52 w 52"/>
                  <a:gd name="T29" fmla="*/ 27 h 33"/>
                  <a:gd name="T30" fmla="*/ 52 w 52"/>
                  <a:gd name="T31" fmla="*/ 29 h 33"/>
                  <a:gd name="T32" fmla="*/ 52 w 52"/>
                  <a:gd name="T33" fmla="*/ 31 h 33"/>
                  <a:gd name="T34" fmla="*/ 52 w 52"/>
                  <a:gd name="T35" fmla="*/ 31 h 33"/>
                  <a:gd name="T36" fmla="*/ 52 w 52"/>
                  <a:gd name="T37" fmla="*/ 33 h 33"/>
                  <a:gd name="T38" fmla="*/ 51 w 52"/>
                  <a:gd name="T39" fmla="*/ 33 h 33"/>
                  <a:gd name="T40" fmla="*/ 51 w 52"/>
                  <a:gd name="T4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3">
                    <a:moveTo>
                      <a:pt x="51" y="33"/>
                    </a:moveTo>
                    <a:lnTo>
                      <a:pt x="51" y="33"/>
                    </a:lnTo>
                    <a:lnTo>
                      <a:pt x="51" y="33"/>
                    </a:lnTo>
                    <a:lnTo>
                      <a:pt x="49" y="31"/>
                    </a:lnTo>
                    <a:lnTo>
                      <a:pt x="49" y="31"/>
                    </a:lnTo>
                    <a:lnTo>
                      <a:pt x="2" y="4"/>
                    </a:lnTo>
                    <a:lnTo>
                      <a:pt x="2" y="4"/>
                    </a:lnTo>
                    <a:lnTo>
                      <a:pt x="0" y="4"/>
                    </a:lnTo>
                    <a:lnTo>
                      <a:pt x="0" y="2"/>
                    </a:lnTo>
                    <a:lnTo>
                      <a:pt x="0" y="2"/>
                    </a:lnTo>
                    <a:lnTo>
                      <a:pt x="2" y="0"/>
                    </a:lnTo>
                    <a:lnTo>
                      <a:pt x="4" y="0"/>
                    </a:lnTo>
                    <a:lnTo>
                      <a:pt x="4" y="0"/>
                    </a:lnTo>
                    <a:lnTo>
                      <a:pt x="52" y="27"/>
                    </a:lnTo>
                    <a:lnTo>
                      <a:pt x="52" y="27"/>
                    </a:lnTo>
                    <a:lnTo>
                      <a:pt x="52" y="29"/>
                    </a:lnTo>
                    <a:lnTo>
                      <a:pt x="52" y="31"/>
                    </a:lnTo>
                    <a:lnTo>
                      <a:pt x="52" y="31"/>
                    </a:lnTo>
                    <a:lnTo>
                      <a:pt x="52" y="33"/>
                    </a:lnTo>
                    <a:lnTo>
                      <a:pt x="51" y="33"/>
                    </a:lnTo>
                    <a:lnTo>
                      <a:pt x="51"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938"/>
              <p:cNvSpPr>
                <a:spLocks/>
              </p:cNvSpPr>
              <p:nvPr/>
            </p:nvSpPr>
            <p:spPr bwMode="auto">
              <a:xfrm>
                <a:off x="9493250" y="2371725"/>
                <a:ext cx="49213" cy="4763"/>
              </a:xfrm>
              <a:custGeom>
                <a:avLst/>
                <a:gdLst>
                  <a:gd name="T0" fmla="*/ 59 w 61"/>
                  <a:gd name="T1" fmla="*/ 5 h 5"/>
                  <a:gd name="T2" fmla="*/ 59 w 61"/>
                  <a:gd name="T3" fmla="*/ 5 h 5"/>
                  <a:gd name="T4" fmla="*/ 2 w 61"/>
                  <a:gd name="T5" fmla="*/ 5 h 5"/>
                  <a:gd name="T6" fmla="*/ 2 w 61"/>
                  <a:gd name="T7" fmla="*/ 5 h 5"/>
                  <a:gd name="T8" fmla="*/ 0 w 61"/>
                  <a:gd name="T9" fmla="*/ 3 h 5"/>
                  <a:gd name="T10" fmla="*/ 0 w 61"/>
                  <a:gd name="T11" fmla="*/ 1 h 5"/>
                  <a:gd name="T12" fmla="*/ 0 w 61"/>
                  <a:gd name="T13" fmla="*/ 1 h 5"/>
                  <a:gd name="T14" fmla="*/ 0 w 61"/>
                  <a:gd name="T15" fmla="*/ 0 h 5"/>
                  <a:gd name="T16" fmla="*/ 2 w 61"/>
                  <a:gd name="T17" fmla="*/ 0 h 5"/>
                  <a:gd name="T18" fmla="*/ 2 w 61"/>
                  <a:gd name="T19" fmla="*/ 0 h 5"/>
                  <a:gd name="T20" fmla="*/ 59 w 61"/>
                  <a:gd name="T21" fmla="*/ 0 h 5"/>
                  <a:gd name="T22" fmla="*/ 59 w 61"/>
                  <a:gd name="T23" fmla="*/ 0 h 5"/>
                  <a:gd name="T24" fmla="*/ 61 w 61"/>
                  <a:gd name="T25" fmla="*/ 0 h 5"/>
                  <a:gd name="T26" fmla="*/ 61 w 61"/>
                  <a:gd name="T27" fmla="*/ 1 h 5"/>
                  <a:gd name="T28" fmla="*/ 61 w 61"/>
                  <a:gd name="T29" fmla="*/ 1 h 5"/>
                  <a:gd name="T30" fmla="*/ 61 w 61"/>
                  <a:gd name="T31" fmla="*/ 3 h 5"/>
                  <a:gd name="T32" fmla="*/ 59 w 61"/>
                  <a:gd name="T33" fmla="*/ 5 h 5"/>
                  <a:gd name="T34" fmla="*/ 59 w 61"/>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5">
                    <a:moveTo>
                      <a:pt x="59" y="5"/>
                    </a:moveTo>
                    <a:lnTo>
                      <a:pt x="59" y="5"/>
                    </a:lnTo>
                    <a:lnTo>
                      <a:pt x="2" y="5"/>
                    </a:lnTo>
                    <a:lnTo>
                      <a:pt x="2" y="5"/>
                    </a:lnTo>
                    <a:lnTo>
                      <a:pt x="0" y="3"/>
                    </a:lnTo>
                    <a:lnTo>
                      <a:pt x="0" y="1"/>
                    </a:lnTo>
                    <a:lnTo>
                      <a:pt x="0" y="1"/>
                    </a:lnTo>
                    <a:lnTo>
                      <a:pt x="0" y="0"/>
                    </a:lnTo>
                    <a:lnTo>
                      <a:pt x="2" y="0"/>
                    </a:lnTo>
                    <a:lnTo>
                      <a:pt x="2" y="0"/>
                    </a:lnTo>
                    <a:lnTo>
                      <a:pt x="59" y="0"/>
                    </a:lnTo>
                    <a:lnTo>
                      <a:pt x="59" y="0"/>
                    </a:lnTo>
                    <a:lnTo>
                      <a:pt x="61" y="0"/>
                    </a:lnTo>
                    <a:lnTo>
                      <a:pt x="61" y="1"/>
                    </a:lnTo>
                    <a:lnTo>
                      <a:pt x="61" y="1"/>
                    </a:lnTo>
                    <a:lnTo>
                      <a:pt x="61" y="3"/>
                    </a:lnTo>
                    <a:lnTo>
                      <a:pt x="59" y="5"/>
                    </a:lnTo>
                    <a:lnTo>
                      <a:pt x="59"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939"/>
              <p:cNvSpPr>
                <a:spLocks/>
              </p:cNvSpPr>
              <p:nvPr/>
            </p:nvSpPr>
            <p:spPr bwMode="auto">
              <a:xfrm>
                <a:off x="9193212" y="2371725"/>
                <a:ext cx="47625" cy="4763"/>
              </a:xfrm>
              <a:custGeom>
                <a:avLst/>
                <a:gdLst>
                  <a:gd name="T0" fmla="*/ 60 w 62"/>
                  <a:gd name="T1" fmla="*/ 5 h 5"/>
                  <a:gd name="T2" fmla="*/ 60 w 62"/>
                  <a:gd name="T3" fmla="*/ 5 h 5"/>
                  <a:gd name="T4" fmla="*/ 2 w 62"/>
                  <a:gd name="T5" fmla="*/ 5 h 5"/>
                  <a:gd name="T6" fmla="*/ 2 w 62"/>
                  <a:gd name="T7" fmla="*/ 5 h 5"/>
                  <a:gd name="T8" fmla="*/ 2 w 62"/>
                  <a:gd name="T9" fmla="*/ 3 h 5"/>
                  <a:gd name="T10" fmla="*/ 0 w 62"/>
                  <a:gd name="T11" fmla="*/ 1 h 5"/>
                  <a:gd name="T12" fmla="*/ 0 w 62"/>
                  <a:gd name="T13" fmla="*/ 1 h 5"/>
                  <a:gd name="T14" fmla="*/ 2 w 62"/>
                  <a:gd name="T15" fmla="*/ 0 h 5"/>
                  <a:gd name="T16" fmla="*/ 2 w 62"/>
                  <a:gd name="T17" fmla="*/ 0 h 5"/>
                  <a:gd name="T18" fmla="*/ 2 w 62"/>
                  <a:gd name="T19" fmla="*/ 0 h 5"/>
                  <a:gd name="T20" fmla="*/ 60 w 62"/>
                  <a:gd name="T21" fmla="*/ 0 h 5"/>
                  <a:gd name="T22" fmla="*/ 60 w 62"/>
                  <a:gd name="T23" fmla="*/ 0 h 5"/>
                  <a:gd name="T24" fmla="*/ 62 w 62"/>
                  <a:gd name="T25" fmla="*/ 0 h 5"/>
                  <a:gd name="T26" fmla="*/ 62 w 62"/>
                  <a:gd name="T27" fmla="*/ 1 h 5"/>
                  <a:gd name="T28" fmla="*/ 62 w 62"/>
                  <a:gd name="T29" fmla="*/ 1 h 5"/>
                  <a:gd name="T30" fmla="*/ 62 w 62"/>
                  <a:gd name="T31" fmla="*/ 3 h 5"/>
                  <a:gd name="T32" fmla="*/ 60 w 62"/>
                  <a:gd name="T33" fmla="*/ 5 h 5"/>
                  <a:gd name="T34" fmla="*/ 60 w 62"/>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 h="5">
                    <a:moveTo>
                      <a:pt x="60" y="5"/>
                    </a:moveTo>
                    <a:lnTo>
                      <a:pt x="60" y="5"/>
                    </a:lnTo>
                    <a:lnTo>
                      <a:pt x="2" y="5"/>
                    </a:lnTo>
                    <a:lnTo>
                      <a:pt x="2" y="5"/>
                    </a:lnTo>
                    <a:lnTo>
                      <a:pt x="2" y="3"/>
                    </a:lnTo>
                    <a:lnTo>
                      <a:pt x="0" y="1"/>
                    </a:lnTo>
                    <a:lnTo>
                      <a:pt x="0" y="1"/>
                    </a:lnTo>
                    <a:lnTo>
                      <a:pt x="2" y="0"/>
                    </a:lnTo>
                    <a:lnTo>
                      <a:pt x="2" y="0"/>
                    </a:lnTo>
                    <a:lnTo>
                      <a:pt x="2" y="0"/>
                    </a:lnTo>
                    <a:lnTo>
                      <a:pt x="60" y="0"/>
                    </a:lnTo>
                    <a:lnTo>
                      <a:pt x="60" y="0"/>
                    </a:lnTo>
                    <a:lnTo>
                      <a:pt x="62" y="0"/>
                    </a:lnTo>
                    <a:lnTo>
                      <a:pt x="62" y="1"/>
                    </a:lnTo>
                    <a:lnTo>
                      <a:pt x="62" y="1"/>
                    </a:lnTo>
                    <a:lnTo>
                      <a:pt x="62" y="3"/>
                    </a:lnTo>
                    <a:lnTo>
                      <a:pt x="60" y="5"/>
                    </a:lnTo>
                    <a:lnTo>
                      <a:pt x="60"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940"/>
              <p:cNvSpPr>
                <a:spLocks/>
              </p:cNvSpPr>
              <p:nvPr/>
            </p:nvSpPr>
            <p:spPr bwMode="auto">
              <a:xfrm>
                <a:off x="9477375" y="2284413"/>
                <a:ext cx="41275" cy="26988"/>
              </a:xfrm>
              <a:custGeom>
                <a:avLst/>
                <a:gdLst>
                  <a:gd name="T0" fmla="*/ 4 w 52"/>
                  <a:gd name="T1" fmla="*/ 34 h 34"/>
                  <a:gd name="T2" fmla="*/ 4 w 52"/>
                  <a:gd name="T3" fmla="*/ 34 h 34"/>
                  <a:gd name="T4" fmla="*/ 2 w 52"/>
                  <a:gd name="T5" fmla="*/ 32 h 34"/>
                  <a:gd name="T6" fmla="*/ 0 w 52"/>
                  <a:gd name="T7" fmla="*/ 30 h 34"/>
                  <a:gd name="T8" fmla="*/ 0 w 52"/>
                  <a:gd name="T9" fmla="*/ 30 h 34"/>
                  <a:gd name="T10" fmla="*/ 0 w 52"/>
                  <a:gd name="T11" fmla="*/ 29 h 34"/>
                  <a:gd name="T12" fmla="*/ 2 w 52"/>
                  <a:gd name="T13" fmla="*/ 27 h 34"/>
                  <a:gd name="T14" fmla="*/ 2 w 52"/>
                  <a:gd name="T15" fmla="*/ 27 h 34"/>
                  <a:gd name="T16" fmla="*/ 49 w 52"/>
                  <a:gd name="T17" fmla="*/ 0 h 34"/>
                  <a:gd name="T18" fmla="*/ 49 w 52"/>
                  <a:gd name="T19" fmla="*/ 0 h 34"/>
                  <a:gd name="T20" fmla="*/ 52 w 52"/>
                  <a:gd name="T21" fmla="*/ 0 h 34"/>
                  <a:gd name="T22" fmla="*/ 52 w 52"/>
                  <a:gd name="T23" fmla="*/ 2 h 34"/>
                  <a:gd name="T24" fmla="*/ 52 w 52"/>
                  <a:gd name="T25" fmla="*/ 2 h 34"/>
                  <a:gd name="T26" fmla="*/ 52 w 52"/>
                  <a:gd name="T27" fmla="*/ 3 h 34"/>
                  <a:gd name="T28" fmla="*/ 52 w 52"/>
                  <a:gd name="T29" fmla="*/ 5 h 34"/>
                  <a:gd name="T30" fmla="*/ 52 w 52"/>
                  <a:gd name="T31" fmla="*/ 5 h 34"/>
                  <a:gd name="T32" fmla="*/ 4 w 52"/>
                  <a:gd name="T33" fmla="*/ 32 h 34"/>
                  <a:gd name="T34" fmla="*/ 4 w 52"/>
                  <a:gd name="T35" fmla="*/ 32 h 34"/>
                  <a:gd name="T36" fmla="*/ 4 w 52"/>
                  <a:gd name="T37" fmla="*/ 34 h 34"/>
                  <a:gd name="T38" fmla="*/ 4 w 52"/>
                  <a:gd name="T39" fmla="*/ 34 h 34"/>
                  <a:gd name="T40" fmla="*/ 4 w 52"/>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4">
                    <a:moveTo>
                      <a:pt x="4" y="34"/>
                    </a:moveTo>
                    <a:lnTo>
                      <a:pt x="4" y="34"/>
                    </a:lnTo>
                    <a:lnTo>
                      <a:pt x="2" y="32"/>
                    </a:lnTo>
                    <a:lnTo>
                      <a:pt x="0" y="30"/>
                    </a:lnTo>
                    <a:lnTo>
                      <a:pt x="0" y="30"/>
                    </a:lnTo>
                    <a:lnTo>
                      <a:pt x="0" y="29"/>
                    </a:lnTo>
                    <a:lnTo>
                      <a:pt x="2" y="27"/>
                    </a:lnTo>
                    <a:lnTo>
                      <a:pt x="2" y="27"/>
                    </a:lnTo>
                    <a:lnTo>
                      <a:pt x="49" y="0"/>
                    </a:lnTo>
                    <a:lnTo>
                      <a:pt x="49" y="0"/>
                    </a:lnTo>
                    <a:lnTo>
                      <a:pt x="52" y="0"/>
                    </a:lnTo>
                    <a:lnTo>
                      <a:pt x="52" y="2"/>
                    </a:lnTo>
                    <a:lnTo>
                      <a:pt x="52" y="2"/>
                    </a:lnTo>
                    <a:lnTo>
                      <a:pt x="52" y="3"/>
                    </a:lnTo>
                    <a:lnTo>
                      <a:pt x="52" y="5"/>
                    </a:lnTo>
                    <a:lnTo>
                      <a:pt x="52" y="5"/>
                    </a:lnTo>
                    <a:lnTo>
                      <a:pt x="4" y="32"/>
                    </a:lnTo>
                    <a:lnTo>
                      <a:pt x="4" y="32"/>
                    </a:lnTo>
                    <a:lnTo>
                      <a:pt x="4" y="34"/>
                    </a:lnTo>
                    <a:lnTo>
                      <a:pt x="4" y="34"/>
                    </a:lnTo>
                    <a:lnTo>
                      <a:pt x="4"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941"/>
              <p:cNvSpPr>
                <a:spLocks/>
              </p:cNvSpPr>
              <p:nvPr/>
            </p:nvSpPr>
            <p:spPr bwMode="auto">
              <a:xfrm>
                <a:off x="9215437" y="2436813"/>
                <a:ext cx="42863" cy="25400"/>
              </a:xfrm>
              <a:custGeom>
                <a:avLst/>
                <a:gdLst>
                  <a:gd name="T0" fmla="*/ 4 w 54"/>
                  <a:gd name="T1" fmla="*/ 33 h 33"/>
                  <a:gd name="T2" fmla="*/ 4 w 54"/>
                  <a:gd name="T3" fmla="*/ 33 h 33"/>
                  <a:gd name="T4" fmla="*/ 2 w 54"/>
                  <a:gd name="T5" fmla="*/ 33 h 33"/>
                  <a:gd name="T6" fmla="*/ 2 w 54"/>
                  <a:gd name="T7" fmla="*/ 31 h 33"/>
                  <a:gd name="T8" fmla="*/ 2 w 54"/>
                  <a:gd name="T9" fmla="*/ 31 h 33"/>
                  <a:gd name="T10" fmla="*/ 0 w 54"/>
                  <a:gd name="T11" fmla="*/ 29 h 33"/>
                  <a:gd name="T12" fmla="*/ 2 w 54"/>
                  <a:gd name="T13" fmla="*/ 27 h 33"/>
                  <a:gd name="T14" fmla="*/ 2 w 54"/>
                  <a:gd name="T15" fmla="*/ 27 h 33"/>
                  <a:gd name="T16" fmla="*/ 51 w 54"/>
                  <a:gd name="T17" fmla="*/ 0 h 33"/>
                  <a:gd name="T18" fmla="*/ 51 w 54"/>
                  <a:gd name="T19" fmla="*/ 0 h 33"/>
                  <a:gd name="T20" fmla="*/ 52 w 54"/>
                  <a:gd name="T21" fmla="*/ 0 h 33"/>
                  <a:gd name="T22" fmla="*/ 54 w 54"/>
                  <a:gd name="T23" fmla="*/ 2 h 33"/>
                  <a:gd name="T24" fmla="*/ 54 w 54"/>
                  <a:gd name="T25" fmla="*/ 2 h 33"/>
                  <a:gd name="T26" fmla="*/ 54 w 54"/>
                  <a:gd name="T27" fmla="*/ 4 h 33"/>
                  <a:gd name="T28" fmla="*/ 52 w 54"/>
                  <a:gd name="T29" fmla="*/ 4 h 33"/>
                  <a:gd name="T30" fmla="*/ 52 w 54"/>
                  <a:gd name="T31" fmla="*/ 4 h 33"/>
                  <a:gd name="T32" fmla="*/ 6 w 54"/>
                  <a:gd name="T33" fmla="*/ 31 h 33"/>
                  <a:gd name="T34" fmla="*/ 6 w 54"/>
                  <a:gd name="T35" fmla="*/ 31 h 33"/>
                  <a:gd name="T36" fmla="*/ 4 w 54"/>
                  <a:gd name="T37" fmla="*/ 33 h 33"/>
                  <a:gd name="T38" fmla="*/ 4 w 54"/>
                  <a:gd name="T3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 h="33">
                    <a:moveTo>
                      <a:pt x="4" y="33"/>
                    </a:moveTo>
                    <a:lnTo>
                      <a:pt x="4" y="33"/>
                    </a:lnTo>
                    <a:lnTo>
                      <a:pt x="2" y="33"/>
                    </a:lnTo>
                    <a:lnTo>
                      <a:pt x="2" y="31"/>
                    </a:lnTo>
                    <a:lnTo>
                      <a:pt x="2" y="31"/>
                    </a:lnTo>
                    <a:lnTo>
                      <a:pt x="0" y="29"/>
                    </a:lnTo>
                    <a:lnTo>
                      <a:pt x="2" y="27"/>
                    </a:lnTo>
                    <a:lnTo>
                      <a:pt x="2" y="27"/>
                    </a:lnTo>
                    <a:lnTo>
                      <a:pt x="51" y="0"/>
                    </a:lnTo>
                    <a:lnTo>
                      <a:pt x="51" y="0"/>
                    </a:lnTo>
                    <a:lnTo>
                      <a:pt x="52" y="0"/>
                    </a:lnTo>
                    <a:lnTo>
                      <a:pt x="54" y="2"/>
                    </a:lnTo>
                    <a:lnTo>
                      <a:pt x="54" y="2"/>
                    </a:lnTo>
                    <a:lnTo>
                      <a:pt x="54" y="4"/>
                    </a:lnTo>
                    <a:lnTo>
                      <a:pt x="52" y="4"/>
                    </a:lnTo>
                    <a:lnTo>
                      <a:pt x="52" y="4"/>
                    </a:lnTo>
                    <a:lnTo>
                      <a:pt x="6" y="31"/>
                    </a:lnTo>
                    <a:lnTo>
                      <a:pt x="6" y="31"/>
                    </a:lnTo>
                    <a:lnTo>
                      <a:pt x="4" y="33"/>
                    </a:lnTo>
                    <a:lnTo>
                      <a:pt x="4"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942"/>
              <p:cNvSpPr>
                <a:spLocks/>
              </p:cNvSpPr>
              <p:nvPr/>
            </p:nvSpPr>
            <p:spPr bwMode="auto">
              <a:xfrm>
                <a:off x="9429750" y="2222500"/>
                <a:ext cx="25400" cy="42863"/>
              </a:xfrm>
              <a:custGeom>
                <a:avLst/>
                <a:gdLst>
                  <a:gd name="T0" fmla="*/ 3 w 32"/>
                  <a:gd name="T1" fmla="*/ 54 h 54"/>
                  <a:gd name="T2" fmla="*/ 3 w 32"/>
                  <a:gd name="T3" fmla="*/ 54 h 54"/>
                  <a:gd name="T4" fmla="*/ 2 w 32"/>
                  <a:gd name="T5" fmla="*/ 54 h 54"/>
                  <a:gd name="T6" fmla="*/ 2 w 32"/>
                  <a:gd name="T7" fmla="*/ 52 h 54"/>
                  <a:gd name="T8" fmla="*/ 2 w 32"/>
                  <a:gd name="T9" fmla="*/ 52 h 54"/>
                  <a:gd name="T10" fmla="*/ 0 w 32"/>
                  <a:gd name="T11" fmla="*/ 50 h 54"/>
                  <a:gd name="T12" fmla="*/ 2 w 32"/>
                  <a:gd name="T13" fmla="*/ 48 h 54"/>
                  <a:gd name="T14" fmla="*/ 2 w 32"/>
                  <a:gd name="T15" fmla="*/ 48 h 54"/>
                  <a:gd name="T16" fmla="*/ 27 w 32"/>
                  <a:gd name="T17" fmla="*/ 2 h 54"/>
                  <a:gd name="T18" fmla="*/ 27 w 32"/>
                  <a:gd name="T19" fmla="*/ 2 h 54"/>
                  <a:gd name="T20" fmla="*/ 29 w 32"/>
                  <a:gd name="T21" fmla="*/ 0 h 54"/>
                  <a:gd name="T22" fmla="*/ 30 w 32"/>
                  <a:gd name="T23" fmla="*/ 0 h 54"/>
                  <a:gd name="T24" fmla="*/ 30 w 32"/>
                  <a:gd name="T25" fmla="*/ 0 h 54"/>
                  <a:gd name="T26" fmla="*/ 32 w 32"/>
                  <a:gd name="T27" fmla="*/ 2 h 54"/>
                  <a:gd name="T28" fmla="*/ 32 w 32"/>
                  <a:gd name="T29" fmla="*/ 3 h 54"/>
                  <a:gd name="T30" fmla="*/ 32 w 32"/>
                  <a:gd name="T31" fmla="*/ 3 h 54"/>
                  <a:gd name="T32" fmla="*/ 5 w 32"/>
                  <a:gd name="T33" fmla="*/ 50 h 54"/>
                  <a:gd name="T34" fmla="*/ 5 w 32"/>
                  <a:gd name="T35" fmla="*/ 50 h 54"/>
                  <a:gd name="T36" fmla="*/ 3 w 32"/>
                  <a:gd name="T37" fmla="*/ 52 h 54"/>
                  <a:gd name="T38" fmla="*/ 3 w 32"/>
                  <a:gd name="T39" fmla="*/ 54 h 54"/>
                  <a:gd name="T40" fmla="*/ 3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3" y="54"/>
                    </a:moveTo>
                    <a:lnTo>
                      <a:pt x="3" y="54"/>
                    </a:lnTo>
                    <a:lnTo>
                      <a:pt x="2" y="54"/>
                    </a:lnTo>
                    <a:lnTo>
                      <a:pt x="2" y="52"/>
                    </a:lnTo>
                    <a:lnTo>
                      <a:pt x="2" y="52"/>
                    </a:lnTo>
                    <a:lnTo>
                      <a:pt x="0" y="50"/>
                    </a:lnTo>
                    <a:lnTo>
                      <a:pt x="2" y="48"/>
                    </a:lnTo>
                    <a:lnTo>
                      <a:pt x="2" y="48"/>
                    </a:lnTo>
                    <a:lnTo>
                      <a:pt x="27" y="2"/>
                    </a:lnTo>
                    <a:lnTo>
                      <a:pt x="27" y="2"/>
                    </a:lnTo>
                    <a:lnTo>
                      <a:pt x="29" y="0"/>
                    </a:lnTo>
                    <a:lnTo>
                      <a:pt x="30" y="0"/>
                    </a:lnTo>
                    <a:lnTo>
                      <a:pt x="30" y="0"/>
                    </a:lnTo>
                    <a:lnTo>
                      <a:pt x="32" y="2"/>
                    </a:lnTo>
                    <a:lnTo>
                      <a:pt x="32" y="3"/>
                    </a:lnTo>
                    <a:lnTo>
                      <a:pt x="32" y="3"/>
                    </a:lnTo>
                    <a:lnTo>
                      <a:pt x="5" y="50"/>
                    </a:lnTo>
                    <a:lnTo>
                      <a:pt x="5" y="50"/>
                    </a:lnTo>
                    <a:lnTo>
                      <a:pt x="3" y="52"/>
                    </a:lnTo>
                    <a:lnTo>
                      <a:pt x="3" y="54"/>
                    </a:lnTo>
                    <a:lnTo>
                      <a:pt x="3"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943"/>
              <p:cNvSpPr>
                <a:spLocks/>
              </p:cNvSpPr>
              <p:nvPr/>
            </p:nvSpPr>
            <p:spPr bwMode="auto">
              <a:xfrm>
                <a:off x="9280525" y="2482850"/>
                <a:ext cx="25400" cy="41275"/>
              </a:xfrm>
              <a:custGeom>
                <a:avLst/>
                <a:gdLst>
                  <a:gd name="T0" fmla="*/ 2 w 32"/>
                  <a:gd name="T1" fmla="*/ 52 h 52"/>
                  <a:gd name="T2" fmla="*/ 2 w 32"/>
                  <a:gd name="T3" fmla="*/ 52 h 52"/>
                  <a:gd name="T4" fmla="*/ 2 w 32"/>
                  <a:gd name="T5" fmla="*/ 52 h 52"/>
                  <a:gd name="T6" fmla="*/ 2 w 32"/>
                  <a:gd name="T7" fmla="*/ 52 h 52"/>
                  <a:gd name="T8" fmla="*/ 2 w 32"/>
                  <a:gd name="T9" fmla="*/ 52 h 52"/>
                  <a:gd name="T10" fmla="*/ 0 w 32"/>
                  <a:gd name="T11" fmla="*/ 50 h 52"/>
                  <a:gd name="T12" fmla="*/ 0 w 32"/>
                  <a:gd name="T13" fmla="*/ 48 h 52"/>
                  <a:gd name="T14" fmla="*/ 0 w 32"/>
                  <a:gd name="T15" fmla="*/ 48 h 52"/>
                  <a:gd name="T16" fmla="*/ 27 w 32"/>
                  <a:gd name="T17" fmla="*/ 2 h 52"/>
                  <a:gd name="T18" fmla="*/ 27 w 32"/>
                  <a:gd name="T19" fmla="*/ 2 h 52"/>
                  <a:gd name="T20" fmla="*/ 29 w 32"/>
                  <a:gd name="T21" fmla="*/ 0 h 52"/>
                  <a:gd name="T22" fmla="*/ 31 w 32"/>
                  <a:gd name="T23" fmla="*/ 0 h 52"/>
                  <a:gd name="T24" fmla="*/ 31 w 32"/>
                  <a:gd name="T25" fmla="*/ 0 h 52"/>
                  <a:gd name="T26" fmla="*/ 32 w 32"/>
                  <a:gd name="T27" fmla="*/ 2 h 52"/>
                  <a:gd name="T28" fmla="*/ 32 w 32"/>
                  <a:gd name="T29" fmla="*/ 3 h 52"/>
                  <a:gd name="T30" fmla="*/ 32 w 32"/>
                  <a:gd name="T31" fmla="*/ 3 h 52"/>
                  <a:gd name="T32" fmla="*/ 6 w 32"/>
                  <a:gd name="T33" fmla="*/ 52 h 52"/>
                  <a:gd name="T34" fmla="*/ 6 w 32"/>
                  <a:gd name="T35" fmla="*/ 52 h 52"/>
                  <a:gd name="T36" fmla="*/ 2 w 32"/>
                  <a:gd name="T37" fmla="*/ 52 h 52"/>
                  <a:gd name="T38" fmla="*/ 2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2" y="52"/>
                    </a:moveTo>
                    <a:lnTo>
                      <a:pt x="2" y="52"/>
                    </a:lnTo>
                    <a:lnTo>
                      <a:pt x="2" y="52"/>
                    </a:lnTo>
                    <a:lnTo>
                      <a:pt x="2" y="52"/>
                    </a:lnTo>
                    <a:lnTo>
                      <a:pt x="2" y="52"/>
                    </a:lnTo>
                    <a:lnTo>
                      <a:pt x="0" y="50"/>
                    </a:lnTo>
                    <a:lnTo>
                      <a:pt x="0" y="48"/>
                    </a:lnTo>
                    <a:lnTo>
                      <a:pt x="0" y="48"/>
                    </a:lnTo>
                    <a:lnTo>
                      <a:pt x="27" y="2"/>
                    </a:lnTo>
                    <a:lnTo>
                      <a:pt x="27" y="2"/>
                    </a:lnTo>
                    <a:lnTo>
                      <a:pt x="29" y="0"/>
                    </a:lnTo>
                    <a:lnTo>
                      <a:pt x="31" y="0"/>
                    </a:lnTo>
                    <a:lnTo>
                      <a:pt x="31" y="0"/>
                    </a:lnTo>
                    <a:lnTo>
                      <a:pt x="32" y="2"/>
                    </a:lnTo>
                    <a:lnTo>
                      <a:pt x="32" y="3"/>
                    </a:lnTo>
                    <a:lnTo>
                      <a:pt x="32" y="3"/>
                    </a:lnTo>
                    <a:lnTo>
                      <a:pt x="6" y="52"/>
                    </a:lnTo>
                    <a:lnTo>
                      <a:pt x="6" y="52"/>
                    </a:lnTo>
                    <a:lnTo>
                      <a:pt x="2" y="52"/>
                    </a:lnTo>
                    <a:lnTo>
                      <a:pt x="2"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944"/>
              <p:cNvSpPr>
                <a:spLocks/>
              </p:cNvSpPr>
              <p:nvPr/>
            </p:nvSpPr>
            <p:spPr bwMode="auto">
              <a:xfrm>
                <a:off x="9364662" y="2198688"/>
                <a:ext cx="4763" cy="47625"/>
              </a:xfrm>
              <a:custGeom>
                <a:avLst/>
                <a:gdLst>
                  <a:gd name="T0" fmla="*/ 2 w 5"/>
                  <a:gd name="T1" fmla="*/ 59 h 59"/>
                  <a:gd name="T2" fmla="*/ 2 w 5"/>
                  <a:gd name="T3" fmla="*/ 59 h 59"/>
                  <a:gd name="T4" fmla="*/ 2 w 5"/>
                  <a:gd name="T5" fmla="*/ 59 h 59"/>
                  <a:gd name="T6" fmla="*/ 0 w 5"/>
                  <a:gd name="T7" fmla="*/ 57 h 59"/>
                  <a:gd name="T8" fmla="*/ 0 w 5"/>
                  <a:gd name="T9" fmla="*/ 57 h 59"/>
                  <a:gd name="T10" fmla="*/ 0 w 5"/>
                  <a:gd name="T11" fmla="*/ 2 h 59"/>
                  <a:gd name="T12" fmla="*/ 0 w 5"/>
                  <a:gd name="T13" fmla="*/ 2 h 59"/>
                  <a:gd name="T14" fmla="*/ 2 w 5"/>
                  <a:gd name="T15" fmla="*/ 0 h 59"/>
                  <a:gd name="T16" fmla="*/ 2 w 5"/>
                  <a:gd name="T17" fmla="*/ 0 h 59"/>
                  <a:gd name="T18" fmla="*/ 2 w 5"/>
                  <a:gd name="T19" fmla="*/ 0 h 59"/>
                  <a:gd name="T20" fmla="*/ 5 w 5"/>
                  <a:gd name="T21" fmla="*/ 0 h 59"/>
                  <a:gd name="T22" fmla="*/ 5 w 5"/>
                  <a:gd name="T23" fmla="*/ 2 h 59"/>
                  <a:gd name="T24" fmla="*/ 5 w 5"/>
                  <a:gd name="T25" fmla="*/ 2 h 59"/>
                  <a:gd name="T26" fmla="*/ 5 w 5"/>
                  <a:gd name="T27" fmla="*/ 57 h 59"/>
                  <a:gd name="T28" fmla="*/ 5 w 5"/>
                  <a:gd name="T29" fmla="*/ 57 h 59"/>
                  <a:gd name="T30" fmla="*/ 5 w 5"/>
                  <a:gd name="T31" fmla="*/ 59 h 59"/>
                  <a:gd name="T32" fmla="*/ 2 w 5"/>
                  <a:gd name="T33" fmla="*/ 59 h 59"/>
                  <a:gd name="T34" fmla="*/ 2 w 5"/>
                  <a:gd name="T3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59">
                    <a:moveTo>
                      <a:pt x="2" y="59"/>
                    </a:moveTo>
                    <a:lnTo>
                      <a:pt x="2" y="59"/>
                    </a:lnTo>
                    <a:lnTo>
                      <a:pt x="2" y="59"/>
                    </a:lnTo>
                    <a:lnTo>
                      <a:pt x="0" y="57"/>
                    </a:lnTo>
                    <a:lnTo>
                      <a:pt x="0" y="57"/>
                    </a:lnTo>
                    <a:lnTo>
                      <a:pt x="0" y="2"/>
                    </a:lnTo>
                    <a:lnTo>
                      <a:pt x="0" y="2"/>
                    </a:lnTo>
                    <a:lnTo>
                      <a:pt x="2" y="0"/>
                    </a:lnTo>
                    <a:lnTo>
                      <a:pt x="2" y="0"/>
                    </a:lnTo>
                    <a:lnTo>
                      <a:pt x="2" y="0"/>
                    </a:lnTo>
                    <a:lnTo>
                      <a:pt x="5" y="0"/>
                    </a:lnTo>
                    <a:lnTo>
                      <a:pt x="5" y="2"/>
                    </a:lnTo>
                    <a:lnTo>
                      <a:pt x="5" y="2"/>
                    </a:lnTo>
                    <a:lnTo>
                      <a:pt x="5" y="57"/>
                    </a:lnTo>
                    <a:lnTo>
                      <a:pt x="5" y="57"/>
                    </a:lnTo>
                    <a:lnTo>
                      <a:pt x="5" y="59"/>
                    </a:lnTo>
                    <a:lnTo>
                      <a:pt x="2" y="59"/>
                    </a:lnTo>
                    <a:lnTo>
                      <a:pt x="2" y="59"/>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945"/>
              <p:cNvSpPr>
                <a:spLocks/>
              </p:cNvSpPr>
              <p:nvPr/>
            </p:nvSpPr>
            <p:spPr bwMode="auto">
              <a:xfrm>
                <a:off x="9364662" y="2498725"/>
                <a:ext cx="4763" cy="49213"/>
              </a:xfrm>
              <a:custGeom>
                <a:avLst/>
                <a:gdLst>
                  <a:gd name="T0" fmla="*/ 2 w 5"/>
                  <a:gd name="T1" fmla="*/ 61 h 61"/>
                  <a:gd name="T2" fmla="*/ 2 w 5"/>
                  <a:gd name="T3" fmla="*/ 61 h 61"/>
                  <a:gd name="T4" fmla="*/ 2 w 5"/>
                  <a:gd name="T5" fmla="*/ 61 h 61"/>
                  <a:gd name="T6" fmla="*/ 0 w 5"/>
                  <a:gd name="T7" fmla="*/ 59 h 61"/>
                  <a:gd name="T8" fmla="*/ 0 w 5"/>
                  <a:gd name="T9" fmla="*/ 59 h 61"/>
                  <a:gd name="T10" fmla="*/ 0 w 5"/>
                  <a:gd name="T11" fmla="*/ 3 h 61"/>
                  <a:gd name="T12" fmla="*/ 0 w 5"/>
                  <a:gd name="T13" fmla="*/ 3 h 61"/>
                  <a:gd name="T14" fmla="*/ 2 w 5"/>
                  <a:gd name="T15" fmla="*/ 1 h 61"/>
                  <a:gd name="T16" fmla="*/ 2 w 5"/>
                  <a:gd name="T17" fmla="*/ 0 h 61"/>
                  <a:gd name="T18" fmla="*/ 2 w 5"/>
                  <a:gd name="T19" fmla="*/ 0 h 61"/>
                  <a:gd name="T20" fmla="*/ 5 w 5"/>
                  <a:gd name="T21" fmla="*/ 1 h 61"/>
                  <a:gd name="T22" fmla="*/ 5 w 5"/>
                  <a:gd name="T23" fmla="*/ 3 h 61"/>
                  <a:gd name="T24" fmla="*/ 5 w 5"/>
                  <a:gd name="T25" fmla="*/ 3 h 61"/>
                  <a:gd name="T26" fmla="*/ 5 w 5"/>
                  <a:gd name="T27" fmla="*/ 59 h 61"/>
                  <a:gd name="T28" fmla="*/ 5 w 5"/>
                  <a:gd name="T29" fmla="*/ 59 h 61"/>
                  <a:gd name="T30" fmla="*/ 5 w 5"/>
                  <a:gd name="T31" fmla="*/ 61 h 61"/>
                  <a:gd name="T32" fmla="*/ 2 w 5"/>
                  <a:gd name="T33" fmla="*/ 61 h 61"/>
                  <a:gd name="T34" fmla="*/ 2 w 5"/>
                  <a:gd name="T35"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61">
                    <a:moveTo>
                      <a:pt x="2" y="61"/>
                    </a:moveTo>
                    <a:lnTo>
                      <a:pt x="2" y="61"/>
                    </a:lnTo>
                    <a:lnTo>
                      <a:pt x="2" y="61"/>
                    </a:lnTo>
                    <a:lnTo>
                      <a:pt x="0" y="59"/>
                    </a:lnTo>
                    <a:lnTo>
                      <a:pt x="0" y="59"/>
                    </a:lnTo>
                    <a:lnTo>
                      <a:pt x="0" y="3"/>
                    </a:lnTo>
                    <a:lnTo>
                      <a:pt x="0" y="3"/>
                    </a:lnTo>
                    <a:lnTo>
                      <a:pt x="2" y="1"/>
                    </a:lnTo>
                    <a:lnTo>
                      <a:pt x="2" y="0"/>
                    </a:lnTo>
                    <a:lnTo>
                      <a:pt x="2" y="0"/>
                    </a:lnTo>
                    <a:lnTo>
                      <a:pt x="5" y="1"/>
                    </a:lnTo>
                    <a:lnTo>
                      <a:pt x="5" y="3"/>
                    </a:lnTo>
                    <a:lnTo>
                      <a:pt x="5" y="3"/>
                    </a:lnTo>
                    <a:lnTo>
                      <a:pt x="5" y="59"/>
                    </a:lnTo>
                    <a:lnTo>
                      <a:pt x="5" y="59"/>
                    </a:lnTo>
                    <a:lnTo>
                      <a:pt x="5" y="61"/>
                    </a:lnTo>
                    <a:lnTo>
                      <a:pt x="2" y="61"/>
                    </a:lnTo>
                    <a:lnTo>
                      <a:pt x="2" y="61"/>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946"/>
              <p:cNvSpPr>
                <a:spLocks/>
              </p:cNvSpPr>
              <p:nvPr/>
            </p:nvSpPr>
            <p:spPr bwMode="auto">
              <a:xfrm>
                <a:off x="9280525" y="2222500"/>
                <a:ext cx="25400" cy="42863"/>
              </a:xfrm>
              <a:custGeom>
                <a:avLst/>
                <a:gdLst>
                  <a:gd name="T0" fmla="*/ 29 w 32"/>
                  <a:gd name="T1" fmla="*/ 54 h 54"/>
                  <a:gd name="T2" fmla="*/ 29 w 32"/>
                  <a:gd name="T3" fmla="*/ 54 h 54"/>
                  <a:gd name="T4" fmla="*/ 27 w 32"/>
                  <a:gd name="T5" fmla="*/ 52 h 54"/>
                  <a:gd name="T6" fmla="*/ 27 w 32"/>
                  <a:gd name="T7" fmla="*/ 50 h 54"/>
                  <a:gd name="T8" fmla="*/ 27 w 32"/>
                  <a:gd name="T9" fmla="*/ 50 h 54"/>
                  <a:gd name="T10" fmla="*/ 0 w 32"/>
                  <a:gd name="T11" fmla="*/ 3 h 54"/>
                  <a:gd name="T12" fmla="*/ 0 w 32"/>
                  <a:gd name="T13" fmla="*/ 3 h 54"/>
                  <a:gd name="T14" fmla="*/ 0 w 32"/>
                  <a:gd name="T15" fmla="*/ 2 h 54"/>
                  <a:gd name="T16" fmla="*/ 2 w 32"/>
                  <a:gd name="T17" fmla="*/ 0 h 54"/>
                  <a:gd name="T18" fmla="*/ 2 w 32"/>
                  <a:gd name="T19" fmla="*/ 0 h 54"/>
                  <a:gd name="T20" fmla="*/ 4 w 32"/>
                  <a:gd name="T21" fmla="*/ 0 h 54"/>
                  <a:gd name="T22" fmla="*/ 6 w 32"/>
                  <a:gd name="T23" fmla="*/ 2 h 54"/>
                  <a:gd name="T24" fmla="*/ 6 w 32"/>
                  <a:gd name="T25" fmla="*/ 2 h 54"/>
                  <a:gd name="T26" fmla="*/ 32 w 32"/>
                  <a:gd name="T27" fmla="*/ 48 h 54"/>
                  <a:gd name="T28" fmla="*/ 32 w 32"/>
                  <a:gd name="T29" fmla="*/ 48 h 54"/>
                  <a:gd name="T30" fmla="*/ 32 w 32"/>
                  <a:gd name="T31" fmla="*/ 50 h 54"/>
                  <a:gd name="T32" fmla="*/ 31 w 32"/>
                  <a:gd name="T33" fmla="*/ 52 h 54"/>
                  <a:gd name="T34" fmla="*/ 31 w 32"/>
                  <a:gd name="T35" fmla="*/ 52 h 54"/>
                  <a:gd name="T36" fmla="*/ 31 w 32"/>
                  <a:gd name="T37" fmla="*/ 54 h 54"/>
                  <a:gd name="T38" fmla="*/ 29 w 32"/>
                  <a:gd name="T39" fmla="*/ 54 h 54"/>
                  <a:gd name="T40" fmla="*/ 29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29" y="54"/>
                    </a:moveTo>
                    <a:lnTo>
                      <a:pt x="29" y="54"/>
                    </a:lnTo>
                    <a:lnTo>
                      <a:pt x="27" y="52"/>
                    </a:lnTo>
                    <a:lnTo>
                      <a:pt x="27" y="50"/>
                    </a:lnTo>
                    <a:lnTo>
                      <a:pt x="27" y="50"/>
                    </a:lnTo>
                    <a:lnTo>
                      <a:pt x="0" y="3"/>
                    </a:lnTo>
                    <a:lnTo>
                      <a:pt x="0" y="3"/>
                    </a:lnTo>
                    <a:lnTo>
                      <a:pt x="0" y="2"/>
                    </a:lnTo>
                    <a:lnTo>
                      <a:pt x="2" y="0"/>
                    </a:lnTo>
                    <a:lnTo>
                      <a:pt x="2" y="0"/>
                    </a:lnTo>
                    <a:lnTo>
                      <a:pt x="4" y="0"/>
                    </a:lnTo>
                    <a:lnTo>
                      <a:pt x="6" y="2"/>
                    </a:lnTo>
                    <a:lnTo>
                      <a:pt x="6" y="2"/>
                    </a:lnTo>
                    <a:lnTo>
                      <a:pt x="32" y="48"/>
                    </a:lnTo>
                    <a:lnTo>
                      <a:pt x="32" y="48"/>
                    </a:lnTo>
                    <a:lnTo>
                      <a:pt x="32" y="50"/>
                    </a:lnTo>
                    <a:lnTo>
                      <a:pt x="31" y="52"/>
                    </a:lnTo>
                    <a:lnTo>
                      <a:pt x="31" y="52"/>
                    </a:lnTo>
                    <a:lnTo>
                      <a:pt x="31" y="54"/>
                    </a:lnTo>
                    <a:lnTo>
                      <a:pt x="29" y="54"/>
                    </a:lnTo>
                    <a:lnTo>
                      <a:pt x="29"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947"/>
              <p:cNvSpPr>
                <a:spLocks/>
              </p:cNvSpPr>
              <p:nvPr/>
            </p:nvSpPr>
            <p:spPr bwMode="auto">
              <a:xfrm>
                <a:off x="9429750" y="2482850"/>
                <a:ext cx="25400" cy="41275"/>
              </a:xfrm>
              <a:custGeom>
                <a:avLst/>
                <a:gdLst>
                  <a:gd name="T0" fmla="*/ 30 w 32"/>
                  <a:gd name="T1" fmla="*/ 52 h 52"/>
                  <a:gd name="T2" fmla="*/ 30 w 32"/>
                  <a:gd name="T3" fmla="*/ 52 h 52"/>
                  <a:gd name="T4" fmla="*/ 27 w 32"/>
                  <a:gd name="T5" fmla="*/ 52 h 52"/>
                  <a:gd name="T6" fmla="*/ 27 w 32"/>
                  <a:gd name="T7" fmla="*/ 52 h 52"/>
                  <a:gd name="T8" fmla="*/ 2 w 32"/>
                  <a:gd name="T9" fmla="*/ 3 h 52"/>
                  <a:gd name="T10" fmla="*/ 2 w 32"/>
                  <a:gd name="T11" fmla="*/ 3 h 52"/>
                  <a:gd name="T12" fmla="*/ 0 w 32"/>
                  <a:gd name="T13" fmla="*/ 2 h 52"/>
                  <a:gd name="T14" fmla="*/ 2 w 32"/>
                  <a:gd name="T15" fmla="*/ 0 h 52"/>
                  <a:gd name="T16" fmla="*/ 2 w 32"/>
                  <a:gd name="T17" fmla="*/ 0 h 52"/>
                  <a:gd name="T18" fmla="*/ 3 w 32"/>
                  <a:gd name="T19" fmla="*/ 0 h 52"/>
                  <a:gd name="T20" fmla="*/ 5 w 32"/>
                  <a:gd name="T21" fmla="*/ 2 h 52"/>
                  <a:gd name="T22" fmla="*/ 5 w 32"/>
                  <a:gd name="T23" fmla="*/ 2 h 52"/>
                  <a:gd name="T24" fmla="*/ 32 w 32"/>
                  <a:gd name="T25" fmla="*/ 48 h 52"/>
                  <a:gd name="T26" fmla="*/ 32 w 32"/>
                  <a:gd name="T27" fmla="*/ 48 h 52"/>
                  <a:gd name="T28" fmla="*/ 32 w 32"/>
                  <a:gd name="T29" fmla="*/ 50 h 52"/>
                  <a:gd name="T30" fmla="*/ 30 w 32"/>
                  <a:gd name="T31" fmla="*/ 52 h 52"/>
                  <a:gd name="T32" fmla="*/ 30 w 32"/>
                  <a:gd name="T33" fmla="*/ 52 h 52"/>
                  <a:gd name="T34" fmla="*/ 30 w 32"/>
                  <a:gd name="T35" fmla="*/ 52 h 52"/>
                  <a:gd name="T36" fmla="*/ 30 w 32"/>
                  <a:gd name="T37" fmla="*/ 52 h 52"/>
                  <a:gd name="T38" fmla="*/ 30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30" y="52"/>
                    </a:moveTo>
                    <a:lnTo>
                      <a:pt x="30" y="52"/>
                    </a:lnTo>
                    <a:lnTo>
                      <a:pt x="27" y="52"/>
                    </a:lnTo>
                    <a:lnTo>
                      <a:pt x="27" y="52"/>
                    </a:lnTo>
                    <a:lnTo>
                      <a:pt x="2" y="3"/>
                    </a:lnTo>
                    <a:lnTo>
                      <a:pt x="2" y="3"/>
                    </a:lnTo>
                    <a:lnTo>
                      <a:pt x="0" y="2"/>
                    </a:lnTo>
                    <a:lnTo>
                      <a:pt x="2" y="0"/>
                    </a:lnTo>
                    <a:lnTo>
                      <a:pt x="2" y="0"/>
                    </a:lnTo>
                    <a:lnTo>
                      <a:pt x="3" y="0"/>
                    </a:lnTo>
                    <a:lnTo>
                      <a:pt x="5" y="2"/>
                    </a:lnTo>
                    <a:lnTo>
                      <a:pt x="5" y="2"/>
                    </a:lnTo>
                    <a:lnTo>
                      <a:pt x="32" y="48"/>
                    </a:lnTo>
                    <a:lnTo>
                      <a:pt x="32" y="48"/>
                    </a:lnTo>
                    <a:lnTo>
                      <a:pt x="32" y="50"/>
                    </a:lnTo>
                    <a:lnTo>
                      <a:pt x="30" y="52"/>
                    </a:lnTo>
                    <a:lnTo>
                      <a:pt x="30" y="52"/>
                    </a:lnTo>
                    <a:lnTo>
                      <a:pt x="30" y="52"/>
                    </a:lnTo>
                    <a:lnTo>
                      <a:pt x="30" y="52"/>
                    </a:lnTo>
                    <a:lnTo>
                      <a:pt x="30"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948"/>
              <p:cNvSpPr>
                <a:spLocks/>
              </p:cNvSpPr>
              <p:nvPr/>
            </p:nvSpPr>
            <p:spPr bwMode="auto">
              <a:xfrm>
                <a:off x="9215437" y="2284413"/>
                <a:ext cx="42863" cy="26988"/>
              </a:xfrm>
              <a:custGeom>
                <a:avLst/>
                <a:gdLst>
                  <a:gd name="T0" fmla="*/ 51 w 54"/>
                  <a:gd name="T1" fmla="*/ 34 h 34"/>
                  <a:gd name="T2" fmla="*/ 51 w 54"/>
                  <a:gd name="T3" fmla="*/ 34 h 34"/>
                  <a:gd name="T4" fmla="*/ 51 w 54"/>
                  <a:gd name="T5" fmla="*/ 34 h 34"/>
                  <a:gd name="T6" fmla="*/ 51 w 54"/>
                  <a:gd name="T7" fmla="*/ 32 h 34"/>
                  <a:gd name="T8" fmla="*/ 51 w 54"/>
                  <a:gd name="T9" fmla="*/ 32 h 34"/>
                  <a:gd name="T10" fmla="*/ 2 w 54"/>
                  <a:gd name="T11" fmla="*/ 5 h 34"/>
                  <a:gd name="T12" fmla="*/ 2 w 54"/>
                  <a:gd name="T13" fmla="*/ 5 h 34"/>
                  <a:gd name="T14" fmla="*/ 0 w 54"/>
                  <a:gd name="T15" fmla="*/ 3 h 34"/>
                  <a:gd name="T16" fmla="*/ 2 w 54"/>
                  <a:gd name="T17" fmla="*/ 2 h 34"/>
                  <a:gd name="T18" fmla="*/ 2 w 54"/>
                  <a:gd name="T19" fmla="*/ 2 h 34"/>
                  <a:gd name="T20" fmla="*/ 4 w 54"/>
                  <a:gd name="T21" fmla="*/ 0 h 34"/>
                  <a:gd name="T22" fmla="*/ 6 w 54"/>
                  <a:gd name="T23" fmla="*/ 0 h 34"/>
                  <a:gd name="T24" fmla="*/ 6 w 54"/>
                  <a:gd name="T25" fmla="*/ 0 h 34"/>
                  <a:gd name="T26" fmla="*/ 52 w 54"/>
                  <a:gd name="T27" fmla="*/ 27 h 34"/>
                  <a:gd name="T28" fmla="*/ 52 w 54"/>
                  <a:gd name="T29" fmla="*/ 27 h 34"/>
                  <a:gd name="T30" fmla="*/ 54 w 54"/>
                  <a:gd name="T31" fmla="*/ 29 h 34"/>
                  <a:gd name="T32" fmla="*/ 54 w 54"/>
                  <a:gd name="T33" fmla="*/ 30 h 34"/>
                  <a:gd name="T34" fmla="*/ 54 w 54"/>
                  <a:gd name="T35" fmla="*/ 30 h 34"/>
                  <a:gd name="T36" fmla="*/ 52 w 54"/>
                  <a:gd name="T37" fmla="*/ 32 h 34"/>
                  <a:gd name="T38" fmla="*/ 51 w 54"/>
                  <a:gd name="T39" fmla="*/ 34 h 34"/>
                  <a:gd name="T40" fmla="*/ 51 w 54"/>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4" h="34">
                    <a:moveTo>
                      <a:pt x="51" y="34"/>
                    </a:moveTo>
                    <a:lnTo>
                      <a:pt x="51" y="34"/>
                    </a:lnTo>
                    <a:lnTo>
                      <a:pt x="51" y="34"/>
                    </a:lnTo>
                    <a:lnTo>
                      <a:pt x="51" y="32"/>
                    </a:lnTo>
                    <a:lnTo>
                      <a:pt x="51" y="32"/>
                    </a:lnTo>
                    <a:lnTo>
                      <a:pt x="2" y="5"/>
                    </a:lnTo>
                    <a:lnTo>
                      <a:pt x="2" y="5"/>
                    </a:lnTo>
                    <a:lnTo>
                      <a:pt x="0" y="3"/>
                    </a:lnTo>
                    <a:lnTo>
                      <a:pt x="2" y="2"/>
                    </a:lnTo>
                    <a:lnTo>
                      <a:pt x="2" y="2"/>
                    </a:lnTo>
                    <a:lnTo>
                      <a:pt x="4" y="0"/>
                    </a:lnTo>
                    <a:lnTo>
                      <a:pt x="6" y="0"/>
                    </a:lnTo>
                    <a:lnTo>
                      <a:pt x="6" y="0"/>
                    </a:lnTo>
                    <a:lnTo>
                      <a:pt x="52" y="27"/>
                    </a:lnTo>
                    <a:lnTo>
                      <a:pt x="52" y="27"/>
                    </a:lnTo>
                    <a:lnTo>
                      <a:pt x="54" y="29"/>
                    </a:lnTo>
                    <a:lnTo>
                      <a:pt x="54" y="30"/>
                    </a:lnTo>
                    <a:lnTo>
                      <a:pt x="54" y="30"/>
                    </a:lnTo>
                    <a:lnTo>
                      <a:pt x="52" y="32"/>
                    </a:lnTo>
                    <a:lnTo>
                      <a:pt x="51" y="34"/>
                    </a:lnTo>
                    <a:lnTo>
                      <a:pt x="51"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949"/>
              <p:cNvSpPr>
                <a:spLocks/>
              </p:cNvSpPr>
              <p:nvPr/>
            </p:nvSpPr>
            <p:spPr bwMode="auto">
              <a:xfrm>
                <a:off x="9477375" y="2436813"/>
                <a:ext cx="41275" cy="25400"/>
              </a:xfrm>
              <a:custGeom>
                <a:avLst/>
                <a:gdLst>
                  <a:gd name="T0" fmla="*/ 51 w 52"/>
                  <a:gd name="T1" fmla="*/ 33 h 33"/>
                  <a:gd name="T2" fmla="*/ 51 w 52"/>
                  <a:gd name="T3" fmla="*/ 33 h 33"/>
                  <a:gd name="T4" fmla="*/ 51 w 52"/>
                  <a:gd name="T5" fmla="*/ 33 h 33"/>
                  <a:gd name="T6" fmla="*/ 49 w 52"/>
                  <a:gd name="T7" fmla="*/ 31 h 33"/>
                  <a:gd name="T8" fmla="*/ 49 w 52"/>
                  <a:gd name="T9" fmla="*/ 31 h 33"/>
                  <a:gd name="T10" fmla="*/ 2 w 52"/>
                  <a:gd name="T11" fmla="*/ 4 h 33"/>
                  <a:gd name="T12" fmla="*/ 2 w 52"/>
                  <a:gd name="T13" fmla="*/ 4 h 33"/>
                  <a:gd name="T14" fmla="*/ 0 w 52"/>
                  <a:gd name="T15" fmla="*/ 4 h 33"/>
                  <a:gd name="T16" fmla="*/ 0 w 52"/>
                  <a:gd name="T17" fmla="*/ 2 h 33"/>
                  <a:gd name="T18" fmla="*/ 0 w 52"/>
                  <a:gd name="T19" fmla="*/ 2 h 33"/>
                  <a:gd name="T20" fmla="*/ 2 w 52"/>
                  <a:gd name="T21" fmla="*/ 0 h 33"/>
                  <a:gd name="T22" fmla="*/ 4 w 52"/>
                  <a:gd name="T23" fmla="*/ 0 h 33"/>
                  <a:gd name="T24" fmla="*/ 4 w 52"/>
                  <a:gd name="T25" fmla="*/ 0 h 33"/>
                  <a:gd name="T26" fmla="*/ 52 w 52"/>
                  <a:gd name="T27" fmla="*/ 27 h 33"/>
                  <a:gd name="T28" fmla="*/ 52 w 52"/>
                  <a:gd name="T29" fmla="*/ 27 h 33"/>
                  <a:gd name="T30" fmla="*/ 52 w 52"/>
                  <a:gd name="T31" fmla="*/ 29 h 33"/>
                  <a:gd name="T32" fmla="*/ 52 w 52"/>
                  <a:gd name="T33" fmla="*/ 31 h 33"/>
                  <a:gd name="T34" fmla="*/ 52 w 52"/>
                  <a:gd name="T35" fmla="*/ 31 h 33"/>
                  <a:gd name="T36" fmla="*/ 52 w 52"/>
                  <a:gd name="T37" fmla="*/ 33 h 33"/>
                  <a:gd name="T38" fmla="*/ 51 w 52"/>
                  <a:gd name="T39" fmla="*/ 33 h 33"/>
                  <a:gd name="T40" fmla="*/ 51 w 52"/>
                  <a:gd name="T4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3">
                    <a:moveTo>
                      <a:pt x="51" y="33"/>
                    </a:moveTo>
                    <a:lnTo>
                      <a:pt x="51" y="33"/>
                    </a:lnTo>
                    <a:lnTo>
                      <a:pt x="51" y="33"/>
                    </a:lnTo>
                    <a:lnTo>
                      <a:pt x="49" y="31"/>
                    </a:lnTo>
                    <a:lnTo>
                      <a:pt x="49" y="31"/>
                    </a:lnTo>
                    <a:lnTo>
                      <a:pt x="2" y="4"/>
                    </a:lnTo>
                    <a:lnTo>
                      <a:pt x="2" y="4"/>
                    </a:lnTo>
                    <a:lnTo>
                      <a:pt x="0" y="4"/>
                    </a:lnTo>
                    <a:lnTo>
                      <a:pt x="0" y="2"/>
                    </a:lnTo>
                    <a:lnTo>
                      <a:pt x="0" y="2"/>
                    </a:lnTo>
                    <a:lnTo>
                      <a:pt x="2" y="0"/>
                    </a:lnTo>
                    <a:lnTo>
                      <a:pt x="4" y="0"/>
                    </a:lnTo>
                    <a:lnTo>
                      <a:pt x="4" y="0"/>
                    </a:lnTo>
                    <a:lnTo>
                      <a:pt x="52" y="27"/>
                    </a:lnTo>
                    <a:lnTo>
                      <a:pt x="52" y="27"/>
                    </a:lnTo>
                    <a:lnTo>
                      <a:pt x="52" y="29"/>
                    </a:lnTo>
                    <a:lnTo>
                      <a:pt x="52" y="31"/>
                    </a:lnTo>
                    <a:lnTo>
                      <a:pt x="52" y="31"/>
                    </a:lnTo>
                    <a:lnTo>
                      <a:pt x="52" y="33"/>
                    </a:lnTo>
                    <a:lnTo>
                      <a:pt x="51" y="33"/>
                    </a:lnTo>
                    <a:lnTo>
                      <a:pt x="51"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950"/>
              <p:cNvSpPr>
                <a:spLocks/>
              </p:cNvSpPr>
              <p:nvPr/>
            </p:nvSpPr>
            <p:spPr bwMode="auto">
              <a:xfrm>
                <a:off x="9493250" y="2371725"/>
                <a:ext cx="49213" cy="4763"/>
              </a:xfrm>
              <a:custGeom>
                <a:avLst/>
                <a:gdLst>
                  <a:gd name="T0" fmla="*/ 59 w 61"/>
                  <a:gd name="T1" fmla="*/ 5 h 5"/>
                  <a:gd name="T2" fmla="*/ 59 w 61"/>
                  <a:gd name="T3" fmla="*/ 5 h 5"/>
                  <a:gd name="T4" fmla="*/ 2 w 61"/>
                  <a:gd name="T5" fmla="*/ 5 h 5"/>
                  <a:gd name="T6" fmla="*/ 2 w 61"/>
                  <a:gd name="T7" fmla="*/ 5 h 5"/>
                  <a:gd name="T8" fmla="*/ 0 w 61"/>
                  <a:gd name="T9" fmla="*/ 3 h 5"/>
                  <a:gd name="T10" fmla="*/ 0 w 61"/>
                  <a:gd name="T11" fmla="*/ 1 h 5"/>
                  <a:gd name="T12" fmla="*/ 0 w 61"/>
                  <a:gd name="T13" fmla="*/ 1 h 5"/>
                  <a:gd name="T14" fmla="*/ 0 w 61"/>
                  <a:gd name="T15" fmla="*/ 0 h 5"/>
                  <a:gd name="T16" fmla="*/ 2 w 61"/>
                  <a:gd name="T17" fmla="*/ 0 h 5"/>
                  <a:gd name="T18" fmla="*/ 2 w 61"/>
                  <a:gd name="T19" fmla="*/ 0 h 5"/>
                  <a:gd name="T20" fmla="*/ 59 w 61"/>
                  <a:gd name="T21" fmla="*/ 0 h 5"/>
                  <a:gd name="T22" fmla="*/ 59 w 61"/>
                  <a:gd name="T23" fmla="*/ 0 h 5"/>
                  <a:gd name="T24" fmla="*/ 61 w 61"/>
                  <a:gd name="T25" fmla="*/ 0 h 5"/>
                  <a:gd name="T26" fmla="*/ 61 w 61"/>
                  <a:gd name="T27" fmla="*/ 1 h 5"/>
                  <a:gd name="T28" fmla="*/ 61 w 61"/>
                  <a:gd name="T29" fmla="*/ 1 h 5"/>
                  <a:gd name="T30" fmla="*/ 61 w 61"/>
                  <a:gd name="T31" fmla="*/ 3 h 5"/>
                  <a:gd name="T32" fmla="*/ 59 w 61"/>
                  <a:gd name="T33" fmla="*/ 5 h 5"/>
                  <a:gd name="T34" fmla="*/ 59 w 61"/>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5">
                    <a:moveTo>
                      <a:pt x="59" y="5"/>
                    </a:moveTo>
                    <a:lnTo>
                      <a:pt x="59" y="5"/>
                    </a:lnTo>
                    <a:lnTo>
                      <a:pt x="2" y="5"/>
                    </a:lnTo>
                    <a:lnTo>
                      <a:pt x="2" y="5"/>
                    </a:lnTo>
                    <a:lnTo>
                      <a:pt x="0" y="3"/>
                    </a:lnTo>
                    <a:lnTo>
                      <a:pt x="0" y="1"/>
                    </a:lnTo>
                    <a:lnTo>
                      <a:pt x="0" y="1"/>
                    </a:lnTo>
                    <a:lnTo>
                      <a:pt x="0" y="0"/>
                    </a:lnTo>
                    <a:lnTo>
                      <a:pt x="2" y="0"/>
                    </a:lnTo>
                    <a:lnTo>
                      <a:pt x="2" y="0"/>
                    </a:lnTo>
                    <a:lnTo>
                      <a:pt x="59" y="0"/>
                    </a:lnTo>
                    <a:lnTo>
                      <a:pt x="59" y="0"/>
                    </a:lnTo>
                    <a:lnTo>
                      <a:pt x="61" y="0"/>
                    </a:lnTo>
                    <a:lnTo>
                      <a:pt x="61" y="1"/>
                    </a:lnTo>
                    <a:lnTo>
                      <a:pt x="61" y="1"/>
                    </a:lnTo>
                    <a:lnTo>
                      <a:pt x="61" y="3"/>
                    </a:lnTo>
                    <a:lnTo>
                      <a:pt x="59" y="5"/>
                    </a:lnTo>
                    <a:lnTo>
                      <a:pt x="59"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951"/>
              <p:cNvSpPr>
                <a:spLocks/>
              </p:cNvSpPr>
              <p:nvPr/>
            </p:nvSpPr>
            <p:spPr bwMode="auto">
              <a:xfrm>
                <a:off x="9193212" y="2371725"/>
                <a:ext cx="47625" cy="4763"/>
              </a:xfrm>
              <a:custGeom>
                <a:avLst/>
                <a:gdLst>
                  <a:gd name="T0" fmla="*/ 60 w 62"/>
                  <a:gd name="T1" fmla="*/ 5 h 5"/>
                  <a:gd name="T2" fmla="*/ 60 w 62"/>
                  <a:gd name="T3" fmla="*/ 5 h 5"/>
                  <a:gd name="T4" fmla="*/ 2 w 62"/>
                  <a:gd name="T5" fmla="*/ 5 h 5"/>
                  <a:gd name="T6" fmla="*/ 2 w 62"/>
                  <a:gd name="T7" fmla="*/ 5 h 5"/>
                  <a:gd name="T8" fmla="*/ 2 w 62"/>
                  <a:gd name="T9" fmla="*/ 3 h 5"/>
                  <a:gd name="T10" fmla="*/ 0 w 62"/>
                  <a:gd name="T11" fmla="*/ 1 h 5"/>
                  <a:gd name="T12" fmla="*/ 0 w 62"/>
                  <a:gd name="T13" fmla="*/ 1 h 5"/>
                  <a:gd name="T14" fmla="*/ 2 w 62"/>
                  <a:gd name="T15" fmla="*/ 0 h 5"/>
                  <a:gd name="T16" fmla="*/ 2 w 62"/>
                  <a:gd name="T17" fmla="*/ 0 h 5"/>
                  <a:gd name="T18" fmla="*/ 2 w 62"/>
                  <a:gd name="T19" fmla="*/ 0 h 5"/>
                  <a:gd name="T20" fmla="*/ 60 w 62"/>
                  <a:gd name="T21" fmla="*/ 0 h 5"/>
                  <a:gd name="T22" fmla="*/ 60 w 62"/>
                  <a:gd name="T23" fmla="*/ 0 h 5"/>
                  <a:gd name="T24" fmla="*/ 62 w 62"/>
                  <a:gd name="T25" fmla="*/ 0 h 5"/>
                  <a:gd name="T26" fmla="*/ 62 w 62"/>
                  <a:gd name="T27" fmla="*/ 1 h 5"/>
                  <a:gd name="T28" fmla="*/ 62 w 62"/>
                  <a:gd name="T29" fmla="*/ 1 h 5"/>
                  <a:gd name="T30" fmla="*/ 62 w 62"/>
                  <a:gd name="T31" fmla="*/ 3 h 5"/>
                  <a:gd name="T32" fmla="*/ 60 w 62"/>
                  <a:gd name="T33" fmla="*/ 5 h 5"/>
                  <a:gd name="T34" fmla="*/ 60 w 62"/>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 h="5">
                    <a:moveTo>
                      <a:pt x="60" y="5"/>
                    </a:moveTo>
                    <a:lnTo>
                      <a:pt x="60" y="5"/>
                    </a:lnTo>
                    <a:lnTo>
                      <a:pt x="2" y="5"/>
                    </a:lnTo>
                    <a:lnTo>
                      <a:pt x="2" y="5"/>
                    </a:lnTo>
                    <a:lnTo>
                      <a:pt x="2" y="3"/>
                    </a:lnTo>
                    <a:lnTo>
                      <a:pt x="0" y="1"/>
                    </a:lnTo>
                    <a:lnTo>
                      <a:pt x="0" y="1"/>
                    </a:lnTo>
                    <a:lnTo>
                      <a:pt x="2" y="0"/>
                    </a:lnTo>
                    <a:lnTo>
                      <a:pt x="2" y="0"/>
                    </a:lnTo>
                    <a:lnTo>
                      <a:pt x="2" y="0"/>
                    </a:lnTo>
                    <a:lnTo>
                      <a:pt x="60" y="0"/>
                    </a:lnTo>
                    <a:lnTo>
                      <a:pt x="60" y="0"/>
                    </a:lnTo>
                    <a:lnTo>
                      <a:pt x="62" y="0"/>
                    </a:lnTo>
                    <a:lnTo>
                      <a:pt x="62" y="1"/>
                    </a:lnTo>
                    <a:lnTo>
                      <a:pt x="62" y="1"/>
                    </a:lnTo>
                    <a:lnTo>
                      <a:pt x="62" y="3"/>
                    </a:lnTo>
                    <a:lnTo>
                      <a:pt x="60" y="5"/>
                    </a:lnTo>
                    <a:lnTo>
                      <a:pt x="60"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952"/>
              <p:cNvSpPr>
                <a:spLocks/>
              </p:cNvSpPr>
              <p:nvPr/>
            </p:nvSpPr>
            <p:spPr bwMode="auto">
              <a:xfrm>
                <a:off x="9477375" y="2284413"/>
                <a:ext cx="41275" cy="26988"/>
              </a:xfrm>
              <a:custGeom>
                <a:avLst/>
                <a:gdLst>
                  <a:gd name="T0" fmla="*/ 4 w 52"/>
                  <a:gd name="T1" fmla="*/ 34 h 34"/>
                  <a:gd name="T2" fmla="*/ 4 w 52"/>
                  <a:gd name="T3" fmla="*/ 34 h 34"/>
                  <a:gd name="T4" fmla="*/ 2 w 52"/>
                  <a:gd name="T5" fmla="*/ 32 h 34"/>
                  <a:gd name="T6" fmla="*/ 0 w 52"/>
                  <a:gd name="T7" fmla="*/ 30 h 34"/>
                  <a:gd name="T8" fmla="*/ 0 w 52"/>
                  <a:gd name="T9" fmla="*/ 30 h 34"/>
                  <a:gd name="T10" fmla="*/ 0 w 52"/>
                  <a:gd name="T11" fmla="*/ 29 h 34"/>
                  <a:gd name="T12" fmla="*/ 2 w 52"/>
                  <a:gd name="T13" fmla="*/ 27 h 34"/>
                  <a:gd name="T14" fmla="*/ 2 w 52"/>
                  <a:gd name="T15" fmla="*/ 27 h 34"/>
                  <a:gd name="T16" fmla="*/ 49 w 52"/>
                  <a:gd name="T17" fmla="*/ 0 h 34"/>
                  <a:gd name="T18" fmla="*/ 49 w 52"/>
                  <a:gd name="T19" fmla="*/ 0 h 34"/>
                  <a:gd name="T20" fmla="*/ 52 w 52"/>
                  <a:gd name="T21" fmla="*/ 0 h 34"/>
                  <a:gd name="T22" fmla="*/ 52 w 52"/>
                  <a:gd name="T23" fmla="*/ 2 h 34"/>
                  <a:gd name="T24" fmla="*/ 52 w 52"/>
                  <a:gd name="T25" fmla="*/ 2 h 34"/>
                  <a:gd name="T26" fmla="*/ 52 w 52"/>
                  <a:gd name="T27" fmla="*/ 3 h 34"/>
                  <a:gd name="T28" fmla="*/ 52 w 52"/>
                  <a:gd name="T29" fmla="*/ 5 h 34"/>
                  <a:gd name="T30" fmla="*/ 52 w 52"/>
                  <a:gd name="T31" fmla="*/ 5 h 34"/>
                  <a:gd name="T32" fmla="*/ 4 w 52"/>
                  <a:gd name="T33" fmla="*/ 32 h 34"/>
                  <a:gd name="T34" fmla="*/ 4 w 52"/>
                  <a:gd name="T35" fmla="*/ 32 h 34"/>
                  <a:gd name="T36" fmla="*/ 4 w 52"/>
                  <a:gd name="T37" fmla="*/ 34 h 34"/>
                  <a:gd name="T38" fmla="*/ 4 w 52"/>
                  <a:gd name="T39" fmla="*/ 34 h 34"/>
                  <a:gd name="T40" fmla="*/ 4 w 52"/>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4">
                    <a:moveTo>
                      <a:pt x="4" y="34"/>
                    </a:moveTo>
                    <a:lnTo>
                      <a:pt x="4" y="34"/>
                    </a:lnTo>
                    <a:lnTo>
                      <a:pt x="2" y="32"/>
                    </a:lnTo>
                    <a:lnTo>
                      <a:pt x="0" y="30"/>
                    </a:lnTo>
                    <a:lnTo>
                      <a:pt x="0" y="30"/>
                    </a:lnTo>
                    <a:lnTo>
                      <a:pt x="0" y="29"/>
                    </a:lnTo>
                    <a:lnTo>
                      <a:pt x="2" y="27"/>
                    </a:lnTo>
                    <a:lnTo>
                      <a:pt x="2" y="27"/>
                    </a:lnTo>
                    <a:lnTo>
                      <a:pt x="49" y="0"/>
                    </a:lnTo>
                    <a:lnTo>
                      <a:pt x="49" y="0"/>
                    </a:lnTo>
                    <a:lnTo>
                      <a:pt x="52" y="0"/>
                    </a:lnTo>
                    <a:lnTo>
                      <a:pt x="52" y="2"/>
                    </a:lnTo>
                    <a:lnTo>
                      <a:pt x="52" y="2"/>
                    </a:lnTo>
                    <a:lnTo>
                      <a:pt x="52" y="3"/>
                    </a:lnTo>
                    <a:lnTo>
                      <a:pt x="52" y="5"/>
                    </a:lnTo>
                    <a:lnTo>
                      <a:pt x="52" y="5"/>
                    </a:lnTo>
                    <a:lnTo>
                      <a:pt x="4" y="32"/>
                    </a:lnTo>
                    <a:lnTo>
                      <a:pt x="4" y="32"/>
                    </a:lnTo>
                    <a:lnTo>
                      <a:pt x="4" y="34"/>
                    </a:lnTo>
                    <a:lnTo>
                      <a:pt x="4" y="34"/>
                    </a:lnTo>
                    <a:lnTo>
                      <a:pt x="4"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953"/>
              <p:cNvSpPr>
                <a:spLocks/>
              </p:cNvSpPr>
              <p:nvPr/>
            </p:nvSpPr>
            <p:spPr bwMode="auto">
              <a:xfrm>
                <a:off x="9215437" y="2436813"/>
                <a:ext cx="42863" cy="25400"/>
              </a:xfrm>
              <a:custGeom>
                <a:avLst/>
                <a:gdLst>
                  <a:gd name="T0" fmla="*/ 4 w 54"/>
                  <a:gd name="T1" fmla="*/ 33 h 33"/>
                  <a:gd name="T2" fmla="*/ 4 w 54"/>
                  <a:gd name="T3" fmla="*/ 33 h 33"/>
                  <a:gd name="T4" fmla="*/ 2 w 54"/>
                  <a:gd name="T5" fmla="*/ 33 h 33"/>
                  <a:gd name="T6" fmla="*/ 2 w 54"/>
                  <a:gd name="T7" fmla="*/ 31 h 33"/>
                  <a:gd name="T8" fmla="*/ 2 w 54"/>
                  <a:gd name="T9" fmla="*/ 31 h 33"/>
                  <a:gd name="T10" fmla="*/ 0 w 54"/>
                  <a:gd name="T11" fmla="*/ 29 h 33"/>
                  <a:gd name="T12" fmla="*/ 2 w 54"/>
                  <a:gd name="T13" fmla="*/ 27 h 33"/>
                  <a:gd name="T14" fmla="*/ 2 w 54"/>
                  <a:gd name="T15" fmla="*/ 27 h 33"/>
                  <a:gd name="T16" fmla="*/ 51 w 54"/>
                  <a:gd name="T17" fmla="*/ 0 h 33"/>
                  <a:gd name="T18" fmla="*/ 51 w 54"/>
                  <a:gd name="T19" fmla="*/ 0 h 33"/>
                  <a:gd name="T20" fmla="*/ 52 w 54"/>
                  <a:gd name="T21" fmla="*/ 0 h 33"/>
                  <a:gd name="T22" fmla="*/ 54 w 54"/>
                  <a:gd name="T23" fmla="*/ 2 h 33"/>
                  <a:gd name="T24" fmla="*/ 54 w 54"/>
                  <a:gd name="T25" fmla="*/ 2 h 33"/>
                  <a:gd name="T26" fmla="*/ 54 w 54"/>
                  <a:gd name="T27" fmla="*/ 4 h 33"/>
                  <a:gd name="T28" fmla="*/ 52 w 54"/>
                  <a:gd name="T29" fmla="*/ 4 h 33"/>
                  <a:gd name="T30" fmla="*/ 52 w 54"/>
                  <a:gd name="T31" fmla="*/ 4 h 33"/>
                  <a:gd name="T32" fmla="*/ 6 w 54"/>
                  <a:gd name="T33" fmla="*/ 31 h 33"/>
                  <a:gd name="T34" fmla="*/ 6 w 54"/>
                  <a:gd name="T35" fmla="*/ 31 h 33"/>
                  <a:gd name="T36" fmla="*/ 4 w 54"/>
                  <a:gd name="T37" fmla="*/ 33 h 33"/>
                  <a:gd name="T38" fmla="*/ 4 w 54"/>
                  <a:gd name="T3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 h="33">
                    <a:moveTo>
                      <a:pt x="4" y="33"/>
                    </a:moveTo>
                    <a:lnTo>
                      <a:pt x="4" y="33"/>
                    </a:lnTo>
                    <a:lnTo>
                      <a:pt x="2" y="33"/>
                    </a:lnTo>
                    <a:lnTo>
                      <a:pt x="2" y="31"/>
                    </a:lnTo>
                    <a:lnTo>
                      <a:pt x="2" y="31"/>
                    </a:lnTo>
                    <a:lnTo>
                      <a:pt x="0" y="29"/>
                    </a:lnTo>
                    <a:lnTo>
                      <a:pt x="2" y="27"/>
                    </a:lnTo>
                    <a:lnTo>
                      <a:pt x="2" y="27"/>
                    </a:lnTo>
                    <a:lnTo>
                      <a:pt x="51" y="0"/>
                    </a:lnTo>
                    <a:lnTo>
                      <a:pt x="51" y="0"/>
                    </a:lnTo>
                    <a:lnTo>
                      <a:pt x="52" y="0"/>
                    </a:lnTo>
                    <a:lnTo>
                      <a:pt x="54" y="2"/>
                    </a:lnTo>
                    <a:lnTo>
                      <a:pt x="54" y="2"/>
                    </a:lnTo>
                    <a:lnTo>
                      <a:pt x="54" y="4"/>
                    </a:lnTo>
                    <a:lnTo>
                      <a:pt x="52" y="4"/>
                    </a:lnTo>
                    <a:lnTo>
                      <a:pt x="52" y="4"/>
                    </a:lnTo>
                    <a:lnTo>
                      <a:pt x="6" y="31"/>
                    </a:lnTo>
                    <a:lnTo>
                      <a:pt x="6" y="31"/>
                    </a:lnTo>
                    <a:lnTo>
                      <a:pt x="4" y="33"/>
                    </a:lnTo>
                    <a:lnTo>
                      <a:pt x="4"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954"/>
              <p:cNvSpPr>
                <a:spLocks/>
              </p:cNvSpPr>
              <p:nvPr/>
            </p:nvSpPr>
            <p:spPr bwMode="auto">
              <a:xfrm>
                <a:off x="9429750" y="2222500"/>
                <a:ext cx="25400" cy="42863"/>
              </a:xfrm>
              <a:custGeom>
                <a:avLst/>
                <a:gdLst>
                  <a:gd name="T0" fmla="*/ 3 w 32"/>
                  <a:gd name="T1" fmla="*/ 54 h 54"/>
                  <a:gd name="T2" fmla="*/ 3 w 32"/>
                  <a:gd name="T3" fmla="*/ 54 h 54"/>
                  <a:gd name="T4" fmla="*/ 2 w 32"/>
                  <a:gd name="T5" fmla="*/ 54 h 54"/>
                  <a:gd name="T6" fmla="*/ 2 w 32"/>
                  <a:gd name="T7" fmla="*/ 52 h 54"/>
                  <a:gd name="T8" fmla="*/ 2 w 32"/>
                  <a:gd name="T9" fmla="*/ 52 h 54"/>
                  <a:gd name="T10" fmla="*/ 0 w 32"/>
                  <a:gd name="T11" fmla="*/ 50 h 54"/>
                  <a:gd name="T12" fmla="*/ 2 w 32"/>
                  <a:gd name="T13" fmla="*/ 48 h 54"/>
                  <a:gd name="T14" fmla="*/ 2 w 32"/>
                  <a:gd name="T15" fmla="*/ 48 h 54"/>
                  <a:gd name="T16" fmla="*/ 27 w 32"/>
                  <a:gd name="T17" fmla="*/ 2 h 54"/>
                  <a:gd name="T18" fmla="*/ 27 w 32"/>
                  <a:gd name="T19" fmla="*/ 2 h 54"/>
                  <a:gd name="T20" fmla="*/ 29 w 32"/>
                  <a:gd name="T21" fmla="*/ 0 h 54"/>
                  <a:gd name="T22" fmla="*/ 30 w 32"/>
                  <a:gd name="T23" fmla="*/ 0 h 54"/>
                  <a:gd name="T24" fmla="*/ 30 w 32"/>
                  <a:gd name="T25" fmla="*/ 0 h 54"/>
                  <a:gd name="T26" fmla="*/ 32 w 32"/>
                  <a:gd name="T27" fmla="*/ 2 h 54"/>
                  <a:gd name="T28" fmla="*/ 32 w 32"/>
                  <a:gd name="T29" fmla="*/ 3 h 54"/>
                  <a:gd name="T30" fmla="*/ 32 w 32"/>
                  <a:gd name="T31" fmla="*/ 3 h 54"/>
                  <a:gd name="T32" fmla="*/ 5 w 32"/>
                  <a:gd name="T33" fmla="*/ 50 h 54"/>
                  <a:gd name="T34" fmla="*/ 5 w 32"/>
                  <a:gd name="T35" fmla="*/ 50 h 54"/>
                  <a:gd name="T36" fmla="*/ 3 w 32"/>
                  <a:gd name="T37" fmla="*/ 52 h 54"/>
                  <a:gd name="T38" fmla="*/ 3 w 32"/>
                  <a:gd name="T39" fmla="*/ 54 h 54"/>
                  <a:gd name="T40" fmla="*/ 3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3" y="54"/>
                    </a:moveTo>
                    <a:lnTo>
                      <a:pt x="3" y="54"/>
                    </a:lnTo>
                    <a:lnTo>
                      <a:pt x="2" y="54"/>
                    </a:lnTo>
                    <a:lnTo>
                      <a:pt x="2" y="52"/>
                    </a:lnTo>
                    <a:lnTo>
                      <a:pt x="2" y="52"/>
                    </a:lnTo>
                    <a:lnTo>
                      <a:pt x="0" y="50"/>
                    </a:lnTo>
                    <a:lnTo>
                      <a:pt x="2" y="48"/>
                    </a:lnTo>
                    <a:lnTo>
                      <a:pt x="2" y="48"/>
                    </a:lnTo>
                    <a:lnTo>
                      <a:pt x="27" y="2"/>
                    </a:lnTo>
                    <a:lnTo>
                      <a:pt x="27" y="2"/>
                    </a:lnTo>
                    <a:lnTo>
                      <a:pt x="29" y="0"/>
                    </a:lnTo>
                    <a:lnTo>
                      <a:pt x="30" y="0"/>
                    </a:lnTo>
                    <a:lnTo>
                      <a:pt x="30" y="0"/>
                    </a:lnTo>
                    <a:lnTo>
                      <a:pt x="32" y="2"/>
                    </a:lnTo>
                    <a:lnTo>
                      <a:pt x="32" y="3"/>
                    </a:lnTo>
                    <a:lnTo>
                      <a:pt x="32" y="3"/>
                    </a:lnTo>
                    <a:lnTo>
                      <a:pt x="5" y="50"/>
                    </a:lnTo>
                    <a:lnTo>
                      <a:pt x="5" y="50"/>
                    </a:lnTo>
                    <a:lnTo>
                      <a:pt x="3" y="52"/>
                    </a:lnTo>
                    <a:lnTo>
                      <a:pt x="3" y="54"/>
                    </a:lnTo>
                    <a:lnTo>
                      <a:pt x="3"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955"/>
              <p:cNvSpPr>
                <a:spLocks/>
              </p:cNvSpPr>
              <p:nvPr/>
            </p:nvSpPr>
            <p:spPr bwMode="auto">
              <a:xfrm>
                <a:off x="9280525" y="2482850"/>
                <a:ext cx="25400" cy="41275"/>
              </a:xfrm>
              <a:custGeom>
                <a:avLst/>
                <a:gdLst>
                  <a:gd name="T0" fmla="*/ 2 w 32"/>
                  <a:gd name="T1" fmla="*/ 52 h 52"/>
                  <a:gd name="T2" fmla="*/ 2 w 32"/>
                  <a:gd name="T3" fmla="*/ 52 h 52"/>
                  <a:gd name="T4" fmla="*/ 2 w 32"/>
                  <a:gd name="T5" fmla="*/ 52 h 52"/>
                  <a:gd name="T6" fmla="*/ 2 w 32"/>
                  <a:gd name="T7" fmla="*/ 52 h 52"/>
                  <a:gd name="T8" fmla="*/ 2 w 32"/>
                  <a:gd name="T9" fmla="*/ 52 h 52"/>
                  <a:gd name="T10" fmla="*/ 0 w 32"/>
                  <a:gd name="T11" fmla="*/ 50 h 52"/>
                  <a:gd name="T12" fmla="*/ 0 w 32"/>
                  <a:gd name="T13" fmla="*/ 48 h 52"/>
                  <a:gd name="T14" fmla="*/ 0 w 32"/>
                  <a:gd name="T15" fmla="*/ 48 h 52"/>
                  <a:gd name="T16" fmla="*/ 27 w 32"/>
                  <a:gd name="T17" fmla="*/ 2 h 52"/>
                  <a:gd name="T18" fmla="*/ 27 w 32"/>
                  <a:gd name="T19" fmla="*/ 2 h 52"/>
                  <a:gd name="T20" fmla="*/ 29 w 32"/>
                  <a:gd name="T21" fmla="*/ 0 h 52"/>
                  <a:gd name="T22" fmla="*/ 31 w 32"/>
                  <a:gd name="T23" fmla="*/ 0 h 52"/>
                  <a:gd name="T24" fmla="*/ 31 w 32"/>
                  <a:gd name="T25" fmla="*/ 0 h 52"/>
                  <a:gd name="T26" fmla="*/ 32 w 32"/>
                  <a:gd name="T27" fmla="*/ 2 h 52"/>
                  <a:gd name="T28" fmla="*/ 32 w 32"/>
                  <a:gd name="T29" fmla="*/ 3 h 52"/>
                  <a:gd name="T30" fmla="*/ 32 w 32"/>
                  <a:gd name="T31" fmla="*/ 3 h 52"/>
                  <a:gd name="T32" fmla="*/ 6 w 32"/>
                  <a:gd name="T33" fmla="*/ 52 h 52"/>
                  <a:gd name="T34" fmla="*/ 6 w 32"/>
                  <a:gd name="T35" fmla="*/ 52 h 52"/>
                  <a:gd name="T36" fmla="*/ 2 w 32"/>
                  <a:gd name="T37" fmla="*/ 52 h 52"/>
                  <a:gd name="T38" fmla="*/ 2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2" y="52"/>
                    </a:moveTo>
                    <a:lnTo>
                      <a:pt x="2" y="52"/>
                    </a:lnTo>
                    <a:lnTo>
                      <a:pt x="2" y="52"/>
                    </a:lnTo>
                    <a:lnTo>
                      <a:pt x="2" y="52"/>
                    </a:lnTo>
                    <a:lnTo>
                      <a:pt x="2" y="52"/>
                    </a:lnTo>
                    <a:lnTo>
                      <a:pt x="0" y="50"/>
                    </a:lnTo>
                    <a:lnTo>
                      <a:pt x="0" y="48"/>
                    </a:lnTo>
                    <a:lnTo>
                      <a:pt x="0" y="48"/>
                    </a:lnTo>
                    <a:lnTo>
                      <a:pt x="27" y="2"/>
                    </a:lnTo>
                    <a:lnTo>
                      <a:pt x="27" y="2"/>
                    </a:lnTo>
                    <a:lnTo>
                      <a:pt x="29" y="0"/>
                    </a:lnTo>
                    <a:lnTo>
                      <a:pt x="31" y="0"/>
                    </a:lnTo>
                    <a:lnTo>
                      <a:pt x="31" y="0"/>
                    </a:lnTo>
                    <a:lnTo>
                      <a:pt x="32" y="2"/>
                    </a:lnTo>
                    <a:lnTo>
                      <a:pt x="32" y="3"/>
                    </a:lnTo>
                    <a:lnTo>
                      <a:pt x="32" y="3"/>
                    </a:lnTo>
                    <a:lnTo>
                      <a:pt x="6" y="52"/>
                    </a:lnTo>
                    <a:lnTo>
                      <a:pt x="6" y="52"/>
                    </a:lnTo>
                    <a:lnTo>
                      <a:pt x="2" y="52"/>
                    </a:lnTo>
                    <a:lnTo>
                      <a:pt x="2"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956"/>
              <p:cNvSpPr>
                <a:spLocks/>
              </p:cNvSpPr>
              <p:nvPr/>
            </p:nvSpPr>
            <p:spPr bwMode="auto">
              <a:xfrm>
                <a:off x="9336087" y="2201863"/>
                <a:ext cx="11113" cy="47625"/>
              </a:xfrm>
              <a:custGeom>
                <a:avLst/>
                <a:gdLst>
                  <a:gd name="T0" fmla="*/ 13 w 15"/>
                  <a:gd name="T1" fmla="*/ 59 h 59"/>
                  <a:gd name="T2" fmla="*/ 13 w 15"/>
                  <a:gd name="T3" fmla="*/ 59 h 59"/>
                  <a:gd name="T4" fmla="*/ 11 w 15"/>
                  <a:gd name="T5" fmla="*/ 59 h 59"/>
                  <a:gd name="T6" fmla="*/ 9 w 15"/>
                  <a:gd name="T7" fmla="*/ 55 h 59"/>
                  <a:gd name="T8" fmla="*/ 9 w 15"/>
                  <a:gd name="T9" fmla="*/ 55 h 59"/>
                  <a:gd name="T10" fmla="*/ 0 w 15"/>
                  <a:gd name="T11" fmla="*/ 1 h 59"/>
                  <a:gd name="T12" fmla="*/ 0 w 15"/>
                  <a:gd name="T13" fmla="*/ 1 h 59"/>
                  <a:gd name="T14" fmla="*/ 0 w 15"/>
                  <a:gd name="T15" fmla="*/ 0 h 59"/>
                  <a:gd name="T16" fmla="*/ 2 w 15"/>
                  <a:gd name="T17" fmla="*/ 0 h 59"/>
                  <a:gd name="T18" fmla="*/ 2 w 15"/>
                  <a:gd name="T19" fmla="*/ 0 h 59"/>
                  <a:gd name="T20" fmla="*/ 4 w 15"/>
                  <a:gd name="T21" fmla="*/ 0 h 59"/>
                  <a:gd name="T22" fmla="*/ 6 w 15"/>
                  <a:gd name="T23" fmla="*/ 1 h 59"/>
                  <a:gd name="T24" fmla="*/ 6 w 15"/>
                  <a:gd name="T25" fmla="*/ 1 h 59"/>
                  <a:gd name="T26" fmla="*/ 15 w 15"/>
                  <a:gd name="T27" fmla="*/ 55 h 59"/>
                  <a:gd name="T28" fmla="*/ 15 w 15"/>
                  <a:gd name="T29" fmla="*/ 55 h 59"/>
                  <a:gd name="T30" fmla="*/ 15 w 15"/>
                  <a:gd name="T31" fmla="*/ 57 h 59"/>
                  <a:gd name="T32" fmla="*/ 13 w 15"/>
                  <a:gd name="T33" fmla="*/ 59 h 59"/>
                  <a:gd name="T34" fmla="*/ 13 w 15"/>
                  <a:gd name="T3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59">
                    <a:moveTo>
                      <a:pt x="13" y="59"/>
                    </a:moveTo>
                    <a:lnTo>
                      <a:pt x="13" y="59"/>
                    </a:lnTo>
                    <a:lnTo>
                      <a:pt x="11" y="59"/>
                    </a:lnTo>
                    <a:lnTo>
                      <a:pt x="9" y="55"/>
                    </a:lnTo>
                    <a:lnTo>
                      <a:pt x="9" y="55"/>
                    </a:lnTo>
                    <a:lnTo>
                      <a:pt x="0" y="1"/>
                    </a:lnTo>
                    <a:lnTo>
                      <a:pt x="0" y="1"/>
                    </a:lnTo>
                    <a:lnTo>
                      <a:pt x="0" y="0"/>
                    </a:lnTo>
                    <a:lnTo>
                      <a:pt x="2" y="0"/>
                    </a:lnTo>
                    <a:lnTo>
                      <a:pt x="2" y="0"/>
                    </a:lnTo>
                    <a:lnTo>
                      <a:pt x="4" y="0"/>
                    </a:lnTo>
                    <a:lnTo>
                      <a:pt x="6" y="1"/>
                    </a:lnTo>
                    <a:lnTo>
                      <a:pt x="6" y="1"/>
                    </a:lnTo>
                    <a:lnTo>
                      <a:pt x="15" y="55"/>
                    </a:lnTo>
                    <a:lnTo>
                      <a:pt x="15" y="55"/>
                    </a:lnTo>
                    <a:lnTo>
                      <a:pt x="15" y="57"/>
                    </a:lnTo>
                    <a:lnTo>
                      <a:pt x="13" y="59"/>
                    </a:lnTo>
                    <a:lnTo>
                      <a:pt x="13" y="5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957"/>
              <p:cNvSpPr>
                <a:spLocks/>
              </p:cNvSpPr>
              <p:nvPr/>
            </p:nvSpPr>
            <p:spPr bwMode="auto">
              <a:xfrm>
                <a:off x="9388475" y="2498725"/>
                <a:ext cx="11113" cy="46038"/>
              </a:xfrm>
              <a:custGeom>
                <a:avLst/>
                <a:gdLst>
                  <a:gd name="T0" fmla="*/ 12 w 14"/>
                  <a:gd name="T1" fmla="*/ 57 h 57"/>
                  <a:gd name="T2" fmla="*/ 12 w 14"/>
                  <a:gd name="T3" fmla="*/ 57 h 57"/>
                  <a:gd name="T4" fmla="*/ 9 w 14"/>
                  <a:gd name="T5" fmla="*/ 57 h 57"/>
                  <a:gd name="T6" fmla="*/ 9 w 14"/>
                  <a:gd name="T7" fmla="*/ 57 h 57"/>
                  <a:gd name="T8" fmla="*/ 9 w 14"/>
                  <a:gd name="T9" fmla="*/ 57 h 57"/>
                  <a:gd name="T10" fmla="*/ 0 w 14"/>
                  <a:gd name="T11" fmla="*/ 1 h 57"/>
                  <a:gd name="T12" fmla="*/ 0 w 14"/>
                  <a:gd name="T13" fmla="*/ 1 h 57"/>
                  <a:gd name="T14" fmla="*/ 0 w 14"/>
                  <a:gd name="T15" fmla="*/ 0 h 57"/>
                  <a:gd name="T16" fmla="*/ 2 w 14"/>
                  <a:gd name="T17" fmla="*/ 0 h 57"/>
                  <a:gd name="T18" fmla="*/ 2 w 14"/>
                  <a:gd name="T19" fmla="*/ 0 h 57"/>
                  <a:gd name="T20" fmla="*/ 3 w 14"/>
                  <a:gd name="T21" fmla="*/ 0 h 57"/>
                  <a:gd name="T22" fmla="*/ 3 w 14"/>
                  <a:gd name="T23" fmla="*/ 1 h 57"/>
                  <a:gd name="T24" fmla="*/ 3 w 14"/>
                  <a:gd name="T25" fmla="*/ 1 h 57"/>
                  <a:gd name="T26" fmla="*/ 14 w 14"/>
                  <a:gd name="T27" fmla="*/ 55 h 57"/>
                  <a:gd name="T28" fmla="*/ 14 w 14"/>
                  <a:gd name="T29" fmla="*/ 55 h 57"/>
                  <a:gd name="T30" fmla="*/ 14 w 14"/>
                  <a:gd name="T31" fmla="*/ 57 h 57"/>
                  <a:gd name="T32" fmla="*/ 12 w 14"/>
                  <a:gd name="T33" fmla="*/ 57 h 57"/>
                  <a:gd name="T34" fmla="*/ 12 w 14"/>
                  <a:gd name="T35"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 h="57">
                    <a:moveTo>
                      <a:pt x="12" y="57"/>
                    </a:moveTo>
                    <a:lnTo>
                      <a:pt x="12" y="57"/>
                    </a:lnTo>
                    <a:lnTo>
                      <a:pt x="9" y="57"/>
                    </a:lnTo>
                    <a:lnTo>
                      <a:pt x="9" y="57"/>
                    </a:lnTo>
                    <a:lnTo>
                      <a:pt x="9" y="57"/>
                    </a:lnTo>
                    <a:lnTo>
                      <a:pt x="0" y="1"/>
                    </a:lnTo>
                    <a:lnTo>
                      <a:pt x="0" y="1"/>
                    </a:lnTo>
                    <a:lnTo>
                      <a:pt x="0" y="0"/>
                    </a:lnTo>
                    <a:lnTo>
                      <a:pt x="2" y="0"/>
                    </a:lnTo>
                    <a:lnTo>
                      <a:pt x="2" y="0"/>
                    </a:lnTo>
                    <a:lnTo>
                      <a:pt x="3" y="0"/>
                    </a:lnTo>
                    <a:lnTo>
                      <a:pt x="3" y="1"/>
                    </a:lnTo>
                    <a:lnTo>
                      <a:pt x="3" y="1"/>
                    </a:lnTo>
                    <a:lnTo>
                      <a:pt x="14" y="55"/>
                    </a:lnTo>
                    <a:lnTo>
                      <a:pt x="14" y="55"/>
                    </a:lnTo>
                    <a:lnTo>
                      <a:pt x="14" y="57"/>
                    </a:lnTo>
                    <a:lnTo>
                      <a:pt x="12" y="57"/>
                    </a:lnTo>
                    <a:lnTo>
                      <a:pt x="12"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958"/>
              <p:cNvSpPr>
                <a:spLocks/>
              </p:cNvSpPr>
              <p:nvPr/>
            </p:nvSpPr>
            <p:spPr bwMode="auto">
              <a:xfrm>
                <a:off x="9253537" y="2239963"/>
                <a:ext cx="33338" cy="38100"/>
              </a:xfrm>
              <a:custGeom>
                <a:avLst/>
                <a:gdLst>
                  <a:gd name="T0" fmla="*/ 39 w 41"/>
                  <a:gd name="T1" fmla="*/ 49 h 49"/>
                  <a:gd name="T2" fmla="*/ 39 w 41"/>
                  <a:gd name="T3" fmla="*/ 49 h 49"/>
                  <a:gd name="T4" fmla="*/ 38 w 41"/>
                  <a:gd name="T5" fmla="*/ 49 h 49"/>
                  <a:gd name="T6" fmla="*/ 36 w 41"/>
                  <a:gd name="T7" fmla="*/ 47 h 49"/>
                  <a:gd name="T8" fmla="*/ 36 w 41"/>
                  <a:gd name="T9" fmla="*/ 47 h 49"/>
                  <a:gd name="T10" fmla="*/ 2 w 41"/>
                  <a:gd name="T11" fmla="*/ 6 h 49"/>
                  <a:gd name="T12" fmla="*/ 2 w 41"/>
                  <a:gd name="T13" fmla="*/ 6 h 49"/>
                  <a:gd name="T14" fmla="*/ 0 w 41"/>
                  <a:gd name="T15" fmla="*/ 4 h 49"/>
                  <a:gd name="T16" fmla="*/ 2 w 41"/>
                  <a:gd name="T17" fmla="*/ 0 h 49"/>
                  <a:gd name="T18" fmla="*/ 2 w 41"/>
                  <a:gd name="T19" fmla="*/ 0 h 49"/>
                  <a:gd name="T20" fmla="*/ 3 w 41"/>
                  <a:gd name="T21" fmla="*/ 0 h 49"/>
                  <a:gd name="T22" fmla="*/ 5 w 41"/>
                  <a:gd name="T23" fmla="*/ 2 h 49"/>
                  <a:gd name="T24" fmla="*/ 5 w 41"/>
                  <a:gd name="T25" fmla="*/ 2 h 49"/>
                  <a:gd name="T26" fmla="*/ 39 w 41"/>
                  <a:gd name="T27" fmla="*/ 43 h 49"/>
                  <a:gd name="T28" fmla="*/ 39 w 41"/>
                  <a:gd name="T29" fmla="*/ 43 h 49"/>
                  <a:gd name="T30" fmla="*/ 41 w 41"/>
                  <a:gd name="T31" fmla="*/ 45 h 49"/>
                  <a:gd name="T32" fmla="*/ 39 w 41"/>
                  <a:gd name="T33" fmla="*/ 49 h 49"/>
                  <a:gd name="T34" fmla="*/ 39 w 41"/>
                  <a:gd name="T3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9">
                    <a:moveTo>
                      <a:pt x="39" y="49"/>
                    </a:moveTo>
                    <a:lnTo>
                      <a:pt x="39" y="49"/>
                    </a:lnTo>
                    <a:lnTo>
                      <a:pt x="38" y="49"/>
                    </a:lnTo>
                    <a:lnTo>
                      <a:pt x="36" y="47"/>
                    </a:lnTo>
                    <a:lnTo>
                      <a:pt x="36" y="47"/>
                    </a:lnTo>
                    <a:lnTo>
                      <a:pt x="2" y="6"/>
                    </a:lnTo>
                    <a:lnTo>
                      <a:pt x="2" y="6"/>
                    </a:lnTo>
                    <a:lnTo>
                      <a:pt x="0" y="4"/>
                    </a:lnTo>
                    <a:lnTo>
                      <a:pt x="2" y="0"/>
                    </a:lnTo>
                    <a:lnTo>
                      <a:pt x="2" y="0"/>
                    </a:lnTo>
                    <a:lnTo>
                      <a:pt x="3" y="0"/>
                    </a:lnTo>
                    <a:lnTo>
                      <a:pt x="5" y="2"/>
                    </a:lnTo>
                    <a:lnTo>
                      <a:pt x="5" y="2"/>
                    </a:lnTo>
                    <a:lnTo>
                      <a:pt x="39" y="43"/>
                    </a:lnTo>
                    <a:lnTo>
                      <a:pt x="39" y="43"/>
                    </a:lnTo>
                    <a:lnTo>
                      <a:pt x="41" y="45"/>
                    </a:lnTo>
                    <a:lnTo>
                      <a:pt x="39" y="49"/>
                    </a:lnTo>
                    <a:lnTo>
                      <a:pt x="39" y="4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959"/>
              <p:cNvSpPr>
                <a:spLocks/>
              </p:cNvSpPr>
              <p:nvPr/>
            </p:nvSpPr>
            <p:spPr bwMode="auto">
              <a:xfrm>
                <a:off x="9448800" y="2470150"/>
                <a:ext cx="31750" cy="38100"/>
              </a:xfrm>
              <a:custGeom>
                <a:avLst/>
                <a:gdLst>
                  <a:gd name="T0" fmla="*/ 40 w 42"/>
                  <a:gd name="T1" fmla="*/ 46 h 46"/>
                  <a:gd name="T2" fmla="*/ 40 w 42"/>
                  <a:gd name="T3" fmla="*/ 46 h 46"/>
                  <a:gd name="T4" fmla="*/ 38 w 42"/>
                  <a:gd name="T5" fmla="*/ 46 h 46"/>
                  <a:gd name="T6" fmla="*/ 36 w 42"/>
                  <a:gd name="T7" fmla="*/ 46 h 46"/>
                  <a:gd name="T8" fmla="*/ 36 w 42"/>
                  <a:gd name="T9" fmla="*/ 46 h 46"/>
                  <a:gd name="T10" fmla="*/ 0 w 42"/>
                  <a:gd name="T11" fmla="*/ 3 h 46"/>
                  <a:gd name="T12" fmla="*/ 0 w 42"/>
                  <a:gd name="T13" fmla="*/ 3 h 46"/>
                  <a:gd name="T14" fmla="*/ 0 w 42"/>
                  <a:gd name="T15" fmla="*/ 1 h 46"/>
                  <a:gd name="T16" fmla="*/ 2 w 42"/>
                  <a:gd name="T17" fmla="*/ 0 h 46"/>
                  <a:gd name="T18" fmla="*/ 2 w 42"/>
                  <a:gd name="T19" fmla="*/ 0 h 46"/>
                  <a:gd name="T20" fmla="*/ 4 w 42"/>
                  <a:gd name="T21" fmla="*/ 0 h 46"/>
                  <a:gd name="T22" fmla="*/ 6 w 42"/>
                  <a:gd name="T23" fmla="*/ 0 h 46"/>
                  <a:gd name="T24" fmla="*/ 6 w 42"/>
                  <a:gd name="T25" fmla="*/ 0 h 46"/>
                  <a:gd name="T26" fmla="*/ 40 w 42"/>
                  <a:gd name="T27" fmla="*/ 43 h 46"/>
                  <a:gd name="T28" fmla="*/ 40 w 42"/>
                  <a:gd name="T29" fmla="*/ 43 h 46"/>
                  <a:gd name="T30" fmla="*/ 42 w 42"/>
                  <a:gd name="T31" fmla="*/ 45 h 46"/>
                  <a:gd name="T32" fmla="*/ 40 w 42"/>
                  <a:gd name="T33" fmla="*/ 46 h 46"/>
                  <a:gd name="T34" fmla="*/ 40 w 42"/>
                  <a:gd name="T35" fmla="*/ 46 h 46"/>
                  <a:gd name="T36" fmla="*/ 40 w 42"/>
                  <a:gd name="T37" fmla="*/ 46 h 46"/>
                  <a:gd name="T38" fmla="*/ 40 w 42"/>
                  <a:gd name="T39"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 h="46">
                    <a:moveTo>
                      <a:pt x="40" y="46"/>
                    </a:moveTo>
                    <a:lnTo>
                      <a:pt x="40" y="46"/>
                    </a:lnTo>
                    <a:lnTo>
                      <a:pt x="38" y="46"/>
                    </a:lnTo>
                    <a:lnTo>
                      <a:pt x="36" y="46"/>
                    </a:lnTo>
                    <a:lnTo>
                      <a:pt x="36" y="46"/>
                    </a:lnTo>
                    <a:lnTo>
                      <a:pt x="0" y="3"/>
                    </a:lnTo>
                    <a:lnTo>
                      <a:pt x="0" y="3"/>
                    </a:lnTo>
                    <a:lnTo>
                      <a:pt x="0" y="1"/>
                    </a:lnTo>
                    <a:lnTo>
                      <a:pt x="2" y="0"/>
                    </a:lnTo>
                    <a:lnTo>
                      <a:pt x="2" y="0"/>
                    </a:lnTo>
                    <a:lnTo>
                      <a:pt x="4" y="0"/>
                    </a:lnTo>
                    <a:lnTo>
                      <a:pt x="6" y="0"/>
                    </a:lnTo>
                    <a:lnTo>
                      <a:pt x="6" y="0"/>
                    </a:lnTo>
                    <a:lnTo>
                      <a:pt x="40" y="43"/>
                    </a:lnTo>
                    <a:lnTo>
                      <a:pt x="40" y="43"/>
                    </a:lnTo>
                    <a:lnTo>
                      <a:pt x="42" y="45"/>
                    </a:lnTo>
                    <a:lnTo>
                      <a:pt x="40" y="46"/>
                    </a:lnTo>
                    <a:lnTo>
                      <a:pt x="40" y="46"/>
                    </a:lnTo>
                    <a:lnTo>
                      <a:pt x="40" y="46"/>
                    </a:lnTo>
                    <a:lnTo>
                      <a:pt x="40" y="4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960"/>
              <p:cNvSpPr>
                <a:spLocks/>
              </p:cNvSpPr>
              <p:nvPr/>
            </p:nvSpPr>
            <p:spPr bwMode="auto">
              <a:xfrm>
                <a:off x="9202737" y="2311400"/>
                <a:ext cx="46038" cy="20638"/>
              </a:xfrm>
              <a:custGeom>
                <a:avLst/>
                <a:gdLst>
                  <a:gd name="T0" fmla="*/ 56 w 58"/>
                  <a:gd name="T1" fmla="*/ 25 h 25"/>
                  <a:gd name="T2" fmla="*/ 56 w 58"/>
                  <a:gd name="T3" fmla="*/ 25 h 25"/>
                  <a:gd name="T4" fmla="*/ 54 w 58"/>
                  <a:gd name="T5" fmla="*/ 25 h 25"/>
                  <a:gd name="T6" fmla="*/ 54 w 58"/>
                  <a:gd name="T7" fmla="*/ 25 h 25"/>
                  <a:gd name="T8" fmla="*/ 2 w 58"/>
                  <a:gd name="T9" fmla="*/ 5 h 25"/>
                  <a:gd name="T10" fmla="*/ 2 w 58"/>
                  <a:gd name="T11" fmla="*/ 5 h 25"/>
                  <a:gd name="T12" fmla="*/ 0 w 58"/>
                  <a:gd name="T13" fmla="*/ 4 h 25"/>
                  <a:gd name="T14" fmla="*/ 0 w 58"/>
                  <a:gd name="T15" fmla="*/ 2 h 25"/>
                  <a:gd name="T16" fmla="*/ 0 w 58"/>
                  <a:gd name="T17" fmla="*/ 2 h 25"/>
                  <a:gd name="T18" fmla="*/ 2 w 58"/>
                  <a:gd name="T19" fmla="*/ 0 h 25"/>
                  <a:gd name="T20" fmla="*/ 4 w 58"/>
                  <a:gd name="T21" fmla="*/ 0 h 25"/>
                  <a:gd name="T22" fmla="*/ 4 w 58"/>
                  <a:gd name="T23" fmla="*/ 0 h 25"/>
                  <a:gd name="T24" fmla="*/ 56 w 58"/>
                  <a:gd name="T25" fmla="*/ 20 h 25"/>
                  <a:gd name="T26" fmla="*/ 56 w 58"/>
                  <a:gd name="T27" fmla="*/ 20 h 25"/>
                  <a:gd name="T28" fmla="*/ 58 w 58"/>
                  <a:gd name="T29" fmla="*/ 22 h 25"/>
                  <a:gd name="T30" fmla="*/ 58 w 58"/>
                  <a:gd name="T31" fmla="*/ 23 h 25"/>
                  <a:gd name="T32" fmla="*/ 58 w 58"/>
                  <a:gd name="T33" fmla="*/ 23 h 25"/>
                  <a:gd name="T34" fmla="*/ 58 w 58"/>
                  <a:gd name="T35" fmla="*/ 25 h 25"/>
                  <a:gd name="T36" fmla="*/ 56 w 58"/>
                  <a:gd name="T37" fmla="*/ 25 h 25"/>
                  <a:gd name="T38" fmla="*/ 56 w 58"/>
                  <a:gd name="T39"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8" h="25">
                    <a:moveTo>
                      <a:pt x="56" y="25"/>
                    </a:moveTo>
                    <a:lnTo>
                      <a:pt x="56" y="25"/>
                    </a:lnTo>
                    <a:lnTo>
                      <a:pt x="54" y="25"/>
                    </a:lnTo>
                    <a:lnTo>
                      <a:pt x="54" y="25"/>
                    </a:lnTo>
                    <a:lnTo>
                      <a:pt x="2" y="5"/>
                    </a:lnTo>
                    <a:lnTo>
                      <a:pt x="2" y="5"/>
                    </a:lnTo>
                    <a:lnTo>
                      <a:pt x="0" y="4"/>
                    </a:lnTo>
                    <a:lnTo>
                      <a:pt x="0" y="2"/>
                    </a:lnTo>
                    <a:lnTo>
                      <a:pt x="0" y="2"/>
                    </a:lnTo>
                    <a:lnTo>
                      <a:pt x="2" y="0"/>
                    </a:lnTo>
                    <a:lnTo>
                      <a:pt x="4" y="0"/>
                    </a:lnTo>
                    <a:lnTo>
                      <a:pt x="4" y="0"/>
                    </a:lnTo>
                    <a:lnTo>
                      <a:pt x="56" y="20"/>
                    </a:lnTo>
                    <a:lnTo>
                      <a:pt x="56" y="20"/>
                    </a:lnTo>
                    <a:lnTo>
                      <a:pt x="58" y="22"/>
                    </a:lnTo>
                    <a:lnTo>
                      <a:pt x="58" y="23"/>
                    </a:lnTo>
                    <a:lnTo>
                      <a:pt x="58" y="23"/>
                    </a:lnTo>
                    <a:lnTo>
                      <a:pt x="58" y="25"/>
                    </a:lnTo>
                    <a:lnTo>
                      <a:pt x="56" y="25"/>
                    </a:lnTo>
                    <a:lnTo>
                      <a:pt x="56" y="25"/>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Freeform 961"/>
              <p:cNvSpPr>
                <a:spLocks/>
              </p:cNvSpPr>
              <p:nvPr/>
            </p:nvSpPr>
            <p:spPr bwMode="auto">
              <a:xfrm>
                <a:off x="9486900" y="2414588"/>
                <a:ext cx="44450" cy="20638"/>
              </a:xfrm>
              <a:custGeom>
                <a:avLst/>
                <a:gdLst>
                  <a:gd name="T0" fmla="*/ 54 w 56"/>
                  <a:gd name="T1" fmla="*/ 26 h 26"/>
                  <a:gd name="T2" fmla="*/ 52 w 56"/>
                  <a:gd name="T3" fmla="*/ 26 h 26"/>
                  <a:gd name="T4" fmla="*/ 52 w 56"/>
                  <a:gd name="T5" fmla="*/ 26 h 26"/>
                  <a:gd name="T6" fmla="*/ 2 w 56"/>
                  <a:gd name="T7" fmla="*/ 6 h 26"/>
                  <a:gd name="T8" fmla="*/ 2 w 56"/>
                  <a:gd name="T9" fmla="*/ 6 h 26"/>
                  <a:gd name="T10" fmla="*/ 0 w 56"/>
                  <a:gd name="T11" fmla="*/ 4 h 26"/>
                  <a:gd name="T12" fmla="*/ 0 w 56"/>
                  <a:gd name="T13" fmla="*/ 2 h 26"/>
                  <a:gd name="T14" fmla="*/ 0 w 56"/>
                  <a:gd name="T15" fmla="*/ 2 h 26"/>
                  <a:gd name="T16" fmla="*/ 2 w 56"/>
                  <a:gd name="T17" fmla="*/ 0 h 26"/>
                  <a:gd name="T18" fmla="*/ 3 w 56"/>
                  <a:gd name="T19" fmla="*/ 0 h 26"/>
                  <a:gd name="T20" fmla="*/ 3 w 56"/>
                  <a:gd name="T21" fmla="*/ 0 h 26"/>
                  <a:gd name="T22" fmla="*/ 54 w 56"/>
                  <a:gd name="T23" fmla="*/ 20 h 26"/>
                  <a:gd name="T24" fmla="*/ 54 w 56"/>
                  <a:gd name="T25" fmla="*/ 20 h 26"/>
                  <a:gd name="T26" fmla="*/ 56 w 56"/>
                  <a:gd name="T27" fmla="*/ 22 h 26"/>
                  <a:gd name="T28" fmla="*/ 56 w 56"/>
                  <a:gd name="T29" fmla="*/ 24 h 26"/>
                  <a:gd name="T30" fmla="*/ 56 w 56"/>
                  <a:gd name="T31" fmla="*/ 24 h 26"/>
                  <a:gd name="T32" fmla="*/ 56 w 56"/>
                  <a:gd name="T33" fmla="*/ 26 h 26"/>
                  <a:gd name="T34" fmla="*/ 54 w 56"/>
                  <a:gd name="T35" fmla="*/ 26 h 26"/>
                  <a:gd name="T36" fmla="*/ 54 w 56"/>
                  <a:gd name="T3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26">
                    <a:moveTo>
                      <a:pt x="54" y="26"/>
                    </a:moveTo>
                    <a:lnTo>
                      <a:pt x="52" y="26"/>
                    </a:lnTo>
                    <a:lnTo>
                      <a:pt x="52" y="26"/>
                    </a:lnTo>
                    <a:lnTo>
                      <a:pt x="2" y="6"/>
                    </a:lnTo>
                    <a:lnTo>
                      <a:pt x="2" y="6"/>
                    </a:lnTo>
                    <a:lnTo>
                      <a:pt x="0" y="4"/>
                    </a:lnTo>
                    <a:lnTo>
                      <a:pt x="0" y="2"/>
                    </a:lnTo>
                    <a:lnTo>
                      <a:pt x="0" y="2"/>
                    </a:lnTo>
                    <a:lnTo>
                      <a:pt x="2" y="0"/>
                    </a:lnTo>
                    <a:lnTo>
                      <a:pt x="3" y="0"/>
                    </a:lnTo>
                    <a:lnTo>
                      <a:pt x="3" y="0"/>
                    </a:lnTo>
                    <a:lnTo>
                      <a:pt x="54" y="20"/>
                    </a:lnTo>
                    <a:lnTo>
                      <a:pt x="54" y="20"/>
                    </a:lnTo>
                    <a:lnTo>
                      <a:pt x="56" y="22"/>
                    </a:lnTo>
                    <a:lnTo>
                      <a:pt x="56" y="24"/>
                    </a:lnTo>
                    <a:lnTo>
                      <a:pt x="56" y="24"/>
                    </a:lnTo>
                    <a:lnTo>
                      <a:pt x="56" y="26"/>
                    </a:lnTo>
                    <a:lnTo>
                      <a:pt x="54" y="26"/>
                    </a:lnTo>
                    <a:lnTo>
                      <a:pt x="54" y="2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Freeform 962"/>
              <p:cNvSpPr>
                <a:spLocks/>
              </p:cNvSpPr>
              <p:nvPr/>
            </p:nvSpPr>
            <p:spPr bwMode="auto">
              <a:xfrm>
                <a:off x="9491662" y="2339975"/>
                <a:ext cx="47625" cy="14288"/>
              </a:xfrm>
              <a:custGeom>
                <a:avLst/>
                <a:gdLst>
                  <a:gd name="T0" fmla="*/ 58 w 59"/>
                  <a:gd name="T1" fmla="*/ 7 h 16"/>
                  <a:gd name="T2" fmla="*/ 58 w 59"/>
                  <a:gd name="T3" fmla="*/ 7 h 16"/>
                  <a:gd name="T4" fmla="*/ 2 w 59"/>
                  <a:gd name="T5" fmla="*/ 16 h 16"/>
                  <a:gd name="T6" fmla="*/ 2 w 59"/>
                  <a:gd name="T7" fmla="*/ 16 h 16"/>
                  <a:gd name="T8" fmla="*/ 0 w 59"/>
                  <a:gd name="T9" fmla="*/ 16 h 16"/>
                  <a:gd name="T10" fmla="*/ 0 w 59"/>
                  <a:gd name="T11" fmla="*/ 13 h 16"/>
                  <a:gd name="T12" fmla="*/ 0 w 59"/>
                  <a:gd name="T13" fmla="*/ 13 h 16"/>
                  <a:gd name="T14" fmla="*/ 0 w 59"/>
                  <a:gd name="T15" fmla="*/ 13 h 16"/>
                  <a:gd name="T16" fmla="*/ 2 w 59"/>
                  <a:gd name="T17" fmla="*/ 11 h 16"/>
                  <a:gd name="T18" fmla="*/ 2 w 59"/>
                  <a:gd name="T19" fmla="*/ 11 h 16"/>
                  <a:gd name="T20" fmla="*/ 58 w 59"/>
                  <a:gd name="T21" fmla="*/ 0 h 16"/>
                  <a:gd name="T22" fmla="*/ 58 w 59"/>
                  <a:gd name="T23" fmla="*/ 0 h 16"/>
                  <a:gd name="T24" fmla="*/ 59 w 59"/>
                  <a:gd name="T25" fmla="*/ 2 h 16"/>
                  <a:gd name="T26" fmla="*/ 59 w 59"/>
                  <a:gd name="T27" fmla="*/ 4 h 16"/>
                  <a:gd name="T28" fmla="*/ 59 w 59"/>
                  <a:gd name="T29" fmla="*/ 4 h 16"/>
                  <a:gd name="T30" fmla="*/ 59 w 59"/>
                  <a:gd name="T31" fmla="*/ 5 h 16"/>
                  <a:gd name="T32" fmla="*/ 58 w 59"/>
                  <a:gd name="T33" fmla="*/ 7 h 16"/>
                  <a:gd name="T34" fmla="*/ 58 w 59"/>
                  <a:gd name="T35"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16">
                    <a:moveTo>
                      <a:pt x="58" y="7"/>
                    </a:moveTo>
                    <a:lnTo>
                      <a:pt x="58" y="7"/>
                    </a:lnTo>
                    <a:lnTo>
                      <a:pt x="2" y="16"/>
                    </a:lnTo>
                    <a:lnTo>
                      <a:pt x="2" y="16"/>
                    </a:lnTo>
                    <a:lnTo>
                      <a:pt x="0" y="16"/>
                    </a:lnTo>
                    <a:lnTo>
                      <a:pt x="0" y="13"/>
                    </a:lnTo>
                    <a:lnTo>
                      <a:pt x="0" y="13"/>
                    </a:lnTo>
                    <a:lnTo>
                      <a:pt x="0" y="13"/>
                    </a:lnTo>
                    <a:lnTo>
                      <a:pt x="2" y="11"/>
                    </a:lnTo>
                    <a:lnTo>
                      <a:pt x="2" y="11"/>
                    </a:lnTo>
                    <a:lnTo>
                      <a:pt x="58" y="0"/>
                    </a:lnTo>
                    <a:lnTo>
                      <a:pt x="58" y="0"/>
                    </a:lnTo>
                    <a:lnTo>
                      <a:pt x="59" y="2"/>
                    </a:lnTo>
                    <a:lnTo>
                      <a:pt x="59" y="4"/>
                    </a:lnTo>
                    <a:lnTo>
                      <a:pt x="59" y="4"/>
                    </a:lnTo>
                    <a:lnTo>
                      <a:pt x="59" y="5"/>
                    </a:lnTo>
                    <a:lnTo>
                      <a:pt x="58" y="7"/>
                    </a:lnTo>
                    <a:lnTo>
                      <a:pt x="58" y="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963"/>
              <p:cNvSpPr>
                <a:spLocks/>
              </p:cNvSpPr>
              <p:nvPr/>
            </p:nvSpPr>
            <p:spPr bwMode="auto">
              <a:xfrm>
                <a:off x="9196387" y="2393950"/>
                <a:ext cx="46038" cy="12700"/>
              </a:xfrm>
              <a:custGeom>
                <a:avLst/>
                <a:gdLst>
                  <a:gd name="T0" fmla="*/ 58 w 59"/>
                  <a:gd name="T1" fmla="*/ 6 h 17"/>
                  <a:gd name="T2" fmla="*/ 58 w 59"/>
                  <a:gd name="T3" fmla="*/ 6 h 17"/>
                  <a:gd name="T4" fmla="*/ 4 w 59"/>
                  <a:gd name="T5" fmla="*/ 17 h 17"/>
                  <a:gd name="T6" fmla="*/ 4 w 59"/>
                  <a:gd name="T7" fmla="*/ 17 h 17"/>
                  <a:gd name="T8" fmla="*/ 2 w 59"/>
                  <a:gd name="T9" fmla="*/ 15 h 17"/>
                  <a:gd name="T10" fmla="*/ 0 w 59"/>
                  <a:gd name="T11" fmla="*/ 13 h 17"/>
                  <a:gd name="T12" fmla="*/ 0 w 59"/>
                  <a:gd name="T13" fmla="*/ 13 h 17"/>
                  <a:gd name="T14" fmla="*/ 0 w 59"/>
                  <a:gd name="T15" fmla="*/ 11 h 17"/>
                  <a:gd name="T16" fmla="*/ 2 w 59"/>
                  <a:gd name="T17" fmla="*/ 9 h 17"/>
                  <a:gd name="T18" fmla="*/ 2 w 59"/>
                  <a:gd name="T19" fmla="*/ 9 h 17"/>
                  <a:gd name="T20" fmla="*/ 56 w 59"/>
                  <a:gd name="T21" fmla="*/ 0 h 17"/>
                  <a:gd name="T22" fmla="*/ 56 w 59"/>
                  <a:gd name="T23" fmla="*/ 0 h 17"/>
                  <a:gd name="T24" fmla="*/ 59 w 59"/>
                  <a:gd name="T25" fmla="*/ 0 h 17"/>
                  <a:gd name="T26" fmla="*/ 59 w 59"/>
                  <a:gd name="T27" fmla="*/ 2 h 17"/>
                  <a:gd name="T28" fmla="*/ 59 w 59"/>
                  <a:gd name="T29" fmla="*/ 2 h 17"/>
                  <a:gd name="T30" fmla="*/ 59 w 59"/>
                  <a:gd name="T31" fmla="*/ 4 h 17"/>
                  <a:gd name="T32" fmla="*/ 58 w 59"/>
                  <a:gd name="T33" fmla="*/ 6 h 17"/>
                  <a:gd name="T34" fmla="*/ 58 w 59"/>
                  <a:gd name="T35" fmla="*/ 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17">
                    <a:moveTo>
                      <a:pt x="58" y="6"/>
                    </a:moveTo>
                    <a:lnTo>
                      <a:pt x="58" y="6"/>
                    </a:lnTo>
                    <a:lnTo>
                      <a:pt x="4" y="17"/>
                    </a:lnTo>
                    <a:lnTo>
                      <a:pt x="4" y="17"/>
                    </a:lnTo>
                    <a:lnTo>
                      <a:pt x="2" y="15"/>
                    </a:lnTo>
                    <a:lnTo>
                      <a:pt x="0" y="13"/>
                    </a:lnTo>
                    <a:lnTo>
                      <a:pt x="0" y="13"/>
                    </a:lnTo>
                    <a:lnTo>
                      <a:pt x="0" y="11"/>
                    </a:lnTo>
                    <a:lnTo>
                      <a:pt x="2" y="9"/>
                    </a:lnTo>
                    <a:lnTo>
                      <a:pt x="2" y="9"/>
                    </a:lnTo>
                    <a:lnTo>
                      <a:pt x="56" y="0"/>
                    </a:lnTo>
                    <a:lnTo>
                      <a:pt x="56" y="0"/>
                    </a:lnTo>
                    <a:lnTo>
                      <a:pt x="59" y="0"/>
                    </a:lnTo>
                    <a:lnTo>
                      <a:pt x="59" y="2"/>
                    </a:lnTo>
                    <a:lnTo>
                      <a:pt x="59" y="2"/>
                    </a:lnTo>
                    <a:lnTo>
                      <a:pt x="59" y="4"/>
                    </a:lnTo>
                    <a:lnTo>
                      <a:pt x="58" y="6"/>
                    </a:lnTo>
                    <a:lnTo>
                      <a:pt x="58" y="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964"/>
              <p:cNvSpPr>
                <a:spLocks/>
              </p:cNvSpPr>
              <p:nvPr/>
            </p:nvSpPr>
            <p:spPr bwMode="auto">
              <a:xfrm>
                <a:off x="9464675" y="2260600"/>
                <a:ext cx="38100" cy="31750"/>
              </a:xfrm>
              <a:custGeom>
                <a:avLst/>
                <a:gdLst>
                  <a:gd name="T0" fmla="*/ 2 w 49"/>
                  <a:gd name="T1" fmla="*/ 40 h 40"/>
                  <a:gd name="T2" fmla="*/ 2 w 49"/>
                  <a:gd name="T3" fmla="*/ 40 h 40"/>
                  <a:gd name="T4" fmla="*/ 0 w 49"/>
                  <a:gd name="T5" fmla="*/ 40 h 40"/>
                  <a:gd name="T6" fmla="*/ 0 w 49"/>
                  <a:gd name="T7" fmla="*/ 40 h 40"/>
                  <a:gd name="T8" fmla="*/ 0 w 49"/>
                  <a:gd name="T9" fmla="*/ 38 h 40"/>
                  <a:gd name="T10" fmla="*/ 2 w 49"/>
                  <a:gd name="T11" fmla="*/ 36 h 40"/>
                  <a:gd name="T12" fmla="*/ 2 w 49"/>
                  <a:gd name="T13" fmla="*/ 36 h 40"/>
                  <a:gd name="T14" fmla="*/ 43 w 49"/>
                  <a:gd name="T15" fmla="*/ 0 h 40"/>
                  <a:gd name="T16" fmla="*/ 43 w 49"/>
                  <a:gd name="T17" fmla="*/ 0 h 40"/>
                  <a:gd name="T18" fmla="*/ 45 w 49"/>
                  <a:gd name="T19" fmla="*/ 0 h 40"/>
                  <a:gd name="T20" fmla="*/ 49 w 49"/>
                  <a:gd name="T21" fmla="*/ 0 h 40"/>
                  <a:gd name="T22" fmla="*/ 49 w 49"/>
                  <a:gd name="T23" fmla="*/ 0 h 40"/>
                  <a:gd name="T24" fmla="*/ 49 w 49"/>
                  <a:gd name="T25" fmla="*/ 2 h 40"/>
                  <a:gd name="T26" fmla="*/ 47 w 49"/>
                  <a:gd name="T27" fmla="*/ 6 h 40"/>
                  <a:gd name="T28" fmla="*/ 47 w 49"/>
                  <a:gd name="T29" fmla="*/ 6 h 40"/>
                  <a:gd name="T30" fmla="*/ 5 w 49"/>
                  <a:gd name="T31" fmla="*/ 40 h 40"/>
                  <a:gd name="T32" fmla="*/ 5 w 49"/>
                  <a:gd name="T33" fmla="*/ 40 h 40"/>
                  <a:gd name="T34" fmla="*/ 2 w 49"/>
                  <a:gd name="T35" fmla="*/ 40 h 40"/>
                  <a:gd name="T36" fmla="*/ 2 w 49"/>
                  <a:gd name="T3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40">
                    <a:moveTo>
                      <a:pt x="2" y="40"/>
                    </a:moveTo>
                    <a:lnTo>
                      <a:pt x="2" y="40"/>
                    </a:lnTo>
                    <a:lnTo>
                      <a:pt x="0" y="40"/>
                    </a:lnTo>
                    <a:lnTo>
                      <a:pt x="0" y="40"/>
                    </a:lnTo>
                    <a:lnTo>
                      <a:pt x="0" y="38"/>
                    </a:lnTo>
                    <a:lnTo>
                      <a:pt x="2" y="36"/>
                    </a:lnTo>
                    <a:lnTo>
                      <a:pt x="2" y="36"/>
                    </a:lnTo>
                    <a:lnTo>
                      <a:pt x="43" y="0"/>
                    </a:lnTo>
                    <a:lnTo>
                      <a:pt x="43" y="0"/>
                    </a:lnTo>
                    <a:lnTo>
                      <a:pt x="45" y="0"/>
                    </a:lnTo>
                    <a:lnTo>
                      <a:pt x="49" y="0"/>
                    </a:lnTo>
                    <a:lnTo>
                      <a:pt x="49" y="0"/>
                    </a:lnTo>
                    <a:lnTo>
                      <a:pt x="49" y="2"/>
                    </a:lnTo>
                    <a:lnTo>
                      <a:pt x="47" y="6"/>
                    </a:lnTo>
                    <a:lnTo>
                      <a:pt x="47" y="6"/>
                    </a:lnTo>
                    <a:lnTo>
                      <a:pt x="5" y="40"/>
                    </a:lnTo>
                    <a:lnTo>
                      <a:pt x="5" y="40"/>
                    </a:lnTo>
                    <a:lnTo>
                      <a:pt x="2" y="40"/>
                    </a:lnTo>
                    <a:lnTo>
                      <a:pt x="2" y="4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965"/>
              <p:cNvSpPr>
                <a:spLocks/>
              </p:cNvSpPr>
              <p:nvPr/>
            </p:nvSpPr>
            <p:spPr bwMode="auto">
              <a:xfrm>
                <a:off x="9232900" y="2454275"/>
                <a:ext cx="38100" cy="33338"/>
              </a:xfrm>
              <a:custGeom>
                <a:avLst/>
                <a:gdLst>
                  <a:gd name="T0" fmla="*/ 3 w 48"/>
                  <a:gd name="T1" fmla="*/ 41 h 41"/>
                  <a:gd name="T2" fmla="*/ 3 w 48"/>
                  <a:gd name="T3" fmla="*/ 41 h 41"/>
                  <a:gd name="T4" fmla="*/ 2 w 48"/>
                  <a:gd name="T5" fmla="*/ 39 h 41"/>
                  <a:gd name="T6" fmla="*/ 2 w 48"/>
                  <a:gd name="T7" fmla="*/ 39 h 41"/>
                  <a:gd name="T8" fmla="*/ 0 w 48"/>
                  <a:gd name="T9" fmla="*/ 38 h 41"/>
                  <a:gd name="T10" fmla="*/ 2 w 48"/>
                  <a:gd name="T11" fmla="*/ 36 h 41"/>
                  <a:gd name="T12" fmla="*/ 2 w 48"/>
                  <a:gd name="T13" fmla="*/ 36 h 41"/>
                  <a:gd name="T14" fmla="*/ 45 w 48"/>
                  <a:gd name="T15" fmla="*/ 0 h 41"/>
                  <a:gd name="T16" fmla="*/ 45 w 48"/>
                  <a:gd name="T17" fmla="*/ 0 h 41"/>
                  <a:gd name="T18" fmla="*/ 47 w 48"/>
                  <a:gd name="T19" fmla="*/ 0 h 41"/>
                  <a:gd name="T20" fmla="*/ 48 w 48"/>
                  <a:gd name="T21" fmla="*/ 0 h 41"/>
                  <a:gd name="T22" fmla="*/ 48 w 48"/>
                  <a:gd name="T23" fmla="*/ 0 h 41"/>
                  <a:gd name="T24" fmla="*/ 48 w 48"/>
                  <a:gd name="T25" fmla="*/ 2 h 41"/>
                  <a:gd name="T26" fmla="*/ 48 w 48"/>
                  <a:gd name="T27" fmla="*/ 3 h 41"/>
                  <a:gd name="T28" fmla="*/ 48 w 48"/>
                  <a:gd name="T29" fmla="*/ 3 h 41"/>
                  <a:gd name="T30" fmla="*/ 5 w 48"/>
                  <a:gd name="T31" fmla="*/ 39 h 41"/>
                  <a:gd name="T32" fmla="*/ 5 w 48"/>
                  <a:gd name="T33" fmla="*/ 39 h 41"/>
                  <a:gd name="T34" fmla="*/ 3 w 48"/>
                  <a:gd name="T35" fmla="*/ 39 h 41"/>
                  <a:gd name="T36" fmla="*/ 3 w 48"/>
                  <a:gd name="T37" fmla="*/ 41 h 41"/>
                  <a:gd name="T38" fmla="*/ 3 w 48"/>
                  <a:gd name="T39"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 h="41">
                    <a:moveTo>
                      <a:pt x="3" y="41"/>
                    </a:moveTo>
                    <a:lnTo>
                      <a:pt x="3" y="41"/>
                    </a:lnTo>
                    <a:lnTo>
                      <a:pt x="2" y="39"/>
                    </a:lnTo>
                    <a:lnTo>
                      <a:pt x="2" y="39"/>
                    </a:lnTo>
                    <a:lnTo>
                      <a:pt x="0" y="38"/>
                    </a:lnTo>
                    <a:lnTo>
                      <a:pt x="2" y="36"/>
                    </a:lnTo>
                    <a:lnTo>
                      <a:pt x="2" y="36"/>
                    </a:lnTo>
                    <a:lnTo>
                      <a:pt x="45" y="0"/>
                    </a:lnTo>
                    <a:lnTo>
                      <a:pt x="45" y="0"/>
                    </a:lnTo>
                    <a:lnTo>
                      <a:pt x="47" y="0"/>
                    </a:lnTo>
                    <a:lnTo>
                      <a:pt x="48" y="0"/>
                    </a:lnTo>
                    <a:lnTo>
                      <a:pt x="48" y="0"/>
                    </a:lnTo>
                    <a:lnTo>
                      <a:pt x="48" y="2"/>
                    </a:lnTo>
                    <a:lnTo>
                      <a:pt x="48" y="3"/>
                    </a:lnTo>
                    <a:lnTo>
                      <a:pt x="48" y="3"/>
                    </a:lnTo>
                    <a:lnTo>
                      <a:pt x="5" y="39"/>
                    </a:lnTo>
                    <a:lnTo>
                      <a:pt x="5" y="39"/>
                    </a:lnTo>
                    <a:lnTo>
                      <a:pt x="3" y="39"/>
                    </a:lnTo>
                    <a:lnTo>
                      <a:pt x="3" y="41"/>
                    </a:lnTo>
                    <a:lnTo>
                      <a:pt x="3" y="41"/>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966"/>
              <p:cNvSpPr>
                <a:spLocks/>
              </p:cNvSpPr>
              <p:nvPr/>
            </p:nvSpPr>
            <p:spPr bwMode="auto">
              <a:xfrm>
                <a:off x="9409112" y="2209800"/>
                <a:ext cx="19050" cy="46038"/>
              </a:xfrm>
              <a:custGeom>
                <a:avLst/>
                <a:gdLst>
                  <a:gd name="T0" fmla="*/ 3 w 23"/>
                  <a:gd name="T1" fmla="*/ 57 h 57"/>
                  <a:gd name="T2" fmla="*/ 3 w 23"/>
                  <a:gd name="T3" fmla="*/ 57 h 57"/>
                  <a:gd name="T4" fmla="*/ 2 w 23"/>
                  <a:gd name="T5" fmla="*/ 55 h 57"/>
                  <a:gd name="T6" fmla="*/ 2 w 23"/>
                  <a:gd name="T7" fmla="*/ 55 h 57"/>
                  <a:gd name="T8" fmla="*/ 0 w 23"/>
                  <a:gd name="T9" fmla="*/ 55 h 57"/>
                  <a:gd name="T10" fmla="*/ 0 w 23"/>
                  <a:gd name="T11" fmla="*/ 52 h 57"/>
                  <a:gd name="T12" fmla="*/ 0 w 23"/>
                  <a:gd name="T13" fmla="*/ 52 h 57"/>
                  <a:gd name="T14" fmla="*/ 19 w 23"/>
                  <a:gd name="T15" fmla="*/ 1 h 57"/>
                  <a:gd name="T16" fmla="*/ 19 w 23"/>
                  <a:gd name="T17" fmla="*/ 1 h 57"/>
                  <a:gd name="T18" fmla="*/ 19 w 23"/>
                  <a:gd name="T19" fmla="*/ 0 h 57"/>
                  <a:gd name="T20" fmla="*/ 23 w 23"/>
                  <a:gd name="T21" fmla="*/ 0 h 57"/>
                  <a:gd name="T22" fmla="*/ 23 w 23"/>
                  <a:gd name="T23" fmla="*/ 0 h 57"/>
                  <a:gd name="T24" fmla="*/ 23 w 23"/>
                  <a:gd name="T25" fmla="*/ 1 h 57"/>
                  <a:gd name="T26" fmla="*/ 23 w 23"/>
                  <a:gd name="T27" fmla="*/ 3 h 57"/>
                  <a:gd name="T28" fmla="*/ 23 w 23"/>
                  <a:gd name="T29" fmla="*/ 3 h 57"/>
                  <a:gd name="T30" fmla="*/ 5 w 23"/>
                  <a:gd name="T31" fmla="*/ 55 h 57"/>
                  <a:gd name="T32" fmla="*/ 5 w 23"/>
                  <a:gd name="T33" fmla="*/ 55 h 57"/>
                  <a:gd name="T34" fmla="*/ 3 w 23"/>
                  <a:gd name="T35" fmla="*/ 57 h 57"/>
                  <a:gd name="T36" fmla="*/ 3 w 23"/>
                  <a:gd name="T3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57">
                    <a:moveTo>
                      <a:pt x="3" y="57"/>
                    </a:moveTo>
                    <a:lnTo>
                      <a:pt x="3" y="57"/>
                    </a:lnTo>
                    <a:lnTo>
                      <a:pt x="2" y="55"/>
                    </a:lnTo>
                    <a:lnTo>
                      <a:pt x="2" y="55"/>
                    </a:lnTo>
                    <a:lnTo>
                      <a:pt x="0" y="55"/>
                    </a:lnTo>
                    <a:lnTo>
                      <a:pt x="0" y="52"/>
                    </a:lnTo>
                    <a:lnTo>
                      <a:pt x="0" y="52"/>
                    </a:lnTo>
                    <a:lnTo>
                      <a:pt x="19" y="1"/>
                    </a:lnTo>
                    <a:lnTo>
                      <a:pt x="19" y="1"/>
                    </a:lnTo>
                    <a:lnTo>
                      <a:pt x="19" y="0"/>
                    </a:lnTo>
                    <a:lnTo>
                      <a:pt x="23" y="0"/>
                    </a:lnTo>
                    <a:lnTo>
                      <a:pt x="23" y="0"/>
                    </a:lnTo>
                    <a:lnTo>
                      <a:pt x="23" y="1"/>
                    </a:lnTo>
                    <a:lnTo>
                      <a:pt x="23" y="3"/>
                    </a:lnTo>
                    <a:lnTo>
                      <a:pt x="23" y="3"/>
                    </a:lnTo>
                    <a:lnTo>
                      <a:pt x="5" y="55"/>
                    </a:lnTo>
                    <a:lnTo>
                      <a:pt x="5" y="55"/>
                    </a:lnTo>
                    <a:lnTo>
                      <a:pt x="3" y="57"/>
                    </a:lnTo>
                    <a:lnTo>
                      <a:pt x="3"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967"/>
              <p:cNvSpPr>
                <a:spLocks/>
              </p:cNvSpPr>
              <p:nvPr/>
            </p:nvSpPr>
            <p:spPr bwMode="auto">
              <a:xfrm>
                <a:off x="9305925" y="2492375"/>
                <a:ext cx="19050" cy="46038"/>
              </a:xfrm>
              <a:custGeom>
                <a:avLst/>
                <a:gdLst>
                  <a:gd name="T0" fmla="*/ 4 w 26"/>
                  <a:gd name="T1" fmla="*/ 57 h 57"/>
                  <a:gd name="T2" fmla="*/ 4 w 26"/>
                  <a:gd name="T3" fmla="*/ 57 h 57"/>
                  <a:gd name="T4" fmla="*/ 4 w 26"/>
                  <a:gd name="T5" fmla="*/ 57 h 57"/>
                  <a:gd name="T6" fmla="*/ 2 w 26"/>
                  <a:gd name="T7" fmla="*/ 55 h 57"/>
                  <a:gd name="T8" fmla="*/ 0 w 26"/>
                  <a:gd name="T9" fmla="*/ 53 h 57"/>
                  <a:gd name="T10" fmla="*/ 0 w 26"/>
                  <a:gd name="T11" fmla="*/ 53 h 57"/>
                  <a:gd name="T12" fmla="*/ 20 w 26"/>
                  <a:gd name="T13" fmla="*/ 1 h 57"/>
                  <a:gd name="T14" fmla="*/ 20 w 26"/>
                  <a:gd name="T15" fmla="*/ 1 h 57"/>
                  <a:gd name="T16" fmla="*/ 22 w 26"/>
                  <a:gd name="T17" fmla="*/ 0 h 57"/>
                  <a:gd name="T18" fmla="*/ 24 w 26"/>
                  <a:gd name="T19" fmla="*/ 0 h 57"/>
                  <a:gd name="T20" fmla="*/ 24 w 26"/>
                  <a:gd name="T21" fmla="*/ 0 h 57"/>
                  <a:gd name="T22" fmla="*/ 26 w 26"/>
                  <a:gd name="T23" fmla="*/ 1 h 57"/>
                  <a:gd name="T24" fmla="*/ 26 w 26"/>
                  <a:gd name="T25" fmla="*/ 3 h 57"/>
                  <a:gd name="T26" fmla="*/ 26 w 26"/>
                  <a:gd name="T27" fmla="*/ 3 h 57"/>
                  <a:gd name="T28" fmla="*/ 8 w 26"/>
                  <a:gd name="T29" fmla="*/ 55 h 57"/>
                  <a:gd name="T30" fmla="*/ 8 w 26"/>
                  <a:gd name="T31" fmla="*/ 55 h 57"/>
                  <a:gd name="T32" fmla="*/ 6 w 26"/>
                  <a:gd name="T33" fmla="*/ 57 h 57"/>
                  <a:gd name="T34" fmla="*/ 4 w 26"/>
                  <a:gd name="T35" fmla="*/ 57 h 57"/>
                  <a:gd name="T36" fmla="*/ 4 w 26"/>
                  <a:gd name="T3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57">
                    <a:moveTo>
                      <a:pt x="4" y="57"/>
                    </a:moveTo>
                    <a:lnTo>
                      <a:pt x="4" y="57"/>
                    </a:lnTo>
                    <a:lnTo>
                      <a:pt x="4" y="57"/>
                    </a:lnTo>
                    <a:lnTo>
                      <a:pt x="2" y="55"/>
                    </a:lnTo>
                    <a:lnTo>
                      <a:pt x="0" y="53"/>
                    </a:lnTo>
                    <a:lnTo>
                      <a:pt x="0" y="53"/>
                    </a:lnTo>
                    <a:lnTo>
                      <a:pt x="20" y="1"/>
                    </a:lnTo>
                    <a:lnTo>
                      <a:pt x="20" y="1"/>
                    </a:lnTo>
                    <a:lnTo>
                      <a:pt x="22" y="0"/>
                    </a:lnTo>
                    <a:lnTo>
                      <a:pt x="24" y="0"/>
                    </a:lnTo>
                    <a:lnTo>
                      <a:pt x="24" y="0"/>
                    </a:lnTo>
                    <a:lnTo>
                      <a:pt x="26" y="1"/>
                    </a:lnTo>
                    <a:lnTo>
                      <a:pt x="26" y="3"/>
                    </a:lnTo>
                    <a:lnTo>
                      <a:pt x="26" y="3"/>
                    </a:lnTo>
                    <a:lnTo>
                      <a:pt x="8" y="55"/>
                    </a:lnTo>
                    <a:lnTo>
                      <a:pt x="8" y="55"/>
                    </a:lnTo>
                    <a:lnTo>
                      <a:pt x="6" y="57"/>
                    </a:lnTo>
                    <a:lnTo>
                      <a:pt x="4" y="57"/>
                    </a:lnTo>
                    <a:lnTo>
                      <a:pt x="4"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968"/>
              <p:cNvSpPr>
                <a:spLocks/>
              </p:cNvSpPr>
              <p:nvPr/>
            </p:nvSpPr>
            <p:spPr bwMode="auto">
              <a:xfrm>
                <a:off x="9305925" y="2209800"/>
                <a:ext cx="19050" cy="46038"/>
              </a:xfrm>
              <a:custGeom>
                <a:avLst/>
                <a:gdLst>
                  <a:gd name="T0" fmla="*/ 24 w 26"/>
                  <a:gd name="T1" fmla="*/ 55 h 57"/>
                  <a:gd name="T2" fmla="*/ 24 w 26"/>
                  <a:gd name="T3" fmla="*/ 55 h 57"/>
                  <a:gd name="T4" fmla="*/ 22 w 26"/>
                  <a:gd name="T5" fmla="*/ 57 h 57"/>
                  <a:gd name="T6" fmla="*/ 20 w 26"/>
                  <a:gd name="T7" fmla="*/ 55 h 57"/>
                  <a:gd name="T8" fmla="*/ 20 w 26"/>
                  <a:gd name="T9" fmla="*/ 55 h 57"/>
                  <a:gd name="T10" fmla="*/ 0 w 26"/>
                  <a:gd name="T11" fmla="*/ 3 h 57"/>
                  <a:gd name="T12" fmla="*/ 0 w 26"/>
                  <a:gd name="T13" fmla="*/ 3 h 57"/>
                  <a:gd name="T14" fmla="*/ 4 w 26"/>
                  <a:gd name="T15" fmla="*/ 0 h 57"/>
                  <a:gd name="T16" fmla="*/ 4 w 26"/>
                  <a:gd name="T17" fmla="*/ 0 h 57"/>
                  <a:gd name="T18" fmla="*/ 6 w 26"/>
                  <a:gd name="T19" fmla="*/ 0 h 57"/>
                  <a:gd name="T20" fmla="*/ 8 w 26"/>
                  <a:gd name="T21" fmla="*/ 1 h 57"/>
                  <a:gd name="T22" fmla="*/ 8 w 26"/>
                  <a:gd name="T23" fmla="*/ 1 h 57"/>
                  <a:gd name="T24" fmla="*/ 26 w 26"/>
                  <a:gd name="T25" fmla="*/ 52 h 57"/>
                  <a:gd name="T26" fmla="*/ 26 w 26"/>
                  <a:gd name="T27" fmla="*/ 52 h 57"/>
                  <a:gd name="T28" fmla="*/ 26 w 26"/>
                  <a:gd name="T29" fmla="*/ 55 h 57"/>
                  <a:gd name="T30" fmla="*/ 24 w 26"/>
                  <a:gd name="T31" fmla="*/ 55 h 57"/>
                  <a:gd name="T32" fmla="*/ 24 w 26"/>
                  <a:gd name="T3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57">
                    <a:moveTo>
                      <a:pt x="24" y="55"/>
                    </a:moveTo>
                    <a:lnTo>
                      <a:pt x="24" y="55"/>
                    </a:lnTo>
                    <a:lnTo>
                      <a:pt x="22" y="57"/>
                    </a:lnTo>
                    <a:lnTo>
                      <a:pt x="20" y="55"/>
                    </a:lnTo>
                    <a:lnTo>
                      <a:pt x="20" y="55"/>
                    </a:lnTo>
                    <a:lnTo>
                      <a:pt x="0" y="3"/>
                    </a:lnTo>
                    <a:lnTo>
                      <a:pt x="0" y="3"/>
                    </a:lnTo>
                    <a:lnTo>
                      <a:pt x="4" y="0"/>
                    </a:lnTo>
                    <a:lnTo>
                      <a:pt x="4" y="0"/>
                    </a:lnTo>
                    <a:lnTo>
                      <a:pt x="6" y="0"/>
                    </a:lnTo>
                    <a:lnTo>
                      <a:pt x="8" y="1"/>
                    </a:lnTo>
                    <a:lnTo>
                      <a:pt x="8" y="1"/>
                    </a:lnTo>
                    <a:lnTo>
                      <a:pt x="26" y="52"/>
                    </a:lnTo>
                    <a:lnTo>
                      <a:pt x="26" y="52"/>
                    </a:lnTo>
                    <a:lnTo>
                      <a:pt x="26" y="55"/>
                    </a:lnTo>
                    <a:lnTo>
                      <a:pt x="24" y="55"/>
                    </a:lnTo>
                    <a:lnTo>
                      <a:pt x="24" y="55"/>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969"/>
              <p:cNvSpPr>
                <a:spLocks/>
              </p:cNvSpPr>
              <p:nvPr/>
            </p:nvSpPr>
            <p:spPr bwMode="auto">
              <a:xfrm>
                <a:off x="9409112" y="2492375"/>
                <a:ext cx="19050" cy="46038"/>
              </a:xfrm>
              <a:custGeom>
                <a:avLst/>
                <a:gdLst>
                  <a:gd name="T0" fmla="*/ 23 w 23"/>
                  <a:gd name="T1" fmla="*/ 57 h 57"/>
                  <a:gd name="T2" fmla="*/ 23 w 23"/>
                  <a:gd name="T3" fmla="*/ 57 h 57"/>
                  <a:gd name="T4" fmla="*/ 19 w 23"/>
                  <a:gd name="T5" fmla="*/ 57 h 57"/>
                  <a:gd name="T6" fmla="*/ 19 w 23"/>
                  <a:gd name="T7" fmla="*/ 55 h 57"/>
                  <a:gd name="T8" fmla="*/ 19 w 23"/>
                  <a:gd name="T9" fmla="*/ 55 h 57"/>
                  <a:gd name="T10" fmla="*/ 0 w 23"/>
                  <a:gd name="T11" fmla="*/ 3 h 57"/>
                  <a:gd name="T12" fmla="*/ 0 w 23"/>
                  <a:gd name="T13" fmla="*/ 3 h 57"/>
                  <a:gd name="T14" fmla="*/ 0 w 23"/>
                  <a:gd name="T15" fmla="*/ 1 h 57"/>
                  <a:gd name="T16" fmla="*/ 2 w 23"/>
                  <a:gd name="T17" fmla="*/ 0 h 57"/>
                  <a:gd name="T18" fmla="*/ 2 w 23"/>
                  <a:gd name="T19" fmla="*/ 0 h 57"/>
                  <a:gd name="T20" fmla="*/ 3 w 23"/>
                  <a:gd name="T21" fmla="*/ 0 h 57"/>
                  <a:gd name="T22" fmla="*/ 5 w 23"/>
                  <a:gd name="T23" fmla="*/ 1 h 57"/>
                  <a:gd name="T24" fmla="*/ 5 w 23"/>
                  <a:gd name="T25" fmla="*/ 1 h 57"/>
                  <a:gd name="T26" fmla="*/ 23 w 23"/>
                  <a:gd name="T27" fmla="*/ 53 h 57"/>
                  <a:gd name="T28" fmla="*/ 23 w 23"/>
                  <a:gd name="T29" fmla="*/ 53 h 57"/>
                  <a:gd name="T30" fmla="*/ 23 w 23"/>
                  <a:gd name="T31" fmla="*/ 55 h 57"/>
                  <a:gd name="T32" fmla="*/ 23 w 23"/>
                  <a:gd name="T33" fmla="*/ 57 h 57"/>
                  <a:gd name="T34" fmla="*/ 23 w 23"/>
                  <a:gd name="T35"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57">
                    <a:moveTo>
                      <a:pt x="23" y="57"/>
                    </a:moveTo>
                    <a:lnTo>
                      <a:pt x="23" y="57"/>
                    </a:lnTo>
                    <a:lnTo>
                      <a:pt x="19" y="57"/>
                    </a:lnTo>
                    <a:lnTo>
                      <a:pt x="19" y="55"/>
                    </a:lnTo>
                    <a:lnTo>
                      <a:pt x="19" y="55"/>
                    </a:lnTo>
                    <a:lnTo>
                      <a:pt x="0" y="3"/>
                    </a:lnTo>
                    <a:lnTo>
                      <a:pt x="0" y="3"/>
                    </a:lnTo>
                    <a:lnTo>
                      <a:pt x="0" y="1"/>
                    </a:lnTo>
                    <a:lnTo>
                      <a:pt x="2" y="0"/>
                    </a:lnTo>
                    <a:lnTo>
                      <a:pt x="2" y="0"/>
                    </a:lnTo>
                    <a:lnTo>
                      <a:pt x="3" y="0"/>
                    </a:lnTo>
                    <a:lnTo>
                      <a:pt x="5" y="1"/>
                    </a:lnTo>
                    <a:lnTo>
                      <a:pt x="5" y="1"/>
                    </a:lnTo>
                    <a:lnTo>
                      <a:pt x="23" y="53"/>
                    </a:lnTo>
                    <a:lnTo>
                      <a:pt x="23" y="53"/>
                    </a:lnTo>
                    <a:lnTo>
                      <a:pt x="23" y="55"/>
                    </a:lnTo>
                    <a:lnTo>
                      <a:pt x="23" y="57"/>
                    </a:lnTo>
                    <a:lnTo>
                      <a:pt x="23"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970"/>
              <p:cNvSpPr>
                <a:spLocks/>
              </p:cNvSpPr>
              <p:nvPr/>
            </p:nvSpPr>
            <p:spPr bwMode="auto">
              <a:xfrm>
                <a:off x="9232900" y="2260600"/>
                <a:ext cx="38100" cy="31750"/>
              </a:xfrm>
              <a:custGeom>
                <a:avLst/>
                <a:gdLst>
                  <a:gd name="T0" fmla="*/ 48 w 48"/>
                  <a:gd name="T1" fmla="*/ 40 h 40"/>
                  <a:gd name="T2" fmla="*/ 48 w 48"/>
                  <a:gd name="T3" fmla="*/ 40 h 40"/>
                  <a:gd name="T4" fmla="*/ 45 w 48"/>
                  <a:gd name="T5" fmla="*/ 40 h 40"/>
                  <a:gd name="T6" fmla="*/ 45 w 48"/>
                  <a:gd name="T7" fmla="*/ 40 h 40"/>
                  <a:gd name="T8" fmla="*/ 2 w 48"/>
                  <a:gd name="T9" fmla="*/ 6 h 40"/>
                  <a:gd name="T10" fmla="*/ 2 w 48"/>
                  <a:gd name="T11" fmla="*/ 6 h 40"/>
                  <a:gd name="T12" fmla="*/ 0 w 48"/>
                  <a:gd name="T13" fmla="*/ 2 h 40"/>
                  <a:gd name="T14" fmla="*/ 2 w 48"/>
                  <a:gd name="T15" fmla="*/ 0 h 40"/>
                  <a:gd name="T16" fmla="*/ 2 w 48"/>
                  <a:gd name="T17" fmla="*/ 0 h 40"/>
                  <a:gd name="T18" fmla="*/ 3 w 48"/>
                  <a:gd name="T19" fmla="*/ 0 h 40"/>
                  <a:gd name="T20" fmla="*/ 5 w 48"/>
                  <a:gd name="T21" fmla="*/ 0 h 40"/>
                  <a:gd name="T22" fmla="*/ 5 w 48"/>
                  <a:gd name="T23" fmla="*/ 0 h 40"/>
                  <a:gd name="T24" fmla="*/ 48 w 48"/>
                  <a:gd name="T25" fmla="*/ 36 h 40"/>
                  <a:gd name="T26" fmla="*/ 48 w 48"/>
                  <a:gd name="T27" fmla="*/ 36 h 40"/>
                  <a:gd name="T28" fmla="*/ 48 w 48"/>
                  <a:gd name="T29" fmla="*/ 38 h 40"/>
                  <a:gd name="T30" fmla="*/ 48 w 48"/>
                  <a:gd name="T31" fmla="*/ 40 h 40"/>
                  <a:gd name="T32" fmla="*/ 48 w 48"/>
                  <a:gd name="T33" fmla="*/ 40 h 40"/>
                  <a:gd name="T34" fmla="*/ 48 w 48"/>
                  <a:gd name="T35" fmla="*/ 40 h 40"/>
                  <a:gd name="T36" fmla="*/ 48 w 48"/>
                  <a:gd name="T3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 h="40">
                    <a:moveTo>
                      <a:pt x="48" y="40"/>
                    </a:moveTo>
                    <a:lnTo>
                      <a:pt x="48" y="40"/>
                    </a:lnTo>
                    <a:lnTo>
                      <a:pt x="45" y="40"/>
                    </a:lnTo>
                    <a:lnTo>
                      <a:pt x="45" y="40"/>
                    </a:lnTo>
                    <a:lnTo>
                      <a:pt x="2" y="6"/>
                    </a:lnTo>
                    <a:lnTo>
                      <a:pt x="2" y="6"/>
                    </a:lnTo>
                    <a:lnTo>
                      <a:pt x="0" y="2"/>
                    </a:lnTo>
                    <a:lnTo>
                      <a:pt x="2" y="0"/>
                    </a:lnTo>
                    <a:lnTo>
                      <a:pt x="2" y="0"/>
                    </a:lnTo>
                    <a:lnTo>
                      <a:pt x="3" y="0"/>
                    </a:lnTo>
                    <a:lnTo>
                      <a:pt x="5" y="0"/>
                    </a:lnTo>
                    <a:lnTo>
                      <a:pt x="5" y="0"/>
                    </a:lnTo>
                    <a:lnTo>
                      <a:pt x="48" y="36"/>
                    </a:lnTo>
                    <a:lnTo>
                      <a:pt x="48" y="36"/>
                    </a:lnTo>
                    <a:lnTo>
                      <a:pt x="48" y="38"/>
                    </a:lnTo>
                    <a:lnTo>
                      <a:pt x="48" y="40"/>
                    </a:lnTo>
                    <a:lnTo>
                      <a:pt x="48" y="40"/>
                    </a:lnTo>
                    <a:lnTo>
                      <a:pt x="48" y="40"/>
                    </a:lnTo>
                    <a:lnTo>
                      <a:pt x="48" y="4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971"/>
              <p:cNvSpPr>
                <a:spLocks/>
              </p:cNvSpPr>
              <p:nvPr/>
            </p:nvSpPr>
            <p:spPr bwMode="auto">
              <a:xfrm>
                <a:off x="9464675" y="2454275"/>
                <a:ext cx="38100" cy="33338"/>
              </a:xfrm>
              <a:custGeom>
                <a:avLst/>
                <a:gdLst>
                  <a:gd name="T0" fmla="*/ 47 w 49"/>
                  <a:gd name="T1" fmla="*/ 41 h 41"/>
                  <a:gd name="T2" fmla="*/ 47 w 49"/>
                  <a:gd name="T3" fmla="*/ 41 h 41"/>
                  <a:gd name="T4" fmla="*/ 45 w 49"/>
                  <a:gd name="T5" fmla="*/ 39 h 41"/>
                  <a:gd name="T6" fmla="*/ 43 w 49"/>
                  <a:gd name="T7" fmla="*/ 39 h 41"/>
                  <a:gd name="T8" fmla="*/ 43 w 49"/>
                  <a:gd name="T9" fmla="*/ 39 h 41"/>
                  <a:gd name="T10" fmla="*/ 2 w 49"/>
                  <a:gd name="T11" fmla="*/ 3 h 41"/>
                  <a:gd name="T12" fmla="*/ 2 w 49"/>
                  <a:gd name="T13" fmla="*/ 3 h 41"/>
                  <a:gd name="T14" fmla="*/ 0 w 49"/>
                  <a:gd name="T15" fmla="*/ 2 h 41"/>
                  <a:gd name="T16" fmla="*/ 0 w 49"/>
                  <a:gd name="T17" fmla="*/ 0 h 41"/>
                  <a:gd name="T18" fmla="*/ 0 w 49"/>
                  <a:gd name="T19" fmla="*/ 0 h 41"/>
                  <a:gd name="T20" fmla="*/ 2 w 49"/>
                  <a:gd name="T21" fmla="*/ 0 h 41"/>
                  <a:gd name="T22" fmla="*/ 5 w 49"/>
                  <a:gd name="T23" fmla="*/ 0 h 41"/>
                  <a:gd name="T24" fmla="*/ 5 w 49"/>
                  <a:gd name="T25" fmla="*/ 0 h 41"/>
                  <a:gd name="T26" fmla="*/ 47 w 49"/>
                  <a:gd name="T27" fmla="*/ 36 h 41"/>
                  <a:gd name="T28" fmla="*/ 47 w 49"/>
                  <a:gd name="T29" fmla="*/ 36 h 41"/>
                  <a:gd name="T30" fmla="*/ 49 w 49"/>
                  <a:gd name="T31" fmla="*/ 38 h 41"/>
                  <a:gd name="T32" fmla="*/ 49 w 49"/>
                  <a:gd name="T33" fmla="*/ 39 h 41"/>
                  <a:gd name="T34" fmla="*/ 49 w 49"/>
                  <a:gd name="T35" fmla="*/ 39 h 41"/>
                  <a:gd name="T36" fmla="*/ 47 w 49"/>
                  <a:gd name="T37" fmla="*/ 39 h 41"/>
                  <a:gd name="T38" fmla="*/ 47 w 49"/>
                  <a:gd name="T39" fmla="*/ 41 h 41"/>
                  <a:gd name="T40" fmla="*/ 47 w 49"/>
                  <a:gd name="T41"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41">
                    <a:moveTo>
                      <a:pt x="47" y="41"/>
                    </a:moveTo>
                    <a:lnTo>
                      <a:pt x="47" y="41"/>
                    </a:lnTo>
                    <a:lnTo>
                      <a:pt x="45" y="39"/>
                    </a:lnTo>
                    <a:lnTo>
                      <a:pt x="43" y="39"/>
                    </a:lnTo>
                    <a:lnTo>
                      <a:pt x="43" y="39"/>
                    </a:lnTo>
                    <a:lnTo>
                      <a:pt x="2" y="3"/>
                    </a:lnTo>
                    <a:lnTo>
                      <a:pt x="2" y="3"/>
                    </a:lnTo>
                    <a:lnTo>
                      <a:pt x="0" y="2"/>
                    </a:lnTo>
                    <a:lnTo>
                      <a:pt x="0" y="0"/>
                    </a:lnTo>
                    <a:lnTo>
                      <a:pt x="0" y="0"/>
                    </a:lnTo>
                    <a:lnTo>
                      <a:pt x="2" y="0"/>
                    </a:lnTo>
                    <a:lnTo>
                      <a:pt x="5" y="0"/>
                    </a:lnTo>
                    <a:lnTo>
                      <a:pt x="5" y="0"/>
                    </a:lnTo>
                    <a:lnTo>
                      <a:pt x="47" y="36"/>
                    </a:lnTo>
                    <a:lnTo>
                      <a:pt x="47" y="36"/>
                    </a:lnTo>
                    <a:lnTo>
                      <a:pt x="49" y="38"/>
                    </a:lnTo>
                    <a:lnTo>
                      <a:pt x="49" y="39"/>
                    </a:lnTo>
                    <a:lnTo>
                      <a:pt x="49" y="39"/>
                    </a:lnTo>
                    <a:lnTo>
                      <a:pt x="47" y="39"/>
                    </a:lnTo>
                    <a:lnTo>
                      <a:pt x="47" y="41"/>
                    </a:lnTo>
                    <a:lnTo>
                      <a:pt x="47" y="41"/>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972"/>
              <p:cNvSpPr>
                <a:spLocks/>
              </p:cNvSpPr>
              <p:nvPr/>
            </p:nvSpPr>
            <p:spPr bwMode="auto">
              <a:xfrm>
                <a:off x="9196387" y="2339975"/>
                <a:ext cx="46038" cy="14288"/>
              </a:xfrm>
              <a:custGeom>
                <a:avLst/>
                <a:gdLst>
                  <a:gd name="T0" fmla="*/ 59 w 59"/>
                  <a:gd name="T1" fmla="*/ 16 h 16"/>
                  <a:gd name="T2" fmla="*/ 59 w 59"/>
                  <a:gd name="T3" fmla="*/ 16 h 16"/>
                  <a:gd name="T4" fmla="*/ 56 w 59"/>
                  <a:gd name="T5" fmla="*/ 16 h 16"/>
                  <a:gd name="T6" fmla="*/ 56 w 59"/>
                  <a:gd name="T7" fmla="*/ 16 h 16"/>
                  <a:gd name="T8" fmla="*/ 2 w 59"/>
                  <a:gd name="T9" fmla="*/ 7 h 16"/>
                  <a:gd name="T10" fmla="*/ 2 w 59"/>
                  <a:gd name="T11" fmla="*/ 7 h 16"/>
                  <a:gd name="T12" fmla="*/ 0 w 59"/>
                  <a:gd name="T13" fmla="*/ 5 h 16"/>
                  <a:gd name="T14" fmla="*/ 0 w 59"/>
                  <a:gd name="T15" fmla="*/ 4 h 16"/>
                  <a:gd name="T16" fmla="*/ 0 w 59"/>
                  <a:gd name="T17" fmla="*/ 4 h 16"/>
                  <a:gd name="T18" fmla="*/ 2 w 59"/>
                  <a:gd name="T19" fmla="*/ 2 h 16"/>
                  <a:gd name="T20" fmla="*/ 4 w 59"/>
                  <a:gd name="T21" fmla="*/ 0 h 16"/>
                  <a:gd name="T22" fmla="*/ 4 w 59"/>
                  <a:gd name="T23" fmla="*/ 0 h 16"/>
                  <a:gd name="T24" fmla="*/ 58 w 59"/>
                  <a:gd name="T25" fmla="*/ 11 h 16"/>
                  <a:gd name="T26" fmla="*/ 58 w 59"/>
                  <a:gd name="T27" fmla="*/ 11 h 16"/>
                  <a:gd name="T28" fmla="*/ 59 w 59"/>
                  <a:gd name="T29" fmla="*/ 13 h 16"/>
                  <a:gd name="T30" fmla="*/ 59 w 59"/>
                  <a:gd name="T31" fmla="*/ 13 h 16"/>
                  <a:gd name="T32" fmla="*/ 59 w 59"/>
                  <a:gd name="T33" fmla="*/ 13 h 16"/>
                  <a:gd name="T34" fmla="*/ 59 w 59"/>
                  <a:gd name="T35" fmla="*/ 16 h 16"/>
                  <a:gd name="T36" fmla="*/ 59 w 59"/>
                  <a:gd name="T3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16">
                    <a:moveTo>
                      <a:pt x="59" y="16"/>
                    </a:moveTo>
                    <a:lnTo>
                      <a:pt x="59" y="16"/>
                    </a:lnTo>
                    <a:lnTo>
                      <a:pt x="56" y="16"/>
                    </a:lnTo>
                    <a:lnTo>
                      <a:pt x="56" y="16"/>
                    </a:lnTo>
                    <a:lnTo>
                      <a:pt x="2" y="7"/>
                    </a:lnTo>
                    <a:lnTo>
                      <a:pt x="2" y="7"/>
                    </a:lnTo>
                    <a:lnTo>
                      <a:pt x="0" y="5"/>
                    </a:lnTo>
                    <a:lnTo>
                      <a:pt x="0" y="4"/>
                    </a:lnTo>
                    <a:lnTo>
                      <a:pt x="0" y="4"/>
                    </a:lnTo>
                    <a:lnTo>
                      <a:pt x="2" y="2"/>
                    </a:lnTo>
                    <a:lnTo>
                      <a:pt x="4" y="0"/>
                    </a:lnTo>
                    <a:lnTo>
                      <a:pt x="4" y="0"/>
                    </a:lnTo>
                    <a:lnTo>
                      <a:pt x="58" y="11"/>
                    </a:lnTo>
                    <a:lnTo>
                      <a:pt x="58" y="11"/>
                    </a:lnTo>
                    <a:lnTo>
                      <a:pt x="59" y="13"/>
                    </a:lnTo>
                    <a:lnTo>
                      <a:pt x="59" y="13"/>
                    </a:lnTo>
                    <a:lnTo>
                      <a:pt x="59" y="13"/>
                    </a:lnTo>
                    <a:lnTo>
                      <a:pt x="59" y="16"/>
                    </a:lnTo>
                    <a:lnTo>
                      <a:pt x="59" y="1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973"/>
              <p:cNvSpPr>
                <a:spLocks/>
              </p:cNvSpPr>
              <p:nvPr/>
            </p:nvSpPr>
            <p:spPr bwMode="auto">
              <a:xfrm>
                <a:off x="9491662" y="2393950"/>
                <a:ext cx="47625" cy="12700"/>
              </a:xfrm>
              <a:custGeom>
                <a:avLst/>
                <a:gdLst>
                  <a:gd name="T0" fmla="*/ 58 w 59"/>
                  <a:gd name="T1" fmla="*/ 17 h 17"/>
                  <a:gd name="T2" fmla="*/ 58 w 59"/>
                  <a:gd name="T3" fmla="*/ 17 h 17"/>
                  <a:gd name="T4" fmla="*/ 58 w 59"/>
                  <a:gd name="T5" fmla="*/ 17 h 17"/>
                  <a:gd name="T6" fmla="*/ 58 w 59"/>
                  <a:gd name="T7" fmla="*/ 17 h 17"/>
                  <a:gd name="T8" fmla="*/ 2 w 59"/>
                  <a:gd name="T9" fmla="*/ 6 h 17"/>
                  <a:gd name="T10" fmla="*/ 2 w 59"/>
                  <a:gd name="T11" fmla="*/ 6 h 17"/>
                  <a:gd name="T12" fmla="*/ 0 w 59"/>
                  <a:gd name="T13" fmla="*/ 4 h 17"/>
                  <a:gd name="T14" fmla="*/ 0 w 59"/>
                  <a:gd name="T15" fmla="*/ 2 h 17"/>
                  <a:gd name="T16" fmla="*/ 0 w 59"/>
                  <a:gd name="T17" fmla="*/ 2 h 17"/>
                  <a:gd name="T18" fmla="*/ 0 w 59"/>
                  <a:gd name="T19" fmla="*/ 0 h 17"/>
                  <a:gd name="T20" fmla="*/ 2 w 59"/>
                  <a:gd name="T21" fmla="*/ 0 h 17"/>
                  <a:gd name="T22" fmla="*/ 2 w 59"/>
                  <a:gd name="T23" fmla="*/ 0 h 17"/>
                  <a:gd name="T24" fmla="*/ 58 w 59"/>
                  <a:gd name="T25" fmla="*/ 9 h 17"/>
                  <a:gd name="T26" fmla="*/ 58 w 59"/>
                  <a:gd name="T27" fmla="*/ 9 h 17"/>
                  <a:gd name="T28" fmla="*/ 59 w 59"/>
                  <a:gd name="T29" fmla="*/ 11 h 17"/>
                  <a:gd name="T30" fmla="*/ 59 w 59"/>
                  <a:gd name="T31" fmla="*/ 13 h 17"/>
                  <a:gd name="T32" fmla="*/ 59 w 59"/>
                  <a:gd name="T33" fmla="*/ 13 h 17"/>
                  <a:gd name="T34" fmla="*/ 58 w 59"/>
                  <a:gd name="T35" fmla="*/ 17 h 17"/>
                  <a:gd name="T36" fmla="*/ 58 w 59"/>
                  <a:gd name="T3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17">
                    <a:moveTo>
                      <a:pt x="58" y="17"/>
                    </a:moveTo>
                    <a:lnTo>
                      <a:pt x="58" y="17"/>
                    </a:lnTo>
                    <a:lnTo>
                      <a:pt x="58" y="17"/>
                    </a:lnTo>
                    <a:lnTo>
                      <a:pt x="58" y="17"/>
                    </a:lnTo>
                    <a:lnTo>
                      <a:pt x="2" y="6"/>
                    </a:lnTo>
                    <a:lnTo>
                      <a:pt x="2" y="6"/>
                    </a:lnTo>
                    <a:lnTo>
                      <a:pt x="0" y="4"/>
                    </a:lnTo>
                    <a:lnTo>
                      <a:pt x="0" y="2"/>
                    </a:lnTo>
                    <a:lnTo>
                      <a:pt x="0" y="2"/>
                    </a:lnTo>
                    <a:lnTo>
                      <a:pt x="0" y="0"/>
                    </a:lnTo>
                    <a:lnTo>
                      <a:pt x="2" y="0"/>
                    </a:lnTo>
                    <a:lnTo>
                      <a:pt x="2" y="0"/>
                    </a:lnTo>
                    <a:lnTo>
                      <a:pt x="58" y="9"/>
                    </a:lnTo>
                    <a:lnTo>
                      <a:pt x="58" y="9"/>
                    </a:lnTo>
                    <a:lnTo>
                      <a:pt x="59" y="11"/>
                    </a:lnTo>
                    <a:lnTo>
                      <a:pt x="59" y="13"/>
                    </a:lnTo>
                    <a:lnTo>
                      <a:pt x="59" y="13"/>
                    </a:lnTo>
                    <a:lnTo>
                      <a:pt x="58" y="17"/>
                    </a:lnTo>
                    <a:lnTo>
                      <a:pt x="58" y="1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974"/>
              <p:cNvSpPr>
                <a:spLocks/>
              </p:cNvSpPr>
              <p:nvPr/>
            </p:nvSpPr>
            <p:spPr bwMode="auto">
              <a:xfrm>
                <a:off x="9486900" y="2311400"/>
                <a:ext cx="44450" cy="20638"/>
              </a:xfrm>
              <a:custGeom>
                <a:avLst/>
                <a:gdLst>
                  <a:gd name="T0" fmla="*/ 54 w 56"/>
                  <a:gd name="T1" fmla="*/ 5 h 25"/>
                  <a:gd name="T2" fmla="*/ 54 w 56"/>
                  <a:gd name="T3" fmla="*/ 5 h 25"/>
                  <a:gd name="T4" fmla="*/ 3 w 56"/>
                  <a:gd name="T5" fmla="*/ 25 h 25"/>
                  <a:gd name="T6" fmla="*/ 3 w 56"/>
                  <a:gd name="T7" fmla="*/ 25 h 25"/>
                  <a:gd name="T8" fmla="*/ 2 w 56"/>
                  <a:gd name="T9" fmla="*/ 25 h 25"/>
                  <a:gd name="T10" fmla="*/ 0 w 56"/>
                  <a:gd name="T11" fmla="*/ 23 h 25"/>
                  <a:gd name="T12" fmla="*/ 0 w 56"/>
                  <a:gd name="T13" fmla="*/ 23 h 25"/>
                  <a:gd name="T14" fmla="*/ 0 w 56"/>
                  <a:gd name="T15" fmla="*/ 20 h 25"/>
                  <a:gd name="T16" fmla="*/ 2 w 56"/>
                  <a:gd name="T17" fmla="*/ 20 h 25"/>
                  <a:gd name="T18" fmla="*/ 2 w 56"/>
                  <a:gd name="T19" fmla="*/ 20 h 25"/>
                  <a:gd name="T20" fmla="*/ 52 w 56"/>
                  <a:gd name="T21" fmla="*/ 0 h 25"/>
                  <a:gd name="T22" fmla="*/ 52 w 56"/>
                  <a:gd name="T23" fmla="*/ 0 h 25"/>
                  <a:gd name="T24" fmla="*/ 54 w 56"/>
                  <a:gd name="T25" fmla="*/ 0 h 25"/>
                  <a:gd name="T26" fmla="*/ 56 w 56"/>
                  <a:gd name="T27" fmla="*/ 2 h 25"/>
                  <a:gd name="T28" fmla="*/ 56 w 56"/>
                  <a:gd name="T29" fmla="*/ 2 h 25"/>
                  <a:gd name="T30" fmla="*/ 56 w 56"/>
                  <a:gd name="T31" fmla="*/ 4 h 25"/>
                  <a:gd name="T32" fmla="*/ 54 w 56"/>
                  <a:gd name="T33" fmla="*/ 5 h 25"/>
                  <a:gd name="T34" fmla="*/ 54 w 56"/>
                  <a:gd name="T35"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 h="25">
                    <a:moveTo>
                      <a:pt x="54" y="5"/>
                    </a:moveTo>
                    <a:lnTo>
                      <a:pt x="54" y="5"/>
                    </a:lnTo>
                    <a:lnTo>
                      <a:pt x="3" y="25"/>
                    </a:lnTo>
                    <a:lnTo>
                      <a:pt x="3" y="25"/>
                    </a:lnTo>
                    <a:lnTo>
                      <a:pt x="2" y="25"/>
                    </a:lnTo>
                    <a:lnTo>
                      <a:pt x="0" y="23"/>
                    </a:lnTo>
                    <a:lnTo>
                      <a:pt x="0" y="23"/>
                    </a:lnTo>
                    <a:lnTo>
                      <a:pt x="0" y="20"/>
                    </a:lnTo>
                    <a:lnTo>
                      <a:pt x="2" y="20"/>
                    </a:lnTo>
                    <a:lnTo>
                      <a:pt x="2" y="20"/>
                    </a:lnTo>
                    <a:lnTo>
                      <a:pt x="52" y="0"/>
                    </a:lnTo>
                    <a:lnTo>
                      <a:pt x="52" y="0"/>
                    </a:lnTo>
                    <a:lnTo>
                      <a:pt x="54" y="0"/>
                    </a:lnTo>
                    <a:lnTo>
                      <a:pt x="56" y="2"/>
                    </a:lnTo>
                    <a:lnTo>
                      <a:pt x="56" y="2"/>
                    </a:lnTo>
                    <a:lnTo>
                      <a:pt x="56" y="4"/>
                    </a:lnTo>
                    <a:lnTo>
                      <a:pt x="54" y="5"/>
                    </a:lnTo>
                    <a:lnTo>
                      <a:pt x="54" y="5"/>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975"/>
              <p:cNvSpPr>
                <a:spLocks/>
              </p:cNvSpPr>
              <p:nvPr/>
            </p:nvSpPr>
            <p:spPr bwMode="auto">
              <a:xfrm>
                <a:off x="9202737" y="2414588"/>
                <a:ext cx="46038" cy="20638"/>
              </a:xfrm>
              <a:custGeom>
                <a:avLst/>
                <a:gdLst>
                  <a:gd name="T0" fmla="*/ 56 w 58"/>
                  <a:gd name="T1" fmla="*/ 6 h 26"/>
                  <a:gd name="T2" fmla="*/ 56 w 58"/>
                  <a:gd name="T3" fmla="*/ 6 h 26"/>
                  <a:gd name="T4" fmla="*/ 4 w 58"/>
                  <a:gd name="T5" fmla="*/ 26 h 26"/>
                  <a:gd name="T6" fmla="*/ 4 w 58"/>
                  <a:gd name="T7" fmla="*/ 26 h 26"/>
                  <a:gd name="T8" fmla="*/ 2 w 58"/>
                  <a:gd name="T9" fmla="*/ 26 h 26"/>
                  <a:gd name="T10" fmla="*/ 0 w 58"/>
                  <a:gd name="T11" fmla="*/ 24 h 26"/>
                  <a:gd name="T12" fmla="*/ 0 w 58"/>
                  <a:gd name="T13" fmla="*/ 24 h 26"/>
                  <a:gd name="T14" fmla="*/ 0 w 58"/>
                  <a:gd name="T15" fmla="*/ 22 h 26"/>
                  <a:gd name="T16" fmla="*/ 2 w 58"/>
                  <a:gd name="T17" fmla="*/ 20 h 26"/>
                  <a:gd name="T18" fmla="*/ 2 w 58"/>
                  <a:gd name="T19" fmla="*/ 20 h 26"/>
                  <a:gd name="T20" fmla="*/ 54 w 58"/>
                  <a:gd name="T21" fmla="*/ 0 h 26"/>
                  <a:gd name="T22" fmla="*/ 54 w 58"/>
                  <a:gd name="T23" fmla="*/ 0 h 26"/>
                  <a:gd name="T24" fmla="*/ 56 w 58"/>
                  <a:gd name="T25" fmla="*/ 0 h 26"/>
                  <a:gd name="T26" fmla="*/ 58 w 58"/>
                  <a:gd name="T27" fmla="*/ 2 h 26"/>
                  <a:gd name="T28" fmla="*/ 58 w 58"/>
                  <a:gd name="T29" fmla="*/ 2 h 26"/>
                  <a:gd name="T30" fmla="*/ 58 w 58"/>
                  <a:gd name="T31" fmla="*/ 4 h 26"/>
                  <a:gd name="T32" fmla="*/ 56 w 58"/>
                  <a:gd name="T33" fmla="*/ 6 h 26"/>
                  <a:gd name="T34" fmla="*/ 56 w 58"/>
                  <a:gd name="T35" fmla="*/ 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26">
                    <a:moveTo>
                      <a:pt x="56" y="6"/>
                    </a:moveTo>
                    <a:lnTo>
                      <a:pt x="56" y="6"/>
                    </a:lnTo>
                    <a:lnTo>
                      <a:pt x="4" y="26"/>
                    </a:lnTo>
                    <a:lnTo>
                      <a:pt x="4" y="26"/>
                    </a:lnTo>
                    <a:lnTo>
                      <a:pt x="2" y="26"/>
                    </a:lnTo>
                    <a:lnTo>
                      <a:pt x="0" y="24"/>
                    </a:lnTo>
                    <a:lnTo>
                      <a:pt x="0" y="24"/>
                    </a:lnTo>
                    <a:lnTo>
                      <a:pt x="0" y="22"/>
                    </a:lnTo>
                    <a:lnTo>
                      <a:pt x="2" y="20"/>
                    </a:lnTo>
                    <a:lnTo>
                      <a:pt x="2" y="20"/>
                    </a:lnTo>
                    <a:lnTo>
                      <a:pt x="54" y="0"/>
                    </a:lnTo>
                    <a:lnTo>
                      <a:pt x="54" y="0"/>
                    </a:lnTo>
                    <a:lnTo>
                      <a:pt x="56" y="0"/>
                    </a:lnTo>
                    <a:lnTo>
                      <a:pt x="58" y="2"/>
                    </a:lnTo>
                    <a:lnTo>
                      <a:pt x="58" y="2"/>
                    </a:lnTo>
                    <a:lnTo>
                      <a:pt x="58" y="4"/>
                    </a:lnTo>
                    <a:lnTo>
                      <a:pt x="56" y="6"/>
                    </a:lnTo>
                    <a:lnTo>
                      <a:pt x="56" y="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976"/>
              <p:cNvSpPr>
                <a:spLocks/>
              </p:cNvSpPr>
              <p:nvPr/>
            </p:nvSpPr>
            <p:spPr bwMode="auto">
              <a:xfrm>
                <a:off x="9448800" y="2239963"/>
                <a:ext cx="31750" cy="38100"/>
              </a:xfrm>
              <a:custGeom>
                <a:avLst/>
                <a:gdLst>
                  <a:gd name="T0" fmla="*/ 4 w 42"/>
                  <a:gd name="T1" fmla="*/ 49 h 49"/>
                  <a:gd name="T2" fmla="*/ 4 w 42"/>
                  <a:gd name="T3" fmla="*/ 49 h 49"/>
                  <a:gd name="T4" fmla="*/ 2 w 42"/>
                  <a:gd name="T5" fmla="*/ 49 h 49"/>
                  <a:gd name="T6" fmla="*/ 2 w 42"/>
                  <a:gd name="T7" fmla="*/ 49 h 49"/>
                  <a:gd name="T8" fmla="*/ 0 w 42"/>
                  <a:gd name="T9" fmla="*/ 45 h 49"/>
                  <a:gd name="T10" fmla="*/ 0 w 42"/>
                  <a:gd name="T11" fmla="*/ 43 h 49"/>
                  <a:gd name="T12" fmla="*/ 0 w 42"/>
                  <a:gd name="T13" fmla="*/ 43 h 49"/>
                  <a:gd name="T14" fmla="*/ 36 w 42"/>
                  <a:gd name="T15" fmla="*/ 2 h 49"/>
                  <a:gd name="T16" fmla="*/ 36 w 42"/>
                  <a:gd name="T17" fmla="*/ 2 h 49"/>
                  <a:gd name="T18" fmla="*/ 38 w 42"/>
                  <a:gd name="T19" fmla="*/ 0 h 49"/>
                  <a:gd name="T20" fmla="*/ 40 w 42"/>
                  <a:gd name="T21" fmla="*/ 0 h 49"/>
                  <a:gd name="T22" fmla="*/ 40 w 42"/>
                  <a:gd name="T23" fmla="*/ 0 h 49"/>
                  <a:gd name="T24" fmla="*/ 42 w 42"/>
                  <a:gd name="T25" fmla="*/ 4 h 49"/>
                  <a:gd name="T26" fmla="*/ 40 w 42"/>
                  <a:gd name="T27" fmla="*/ 6 h 49"/>
                  <a:gd name="T28" fmla="*/ 40 w 42"/>
                  <a:gd name="T29" fmla="*/ 6 h 49"/>
                  <a:gd name="T30" fmla="*/ 6 w 42"/>
                  <a:gd name="T31" fmla="*/ 47 h 49"/>
                  <a:gd name="T32" fmla="*/ 6 w 42"/>
                  <a:gd name="T33" fmla="*/ 47 h 49"/>
                  <a:gd name="T34" fmla="*/ 4 w 42"/>
                  <a:gd name="T35" fmla="*/ 49 h 49"/>
                  <a:gd name="T36" fmla="*/ 4 w 42"/>
                  <a:gd name="T37" fmla="*/ 49 h 49"/>
                  <a:gd name="T38" fmla="*/ 4 w 42"/>
                  <a:gd name="T3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 h="49">
                    <a:moveTo>
                      <a:pt x="4" y="49"/>
                    </a:moveTo>
                    <a:lnTo>
                      <a:pt x="4" y="49"/>
                    </a:lnTo>
                    <a:lnTo>
                      <a:pt x="2" y="49"/>
                    </a:lnTo>
                    <a:lnTo>
                      <a:pt x="2" y="49"/>
                    </a:lnTo>
                    <a:lnTo>
                      <a:pt x="0" y="45"/>
                    </a:lnTo>
                    <a:lnTo>
                      <a:pt x="0" y="43"/>
                    </a:lnTo>
                    <a:lnTo>
                      <a:pt x="0" y="43"/>
                    </a:lnTo>
                    <a:lnTo>
                      <a:pt x="36" y="2"/>
                    </a:lnTo>
                    <a:lnTo>
                      <a:pt x="36" y="2"/>
                    </a:lnTo>
                    <a:lnTo>
                      <a:pt x="38" y="0"/>
                    </a:lnTo>
                    <a:lnTo>
                      <a:pt x="40" y="0"/>
                    </a:lnTo>
                    <a:lnTo>
                      <a:pt x="40" y="0"/>
                    </a:lnTo>
                    <a:lnTo>
                      <a:pt x="42" y="4"/>
                    </a:lnTo>
                    <a:lnTo>
                      <a:pt x="40" y="6"/>
                    </a:lnTo>
                    <a:lnTo>
                      <a:pt x="40" y="6"/>
                    </a:lnTo>
                    <a:lnTo>
                      <a:pt x="6" y="47"/>
                    </a:lnTo>
                    <a:lnTo>
                      <a:pt x="6" y="47"/>
                    </a:lnTo>
                    <a:lnTo>
                      <a:pt x="4" y="49"/>
                    </a:lnTo>
                    <a:lnTo>
                      <a:pt x="4" y="49"/>
                    </a:lnTo>
                    <a:lnTo>
                      <a:pt x="4" y="4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Freeform 977"/>
              <p:cNvSpPr>
                <a:spLocks/>
              </p:cNvSpPr>
              <p:nvPr/>
            </p:nvSpPr>
            <p:spPr bwMode="auto">
              <a:xfrm>
                <a:off x="9253537" y="2470150"/>
                <a:ext cx="33338" cy="38100"/>
              </a:xfrm>
              <a:custGeom>
                <a:avLst/>
                <a:gdLst>
                  <a:gd name="T0" fmla="*/ 3 w 41"/>
                  <a:gd name="T1" fmla="*/ 46 h 46"/>
                  <a:gd name="T2" fmla="*/ 3 w 41"/>
                  <a:gd name="T3" fmla="*/ 46 h 46"/>
                  <a:gd name="T4" fmla="*/ 3 w 41"/>
                  <a:gd name="T5" fmla="*/ 46 h 46"/>
                  <a:gd name="T6" fmla="*/ 2 w 41"/>
                  <a:gd name="T7" fmla="*/ 46 h 46"/>
                  <a:gd name="T8" fmla="*/ 2 w 41"/>
                  <a:gd name="T9" fmla="*/ 46 h 46"/>
                  <a:gd name="T10" fmla="*/ 0 w 41"/>
                  <a:gd name="T11" fmla="*/ 45 h 46"/>
                  <a:gd name="T12" fmla="*/ 2 w 41"/>
                  <a:gd name="T13" fmla="*/ 43 h 46"/>
                  <a:gd name="T14" fmla="*/ 2 w 41"/>
                  <a:gd name="T15" fmla="*/ 43 h 46"/>
                  <a:gd name="T16" fmla="*/ 36 w 41"/>
                  <a:gd name="T17" fmla="*/ 0 h 46"/>
                  <a:gd name="T18" fmla="*/ 36 w 41"/>
                  <a:gd name="T19" fmla="*/ 0 h 46"/>
                  <a:gd name="T20" fmla="*/ 38 w 41"/>
                  <a:gd name="T21" fmla="*/ 0 h 46"/>
                  <a:gd name="T22" fmla="*/ 39 w 41"/>
                  <a:gd name="T23" fmla="*/ 0 h 46"/>
                  <a:gd name="T24" fmla="*/ 39 w 41"/>
                  <a:gd name="T25" fmla="*/ 0 h 46"/>
                  <a:gd name="T26" fmla="*/ 41 w 41"/>
                  <a:gd name="T27" fmla="*/ 1 h 46"/>
                  <a:gd name="T28" fmla="*/ 39 w 41"/>
                  <a:gd name="T29" fmla="*/ 3 h 46"/>
                  <a:gd name="T30" fmla="*/ 39 w 41"/>
                  <a:gd name="T31" fmla="*/ 3 h 46"/>
                  <a:gd name="T32" fmla="*/ 5 w 41"/>
                  <a:gd name="T33" fmla="*/ 46 h 46"/>
                  <a:gd name="T34" fmla="*/ 5 w 41"/>
                  <a:gd name="T35" fmla="*/ 46 h 46"/>
                  <a:gd name="T36" fmla="*/ 3 w 41"/>
                  <a:gd name="T37" fmla="*/ 46 h 46"/>
                  <a:gd name="T38" fmla="*/ 3 w 41"/>
                  <a:gd name="T39"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1" h="46">
                    <a:moveTo>
                      <a:pt x="3" y="46"/>
                    </a:moveTo>
                    <a:lnTo>
                      <a:pt x="3" y="46"/>
                    </a:lnTo>
                    <a:lnTo>
                      <a:pt x="3" y="46"/>
                    </a:lnTo>
                    <a:lnTo>
                      <a:pt x="2" y="46"/>
                    </a:lnTo>
                    <a:lnTo>
                      <a:pt x="2" y="46"/>
                    </a:lnTo>
                    <a:lnTo>
                      <a:pt x="0" y="45"/>
                    </a:lnTo>
                    <a:lnTo>
                      <a:pt x="2" y="43"/>
                    </a:lnTo>
                    <a:lnTo>
                      <a:pt x="2" y="43"/>
                    </a:lnTo>
                    <a:lnTo>
                      <a:pt x="36" y="0"/>
                    </a:lnTo>
                    <a:lnTo>
                      <a:pt x="36" y="0"/>
                    </a:lnTo>
                    <a:lnTo>
                      <a:pt x="38" y="0"/>
                    </a:lnTo>
                    <a:lnTo>
                      <a:pt x="39" y="0"/>
                    </a:lnTo>
                    <a:lnTo>
                      <a:pt x="39" y="0"/>
                    </a:lnTo>
                    <a:lnTo>
                      <a:pt x="41" y="1"/>
                    </a:lnTo>
                    <a:lnTo>
                      <a:pt x="39" y="3"/>
                    </a:lnTo>
                    <a:lnTo>
                      <a:pt x="39" y="3"/>
                    </a:lnTo>
                    <a:lnTo>
                      <a:pt x="5" y="46"/>
                    </a:lnTo>
                    <a:lnTo>
                      <a:pt x="5" y="46"/>
                    </a:lnTo>
                    <a:lnTo>
                      <a:pt x="3" y="46"/>
                    </a:lnTo>
                    <a:lnTo>
                      <a:pt x="3" y="4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Freeform 978"/>
              <p:cNvSpPr>
                <a:spLocks/>
              </p:cNvSpPr>
              <p:nvPr/>
            </p:nvSpPr>
            <p:spPr bwMode="auto">
              <a:xfrm>
                <a:off x="9388475" y="2201863"/>
                <a:ext cx="11113" cy="47625"/>
              </a:xfrm>
              <a:custGeom>
                <a:avLst/>
                <a:gdLst>
                  <a:gd name="T0" fmla="*/ 3 w 14"/>
                  <a:gd name="T1" fmla="*/ 59 h 59"/>
                  <a:gd name="T2" fmla="*/ 2 w 14"/>
                  <a:gd name="T3" fmla="*/ 59 h 59"/>
                  <a:gd name="T4" fmla="*/ 2 w 14"/>
                  <a:gd name="T5" fmla="*/ 59 h 59"/>
                  <a:gd name="T6" fmla="*/ 0 w 14"/>
                  <a:gd name="T7" fmla="*/ 57 h 59"/>
                  <a:gd name="T8" fmla="*/ 0 w 14"/>
                  <a:gd name="T9" fmla="*/ 57 h 59"/>
                  <a:gd name="T10" fmla="*/ 0 w 14"/>
                  <a:gd name="T11" fmla="*/ 57 h 59"/>
                  <a:gd name="T12" fmla="*/ 9 w 14"/>
                  <a:gd name="T13" fmla="*/ 1 h 59"/>
                  <a:gd name="T14" fmla="*/ 9 w 14"/>
                  <a:gd name="T15" fmla="*/ 1 h 59"/>
                  <a:gd name="T16" fmla="*/ 9 w 14"/>
                  <a:gd name="T17" fmla="*/ 0 h 59"/>
                  <a:gd name="T18" fmla="*/ 12 w 14"/>
                  <a:gd name="T19" fmla="*/ 0 h 59"/>
                  <a:gd name="T20" fmla="*/ 12 w 14"/>
                  <a:gd name="T21" fmla="*/ 0 h 59"/>
                  <a:gd name="T22" fmla="*/ 14 w 14"/>
                  <a:gd name="T23" fmla="*/ 0 h 59"/>
                  <a:gd name="T24" fmla="*/ 14 w 14"/>
                  <a:gd name="T25" fmla="*/ 1 h 59"/>
                  <a:gd name="T26" fmla="*/ 14 w 14"/>
                  <a:gd name="T27" fmla="*/ 1 h 59"/>
                  <a:gd name="T28" fmla="*/ 3 w 14"/>
                  <a:gd name="T29" fmla="*/ 57 h 59"/>
                  <a:gd name="T30" fmla="*/ 3 w 14"/>
                  <a:gd name="T31" fmla="*/ 57 h 59"/>
                  <a:gd name="T32" fmla="*/ 3 w 14"/>
                  <a:gd name="T33" fmla="*/ 57 h 59"/>
                  <a:gd name="T34" fmla="*/ 3 w 14"/>
                  <a:gd name="T35" fmla="*/ 59 h 59"/>
                  <a:gd name="T36" fmla="*/ 3 w 14"/>
                  <a:gd name="T37"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59">
                    <a:moveTo>
                      <a:pt x="3" y="59"/>
                    </a:moveTo>
                    <a:lnTo>
                      <a:pt x="2" y="59"/>
                    </a:lnTo>
                    <a:lnTo>
                      <a:pt x="2" y="59"/>
                    </a:lnTo>
                    <a:lnTo>
                      <a:pt x="0" y="57"/>
                    </a:lnTo>
                    <a:lnTo>
                      <a:pt x="0" y="57"/>
                    </a:lnTo>
                    <a:lnTo>
                      <a:pt x="0" y="57"/>
                    </a:lnTo>
                    <a:lnTo>
                      <a:pt x="9" y="1"/>
                    </a:lnTo>
                    <a:lnTo>
                      <a:pt x="9" y="1"/>
                    </a:lnTo>
                    <a:lnTo>
                      <a:pt x="9" y="0"/>
                    </a:lnTo>
                    <a:lnTo>
                      <a:pt x="12" y="0"/>
                    </a:lnTo>
                    <a:lnTo>
                      <a:pt x="12" y="0"/>
                    </a:lnTo>
                    <a:lnTo>
                      <a:pt x="14" y="0"/>
                    </a:lnTo>
                    <a:lnTo>
                      <a:pt x="14" y="1"/>
                    </a:lnTo>
                    <a:lnTo>
                      <a:pt x="14" y="1"/>
                    </a:lnTo>
                    <a:lnTo>
                      <a:pt x="3" y="57"/>
                    </a:lnTo>
                    <a:lnTo>
                      <a:pt x="3" y="57"/>
                    </a:lnTo>
                    <a:lnTo>
                      <a:pt x="3" y="57"/>
                    </a:lnTo>
                    <a:lnTo>
                      <a:pt x="3" y="59"/>
                    </a:lnTo>
                    <a:lnTo>
                      <a:pt x="3" y="5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Freeform 979"/>
              <p:cNvSpPr>
                <a:spLocks/>
              </p:cNvSpPr>
              <p:nvPr/>
            </p:nvSpPr>
            <p:spPr bwMode="auto">
              <a:xfrm>
                <a:off x="9336087" y="2498725"/>
                <a:ext cx="11113" cy="47625"/>
              </a:xfrm>
              <a:custGeom>
                <a:avLst/>
                <a:gdLst>
                  <a:gd name="T0" fmla="*/ 4 w 15"/>
                  <a:gd name="T1" fmla="*/ 57 h 59"/>
                  <a:gd name="T2" fmla="*/ 4 w 15"/>
                  <a:gd name="T3" fmla="*/ 57 h 59"/>
                  <a:gd name="T4" fmla="*/ 4 w 15"/>
                  <a:gd name="T5" fmla="*/ 59 h 59"/>
                  <a:gd name="T6" fmla="*/ 2 w 15"/>
                  <a:gd name="T7" fmla="*/ 57 h 59"/>
                  <a:gd name="T8" fmla="*/ 2 w 15"/>
                  <a:gd name="T9" fmla="*/ 57 h 59"/>
                  <a:gd name="T10" fmla="*/ 0 w 15"/>
                  <a:gd name="T11" fmla="*/ 57 h 59"/>
                  <a:gd name="T12" fmla="*/ 0 w 15"/>
                  <a:gd name="T13" fmla="*/ 55 h 59"/>
                  <a:gd name="T14" fmla="*/ 0 w 15"/>
                  <a:gd name="T15" fmla="*/ 55 h 59"/>
                  <a:gd name="T16" fmla="*/ 9 w 15"/>
                  <a:gd name="T17" fmla="*/ 1 h 59"/>
                  <a:gd name="T18" fmla="*/ 9 w 15"/>
                  <a:gd name="T19" fmla="*/ 1 h 59"/>
                  <a:gd name="T20" fmla="*/ 11 w 15"/>
                  <a:gd name="T21" fmla="*/ 0 h 59"/>
                  <a:gd name="T22" fmla="*/ 13 w 15"/>
                  <a:gd name="T23" fmla="*/ 0 h 59"/>
                  <a:gd name="T24" fmla="*/ 13 w 15"/>
                  <a:gd name="T25" fmla="*/ 0 h 59"/>
                  <a:gd name="T26" fmla="*/ 15 w 15"/>
                  <a:gd name="T27" fmla="*/ 0 h 59"/>
                  <a:gd name="T28" fmla="*/ 15 w 15"/>
                  <a:gd name="T29" fmla="*/ 1 h 59"/>
                  <a:gd name="T30" fmla="*/ 15 w 15"/>
                  <a:gd name="T31" fmla="*/ 1 h 59"/>
                  <a:gd name="T32" fmla="*/ 6 w 15"/>
                  <a:gd name="T33" fmla="*/ 57 h 59"/>
                  <a:gd name="T34" fmla="*/ 6 w 15"/>
                  <a:gd name="T35" fmla="*/ 57 h 59"/>
                  <a:gd name="T36" fmla="*/ 4 w 15"/>
                  <a:gd name="T37" fmla="*/ 57 h 59"/>
                  <a:gd name="T38" fmla="*/ 4 w 15"/>
                  <a:gd name="T3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59">
                    <a:moveTo>
                      <a:pt x="4" y="57"/>
                    </a:moveTo>
                    <a:lnTo>
                      <a:pt x="4" y="57"/>
                    </a:lnTo>
                    <a:lnTo>
                      <a:pt x="4" y="59"/>
                    </a:lnTo>
                    <a:lnTo>
                      <a:pt x="2" y="57"/>
                    </a:lnTo>
                    <a:lnTo>
                      <a:pt x="2" y="57"/>
                    </a:lnTo>
                    <a:lnTo>
                      <a:pt x="0" y="57"/>
                    </a:lnTo>
                    <a:lnTo>
                      <a:pt x="0" y="55"/>
                    </a:lnTo>
                    <a:lnTo>
                      <a:pt x="0" y="55"/>
                    </a:lnTo>
                    <a:lnTo>
                      <a:pt x="9" y="1"/>
                    </a:lnTo>
                    <a:lnTo>
                      <a:pt x="9" y="1"/>
                    </a:lnTo>
                    <a:lnTo>
                      <a:pt x="11" y="0"/>
                    </a:lnTo>
                    <a:lnTo>
                      <a:pt x="13" y="0"/>
                    </a:lnTo>
                    <a:lnTo>
                      <a:pt x="13" y="0"/>
                    </a:lnTo>
                    <a:lnTo>
                      <a:pt x="15" y="0"/>
                    </a:lnTo>
                    <a:lnTo>
                      <a:pt x="15" y="1"/>
                    </a:lnTo>
                    <a:lnTo>
                      <a:pt x="15" y="1"/>
                    </a:lnTo>
                    <a:lnTo>
                      <a:pt x="6" y="57"/>
                    </a:lnTo>
                    <a:lnTo>
                      <a:pt x="6" y="57"/>
                    </a:lnTo>
                    <a:lnTo>
                      <a:pt x="4" y="57"/>
                    </a:lnTo>
                    <a:lnTo>
                      <a:pt x="4"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980"/>
              <p:cNvSpPr>
                <a:spLocks/>
              </p:cNvSpPr>
              <p:nvPr/>
            </p:nvSpPr>
            <p:spPr bwMode="auto">
              <a:xfrm>
                <a:off x="9342437" y="2209800"/>
                <a:ext cx="103188" cy="187325"/>
              </a:xfrm>
              <a:custGeom>
                <a:avLst/>
                <a:gdLst>
                  <a:gd name="T0" fmla="*/ 54 w 130"/>
                  <a:gd name="T1" fmla="*/ 187 h 237"/>
                  <a:gd name="T2" fmla="*/ 54 w 130"/>
                  <a:gd name="T3" fmla="*/ 187 h 237"/>
                  <a:gd name="T4" fmla="*/ 130 w 130"/>
                  <a:gd name="T5" fmla="*/ 5 h 237"/>
                  <a:gd name="T6" fmla="*/ 130 w 130"/>
                  <a:gd name="T7" fmla="*/ 5 h 237"/>
                  <a:gd name="T8" fmla="*/ 121 w 130"/>
                  <a:gd name="T9" fmla="*/ 0 h 237"/>
                  <a:gd name="T10" fmla="*/ 121 w 130"/>
                  <a:gd name="T11" fmla="*/ 0 h 237"/>
                  <a:gd name="T12" fmla="*/ 29 w 130"/>
                  <a:gd name="T13" fmla="*/ 174 h 237"/>
                  <a:gd name="T14" fmla="*/ 29 w 130"/>
                  <a:gd name="T15" fmla="*/ 174 h 237"/>
                  <a:gd name="T16" fmla="*/ 20 w 130"/>
                  <a:gd name="T17" fmla="*/ 176 h 237"/>
                  <a:gd name="T18" fmla="*/ 13 w 130"/>
                  <a:gd name="T19" fmla="*/ 179 h 237"/>
                  <a:gd name="T20" fmla="*/ 7 w 130"/>
                  <a:gd name="T21" fmla="*/ 185 h 237"/>
                  <a:gd name="T22" fmla="*/ 2 w 130"/>
                  <a:gd name="T23" fmla="*/ 192 h 237"/>
                  <a:gd name="T24" fmla="*/ 2 w 130"/>
                  <a:gd name="T25" fmla="*/ 192 h 237"/>
                  <a:gd name="T26" fmla="*/ 0 w 130"/>
                  <a:gd name="T27" fmla="*/ 199 h 237"/>
                  <a:gd name="T28" fmla="*/ 0 w 130"/>
                  <a:gd name="T29" fmla="*/ 205 h 237"/>
                  <a:gd name="T30" fmla="*/ 0 w 130"/>
                  <a:gd name="T31" fmla="*/ 210 h 237"/>
                  <a:gd name="T32" fmla="*/ 2 w 130"/>
                  <a:gd name="T33" fmla="*/ 217 h 237"/>
                  <a:gd name="T34" fmla="*/ 4 w 130"/>
                  <a:gd name="T35" fmla="*/ 222 h 237"/>
                  <a:gd name="T36" fmla="*/ 7 w 130"/>
                  <a:gd name="T37" fmla="*/ 226 h 237"/>
                  <a:gd name="T38" fmla="*/ 11 w 130"/>
                  <a:gd name="T39" fmla="*/ 231 h 237"/>
                  <a:gd name="T40" fmla="*/ 16 w 130"/>
                  <a:gd name="T41" fmla="*/ 233 h 237"/>
                  <a:gd name="T42" fmla="*/ 16 w 130"/>
                  <a:gd name="T43" fmla="*/ 233 h 237"/>
                  <a:gd name="T44" fmla="*/ 24 w 130"/>
                  <a:gd name="T45" fmla="*/ 235 h 237"/>
                  <a:gd name="T46" fmla="*/ 29 w 130"/>
                  <a:gd name="T47" fmla="*/ 237 h 237"/>
                  <a:gd name="T48" fmla="*/ 36 w 130"/>
                  <a:gd name="T49" fmla="*/ 237 h 237"/>
                  <a:gd name="T50" fmla="*/ 42 w 130"/>
                  <a:gd name="T51" fmla="*/ 235 h 237"/>
                  <a:gd name="T52" fmla="*/ 47 w 130"/>
                  <a:gd name="T53" fmla="*/ 231 h 237"/>
                  <a:gd name="T54" fmla="*/ 51 w 130"/>
                  <a:gd name="T55" fmla="*/ 228 h 237"/>
                  <a:gd name="T56" fmla="*/ 56 w 130"/>
                  <a:gd name="T57" fmla="*/ 224 h 237"/>
                  <a:gd name="T58" fmla="*/ 58 w 130"/>
                  <a:gd name="T59" fmla="*/ 219 h 237"/>
                  <a:gd name="T60" fmla="*/ 58 w 130"/>
                  <a:gd name="T61" fmla="*/ 219 h 237"/>
                  <a:gd name="T62" fmla="*/ 61 w 130"/>
                  <a:gd name="T63" fmla="*/ 210 h 237"/>
                  <a:gd name="T64" fmla="*/ 61 w 130"/>
                  <a:gd name="T65" fmla="*/ 203 h 237"/>
                  <a:gd name="T66" fmla="*/ 60 w 130"/>
                  <a:gd name="T67" fmla="*/ 194 h 237"/>
                  <a:gd name="T68" fmla="*/ 54 w 130"/>
                  <a:gd name="T69" fmla="*/ 187 h 237"/>
                  <a:gd name="T70" fmla="*/ 54 w 130"/>
                  <a:gd name="T71" fmla="*/ 18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0" h="237">
                    <a:moveTo>
                      <a:pt x="54" y="187"/>
                    </a:moveTo>
                    <a:lnTo>
                      <a:pt x="54" y="187"/>
                    </a:lnTo>
                    <a:lnTo>
                      <a:pt x="130" y="5"/>
                    </a:lnTo>
                    <a:lnTo>
                      <a:pt x="130" y="5"/>
                    </a:lnTo>
                    <a:lnTo>
                      <a:pt x="121" y="0"/>
                    </a:lnTo>
                    <a:lnTo>
                      <a:pt x="121" y="0"/>
                    </a:lnTo>
                    <a:lnTo>
                      <a:pt x="29" y="174"/>
                    </a:lnTo>
                    <a:lnTo>
                      <a:pt x="29" y="174"/>
                    </a:lnTo>
                    <a:lnTo>
                      <a:pt x="20" y="176"/>
                    </a:lnTo>
                    <a:lnTo>
                      <a:pt x="13" y="179"/>
                    </a:lnTo>
                    <a:lnTo>
                      <a:pt x="7" y="185"/>
                    </a:lnTo>
                    <a:lnTo>
                      <a:pt x="2" y="192"/>
                    </a:lnTo>
                    <a:lnTo>
                      <a:pt x="2" y="192"/>
                    </a:lnTo>
                    <a:lnTo>
                      <a:pt x="0" y="199"/>
                    </a:lnTo>
                    <a:lnTo>
                      <a:pt x="0" y="205"/>
                    </a:lnTo>
                    <a:lnTo>
                      <a:pt x="0" y="210"/>
                    </a:lnTo>
                    <a:lnTo>
                      <a:pt x="2" y="217"/>
                    </a:lnTo>
                    <a:lnTo>
                      <a:pt x="4" y="222"/>
                    </a:lnTo>
                    <a:lnTo>
                      <a:pt x="7" y="226"/>
                    </a:lnTo>
                    <a:lnTo>
                      <a:pt x="11" y="231"/>
                    </a:lnTo>
                    <a:lnTo>
                      <a:pt x="16" y="233"/>
                    </a:lnTo>
                    <a:lnTo>
                      <a:pt x="16" y="233"/>
                    </a:lnTo>
                    <a:lnTo>
                      <a:pt x="24" y="235"/>
                    </a:lnTo>
                    <a:lnTo>
                      <a:pt x="29" y="237"/>
                    </a:lnTo>
                    <a:lnTo>
                      <a:pt x="36" y="237"/>
                    </a:lnTo>
                    <a:lnTo>
                      <a:pt x="42" y="235"/>
                    </a:lnTo>
                    <a:lnTo>
                      <a:pt x="47" y="231"/>
                    </a:lnTo>
                    <a:lnTo>
                      <a:pt x="51" y="228"/>
                    </a:lnTo>
                    <a:lnTo>
                      <a:pt x="56" y="224"/>
                    </a:lnTo>
                    <a:lnTo>
                      <a:pt x="58" y="219"/>
                    </a:lnTo>
                    <a:lnTo>
                      <a:pt x="58" y="219"/>
                    </a:lnTo>
                    <a:lnTo>
                      <a:pt x="61" y="210"/>
                    </a:lnTo>
                    <a:lnTo>
                      <a:pt x="61" y="203"/>
                    </a:lnTo>
                    <a:lnTo>
                      <a:pt x="60" y="194"/>
                    </a:lnTo>
                    <a:lnTo>
                      <a:pt x="54" y="187"/>
                    </a:lnTo>
                    <a:lnTo>
                      <a:pt x="54" y="187"/>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6" name="Group 5"/>
          <p:cNvGrpSpPr/>
          <p:nvPr/>
        </p:nvGrpSpPr>
        <p:grpSpPr>
          <a:xfrm>
            <a:off x="8321040" y="2212894"/>
            <a:ext cx="3749040" cy="4210448"/>
            <a:chOff x="8321040" y="2212894"/>
            <a:chExt cx="3749040" cy="4210448"/>
          </a:xfrm>
        </p:grpSpPr>
        <p:sp>
          <p:nvSpPr>
            <p:cNvPr id="13" name="TextBox 12"/>
            <p:cNvSpPr txBox="1"/>
            <p:nvPr/>
          </p:nvSpPr>
          <p:spPr>
            <a:xfrm>
              <a:off x="8321040" y="4868862"/>
              <a:ext cx="3749040" cy="1554480"/>
            </a:xfrm>
            <a:prstGeom prst="rect">
              <a:avLst/>
            </a:prstGeom>
            <a:noFill/>
          </p:spPr>
          <p:txBody>
            <a:bodyPr wrap="square" lIns="91440" tIns="91440" rIns="91440" bIns="91440" rtlCol="0">
              <a:noAutofit/>
            </a:bodyPr>
            <a:lstStyle/>
            <a:p>
              <a:pPr lvl="0" algn="ctr">
                <a:spcAft>
                  <a:spcPts val="600"/>
                </a:spcAft>
              </a:pPr>
              <a:r>
                <a:rPr lang="en-US" sz="2400" b="1" dirty="0" smtClean="0">
                  <a:solidFill>
                    <a:srgbClr val="0072C6"/>
                  </a:solidFill>
                </a:rPr>
                <a:t>Back up locally </a:t>
              </a:r>
              <a:br>
                <a:rPr lang="en-US" sz="2400" b="1" dirty="0" smtClean="0">
                  <a:solidFill>
                    <a:srgbClr val="0072C6"/>
                  </a:solidFill>
                </a:rPr>
              </a:br>
              <a:r>
                <a:rPr lang="en-US" sz="2400" b="1" dirty="0" smtClean="0">
                  <a:solidFill>
                    <a:srgbClr val="0072C6"/>
                  </a:solidFill>
                </a:rPr>
                <a:t>or to the cloud</a:t>
              </a:r>
              <a:endParaRPr lang="en-US" sz="2400" b="1" dirty="0">
                <a:solidFill>
                  <a:srgbClr val="0072C6"/>
                </a:solidFill>
              </a:endParaRPr>
            </a:p>
          </p:txBody>
        </p:sp>
        <p:grpSp>
          <p:nvGrpSpPr>
            <p:cNvPr id="224" name="Group 223"/>
            <p:cNvGrpSpPr>
              <a:grpSpLocks noChangeAspect="1"/>
            </p:cNvGrpSpPr>
            <p:nvPr/>
          </p:nvGrpSpPr>
          <p:grpSpPr>
            <a:xfrm>
              <a:off x="9045634" y="2212894"/>
              <a:ext cx="1755648" cy="2283612"/>
              <a:chOff x="5808662" y="2046288"/>
              <a:chExt cx="438151" cy="569913"/>
            </a:xfrm>
          </p:grpSpPr>
          <p:sp>
            <p:nvSpPr>
              <p:cNvPr id="225" name="Freeform 736"/>
              <p:cNvSpPr>
                <a:spLocks noChangeAspect="1"/>
              </p:cNvSpPr>
              <p:nvPr/>
            </p:nvSpPr>
            <p:spPr bwMode="auto">
              <a:xfrm>
                <a:off x="5816601" y="2046288"/>
                <a:ext cx="404177" cy="219456"/>
              </a:xfrm>
              <a:custGeom>
                <a:avLst/>
                <a:gdLst>
                  <a:gd name="T0" fmla="*/ 429 w 512"/>
                  <a:gd name="T1" fmla="*/ 122 h 276"/>
                  <a:gd name="T2" fmla="*/ 429 w 512"/>
                  <a:gd name="T3" fmla="*/ 116 h 276"/>
                  <a:gd name="T4" fmla="*/ 426 w 512"/>
                  <a:gd name="T5" fmla="*/ 93 h 276"/>
                  <a:gd name="T6" fmla="*/ 419 w 512"/>
                  <a:gd name="T7" fmla="*/ 71 h 276"/>
                  <a:gd name="T8" fmla="*/ 406 w 512"/>
                  <a:gd name="T9" fmla="*/ 52 h 276"/>
                  <a:gd name="T10" fmla="*/ 388 w 512"/>
                  <a:gd name="T11" fmla="*/ 34 h 276"/>
                  <a:gd name="T12" fmla="*/ 368 w 512"/>
                  <a:gd name="T13" fmla="*/ 19 h 276"/>
                  <a:gd name="T14" fmla="*/ 345 w 512"/>
                  <a:gd name="T15" fmla="*/ 9 h 276"/>
                  <a:gd name="T16" fmla="*/ 318 w 512"/>
                  <a:gd name="T17" fmla="*/ 1 h 276"/>
                  <a:gd name="T18" fmla="*/ 289 w 512"/>
                  <a:gd name="T19" fmla="*/ 0 h 276"/>
                  <a:gd name="T20" fmla="*/ 271 w 512"/>
                  <a:gd name="T21" fmla="*/ 1 h 276"/>
                  <a:gd name="T22" fmla="*/ 237 w 512"/>
                  <a:gd name="T23" fmla="*/ 9 h 276"/>
                  <a:gd name="T24" fmla="*/ 206 w 512"/>
                  <a:gd name="T25" fmla="*/ 21 h 276"/>
                  <a:gd name="T26" fmla="*/ 181 w 512"/>
                  <a:gd name="T27" fmla="*/ 41 h 276"/>
                  <a:gd name="T28" fmla="*/ 171 w 512"/>
                  <a:gd name="T29" fmla="*/ 52 h 276"/>
                  <a:gd name="T30" fmla="*/ 153 w 512"/>
                  <a:gd name="T31" fmla="*/ 45 h 276"/>
                  <a:gd name="T32" fmla="*/ 133 w 512"/>
                  <a:gd name="T33" fmla="*/ 43 h 276"/>
                  <a:gd name="T34" fmla="*/ 120 w 512"/>
                  <a:gd name="T35" fmla="*/ 45 h 276"/>
                  <a:gd name="T36" fmla="*/ 97 w 512"/>
                  <a:gd name="T37" fmla="*/ 50 h 276"/>
                  <a:gd name="T38" fmla="*/ 88 w 512"/>
                  <a:gd name="T39" fmla="*/ 55 h 276"/>
                  <a:gd name="T40" fmla="*/ 66 w 512"/>
                  <a:gd name="T41" fmla="*/ 71 h 276"/>
                  <a:gd name="T42" fmla="*/ 57 w 512"/>
                  <a:gd name="T43" fmla="*/ 86 h 276"/>
                  <a:gd name="T44" fmla="*/ 52 w 512"/>
                  <a:gd name="T45" fmla="*/ 100 h 276"/>
                  <a:gd name="T46" fmla="*/ 52 w 512"/>
                  <a:gd name="T47" fmla="*/ 109 h 276"/>
                  <a:gd name="T48" fmla="*/ 30 w 512"/>
                  <a:gd name="T49" fmla="*/ 124 h 276"/>
                  <a:gd name="T50" fmla="*/ 14 w 512"/>
                  <a:gd name="T51" fmla="*/ 142 h 276"/>
                  <a:gd name="T52" fmla="*/ 3 w 512"/>
                  <a:gd name="T53" fmla="*/ 163 h 276"/>
                  <a:gd name="T54" fmla="*/ 0 w 512"/>
                  <a:gd name="T55" fmla="*/ 185 h 276"/>
                  <a:gd name="T56" fmla="*/ 2 w 512"/>
                  <a:gd name="T57" fmla="*/ 203 h 276"/>
                  <a:gd name="T58" fmla="*/ 16 w 512"/>
                  <a:gd name="T59" fmla="*/ 233 h 276"/>
                  <a:gd name="T60" fmla="*/ 43 w 512"/>
                  <a:gd name="T61" fmla="*/ 258 h 276"/>
                  <a:gd name="T62" fmla="*/ 79 w 512"/>
                  <a:gd name="T63" fmla="*/ 273 h 276"/>
                  <a:gd name="T64" fmla="*/ 99 w 512"/>
                  <a:gd name="T65" fmla="*/ 276 h 276"/>
                  <a:gd name="T66" fmla="*/ 111 w 512"/>
                  <a:gd name="T67" fmla="*/ 276 h 276"/>
                  <a:gd name="T68" fmla="*/ 124 w 512"/>
                  <a:gd name="T69" fmla="*/ 276 h 276"/>
                  <a:gd name="T70" fmla="*/ 352 w 512"/>
                  <a:gd name="T71" fmla="*/ 276 h 276"/>
                  <a:gd name="T72" fmla="*/ 358 w 512"/>
                  <a:gd name="T73" fmla="*/ 276 h 276"/>
                  <a:gd name="T74" fmla="*/ 363 w 512"/>
                  <a:gd name="T75" fmla="*/ 276 h 276"/>
                  <a:gd name="T76" fmla="*/ 379 w 512"/>
                  <a:gd name="T77" fmla="*/ 276 h 276"/>
                  <a:gd name="T78" fmla="*/ 417 w 512"/>
                  <a:gd name="T79" fmla="*/ 276 h 276"/>
                  <a:gd name="T80" fmla="*/ 455 w 512"/>
                  <a:gd name="T81" fmla="*/ 271 h 276"/>
                  <a:gd name="T82" fmla="*/ 483 w 512"/>
                  <a:gd name="T83" fmla="*/ 253 h 276"/>
                  <a:gd name="T84" fmla="*/ 505 w 512"/>
                  <a:gd name="T85" fmla="*/ 230 h 276"/>
                  <a:gd name="T86" fmla="*/ 512 w 512"/>
                  <a:gd name="T87" fmla="*/ 199 h 276"/>
                  <a:gd name="T88" fmla="*/ 510 w 512"/>
                  <a:gd name="T89" fmla="*/ 185 h 276"/>
                  <a:gd name="T90" fmla="*/ 498 w 512"/>
                  <a:gd name="T91" fmla="*/ 160 h 276"/>
                  <a:gd name="T92" fmla="*/ 476 w 512"/>
                  <a:gd name="T93" fmla="*/ 138 h 276"/>
                  <a:gd name="T94" fmla="*/ 446 w 512"/>
                  <a:gd name="T95" fmla="*/ 125 h 276"/>
                  <a:gd name="T96" fmla="*/ 429 w 512"/>
                  <a:gd name="T97" fmla="*/ 122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12" h="276">
                    <a:moveTo>
                      <a:pt x="429" y="122"/>
                    </a:moveTo>
                    <a:lnTo>
                      <a:pt x="429" y="122"/>
                    </a:lnTo>
                    <a:lnTo>
                      <a:pt x="429" y="116"/>
                    </a:lnTo>
                    <a:lnTo>
                      <a:pt x="429" y="116"/>
                    </a:lnTo>
                    <a:lnTo>
                      <a:pt x="429" y="104"/>
                    </a:lnTo>
                    <a:lnTo>
                      <a:pt x="426" y="93"/>
                    </a:lnTo>
                    <a:lnTo>
                      <a:pt x="422" y="82"/>
                    </a:lnTo>
                    <a:lnTo>
                      <a:pt x="419" y="71"/>
                    </a:lnTo>
                    <a:lnTo>
                      <a:pt x="413" y="61"/>
                    </a:lnTo>
                    <a:lnTo>
                      <a:pt x="406" y="52"/>
                    </a:lnTo>
                    <a:lnTo>
                      <a:pt x="397" y="43"/>
                    </a:lnTo>
                    <a:lnTo>
                      <a:pt x="388" y="34"/>
                    </a:lnTo>
                    <a:lnTo>
                      <a:pt x="379" y="27"/>
                    </a:lnTo>
                    <a:lnTo>
                      <a:pt x="368" y="19"/>
                    </a:lnTo>
                    <a:lnTo>
                      <a:pt x="356" y="14"/>
                    </a:lnTo>
                    <a:lnTo>
                      <a:pt x="345" y="9"/>
                    </a:lnTo>
                    <a:lnTo>
                      <a:pt x="331" y="5"/>
                    </a:lnTo>
                    <a:lnTo>
                      <a:pt x="318" y="1"/>
                    </a:lnTo>
                    <a:lnTo>
                      <a:pt x="304" y="0"/>
                    </a:lnTo>
                    <a:lnTo>
                      <a:pt x="289" y="0"/>
                    </a:lnTo>
                    <a:lnTo>
                      <a:pt x="289" y="0"/>
                    </a:lnTo>
                    <a:lnTo>
                      <a:pt x="271" y="1"/>
                    </a:lnTo>
                    <a:lnTo>
                      <a:pt x="253" y="3"/>
                    </a:lnTo>
                    <a:lnTo>
                      <a:pt x="237" y="9"/>
                    </a:lnTo>
                    <a:lnTo>
                      <a:pt x="221" y="14"/>
                    </a:lnTo>
                    <a:lnTo>
                      <a:pt x="206" y="21"/>
                    </a:lnTo>
                    <a:lnTo>
                      <a:pt x="194" y="30"/>
                    </a:lnTo>
                    <a:lnTo>
                      <a:pt x="181" y="41"/>
                    </a:lnTo>
                    <a:lnTo>
                      <a:pt x="171" y="52"/>
                    </a:lnTo>
                    <a:lnTo>
                      <a:pt x="171" y="52"/>
                    </a:lnTo>
                    <a:lnTo>
                      <a:pt x="163" y="48"/>
                    </a:lnTo>
                    <a:lnTo>
                      <a:pt x="153" y="45"/>
                    </a:lnTo>
                    <a:lnTo>
                      <a:pt x="144" y="45"/>
                    </a:lnTo>
                    <a:lnTo>
                      <a:pt x="133" y="43"/>
                    </a:lnTo>
                    <a:lnTo>
                      <a:pt x="133" y="43"/>
                    </a:lnTo>
                    <a:lnTo>
                      <a:pt x="120" y="45"/>
                    </a:lnTo>
                    <a:lnTo>
                      <a:pt x="108" y="46"/>
                    </a:lnTo>
                    <a:lnTo>
                      <a:pt x="97" y="50"/>
                    </a:lnTo>
                    <a:lnTo>
                      <a:pt x="88" y="55"/>
                    </a:lnTo>
                    <a:lnTo>
                      <a:pt x="88" y="55"/>
                    </a:lnTo>
                    <a:lnTo>
                      <a:pt x="72" y="64"/>
                    </a:lnTo>
                    <a:lnTo>
                      <a:pt x="66" y="71"/>
                    </a:lnTo>
                    <a:lnTo>
                      <a:pt x="61" y="79"/>
                    </a:lnTo>
                    <a:lnTo>
                      <a:pt x="57" y="86"/>
                    </a:lnTo>
                    <a:lnTo>
                      <a:pt x="54" y="93"/>
                    </a:lnTo>
                    <a:lnTo>
                      <a:pt x="52" y="100"/>
                    </a:lnTo>
                    <a:lnTo>
                      <a:pt x="52" y="109"/>
                    </a:lnTo>
                    <a:lnTo>
                      <a:pt x="52" y="109"/>
                    </a:lnTo>
                    <a:lnTo>
                      <a:pt x="39" y="116"/>
                    </a:lnTo>
                    <a:lnTo>
                      <a:pt x="30" y="124"/>
                    </a:lnTo>
                    <a:lnTo>
                      <a:pt x="21" y="133"/>
                    </a:lnTo>
                    <a:lnTo>
                      <a:pt x="14" y="142"/>
                    </a:lnTo>
                    <a:lnTo>
                      <a:pt x="9" y="152"/>
                    </a:lnTo>
                    <a:lnTo>
                      <a:pt x="3" y="163"/>
                    </a:lnTo>
                    <a:lnTo>
                      <a:pt x="2" y="174"/>
                    </a:lnTo>
                    <a:lnTo>
                      <a:pt x="0" y="185"/>
                    </a:lnTo>
                    <a:lnTo>
                      <a:pt x="0" y="185"/>
                    </a:lnTo>
                    <a:lnTo>
                      <a:pt x="2" y="203"/>
                    </a:lnTo>
                    <a:lnTo>
                      <a:pt x="7" y="219"/>
                    </a:lnTo>
                    <a:lnTo>
                      <a:pt x="16" y="233"/>
                    </a:lnTo>
                    <a:lnTo>
                      <a:pt x="29" y="246"/>
                    </a:lnTo>
                    <a:lnTo>
                      <a:pt x="43" y="258"/>
                    </a:lnTo>
                    <a:lnTo>
                      <a:pt x="59" y="267"/>
                    </a:lnTo>
                    <a:lnTo>
                      <a:pt x="79" y="273"/>
                    </a:lnTo>
                    <a:lnTo>
                      <a:pt x="99" y="276"/>
                    </a:lnTo>
                    <a:lnTo>
                      <a:pt x="99" y="276"/>
                    </a:lnTo>
                    <a:lnTo>
                      <a:pt x="111" y="276"/>
                    </a:lnTo>
                    <a:lnTo>
                      <a:pt x="111" y="276"/>
                    </a:lnTo>
                    <a:lnTo>
                      <a:pt x="124" y="276"/>
                    </a:lnTo>
                    <a:lnTo>
                      <a:pt x="124" y="276"/>
                    </a:lnTo>
                    <a:lnTo>
                      <a:pt x="352" y="276"/>
                    </a:lnTo>
                    <a:lnTo>
                      <a:pt x="352" y="276"/>
                    </a:lnTo>
                    <a:lnTo>
                      <a:pt x="358" y="276"/>
                    </a:lnTo>
                    <a:lnTo>
                      <a:pt x="358" y="276"/>
                    </a:lnTo>
                    <a:lnTo>
                      <a:pt x="363" y="276"/>
                    </a:lnTo>
                    <a:lnTo>
                      <a:pt x="363" y="276"/>
                    </a:lnTo>
                    <a:lnTo>
                      <a:pt x="379" y="276"/>
                    </a:lnTo>
                    <a:lnTo>
                      <a:pt x="379" y="276"/>
                    </a:lnTo>
                    <a:lnTo>
                      <a:pt x="417" y="276"/>
                    </a:lnTo>
                    <a:lnTo>
                      <a:pt x="417" y="276"/>
                    </a:lnTo>
                    <a:lnTo>
                      <a:pt x="437" y="275"/>
                    </a:lnTo>
                    <a:lnTo>
                      <a:pt x="455" y="271"/>
                    </a:lnTo>
                    <a:lnTo>
                      <a:pt x="471" y="264"/>
                    </a:lnTo>
                    <a:lnTo>
                      <a:pt x="483" y="253"/>
                    </a:lnTo>
                    <a:lnTo>
                      <a:pt x="496" y="242"/>
                    </a:lnTo>
                    <a:lnTo>
                      <a:pt x="505" y="230"/>
                    </a:lnTo>
                    <a:lnTo>
                      <a:pt x="510" y="215"/>
                    </a:lnTo>
                    <a:lnTo>
                      <a:pt x="512" y="199"/>
                    </a:lnTo>
                    <a:lnTo>
                      <a:pt x="512" y="199"/>
                    </a:lnTo>
                    <a:lnTo>
                      <a:pt x="510" y="185"/>
                    </a:lnTo>
                    <a:lnTo>
                      <a:pt x="505" y="172"/>
                    </a:lnTo>
                    <a:lnTo>
                      <a:pt x="498" y="160"/>
                    </a:lnTo>
                    <a:lnTo>
                      <a:pt x="487" y="149"/>
                    </a:lnTo>
                    <a:lnTo>
                      <a:pt x="476" y="138"/>
                    </a:lnTo>
                    <a:lnTo>
                      <a:pt x="462" y="131"/>
                    </a:lnTo>
                    <a:lnTo>
                      <a:pt x="446" y="125"/>
                    </a:lnTo>
                    <a:lnTo>
                      <a:pt x="429" y="122"/>
                    </a:lnTo>
                    <a:lnTo>
                      <a:pt x="429" y="122"/>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Rectangle 737"/>
              <p:cNvSpPr>
                <a:spLocks noChangeArrowheads="1"/>
              </p:cNvSpPr>
              <p:nvPr/>
            </p:nvSpPr>
            <p:spPr bwMode="auto">
              <a:xfrm>
                <a:off x="6108700" y="2325688"/>
                <a:ext cx="138113" cy="2905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7" name="Rectangle 738"/>
              <p:cNvSpPr>
                <a:spLocks noChangeArrowheads="1"/>
              </p:cNvSpPr>
              <p:nvPr/>
            </p:nvSpPr>
            <p:spPr bwMode="auto">
              <a:xfrm>
                <a:off x="6122987" y="2339976"/>
                <a:ext cx="112713" cy="2524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Rectangle 739"/>
              <p:cNvSpPr>
                <a:spLocks noChangeArrowheads="1"/>
              </p:cNvSpPr>
              <p:nvPr/>
            </p:nvSpPr>
            <p:spPr bwMode="auto">
              <a:xfrm>
                <a:off x="6129337" y="2347913"/>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Rectangle 740"/>
              <p:cNvSpPr>
                <a:spLocks noChangeArrowheads="1"/>
              </p:cNvSpPr>
              <p:nvPr/>
            </p:nvSpPr>
            <p:spPr bwMode="auto">
              <a:xfrm>
                <a:off x="61325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0" name="Rectangle 741"/>
              <p:cNvSpPr>
                <a:spLocks noChangeArrowheads="1"/>
              </p:cNvSpPr>
              <p:nvPr/>
            </p:nvSpPr>
            <p:spPr bwMode="auto">
              <a:xfrm>
                <a:off x="6138862"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1" name="Rectangle 742"/>
              <p:cNvSpPr>
                <a:spLocks noChangeArrowheads="1"/>
              </p:cNvSpPr>
              <p:nvPr/>
            </p:nvSpPr>
            <p:spPr bwMode="auto">
              <a:xfrm>
                <a:off x="61452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2" name="Rectangle 743"/>
              <p:cNvSpPr>
                <a:spLocks noChangeArrowheads="1"/>
              </p:cNvSpPr>
              <p:nvPr/>
            </p:nvSpPr>
            <p:spPr bwMode="auto">
              <a:xfrm>
                <a:off x="614997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3" name="Rectangle 744"/>
              <p:cNvSpPr>
                <a:spLocks noChangeArrowheads="1"/>
              </p:cNvSpPr>
              <p:nvPr/>
            </p:nvSpPr>
            <p:spPr bwMode="auto">
              <a:xfrm>
                <a:off x="615632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4" name="Rectangle 745"/>
              <p:cNvSpPr>
                <a:spLocks noChangeArrowheads="1"/>
              </p:cNvSpPr>
              <p:nvPr/>
            </p:nvSpPr>
            <p:spPr bwMode="auto">
              <a:xfrm>
                <a:off x="6161087"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746"/>
              <p:cNvSpPr>
                <a:spLocks/>
              </p:cNvSpPr>
              <p:nvPr/>
            </p:nvSpPr>
            <p:spPr bwMode="auto">
              <a:xfrm>
                <a:off x="6213475" y="2357438"/>
                <a:ext cx="6350" cy="7938"/>
              </a:xfrm>
              <a:custGeom>
                <a:avLst/>
                <a:gdLst>
                  <a:gd name="T0" fmla="*/ 0 w 9"/>
                  <a:gd name="T1" fmla="*/ 5 h 9"/>
                  <a:gd name="T2" fmla="*/ 0 w 9"/>
                  <a:gd name="T3" fmla="*/ 5 h 9"/>
                  <a:gd name="T4" fmla="*/ 1 w 9"/>
                  <a:gd name="T5" fmla="*/ 1 h 9"/>
                  <a:gd name="T6" fmla="*/ 3 w 9"/>
                  <a:gd name="T7" fmla="*/ 0 h 9"/>
                  <a:gd name="T8" fmla="*/ 3 w 9"/>
                  <a:gd name="T9" fmla="*/ 0 h 9"/>
                  <a:gd name="T10" fmla="*/ 7 w 9"/>
                  <a:gd name="T11" fmla="*/ 1 h 9"/>
                  <a:gd name="T12" fmla="*/ 9 w 9"/>
                  <a:gd name="T13" fmla="*/ 5 h 9"/>
                  <a:gd name="T14" fmla="*/ 9 w 9"/>
                  <a:gd name="T15" fmla="*/ 5 h 9"/>
                  <a:gd name="T16" fmla="*/ 7 w 9"/>
                  <a:gd name="T17" fmla="*/ 7 h 9"/>
                  <a:gd name="T18" fmla="*/ 3 w 9"/>
                  <a:gd name="T19" fmla="*/ 9 h 9"/>
                  <a:gd name="T20" fmla="*/ 3 w 9"/>
                  <a:gd name="T21" fmla="*/ 9 h 9"/>
                  <a:gd name="T22" fmla="*/ 1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1" y="1"/>
                    </a:lnTo>
                    <a:lnTo>
                      <a:pt x="3" y="0"/>
                    </a:lnTo>
                    <a:lnTo>
                      <a:pt x="3" y="0"/>
                    </a:lnTo>
                    <a:lnTo>
                      <a:pt x="7" y="1"/>
                    </a:lnTo>
                    <a:lnTo>
                      <a:pt x="9" y="5"/>
                    </a:lnTo>
                    <a:lnTo>
                      <a:pt x="9" y="5"/>
                    </a:lnTo>
                    <a:lnTo>
                      <a:pt x="7" y="7"/>
                    </a:lnTo>
                    <a:lnTo>
                      <a:pt x="3" y="9"/>
                    </a:lnTo>
                    <a:lnTo>
                      <a:pt x="3" y="9"/>
                    </a:lnTo>
                    <a:lnTo>
                      <a:pt x="1"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6" name="Rectangle 747"/>
              <p:cNvSpPr>
                <a:spLocks noChangeArrowheads="1"/>
              </p:cNvSpPr>
              <p:nvPr/>
            </p:nvSpPr>
            <p:spPr bwMode="auto">
              <a:xfrm>
                <a:off x="6129337" y="2381251"/>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Rectangle 748"/>
              <p:cNvSpPr>
                <a:spLocks noChangeArrowheads="1"/>
              </p:cNvSpPr>
              <p:nvPr/>
            </p:nvSpPr>
            <p:spPr bwMode="auto">
              <a:xfrm>
                <a:off x="61325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8" name="Rectangle 749"/>
              <p:cNvSpPr>
                <a:spLocks noChangeArrowheads="1"/>
              </p:cNvSpPr>
              <p:nvPr/>
            </p:nvSpPr>
            <p:spPr bwMode="auto">
              <a:xfrm>
                <a:off x="6138862"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9" name="Rectangle 750"/>
              <p:cNvSpPr>
                <a:spLocks noChangeArrowheads="1"/>
              </p:cNvSpPr>
              <p:nvPr/>
            </p:nvSpPr>
            <p:spPr bwMode="auto">
              <a:xfrm>
                <a:off x="61452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0" name="Rectangle 751"/>
              <p:cNvSpPr>
                <a:spLocks noChangeArrowheads="1"/>
              </p:cNvSpPr>
              <p:nvPr/>
            </p:nvSpPr>
            <p:spPr bwMode="auto">
              <a:xfrm>
                <a:off x="614997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1" name="Rectangle 752"/>
              <p:cNvSpPr>
                <a:spLocks noChangeArrowheads="1"/>
              </p:cNvSpPr>
              <p:nvPr/>
            </p:nvSpPr>
            <p:spPr bwMode="auto">
              <a:xfrm>
                <a:off x="615632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2" name="Rectangle 753"/>
              <p:cNvSpPr>
                <a:spLocks noChangeArrowheads="1"/>
              </p:cNvSpPr>
              <p:nvPr/>
            </p:nvSpPr>
            <p:spPr bwMode="auto">
              <a:xfrm>
                <a:off x="6161087"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Freeform 754"/>
              <p:cNvSpPr>
                <a:spLocks/>
              </p:cNvSpPr>
              <p:nvPr/>
            </p:nvSpPr>
            <p:spPr bwMode="auto">
              <a:xfrm>
                <a:off x="6213475" y="2390776"/>
                <a:ext cx="6350" cy="6350"/>
              </a:xfrm>
              <a:custGeom>
                <a:avLst/>
                <a:gdLst>
                  <a:gd name="T0" fmla="*/ 0 w 9"/>
                  <a:gd name="T1" fmla="*/ 3 h 7"/>
                  <a:gd name="T2" fmla="*/ 0 w 9"/>
                  <a:gd name="T3" fmla="*/ 3 h 7"/>
                  <a:gd name="T4" fmla="*/ 1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2"/>
                    </a:lnTo>
                    <a:lnTo>
                      <a:pt x="3" y="0"/>
                    </a:lnTo>
                    <a:lnTo>
                      <a:pt x="3" y="0"/>
                    </a:lnTo>
                    <a:lnTo>
                      <a:pt x="7" y="2"/>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4" name="Rectangle 755"/>
              <p:cNvSpPr>
                <a:spLocks noChangeArrowheads="1"/>
              </p:cNvSpPr>
              <p:nvPr/>
            </p:nvSpPr>
            <p:spPr bwMode="auto">
              <a:xfrm>
                <a:off x="6129337" y="2413001"/>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Rectangle 756"/>
              <p:cNvSpPr>
                <a:spLocks noChangeArrowheads="1"/>
              </p:cNvSpPr>
              <p:nvPr/>
            </p:nvSpPr>
            <p:spPr bwMode="auto">
              <a:xfrm>
                <a:off x="61325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6" name="Rectangle 757"/>
              <p:cNvSpPr>
                <a:spLocks noChangeArrowheads="1"/>
              </p:cNvSpPr>
              <p:nvPr/>
            </p:nvSpPr>
            <p:spPr bwMode="auto">
              <a:xfrm>
                <a:off x="6138862"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7" name="Rectangle 758"/>
              <p:cNvSpPr>
                <a:spLocks noChangeArrowheads="1"/>
              </p:cNvSpPr>
              <p:nvPr/>
            </p:nvSpPr>
            <p:spPr bwMode="auto">
              <a:xfrm>
                <a:off x="61452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8" name="Rectangle 759"/>
              <p:cNvSpPr>
                <a:spLocks noChangeArrowheads="1"/>
              </p:cNvSpPr>
              <p:nvPr/>
            </p:nvSpPr>
            <p:spPr bwMode="auto">
              <a:xfrm>
                <a:off x="614997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9" name="Rectangle 760"/>
              <p:cNvSpPr>
                <a:spLocks noChangeArrowheads="1"/>
              </p:cNvSpPr>
              <p:nvPr/>
            </p:nvSpPr>
            <p:spPr bwMode="auto">
              <a:xfrm>
                <a:off x="615632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0" name="Rectangle 761"/>
              <p:cNvSpPr>
                <a:spLocks noChangeArrowheads="1"/>
              </p:cNvSpPr>
              <p:nvPr/>
            </p:nvSpPr>
            <p:spPr bwMode="auto">
              <a:xfrm>
                <a:off x="6161087"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1" name="Freeform 762"/>
              <p:cNvSpPr>
                <a:spLocks/>
              </p:cNvSpPr>
              <p:nvPr/>
            </p:nvSpPr>
            <p:spPr bwMode="auto">
              <a:xfrm>
                <a:off x="6213475" y="2424113"/>
                <a:ext cx="6350" cy="4763"/>
              </a:xfrm>
              <a:custGeom>
                <a:avLst/>
                <a:gdLst>
                  <a:gd name="T0" fmla="*/ 0 w 9"/>
                  <a:gd name="T1" fmla="*/ 4 h 7"/>
                  <a:gd name="T2" fmla="*/ 0 w 9"/>
                  <a:gd name="T3" fmla="*/ 4 h 7"/>
                  <a:gd name="T4" fmla="*/ 1 w 9"/>
                  <a:gd name="T5" fmla="*/ 0 h 7"/>
                  <a:gd name="T6" fmla="*/ 3 w 9"/>
                  <a:gd name="T7" fmla="*/ 0 h 7"/>
                  <a:gd name="T8" fmla="*/ 3 w 9"/>
                  <a:gd name="T9" fmla="*/ 0 h 7"/>
                  <a:gd name="T10" fmla="*/ 7 w 9"/>
                  <a:gd name="T11" fmla="*/ 0 h 7"/>
                  <a:gd name="T12" fmla="*/ 9 w 9"/>
                  <a:gd name="T13" fmla="*/ 4 h 7"/>
                  <a:gd name="T14" fmla="*/ 9 w 9"/>
                  <a:gd name="T15" fmla="*/ 4 h 7"/>
                  <a:gd name="T16" fmla="*/ 7 w 9"/>
                  <a:gd name="T17" fmla="*/ 7 h 7"/>
                  <a:gd name="T18" fmla="*/ 3 w 9"/>
                  <a:gd name="T19" fmla="*/ 7 h 7"/>
                  <a:gd name="T20" fmla="*/ 3 w 9"/>
                  <a:gd name="T21" fmla="*/ 7 h 7"/>
                  <a:gd name="T22" fmla="*/ 1 w 9"/>
                  <a:gd name="T23" fmla="*/ 7 h 7"/>
                  <a:gd name="T24" fmla="*/ 0 w 9"/>
                  <a:gd name="T25" fmla="*/ 4 h 7"/>
                  <a:gd name="T26" fmla="*/ 0 w 9"/>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4"/>
                    </a:moveTo>
                    <a:lnTo>
                      <a:pt x="0" y="4"/>
                    </a:lnTo>
                    <a:lnTo>
                      <a:pt x="1" y="0"/>
                    </a:lnTo>
                    <a:lnTo>
                      <a:pt x="3" y="0"/>
                    </a:lnTo>
                    <a:lnTo>
                      <a:pt x="3" y="0"/>
                    </a:lnTo>
                    <a:lnTo>
                      <a:pt x="7" y="0"/>
                    </a:lnTo>
                    <a:lnTo>
                      <a:pt x="9" y="4"/>
                    </a:lnTo>
                    <a:lnTo>
                      <a:pt x="9" y="4"/>
                    </a:lnTo>
                    <a:lnTo>
                      <a:pt x="7" y="7"/>
                    </a:lnTo>
                    <a:lnTo>
                      <a:pt x="3" y="7"/>
                    </a:lnTo>
                    <a:lnTo>
                      <a:pt x="3" y="7"/>
                    </a:lnTo>
                    <a:lnTo>
                      <a:pt x="1" y="7"/>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2" name="Rectangle 763"/>
              <p:cNvSpPr>
                <a:spLocks noChangeArrowheads="1"/>
              </p:cNvSpPr>
              <p:nvPr/>
            </p:nvSpPr>
            <p:spPr bwMode="auto">
              <a:xfrm>
                <a:off x="6129337" y="2446338"/>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 name="Rectangle 764"/>
              <p:cNvSpPr>
                <a:spLocks noChangeArrowheads="1"/>
              </p:cNvSpPr>
              <p:nvPr/>
            </p:nvSpPr>
            <p:spPr bwMode="auto">
              <a:xfrm>
                <a:off x="6132512" y="245110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 name="Rectangle 765"/>
              <p:cNvSpPr>
                <a:spLocks noChangeArrowheads="1"/>
              </p:cNvSpPr>
              <p:nvPr/>
            </p:nvSpPr>
            <p:spPr bwMode="auto">
              <a:xfrm>
                <a:off x="6138862" y="245110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5" name="Rectangle 766"/>
              <p:cNvSpPr>
                <a:spLocks noChangeArrowheads="1"/>
              </p:cNvSpPr>
              <p:nvPr/>
            </p:nvSpPr>
            <p:spPr bwMode="auto">
              <a:xfrm>
                <a:off x="6145212" y="245110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6" name="Rectangle 767"/>
              <p:cNvSpPr>
                <a:spLocks noChangeArrowheads="1"/>
              </p:cNvSpPr>
              <p:nvPr/>
            </p:nvSpPr>
            <p:spPr bwMode="auto">
              <a:xfrm>
                <a:off x="6149975" y="245110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7" name="Rectangle 768"/>
              <p:cNvSpPr>
                <a:spLocks noChangeArrowheads="1"/>
              </p:cNvSpPr>
              <p:nvPr/>
            </p:nvSpPr>
            <p:spPr bwMode="auto">
              <a:xfrm>
                <a:off x="6156325" y="245110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8" name="Rectangle 769"/>
              <p:cNvSpPr>
                <a:spLocks noChangeArrowheads="1"/>
              </p:cNvSpPr>
              <p:nvPr/>
            </p:nvSpPr>
            <p:spPr bwMode="auto">
              <a:xfrm>
                <a:off x="6161087" y="245110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9" name="Freeform 770"/>
              <p:cNvSpPr>
                <a:spLocks/>
              </p:cNvSpPr>
              <p:nvPr/>
            </p:nvSpPr>
            <p:spPr bwMode="auto">
              <a:xfrm>
                <a:off x="6213475" y="2455863"/>
                <a:ext cx="6350" cy="6350"/>
              </a:xfrm>
              <a:custGeom>
                <a:avLst/>
                <a:gdLst>
                  <a:gd name="T0" fmla="*/ 0 w 9"/>
                  <a:gd name="T1" fmla="*/ 3 h 7"/>
                  <a:gd name="T2" fmla="*/ 0 w 9"/>
                  <a:gd name="T3" fmla="*/ 3 h 7"/>
                  <a:gd name="T4" fmla="*/ 1 w 9"/>
                  <a:gd name="T5" fmla="*/ 1 h 7"/>
                  <a:gd name="T6" fmla="*/ 3 w 9"/>
                  <a:gd name="T7" fmla="*/ 0 h 7"/>
                  <a:gd name="T8" fmla="*/ 3 w 9"/>
                  <a:gd name="T9" fmla="*/ 0 h 7"/>
                  <a:gd name="T10" fmla="*/ 7 w 9"/>
                  <a:gd name="T11" fmla="*/ 1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1"/>
                    </a:lnTo>
                    <a:lnTo>
                      <a:pt x="3" y="0"/>
                    </a:lnTo>
                    <a:lnTo>
                      <a:pt x="3" y="0"/>
                    </a:lnTo>
                    <a:lnTo>
                      <a:pt x="7" y="1"/>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0" name="Rectangle 771"/>
              <p:cNvSpPr>
                <a:spLocks noChangeArrowheads="1"/>
              </p:cNvSpPr>
              <p:nvPr/>
            </p:nvSpPr>
            <p:spPr bwMode="auto">
              <a:xfrm>
                <a:off x="6129337" y="24812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1" name="Rectangle 772"/>
              <p:cNvSpPr>
                <a:spLocks noChangeArrowheads="1"/>
              </p:cNvSpPr>
              <p:nvPr/>
            </p:nvSpPr>
            <p:spPr bwMode="auto">
              <a:xfrm>
                <a:off x="6132512" y="248285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2" name="Rectangle 773"/>
              <p:cNvSpPr>
                <a:spLocks noChangeArrowheads="1"/>
              </p:cNvSpPr>
              <p:nvPr/>
            </p:nvSpPr>
            <p:spPr bwMode="auto">
              <a:xfrm>
                <a:off x="6138862" y="248285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3" name="Rectangle 774"/>
              <p:cNvSpPr>
                <a:spLocks noChangeArrowheads="1"/>
              </p:cNvSpPr>
              <p:nvPr/>
            </p:nvSpPr>
            <p:spPr bwMode="auto">
              <a:xfrm>
                <a:off x="6145212" y="248285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4" name="Rectangle 775"/>
              <p:cNvSpPr>
                <a:spLocks noChangeArrowheads="1"/>
              </p:cNvSpPr>
              <p:nvPr/>
            </p:nvSpPr>
            <p:spPr bwMode="auto">
              <a:xfrm>
                <a:off x="6149975" y="248285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5" name="Rectangle 776"/>
              <p:cNvSpPr>
                <a:spLocks noChangeArrowheads="1"/>
              </p:cNvSpPr>
              <p:nvPr/>
            </p:nvSpPr>
            <p:spPr bwMode="auto">
              <a:xfrm>
                <a:off x="6156325" y="248285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6" name="Rectangle 777"/>
              <p:cNvSpPr>
                <a:spLocks noChangeArrowheads="1"/>
              </p:cNvSpPr>
              <p:nvPr/>
            </p:nvSpPr>
            <p:spPr bwMode="auto">
              <a:xfrm>
                <a:off x="6161087" y="248285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7" name="Freeform 778"/>
              <p:cNvSpPr>
                <a:spLocks/>
              </p:cNvSpPr>
              <p:nvPr/>
            </p:nvSpPr>
            <p:spPr bwMode="auto">
              <a:xfrm>
                <a:off x="6213475" y="2489201"/>
                <a:ext cx="6350" cy="4763"/>
              </a:xfrm>
              <a:custGeom>
                <a:avLst/>
                <a:gdLst>
                  <a:gd name="T0" fmla="*/ 0 w 9"/>
                  <a:gd name="T1" fmla="*/ 4 h 5"/>
                  <a:gd name="T2" fmla="*/ 0 w 9"/>
                  <a:gd name="T3" fmla="*/ 4 h 5"/>
                  <a:gd name="T4" fmla="*/ 1 w 9"/>
                  <a:gd name="T5" fmla="*/ 2 h 5"/>
                  <a:gd name="T6" fmla="*/ 3 w 9"/>
                  <a:gd name="T7" fmla="*/ 0 h 5"/>
                  <a:gd name="T8" fmla="*/ 3 w 9"/>
                  <a:gd name="T9" fmla="*/ 0 h 5"/>
                  <a:gd name="T10" fmla="*/ 7 w 9"/>
                  <a:gd name="T11" fmla="*/ 2 h 5"/>
                  <a:gd name="T12" fmla="*/ 9 w 9"/>
                  <a:gd name="T13" fmla="*/ 4 h 5"/>
                  <a:gd name="T14" fmla="*/ 9 w 9"/>
                  <a:gd name="T15" fmla="*/ 4 h 5"/>
                  <a:gd name="T16" fmla="*/ 7 w 9"/>
                  <a:gd name="T17" fmla="*/ 5 h 5"/>
                  <a:gd name="T18" fmla="*/ 3 w 9"/>
                  <a:gd name="T19" fmla="*/ 5 h 5"/>
                  <a:gd name="T20" fmla="*/ 3 w 9"/>
                  <a:gd name="T21" fmla="*/ 5 h 5"/>
                  <a:gd name="T22" fmla="*/ 1 w 9"/>
                  <a:gd name="T23" fmla="*/ 5 h 5"/>
                  <a:gd name="T24" fmla="*/ 0 w 9"/>
                  <a:gd name="T25" fmla="*/ 4 h 5"/>
                  <a:gd name="T26" fmla="*/ 0 w 9"/>
                  <a:gd name="T2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5">
                    <a:moveTo>
                      <a:pt x="0" y="4"/>
                    </a:moveTo>
                    <a:lnTo>
                      <a:pt x="0" y="4"/>
                    </a:lnTo>
                    <a:lnTo>
                      <a:pt x="1" y="2"/>
                    </a:lnTo>
                    <a:lnTo>
                      <a:pt x="3" y="0"/>
                    </a:lnTo>
                    <a:lnTo>
                      <a:pt x="3" y="0"/>
                    </a:lnTo>
                    <a:lnTo>
                      <a:pt x="7" y="2"/>
                    </a:lnTo>
                    <a:lnTo>
                      <a:pt x="9" y="4"/>
                    </a:lnTo>
                    <a:lnTo>
                      <a:pt x="9" y="4"/>
                    </a:lnTo>
                    <a:lnTo>
                      <a:pt x="7" y="5"/>
                    </a:lnTo>
                    <a:lnTo>
                      <a:pt x="3" y="5"/>
                    </a:lnTo>
                    <a:lnTo>
                      <a:pt x="3" y="5"/>
                    </a:lnTo>
                    <a:lnTo>
                      <a:pt x="1" y="5"/>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8" name="Rectangle 779"/>
              <p:cNvSpPr>
                <a:spLocks noChangeArrowheads="1"/>
              </p:cNvSpPr>
              <p:nvPr/>
            </p:nvSpPr>
            <p:spPr bwMode="auto">
              <a:xfrm>
                <a:off x="6129337" y="2511426"/>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9" name="Rectangle 780"/>
              <p:cNvSpPr>
                <a:spLocks noChangeArrowheads="1"/>
              </p:cNvSpPr>
              <p:nvPr/>
            </p:nvSpPr>
            <p:spPr bwMode="auto">
              <a:xfrm>
                <a:off x="6132512" y="2514601"/>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0" name="Rectangle 781"/>
              <p:cNvSpPr>
                <a:spLocks noChangeArrowheads="1"/>
              </p:cNvSpPr>
              <p:nvPr/>
            </p:nvSpPr>
            <p:spPr bwMode="auto">
              <a:xfrm>
                <a:off x="6138862" y="2514601"/>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1" name="Rectangle 782"/>
              <p:cNvSpPr>
                <a:spLocks noChangeArrowheads="1"/>
              </p:cNvSpPr>
              <p:nvPr/>
            </p:nvSpPr>
            <p:spPr bwMode="auto">
              <a:xfrm>
                <a:off x="6145212" y="2514601"/>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2" name="Rectangle 783"/>
              <p:cNvSpPr>
                <a:spLocks noChangeArrowheads="1"/>
              </p:cNvSpPr>
              <p:nvPr/>
            </p:nvSpPr>
            <p:spPr bwMode="auto">
              <a:xfrm>
                <a:off x="6149975" y="2514601"/>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3" name="Rectangle 784"/>
              <p:cNvSpPr>
                <a:spLocks noChangeArrowheads="1"/>
              </p:cNvSpPr>
              <p:nvPr/>
            </p:nvSpPr>
            <p:spPr bwMode="auto">
              <a:xfrm>
                <a:off x="6156325" y="2514601"/>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4" name="Rectangle 785"/>
              <p:cNvSpPr>
                <a:spLocks noChangeArrowheads="1"/>
              </p:cNvSpPr>
              <p:nvPr/>
            </p:nvSpPr>
            <p:spPr bwMode="auto">
              <a:xfrm>
                <a:off x="6161087" y="2514601"/>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5" name="Freeform 786"/>
              <p:cNvSpPr>
                <a:spLocks/>
              </p:cNvSpPr>
              <p:nvPr/>
            </p:nvSpPr>
            <p:spPr bwMode="auto">
              <a:xfrm>
                <a:off x="6213475" y="2520951"/>
                <a:ext cx="6350" cy="6350"/>
              </a:xfrm>
              <a:custGeom>
                <a:avLst/>
                <a:gdLst>
                  <a:gd name="T0" fmla="*/ 0 w 9"/>
                  <a:gd name="T1" fmla="*/ 6 h 9"/>
                  <a:gd name="T2" fmla="*/ 0 w 9"/>
                  <a:gd name="T3" fmla="*/ 6 h 9"/>
                  <a:gd name="T4" fmla="*/ 1 w 9"/>
                  <a:gd name="T5" fmla="*/ 2 h 9"/>
                  <a:gd name="T6" fmla="*/ 3 w 9"/>
                  <a:gd name="T7" fmla="*/ 0 h 9"/>
                  <a:gd name="T8" fmla="*/ 3 w 9"/>
                  <a:gd name="T9" fmla="*/ 0 h 9"/>
                  <a:gd name="T10" fmla="*/ 7 w 9"/>
                  <a:gd name="T11" fmla="*/ 2 h 9"/>
                  <a:gd name="T12" fmla="*/ 9 w 9"/>
                  <a:gd name="T13" fmla="*/ 6 h 9"/>
                  <a:gd name="T14" fmla="*/ 9 w 9"/>
                  <a:gd name="T15" fmla="*/ 6 h 9"/>
                  <a:gd name="T16" fmla="*/ 7 w 9"/>
                  <a:gd name="T17" fmla="*/ 8 h 9"/>
                  <a:gd name="T18" fmla="*/ 3 w 9"/>
                  <a:gd name="T19" fmla="*/ 9 h 9"/>
                  <a:gd name="T20" fmla="*/ 3 w 9"/>
                  <a:gd name="T21" fmla="*/ 9 h 9"/>
                  <a:gd name="T22" fmla="*/ 1 w 9"/>
                  <a:gd name="T23" fmla="*/ 8 h 9"/>
                  <a:gd name="T24" fmla="*/ 0 w 9"/>
                  <a:gd name="T25" fmla="*/ 6 h 9"/>
                  <a:gd name="T26" fmla="*/ 0 w 9"/>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6"/>
                    </a:moveTo>
                    <a:lnTo>
                      <a:pt x="0" y="6"/>
                    </a:lnTo>
                    <a:lnTo>
                      <a:pt x="1" y="2"/>
                    </a:lnTo>
                    <a:lnTo>
                      <a:pt x="3" y="0"/>
                    </a:lnTo>
                    <a:lnTo>
                      <a:pt x="3" y="0"/>
                    </a:lnTo>
                    <a:lnTo>
                      <a:pt x="7" y="2"/>
                    </a:lnTo>
                    <a:lnTo>
                      <a:pt x="9" y="6"/>
                    </a:lnTo>
                    <a:lnTo>
                      <a:pt x="9" y="6"/>
                    </a:lnTo>
                    <a:lnTo>
                      <a:pt x="7" y="8"/>
                    </a:lnTo>
                    <a:lnTo>
                      <a:pt x="3" y="9"/>
                    </a:lnTo>
                    <a:lnTo>
                      <a:pt x="3" y="9"/>
                    </a:lnTo>
                    <a:lnTo>
                      <a:pt x="1" y="8"/>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6" name="Rectangle 787"/>
              <p:cNvSpPr>
                <a:spLocks noChangeArrowheads="1"/>
              </p:cNvSpPr>
              <p:nvPr/>
            </p:nvSpPr>
            <p:spPr bwMode="auto">
              <a:xfrm>
                <a:off x="6129337" y="25447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7" name="Rectangle 788"/>
              <p:cNvSpPr>
                <a:spLocks noChangeArrowheads="1"/>
              </p:cNvSpPr>
              <p:nvPr/>
            </p:nvSpPr>
            <p:spPr bwMode="auto">
              <a:xfrm>
                <a:off x="61325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8" name="Rectangle 789"/>
              <p:cNvSpPr>
                <a:spLocks noChangeArrowheads="1"/>
              </p:cNvSpPr>
              <p:nvPr/>
            </p:nvSpPr>
            <p:spPr bwMode="auto">
              <a:xfrm>
                <a:off x="6138862"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 name="Rectangle 790"/>
              <p:cNvSpPr>
                <a:spLocks noChangeArrowheads="1"/>
              </p:cNvSpPr>
              <p:nvPr/>
            </p:nvSpPr>
            <p:spPr bwMode="auto">
              <a:xfrm>
                <a:off x="61452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0" name="Rectangle 791"/>
              <p:cNvSpPr>
                <a:spLocks noChangeArrowheads="1"/>
              </p:cNvSpPr>
              <p:nvPr/>
            </p:nvSpPr>
            <p:spPr bwMode="auto">
              <a:xfrm>
                <a:off x="614997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1" name="Rectangle 792"/>
              <p:cNvSpPr>
                <a:spLocks noChangeArrowheads="1"/>
              </p:cNvSpPr>
              <p:nvPr/>
            </p:nvSpPr>
            <p:spPr bwMode="auto">
              <a:xfrm>
                <a:off x="615632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 name="Rectangle 793"/>
              <p:cNvSpPr>
                <a:spLocks noChangeArrowheads="1"/>
              </p:cNvSpPr>
              <p:nvPr/>
            </p:nvSpPr>
            <p:spPr bwMode="auto">
              <a:xfrm>
                <a:off x="6161087"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 name="Freeform 794"/>
              <p:cNvSpPr>
                <a:spLocks/>
              </p:cNvSpPr>
              <p:nvPr/>
            </p:nvSpPr>
            <p:spPr bwMode="auto">
              <a:xfrm>
                <a:off x="6213475" y="2554288"/>
                <a:ext cx="6350" cy="6350"/>
              </a:xfrm>
              <a:custGeom>
                <a:avLst/>
                <a:gdLst>
                  <a:gd name="T0" fmla="*/ 0 w 9"/>
                  <a:gd name="T1" fmla="*/ 3 h 7"/>
                  <a:gd name="T2" fmla="*/ 0 w 9"/>
                  <a:gd name="T3" fmla="*/ 3 h 7"/>
                  <a:gd name="T4" fmla="*/ 1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1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0"/>
                    </a:lnTo>
                    <a:lnTo>
                      <a:pt x="3" y="0"/>
                    </a:lnTo>
                    <a:lnTo>
                      <a:pt x="3" y="0"/>
                    </a:lnTo>
                    <a:lnTo>
                      <a:pt x="7" y="0"/>
                    </a:lnTo>
                    <a:lnTo>
                      <a:pt x="9" y="3"/>
                    </a:lnTo>
                    <a:lnTo>
                      <a:pt x="9" y="3"/>
                    </a:lnTo>
                    <a:lnTo>
                      <a:pt x="7" y="5"/>
                    </a:lnTo>
                    <a:lnTo>
                      <a:pt x="3" y="7"/>
                    </a:lnTo>
                    <a:lnTo>
                      <a:pt x="3" y="7"/>
                    </a:lnTo>
                    <a:lnTo>
                      <a:pt x="1"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 name="Rectangle 795"/>
              <p:cNvSpPr>
                <a:spLocks noChangeArrowheads="1"/>
              </p:cNvSpPr>
              <p:nvPr/>
            </p:nvSpPr>
            <p:spPr bwMode="auto">
              <a:xfrm>
                <a:off x="6108700" y="2325688"/>
                <a:ext cx="138113" cy="2905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 name="Rectangle 796"/>
              <p:cNvSpPr>
                <a:spLocks noChangeArrowheads="1"/>
              </p:cNvSpPr>
              <p:nvPr/>
            </p:nvSpPr>
            <p:spPr bwMode="auto">
              <a:xfrm>
                <a:off x="6122987" y="2339976"/>
                <a:ext cx="112713" cy="2524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 name="Rectangle 797"/>
              <p:cNvSpPr>
                <a:spLocks noChangeArrowheads="1"/>
              </p:cNvSpPr>
              <p:nvPr/>
            </p:nvSpPr>
            <p:spPr bwMode="auto">
              <a:xfrm>
                <a:off x="6129337" y="2347913"/>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 name="Rectangle 798"/>
              <p:cNvSpPr>
                <a:spLocks noChangeArrowheads="1"/>
              </p:cNvSpPr>
              <p:nvPr/>
            </p:nvSpPr>
            <p:spPr bwMode="auto">
              <a:xfrm>
                <a:off x="61325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8" name="Rectangle 799"/>
              <p:cNvSpPr>
                <a:spLocks noChangeArrowheads="1"/>
              </p:cNvSpPr>
              <p:nvPr/>
            </p:nvSpPr>
            <p:spPr bwMode="auto">
              <a:xfrm>
                <a:off x="6138862"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 name="Rectangle 800"/>
              <p:cNvSpPr>
                <a:spLocks noChangeArrowheads="1"/>
              </p:cNvSpPr>
              <p:nvPr/>
            </p:nvSpPr>
            <p:spPr bwMode="auto">
              <a:xfrm>
                <a:off x="61452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0" name="Rectangle 801"/>
              <p:cNvSpPr>
                <a:spLocks noChangeArrowheads="1"/>
              </p:cNvSpPr>
              <p:nvPr/>
            </p:nvSpPr>
            <p:spPr bwMode="auto">
              <a:xfrm>
                <a:off x="614997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1" name="Rectangle 802"/>
              <p:cNvSpPr>
                <a:spLocks noChangeArrowheads="1"/>
              </p:cNvSpPr>
              <p:nvPr/>
            </p:nvSpPr>
            <p:spPr bwMode="auto">
              <a:xfrm>
                <a:off x="615632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2" name="Rectangle 803"/>
              <p:cNvSpPr>
                <a:spLocks noChangeArrowheads="1"/>
              </p:cNvSpPr>
              <p:nvPr/>
            </p:nvSpPr>
            <p:spPr bwMode="auto">
              <a:xfrm>
                <a:off x="6161087"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3" name="Freeform 804"/>
              <p:cNvSpPr>
                <a:spLocks/>
              </p:cNvSpPr>
              <p:nvPr/>
            </p:nvSpPr>
            <p:spPr bwMode="auto">
              <a:xfrm>
                <a:off x="6213475" y="2357438"/>
                <a:ext cx="6350" cy="7938"/>
              </a:xfrm>
              <a:custGeom>
                <a:avLst/>
                <a:gdLst>
                  <a:gd name="T0" fmla="*/ 0 w 9"/>
                  <a:gd name="T1" fmla="*/ 5 h 9"/>
                  <a:gd name="T2" fmla="*/ 0 w 9"/>
                  <a:gd name="T3" fmla="*/ 5 h 9"/>
                  <a:gd name="T4" fmla="*/ 1 w 9"/>
                  <a:gd name="T5" fmla="*/ 1 h 9"/>
                  <a:gd name="T6" fmla="*/ 3 w 9"/>
                  <a:gd name="T7" fmla="*/ 0 h 9"/>
                  <a:gd name="T8" fmla="*/ 3 w 9"/>
                  <a:gd name="T9" fmla="*/ 0 h 9"/>
                  <a:gd name="T10" fmla="*/ 7 w 9"/>
                  <a:gd name="T11" fmla="*/ 1 h 9"/>
                  <a:gd name="T12" fmla="*/ 9 w 9"/>
                  <a:gd name="T13" fmla="*/ 5 h 9"/>
                  <a:gd name="T14" fmla="*/ 9 w 9"/>
                  <a:gd name="T15" fmla="*/ 5 h 9"/>
                  <a:gd name="T16" fmla="*/ 7 w 9"/>
                  <a:gd name="T17" fmla="*/ 7 h 9"/>
                  <a:gd name="T18" fmla="*/ 3 w 9"/>
                  <a:gd name="T19" fmla="*/ 9 h 9"/>
                  <a:gd name="T20" fmla="*/ 3 w 9"/>
                  <a:gd name="T21" fmla="*/ 9 h 9"/>
                  <a:gd name="T22" fmla="*/ 1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1" y="1"/>
                    </a:lnTo>
                    <a:lnTo>
                      <a:pt x="3" y="0"/>
                    </a:lnTo>
                    <a:lnTo>
                      <a:pt x="3" y="0"/>
                    </a:lnTo>
                    <a:lnTo>
                      <a:pt x="7" y="1"/>
                    </a:lnTo>
                    <a:lnTo>
                      <a:pt x="9" y="5"/>
                    </a:lnTo>
                    <a:lnTo>
                      <a:pt x="9" y="5"/>
                    </a:lnTo>
                    <a:lnTo>
                      <a:pt x="7" y="7"/>
                    </a:lnTo>
                    <a:lnTo>
                      <a:pt x="3" y="9"/>
                    </a:lnTo>
                    <a:lnTo>
                      <a:pt x="3" y="9"/>
                    </a:lnTo>
                    <a:lnTo>
                      <a:pt x="1"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 name="Rectangle 805"/>
              <p:cNvSpPr>
                <a:spLocks noChangeArrowheads="1"/>
              </p:cNvSpPr>
              <p:nvPr/>
            </p:nvSpPr>
            <p:spPr bwMode="auto">
              <a:xfrm>
                <a:off x="6129337" y="2381251"/>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 name="Rectangle 806"/>
              <p:cNvSpPr>
                <a:spLocks noChangeArrowheads="1"/>
              </p:cNvSpPr>
              <p:nvPr/>
            </p:nvSpPr>
            <p:spPr bwMode="auto">
              <a:xfrm>
                <a:off x="61325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 name="Rectangle 807"/>
              <p:cNvSpPr>
                <a:spLocks noChangeArrowheads="1"/>
              </p:cNvSpPr>
              <p:nvPr/>
            </p:nvSpPr>
            <p:spPr bwMode="auto">
              <a:xfrm>
                <a:off x="6138862"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 name="Rectangle 809"/>
              <p:cNvSpPr>
                <a:spLocks noChangeArrowheads="1"/>
              </p:cNvSpPr>
              <p:nvPr/>
            </p:nvSpPr>
            <p:spPr bwMode="auto">
              <a:xfrm>
                <a:off x="61452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 name="Rectangle 810"/>
              <p:cNvSpPr>
                <a:spLocks noChangeArrowheads="1"/>
              </p:cNvSpPr>
              <p:nvPr/>
            </p:nvSpPr>
            <p:spPr bwMode="auto">
              <a:xfrm>
                <a:off x="614997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 name="Rectangle 811"/>
              <p:cNvSpPr>
                <a:spLocks noChangeArrowheads="1"/>
              </p:cNvSpPr>
              <p:nvPr/>
            </p:nvSpPr>
            <p:spPr bwMode="auto">
              <a:xfrm>
                <a:off x="615632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 name="Rectangle 812"/>
              <p:cNvSpPr>
                <a:spLocks noChangeArrowheads="1"/>
              </p:cNvSpPr>
              <p:nvPr/>
            </p:nvSpPr>
            <p:spPr bwMode="auto">
              <a:xfrm>
                <a:off x="6161087"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1" name="Freeform 813"/>
              <p:cNvSpPr>
                <a:spLocks/>
              </p:cNvSpPr>
              <p:nvPr/>
            </p:nvSpPr>
            <p:spPr bwMode="auto">
              <a:xfrm>
                <a:off x="6213475" y="2390775"/>
                <a:ext cx="6350" cy="6350"/>
              </a:xfrm>
              <a:custGeom>
                <a:avLst/>
                <a:gdLst>
                  <a:gd name="T0" fmla="*/ 0 w 9"/>
                  <a:gd name="T1" fmla="*/ 3 h 7"/>
                  <a:gd name="T2" fmla="*/ 0 w 9"/>
                  <a:gd name="T3" fmla="*/ 3 h 7"/>
                  <a:gd name="T4" fmla="*/ 1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2"/>
                    </a:lnTo>
                    <a:lnTo>
                      <a:pt x="3" y="0"/>
                    </a:lnTo>
                    <a:lnTo>
                      <a:pt x="3" y="0"/>
                    </a:lnTo>
                    <a:lnTo>
                      <a:pt x="7" y="2"/>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2" name="Rectangle 814"/>
              <p:cNvSpPr>
                <a:spLocks noChangeArrowheads="1"/>
              </p:cNvSpPr>
              <p:nvPr/>
            </p:nvSpPr>
            <p:spPr bwMode="auto">
              <a:xfrm>
                <a:off x="6129337" y="2413000"/>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3" name="Rectangle 815"/>
              <p:cNvSpPr>
                <a:spLocks noChangeArrowheads="1"/>
              </p:cNvSpPr>
              <p:nvPr/>
            </p:nvSpPr>
            <p:spPr bwMode="auto">
              <a:xfrm>
                <a:off x="61325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4" name="Rectangle 816"/>
              <p:cNvSpPr>
                <a:spLocks noChangeArrowheads="1"/>
              </p:cNvSpPr>
              <p:nvPr/>
            </p:nvSpPr>
            <p:spPr bwMode="auto">
              <a:xfrm>
                <a:off x="6138862"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5" name="Rectangle 817"/>
              <p:cNvSpPr>
                <a:spLocks noChangeArrowheads="1"/>
              </p:cNvSpPr>
              <p:nvPr/>
            </p:nvSpPr>
            <p:spPr bwMode="auto">
              <a:xfrm>
                <a:off x="61452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6" name="Rectangle 818"/>
              <p:cNvSpPr>
                <a:spLocks noChangeArrowheads="1"/>
              </p:cNvSpPr>
              <p:nvPr/>
            </p:nvSpPr>
            <p:spPr bwMode="auto">
              <a:xfrm>
                <a:off x="614997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7" name="Rectangle 819"/>
              <p:cNvSpPr>
                <a:spLocks noChangeArrowheads="1"/>
              </p:cNvSpPr>
              <p:nvPr/>
            </p:nvSpPr>
            <p:spPr bwMode="auto">
              <a:xfrm>
                <a:off x="615632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8" name="Rectangle 820"/>
              <p:cNvSpPr>
                <a:spLocks noChangeArrowheads="1"/>
              </p:cNvSpPr>
              <p:nvPr/>
            </p:nvSpPr>
            <p:spPr bwMode="auto">
              <a:xfrm>
                <a:off x="6161087"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9" name="Freeform 821"/>
              <p:cNvSpPr>
                <a:spLocks/>
              </p:cNvSpPr>
              <p:nvPr/>
            </p:nvSpPr>
            <p:spPr bwMode="auto">
              <a:xfrm>
                <a:off x="6213475" y="2424113"/>
                <a:ext cx="6350" cy="4763"/>
              </a:xfrm>
              <a:custGeom>
                <a:avLst/>
                <a:gdLst>
                  <a:gd name="T0" fmla="*/ 0 w 9"/>
                  <a:gd name="T1" fmla="*/ 4 h 7"/>
                  <a:gd name="T2" fmla="*/ 0 w 9"/>
                  <a:gd name="T3" fmla="*/ 4 h 7"/>
                  <a:gd name="T4" fmla="*/ 1 w 9"/>
                  <a:gd name="T5" fmla="*/ 0 h 7"/>
                  <a:gd name="T6" fmla="*/ 3 w 9"/>
                  <a:gd name="T7" fmla="*/ 0 h 7"/>
                  <a:gd name="T8" fmla="*/ 3 w 9"/>
                  <a:gd name="T9" fmla="*/ 0 h 7"/>
                  <a:gd name="T10" fmla="*/ 7 w 9"/>
                  <a:gd name="T11" fmla="*/ 0 h 7"/>
                  <a:gd name="T12" fmla="*/ 9 w 9"/>
                  <a:gd name="T13" fmla="*/ 4 h 7"/>
                  <a:gd name="T14" fmla="*/ 9 w 9"/>
                  <a:gd name="T15" fmla="*/ 4 h 7"/>
                  <a:gd name="T16" fmla="*/ 7 w 9"/>
                  <a:gd name="T17" fmla="*/ 7 h 7"/>
                  <a:gd name="T18" fmla="*/ 3 w 9"/>
                  <a:gd name="T19" fmla="*/ 7 h 7"/>
                  <a:gd name="T20" fmla="*/ 3 w 9"/>
                  <a:gd name="T21" fmla="*/ 7 h 7"/>
                  <a:gd name="T22" fmla="*/ 1 w 9"/>
                  <a:gd name="T23" fmla="*/ 7 h 7"/>
                  <a:gd name="T24" fmla="*/ 0 w 9"/>
                  <a:gd name="T25" fmla="*/ 4 h 7"/>
                  <a:gd name="T26" fmla="*/ 0 w 9"/>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4"/>
                    </a:moveTo>
                    <a:lnTo>
                      <a:pt x="0" y="4"/>
                    </a:lnTo>
                    <a:lnTo>
                      <a:pt x="1" y="0"/>
                    </a:lnTo>
                    <a:lnTo>
                      <a:pt x="3" y="0"/>
                    </a:lnTo>
                    <a:lnTo>
                      <a:pt x="3" y="0"/>
                    </a:lnTo>
                    <a:lnTo>
                      <a:pt x="7" y="0"/>
                    </a:lnTo>
                    <a:lnTo>
                      <a:pt x="9" y="4"/>
                    </a:lnTo>
                    <a:lnTo>
                      <a:pt x="9" y="4"/>
                    </a:lnTo>
                    <a:lnTo>
                      <a:pt x="7" y="7"/>
                    </a:lnTo>
                    <a:lnTo>
                      <a:pt x="3" y="7"/>
                    </a:lnTo>
                    <a:lnTo>
                      <a:pt x="3" y="7"/>
                    </a:lnTo>
                    <a:lnTo>
                      <a:pt x="1" y="7"/>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0" name="Rectangle 822"/>
              <p:cNvSpPr>
                <a:spLocks noChangeArrowheads="1"/>
              </p:cNvSpPr>
              <p:nvPr/>
            </p:nvSpPr>
            <p:spPr bwMode="auto">
              <a:xfrm>
                <a:off x="6129337" y="2446338"/>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1" name="Rectangle 823"/>
              <p:cNvSpPr>
                <a:spLocks noChangeArrowheads="1"/>
              </p:cNvSpPr>
              <p:nvPr/>
            </p:nvSpPr>
            <p:spPr bwMode="auto">
              <a:xfrm>
                <a:off x="6132512" y="245110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2" name="Rectangle 824"/>
              <p:cNvSpPr>
                <a:spLocks noChangeArrowheads="1"/>
              </p:cNvSpPr>
              <p:nvPr/>
            </p:nvSpPr>
            <p:spPr bwMode="auto">
              <a:xfrm>
                <a:off x="6138862" y="245110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 name="Rectangle 825"/>
              <p:cNvSpPr>
                <a:spLocks noChangeArrowheads="1"/>
              </p:cNvSpPr>
              <p:nvPr/>
            </p:nvSpPr>
            <p:spPr bwMode="auto">
              <a:xfrm>
                <a:off x="6145212" y="245110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4" name="Rectangle 826"/>
              <p:cNvSpPr>
                <a:spLocks noChangeArrowheads="1"/>
              </p:cNvSpPr>
              <p:nvPr/>
            </p:nvSpPr>
            <p:spPr bwMode="auto">
              <a:xfrm>
                <a:off x="6149975" y="245110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5" name="Rectangle 827"/>
              <p:cNvSpPr>
                <a:spLocks noChangeArrowheads="1"/>
              </p:cNvSpPr>
              <p:nvPr/>
            </p:nvSpPr>
            <p:spPr bwMode="auto">
              <a:xfrm>
                <a:off x="6156325" y="245110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6" name="Rectangle 828"/>
              <p:cNvSpPr>
                <a:spLocks noChangeArrowheads="1"/>
              </p:cNvSpPr>
              <p:nvPr/>
            </p:nvSpPr>
            <p:spPr bwMode="auto">
              <a:xfrm>
                <a:off x="6161087" y="245110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7" name="Freeform 829"/>
              <p:cNvSpPr>
                <a:spLocks/>
              </p:cNvSpPr>
              <p:nvPr/>
            </p:nvSpPr>
            <p:spPr bwMode="auto">
              <a:xfrm>
                <a:off x="6213475" y="2455863"/>
                <a:ext cx="6350" cy="6350"/>
              </a:xfrm>
              <a:custGeom>
                <a:avLst/>
                <a:gdLst>
                  <a:gd name="T0" fmla="*/ 0 w 9"/>
                  <a:gd name="T1" fmla="*/ 3 h 7"/>
                  <a:gd name="T2" fmla="*/ 0 w 9"/>
                  <a:gd name="T3" fmla="*/ 3 h 7"/>
                  <a:gd name="T4" fmla="*/ 1 w 9"/>
                  <a:gd name="T5" fmla="*/ 1 h 7"/>
                  <a:gd name="T6" fmla="*/ 3 w 9"/>
                  <a:gd name="T7" fmla="*/ 0 h 7"/>
                  <a:gd name="T8" fmla="*/ 3 w 9"/>
                  <a:gd name="T9" fmla="*/ 0 h 7"/>
                  <a:gd name="T10" fmla="*/ 7 w 9"/>
                  <a:gd name="T11" fmla="*/ 1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1"/>
                    </a:lnTo>
                    <a:lnTo>
                      <a:pt x="3" y="0"/>
                    </a:lnTo>
                    <a:lnTo>
                      <a:pt x="3" y="0"/>
                    </a:lnTo>
                    <a:lnTo>
                      <a:pt x="7" y="1"/>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8" name="Rectangle 830"/>
              <p:cNvSpPr>
                <a:spLocks noChangeArrowheads="1"/>
              </p:cNvSpPr>
              <p:nvPr/>
            </p:nvSpPr>
            <p:spPr bwMode="auto">
              <a:xfrm>
                <a:off x="6129337" y="24812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9" name="Rectangle 831"/>
              <p:cNvSpPr>
                <a:spLocks noChangeArrowheads="1"/>
              </p:cNvSpPr>
              <p:nvPr/>
            </p:nvSpPr>
            <p:spPr bwMode="auto">
              <a:xfrm>
                <a:off x="6132512" y="248285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0" name="Rectangle 832"/>
              <p:cNvSpPr>
                <a:spLocks noChangeArrowheads="1"/>
              </p:cNvSpPr>
              <p:nvPr/>
            </p:nvSpPr>
            <p:spPr bwMode="auto">
              <a:xfrm>
                <a:off x="6138862" y="248285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 name="Rectangle 833"/>
              <p:cNvSpPr>
                <a:spLocks noChangeArrowheads="1"/>
              </p:cNvSpPr>
              <p:nvPr/>
            </p:nvSpPr>
            <p:spPr bwMode="auto">
              <a:xfrm>
                <a:off x="6145212" y="248285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 name="Rectangle 834"/>
              <p:cNvSpPr>
                <a:spLocks noChangeArrowheads="1"/>
              </p:cNvSpPr>
              <p:nvPr/>
            </p:nvSpPr>
            <p:spPr bwMode="auto">
              <a:xfrm>
                <a:off x="6149975" y="248285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 name="Rectangle 835"/>
              <p:cNvSpPr>
                <a:spLocks noChangeArrowheads="1"/>
              </p:cNvSpPr>
              <p:nvPr/>
            </p:nvSpPr>
            <p:spPr bwMode="auto">
              <a:xfrm>
                <a:off x="6156325" y="248285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 name="Rectangle 836"/>
              <p:cNvSpPr>
                <a:spLocks noChangeArrowheads="1"/>
              </p:cNvSpPr>
              <p:nvPr/>
            </p:nvSpPr>
            <p:spPr bwMode="auto">
              <a:xfrm>
                <a:off x="6161087" y="248285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 name="Freeform 837"/>
              <p:cNvSpPr>
                <a:spLocks/>
              </p:cNvSpPr>
              <p:nvPr/>
            </p:nvSpPr>
            <p:spPr bwMode="auto">
              <a:xfrm>
                <a:off x="6213475" y="2489200"/>
                <a:ext cx="6350" cy="4763"/>
              </a:xfrm>
              <a:custGeom>
                <a:avLst/>
                <a:gdLst>
                  <a:gd name="T0" fmla="*/ 0 w 9"/>
                  <a:gd name="T1" fmla="*/ 4 h 5"/>
                  <a:gd name="T2" fmla="*/ 0 w 9"/>
                  <a:gd name="T3" fmla="*/ 4 h 5"/>
                  <a:gd name="T4" fmla="*/ 1 w 9"/>
                  <a:gd name="T5" fmla="*/ 2 h 5"/>
                  <a:gd name="T6" fmla="*/ 3 w 9"/>
                  <a:gd name="T7" fmla="*/ 0 h 5"/>
                  <a:gd name="T8" fmla="*/ 3 w 9"/>
                  <a:gd name="T9" fmla="*/ 0 h 5"/>
                  <a:gd name="T10" fmla="*/ 7 w 9"/>
                  <a:gd name="T11" fmla="*/ 2 h 5"/>
                  <a:gd name="T12" fmla="*/ 9 w 9"/>
                  <a:gd name="T13" fmla="*/ 4 h 5"/>
                  <a:gd name="T14" fmla="*/ 9 w 9"/>
                  <a:gd name="T15" fmla="*/ 4 h 5"/>
                  <a:gd name="T16" fmla="*/ 7 w 9"/>
                  <a:gd name="T17" fmla="*/ 5 h 5"/>
                  <a:gd name="T18" fmla="*/ 3 w 9"/>
                  <a:gd name="T19" fmla="*/ 5 h 5"/>
                  <a:gd name="T20" fmla="*/ 3 w 9"/>
                  <a:gd name="T21" fmla="*/ 5 h 5"/>
                  <a:gd name="T22" fmla="*/ 1 w 9"/>
                  <a:gd name="T23" fmla="*/ 5 h 5"/>
                  <a:gd name="T24" fmla="*/ 0 w 9"/>
                  <a:gd name="T25" fmla="*/ 4 h 5"/>
                  <a:gd name="T26" fmla="*/ 0 w 9"/>
                  <a:gd name="T2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5">
                    <a:moveTo>
                      <a:pt x="0" y="4"/>
                    </a:moveTo>
                    <a:lnTo>
                      <a:pt x="0" y="4"/>
                    </a:lnTo>
                    <a:lnTo>
                      <a:pt x="1" y="2"/>
                    </a:lnTo>
                    <a:lnTo>
                      <a:pt x="3" y="0"/>
                    </a:lnTo>
                    <a:lnTo>
                      <a:pt x="3" y="0"/>
                    </a:lnTo>
                    <a:lnTo>
                      <a:pt x="7" y="2"/>
                    </a:lnTo>
                    <a:lnTo>
                      <a:pt x="9" y="4"/>
                    </a:lnTo>
                    <a:lnTo>
                      <a:pt x="9" y="4"/>
                    </a:lnTo>
                    <a:lnTo>
                      <a:pt x="7" y="5"/>
                    </a:lnTo>
                    <a:lnTo>
                      <a:pt x="3" y="5"/>
                    </a:lnTo>
                    <a:lnTo>
                      <a:pt x="3" y="5"/>
                    </a:lnTo>
                    <a:lnTo>
                      <a:pt x="1" y="5"/>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 name="Rectangle 838"/>
              <p:cNvSpPr>
                <a:spLocks noChangeArrowheads="1"/>
              </p:cNvSpPr>
              <p:nvPr/>
            </p:nvSpPr>
            <p:spPr bwMode="auto">
              <a:xfrm>
                <a:off x="6129337" y="2511425"/>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7" name="Rectangle 839"/>
              <p:cNvSpPr>
                <a:spLocks noChangeArrowheads="1"/>
              </p:cNvSpPr>
              <p:nvPr/>
            </p:nvSpPr>
            <p:spPr bwMode="auto">
              <a:xfrm>
                <a:off x="6132512" y="25146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8" name="Rectangle 840"/>
              <p:cNvSpPr>
                <a:spLocks noChangeArrowheads="1"/>
              </p:cNvSpPr>
              <p:nvPr/>
            </p:nvSpPr>
            <p:spPr bwMode="auto">
              <a:xfrm>
                <a:off x="6138862" y="25146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9" name="Rectangle 841"/>
              <p:cNvSpPr>
                <a:spLocks noChangeArrowheads="1"/>
              </p:cNvSpPr>
              <p:nvPr/>
            </p:nvSpPr>
            <p:spPr bwMode="auto">
              <a:xfrm>
                <a:off x="6145212" y="25146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0" name="Rectangle 842"/>
              <p:cNvSpPr>
                <a:spLocks noChangeArrowheads="1"/>
              </p:cNvSpPr>
              <p:nvPr/>
            </p:nvSpPr>
            <p:spPr bwMode="auto">
              <a:xfrm>
                <a:off x="6149975" y="25146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1" name="Rectangle 843"/>
              <p:cNvSpPr>
                <a:spLocks noChangeArrowheads="1"/>
              </p:cNvSpPr>
              <p:nvPr/>
            </p:nvSpPr>
            <p:spPr bwMode="auto">
              <a:xfrm>
                <a:off x="6156325" y="25146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2" name="Rectangle 844"/>
              <p:cNvSpPr>
                <a:spLocks noChangeArrowheads="1"/>
              </p:cNvSpPr>
              <p:nvPr/>
            </p:nvSpPr>
            <p:spPr bwMode="auto">
              <a:xfrm>
                <a:off x="6161087" y="25146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3" name="Freeform 845"/>
              <p:cNvSpPr>
                <a:spLocks/>
              </p:cNvSpPr>
              <p:nvPr/>
            </p:nvSpPr>
            <p:spPr bwMode="auto">
              <a:xfrm>
                <a:off x="6213475" y="2520950"/>
                <a:ext cx="6350" cy="6350"/>
              </a:xfrm>
              <a:custGeom>
                <a:avLst/>
                <a:gdLst>
                  <a:gd name="T0" fmla="*/ 0 w 9"/>
                  <a:gd name="T1" fmla="*/ 6 h 9"/>
                  <a:gd name="T2" fmla="*/ 0 w 9"/>
                  <a:gd name="T3" fmla="*/ 6 h 9"/>
                  <a:gd name="T4" fmla="*/ 1 w 9"/>
                  <a:gd name="T5" fmla="*/ 2 h 9"/>
                  <a:gd name="T6" fmla="*/ 3 w 9"/>
                  <a:gd name="T7" fmla="*/ 0 h 9"/>
                  <a:gd name="T8" fmla="*/ 3 w 9"/>
                  <a:gd name="T9" fmla="*/ 0 h 9"/>
                  <a:gd name="T10" fmla="*/ 7 w 9"/>
                  <a:gd name="T11" fmla="*/ 2 h 9"/>
                  <a:gd name="T12" fmla="*/ 9 w 9"/>
                  <a:gd name="T13" fmla="*/ 6 h 9"/>
                  <a:gd name="T14" fmla="*/ 9 w 9"/>
                  <a:gd name="T15" fmla="*/ 6 h 9"/>
                  <a:gd name="T16" fmla="*/ 7 w 9"/>
                  <a:gd name="T17" fmla="*/ 8 h 9"/>
                  <a:gd name="T18" fmla="*/ 3 w 9"/>
                  <a:gd name="T19" fmla="*/ 9 h 9"/>
                  <a:gd name="T20" fmla="*/ 3 w 9"/>
                  <a:gd name="T21" fmla="*/ 9 h 9"/>
                  <a:gd name="T22" fmla="*/ 1 w 9"/>
                  <a:gd name="T23" fmla="*/ 8 h 9"/>
                  <a:gd name="T24" fmla="*/ 0 w 9"/>
                  <a:gd name="T25" fmla="*/ 6 h 9"/>
                  <a:gd name="T26" fmla="*/ 0 w 9"/>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6"/>
                    </a:moveTo>
                    <a:lnTo>
                      <a:pt x="0" y="6"/>
                    </a:lnTo>
                    <a:lnTo>
                      <a:pt x="1" y="2"/>
                    </a:lnTo>
                    <a:lnTo>
                      <a:pt x="3" y="0"/>
                    </a:lnTo>
                    <a:lnTo>
                      <a:pt x="3" y="0"/>
                    </a:lnTo>
                    <a:lnTo>
                      <a:pt x="7" y="2"/>
                    </a:lnTo>
                    <a:lnTo>
                      <a:pt x="9" y="6"/>
                    </a:lnTo>
                    <a:lnTo>
                      <a:pt x="9" y="6"/>
                    </a:lnTo>
                    <a:lnTo>
                      <a:pt x="7" y="8"/>
                    </a:lnTo>
                    <a:lnTo>
                      <a:pt x="3" y="9"/>
                    </a:lnTo>
                    <a:lnTo>
                      <a:pt x="3" y="9"/>
                    </a:lnTo>
                    <a:lnTo>
                      <a:pt x="1" y="8"/>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4" name="Rectangle 846"/>
              <p:cNvSpPr>
                <a:spLocks noChangeArrowheads="1"/>
              </p:cNvSpPr>
              <p:nvPr/>
            </p:nvSpPr>
            <p:spPr bwMode="auto">
              <a:xfrm>
                <a:off x="6129337" y="25447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5" name="Rectangle 847"/>
              <p:cNvSpPr>
                <a:spLocks noChangeArrowheads="1"/>
              </p:cNvSpPr>
              <p:nvPr/>
            </p:nvSpPr>
            <p:spPr bwMode="auto">
              <a:xfrm>
                <a:off x="61325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6" name="Rectangle 848"/>
              <p:cNvSpPr>
                <a:spLocks noChangeArrowheads="1"/>
              </p:cNvSpPr>
              <p:nvPr/>
            </p:nvSpPr>
            <p:spPr bwMode="auto">
              <a:xfrm>
                <a:off x="6138862"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7" name="Rectangle 849"/>
              <p:cNvSpPr>
                <a:spLocks noChangeArrowheads="1"/>
              </p:cNvSpPr>
              <p:nvPr/>
            </p:nvSpPr>
            <p:spPr bwMode="auto">
              <a:xfrm>
                <a:off x="61452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8" name="Rectangle 850"/>
              <p:cNvSpPr>
                <a:spLocks noChangeArrowheads="1"/>
              </p:cNvSpPr>
              <p:nvPr/>
            </p:nvSpPr>
            <p:spPr bwMode="auto">
              <a:xfrm>
                <a:off x="614997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9" name="Rectangle 851"/>
              <p:cNvSpPr>
                <a:spLocks noChangeArrowheads="1"/>
              </p:cNvSpPr>
              <p:nvPr/>
            </p:nvSpPr>
            <p:spPr bwMode="auto">
              <a:xfrm>
                <a:off x="615632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0" name="Rectangle 852"/>
              <p:cNvSpPr>
                <a:spLocks noChangeArrowheads="1"/>
              </p:cNvSpPr>
              <p:nvPr/>
            </p:nvSpPr>
            <p:spPr bwMode="auto">
              <a:xfrm>
                <a:off x="6161087"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1" name="Freeform 853"/>
              <p:cNvSpPr>
                <a:spLocks/>
              </p:cNvSpPr>
              <p:nvPr/>
            </p:nvSpPr>
            <p:spPr bwMode="auto">
              <a:xfrm>
                <a:off x="6213475" y="2554288"/>
                <a:ext cx="6350" cy="6350"/>
              </a:xfrm>
              <a:custGeom>
                <a:avLst/>
                <a:gdLst>
                  <a:gd name="T0" fmla="*/ 0 w 9"/>
                  <a:gd name="T1" fmla="*/ 3 h 7"/>
                  <a:gd name="T2" fmla="*/ 0 w 9"/>
                  <a:gd name="T3" fmla="*/ 3 h 7"/>
                  <a:gd name="T4" fmla="*/ 1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1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0"/>
                    </a:lnTo>
                    <a:lnTo>
                      <a:pt x="3" y="0"/>
                    </a:lnTo>
                    <a:lnTo>
                      <a:pt x="3" y="0"/>
                    </a:lnTo>
                    <a:lnTo>
                      <a:pt x="7" y="0"/>
                    </a:lnTo>
                    <a:lnTo>
                      <a:pt x="9" y="3"/>
                    </a:lnTo>
                    <a:lnTo>
                      <a:pt x="9" y="3"/>
                    </a:lnTo>
                    <a:lnTo>
                      <a:pt x="7" y="5"/>
                    </a:lnTo>
                    <a:lnTo>
                      <a:pt x="3" y="7"/>
                    </a:lnTo>
                    <a:lnTo>
                      <a:pt x="3" y="7"/>
                    </a:lnTo>
                    <a:lnTo>
                      <a:pt x="1"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2" name="Freeform 854"/>
              <p:cNvSpPr>
                <a:spLocks/>
              </p:cNvSpPr>
              <p:nvPr/>
            </p:nvSpPr>
            <p:spPr bwMode="auto">
              <a:xfrm>
                <a:off x="5808662" y="2195513"/>
                <a:ext cx="422275" cy="288925"/>
              </a:xfrm>
              <a:custGeom>
                <a:avLst/>
                <a:gdLst>
                  <a:gd name="T0" fmla="*/ 527 w 530"/>
                  <a:gd name="T1" fmla="*/ 361 h 365"/>
                  <a:gd name="T2" fmla="*/ 458 w 530"/>
                  <a:gd name="T3" fmla="*/ 356 h 365"/>
                  <a:gd name="T4" fmla="*/ 395 w 530"/>
                  <a:gd name="T5" fmla="*/ 336 h 365"/>
                  <a:gd name="T6" fmla="*/ 336 w 530"/>
                  <a:gd name="T7" fmla="*/ 303 h 365"/>
                  <a:gd name="T8" fmla="*/ 284 w 530"/>
                  <a:gd name="T9" fmla="*/ 260 h 365"/>
                  <a:gd name="T10" fmla="*/ 260 w 530"/>
                  <a:gd name="T11" fmla="*/ 235 h 365"/>
                  <a:gd name="T12" fmla="*/ 223 w 530"/>
                  <a:gd name="T13" fmla="*/ 178 h 365"/>
                  <a:gd name="T14" fmla="*/ 196 w 530"/>
                  <a:gd name="T15" fmla="*/ 116 h 365"/>
                  <a:gd name="T16" fmla="*/ 183 w 530"/>
                  <a:gd name="T17" fmla="*/ 50 h 365"/>
                  <a:gd name="T18" fmla="*/ 181 w 530"/>
                  <a:gd name="T19" fmla="*/ 16 h 365"/>
                  <a:gd name="T20" fmla="*/ 266 w 530"/>
                  <a:gd name="T21" fmla="*/ 16 h 365"/>
                  <a:gd name="T22" fmla="*/ 402 w 530"/>
                  <a:gd name="T23" fmla="*/ 14 h 365"/>
                  <a:gd name="T24" fmla="*/ 491 w 530"/>
                  <a:gd name="T25" fmla="*/ 10 h 365"/>
                  <a:gd name="T26" fmla="*/ 528 w 530"/>
                  <a:gd name="T27" fmla="*/ 3 h 365"/>
                  <a:gd name="T28" fmla="*/ 530 w 530"/>
                  <a:gd name="T29" fmla="*/ 1 h 365"/>
                  <a:gd name="T30" fmla="*/ 527 w 530"/>
                  <a:gd name="T31" fmla="*/ 0 h 365"/>
                  <a:gd name="T32" fmla="*/ 521 w 530"/>
                  <a:gd name="T33" fmla="*/ 0 h 365"/>
                  <a:gd name="T34" fmla="*/ 519 w 530"/>
                  <a:gd name="T35" fmla="*/ 1 h 365"/>
                  <a:gd name="T36" fmla="*/ 501 w 530"/>
                  <a:gd name="T37" fmla="*/ 5 h 365"/>
                  <a:gd name="T38" fmla="*/ 374 w 530"/>
                  <a:gd name="T39" fmla="*/ 10 h 365"/>
                  <a:gd name="T40" fmla="*/ 266 w 530"/>
                  <a:gd name="T41" fmla="*/ 10 h 365"/>
                  <a:gd name="T42" fmla="*/ 79 w 530"/>
                  <a:gd name="T43" fmla="*/ 7 h 365"/>
                  <a:gd name="T44" fmla="*/ 11 w 530"/>
                  <a:gd name="T45" fmla="*/ 1 h 365"/>
                  <a:gd name="T46" fmla="*/ 9 w 530"/>
                  <a:gd name="T47" fmla="*/ 0 h 365"/>
                  <a:gd name="T48" fmla="*/ 5 w 530"/>
                  <a:gd name="T49" fmla="*/ 0 h 365"/>
                  <a:gd name="T50" fmla="*/ 0 w 530"/>
                  <a:gd name="T51" fmla="*/ 1 h 365"/>
                  <a:gd name="T52" fmla="*/ 0 w 530"/>
                  <a:gd name="T53" fmla="*/ 3 h 365"/>
                  <a:gd name="T54" fmla="*/ 14 w 530"/>
                  <a:gd name="T55" fmla="*/ 7 h 365"/>
                  <a:gd name="T56" fmla="*/ 109 w 530"/>
                  <a:gd name="T57" fmla="*/ 14 h 365"/>
                  <a:gd name="T58" fmla="*/ 169 w 530"/>
                  <a:gd name="T59" fmla="*/ 14 h 365"/>
                  <a:gd name="T60" fmla="*/ 176 w 530"/>
                  <a:gd name="T61" fmla="*/ 84 h 365"/>
                  <a:gd name="T62" fmla="*/ 196 w 530"/>
                  <a:gd name="T63" fmla="*/ 149 h 365"/>
                  <a:gd name="T64" fmla="*/ 226 w 530"/>
                  <a:gd name="T65" fmla="*/ 208 h 365"/>
                  <a:gd name="T66" fmla="*/ 271 w 530"/>
                  <a:gd name="T67" fmla="*/ 262 h 365"/>
                  <a:gd name="T68" fmla="*/ 296 w 530"/>
                  <a:gd name="T69" fmla="*/ 285 h 365"/>
                  <a:gd name="T70" fmla="*/ 356 w 530"/>
                  <a:gd name="T71" fmla="*/ 323 h 365"/>
                  <a:gd name="T72" fmla="*/ 420 w 530"/>
                  <a:gd name="T73" fmla="*/ 350 h 365"/>
                  <a:gd name="T74" fmla="*/ 489 w 530"/>
                  <a:gd name="T75" fmla="*/ 363 h 365"/>
                  <a:gd name="T76" fmla="*/ 527 w 530"/>
                  <a:gd name="T77" fmla="*/ 365 h 365"/>
                  <a:gd name="T78" fmla="*/ 530 w 530"/>
                  <a:gd name="T79" fmla="*/ 363 h 365"/>
                  <a:gd name="T80" fmla="*/ 530 w 530"/>
                  <a:gd name="T81" fmla="*/ 363 h 365"/>
                  <a:gd name="T82" fmla="*/ 527 w 530"/>
                  <a:gd name="T83" fmla="*/ 361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0" h="365">
                    <a:moveTo>
                      <a:pt x="527" y="361"/>
                    </a:moveTo>
                    <a:lnTo>
                      <a:pt x="527" y="361"/>
                    </a:lnTo>
                    <a:lnTo>
                      <a:pt x="492" y="359"/>
                    </a:lnTo>
                    <a:lnTo>
                      <a:pt x="458" y="356"/>
                    </a:lnTo>
                    <a:lnTo>
                      <a:pt x="426" y="347"/>
                    </a:lnTo>
                    <a:lnTo>
                      <a:pt x="395" y="336"/>
                    </a:lnTo>
                    <a:lnTo>
                      <a:pt x="365" y="321"/>
                    </a:lnTo>
                    <a:lnTo>
                      <a:pt x="336" y="303"/>
                    </a:lnTo>
                    <a:lnTo>
                      <a:pt x="309" y="284"/>
                    </a:lnTo>
                    <a:lnTo>
                      <a:pt x="284" y="260"/>
                    </a:lnTo>
                    <a:lnTo>
                      <a:pt x="284" y="260"/>
                    </a:lnTo>
                    <a:lnTo>
                      <a:pt x="260" y="235"/>
                    </a:lnTo>
                    <a:lnTo>
                      <a:pt x="239" y="208"/>
                    </a:lnTo>
                    <a:lnTo>
                      <a:pt x="223" y="178"/>
                    </a:lnTo>
                    <a:lnTo>
                      <a:pt x="208" y="149"/>
                    </a:lnTo>
                    <a:lnTo>
                      <a:pt x="196" y="116"/>
                    </a:lnTo>
                    <a:lnTo>
                      <a:pt x="187" y="84"/>
                    </a:lnTo>
                    <a:lnTo>
                      <a:pt x="183" y="50"/>
                    </a:lnTo>
                    <a:lnTo>
                      <a:pt x="181" y="16"/>
                    </a:lnTo>
                    <a:lnTo>
                      <a:pt x="181" y="16"/>
                    </a:lnTo>
                    <a:lnTo>
                      <a:pt x="266" y="16"/>
                    </a:lnTo>
                    <a:lnTo>
                      <a:pt x="266" y="16"/>
                    </a:lnTo>
                    <a:lnTo>
                      <a:pt x="313" y="16"/>
                    </a:lnTo>
                    <a:lnTo>
                      <a:pt x="402" y="14"/>
                    </a:lnTo>
                    <a:lnTo>
                      <a:pt x="449" y="12"/>
                    </a:lnTo>
                    <a:lnTo>
                      <a:pt x="491" y="10"/>
                    </a:lnTo>
                    <a:lnTo>
                      <a:pt x="519" y="7"/>
                    </a:lnTo>
                    <a:lnTo>
                      <a:pt x="528" y="3"/>
                    </a:lnTo>
                    <a:lnTo>
                      <a:pt x="530" y="1"/>
                    </a:lnTo>
                    <a:lnTo>
                      <a:pt x="530" y="1"/>
                    </a:lnTo>
                    <a:lnTo>
                      <a:pt x="530" y="0"/>
                    </a:lnTo>
                    <a:lnTo>
                      <a:pt x="527" y="0"/>
                    </a:lnTo>
                    <a:lnTo>
                      <a:pt x="527" y="0"/>
                    </a:lnTo>
                    <a:lnTo>
                      <a:pt x="521" y="0"/>
                    </a:lnTo>
                    <a:lnTo>
                      <a:pt x="519" y="1"/>
                    </a:lnTo>
                    <a:lnTo>
                      <a:pt x="519" y="1"/>
                    </a:lnTo>
                    <a:lnTo>
                      <a:pt x="514" y="3"/>
                    </a:lnTo>
                    <a:lnTo>
                      <a:pt x="501" y="5"/>
                    </a:lnTo>
                    <a:lnTo>
                      <a:pt x="451" y="7"/>
                    </a:lnTo>
                    <a:lnTo>
                      <a:pt x="374" y="10"/>
                    </a:lnTo>
                    <a:lnTo>
                      <a:pt x="266" y="10"/>
                    </a:lnTo>
                    <a:lnTo>
                      <a:pt x="266" y="10"/>
                    </a:lnTo>
                    <a:lnTo>
                      <a:pt x="158" y="10"/>
                    </a:lnTo>
                    <a:lnTo>
                      <a:pt x="79" y="7"/>
                    </a:lnTo>
                    <a:lnTo>
                      <a:pt x="30" y="5"/>
                    </a:lnTo>
                    <a:lnTo>
                      <a:pt x="11" y="1"/>
                    </a:lnTo>
                    <a:lnTo>
                      <a:pt x="11" y="1"/>
                    </a:lnTo>
                    <a:lnTo>
                      <a:pt x="9" y="0"/>
                    </a:lnTo>
                    <a:lnTo>
                      <a:pt x="5" y="0"/>
                    </a:lnTo>
                    <a:lnTo>
                      <a:pt x="5" y="0"/>
                    </a:lnTo>
                    <a:lnTo>
                      <a:pt x="2" y="0"/>
                    </a:lnTo>
                    <a:lnTo>
                      <a:pt x="0" y="1"/>
                    </a:lnTo>
                    <a:lnTo>
                      <a:pt x="0" y="1"/>
                    </a:lnTo>
                    <a:lnTo>
                      <a:pt x="0" y="3"/>
                    </a:lnTo>
                    <a:lnTo>
                      <a:pt x="3" y="5"/>
                    </a:lnTo>
                    <a:lnTo>
                      <a:pt x="14" y="7"/>
                    </a:lnTo>
                    <a:lnTo>
                      <a:pt x="55" y="10"/>
                    </a:lnTo>
                    <a:lnTo>
                      <a:pt x="109" y="14"/>
                    </a:lnTo>
                    <a:lnTo>
                      <a:pt x="169" y="14"/>
                    </a:lnTo>
                    <a:lnTo>
                      <a:pt x="169" y="14"/>
                    </a:lnTo>
                    <a:lnTo>
                      <a:pt x="171" y="50"/>
                    </a:lnTo>
                    <a:lnTo>
                      <a:pt x="176" y="84"/>
                    </a:lnTo>
                    <a:lnTo>
                      <a:pt x="183" y="116"/>
                    </a:lnTo>
                    <a:lnTo>
                      <a:pt x="196" y="149"/>
                    </a:lnTo>
                    <a:lnTo>
                      <a:pt x="210" y="179"/>
                    </a:lnTo>
                    <a:lnTo>
                      <a:pt x="226" y="208"/>
                    </a:lnTo>
                    <a:lnTo>
                      <a:pt x="248" y="235"/>
                    </a:lnTo>
                    <a:lnTo>
                      <a:pt x="271" y="262"/>
                    </a:lnTo>
                    <a:lnTo>
                      <a:pt x="271" y="262"/>
                    </a:lnTo>
                    <a:lnTo>
                      <a:pt x="296" y="285"/>
                    </a:lnTo>
                    <a:lnTo>
                      <a:pt x="325" y="305"/>
                    </a:lnTo>
                    <a:lnTo>
                      <a:pt x="356" y="323"/>
                    </a:lnTo>
                    <a:lnTo>
                      <a:pt x="386" y="339"/>
                    </a:lnTo>
                    <a:lnTo>
                      <a:pt x="420" y="350"/>
                    </a:lnTo>
                    <a:lnTo>
                      <a:pt x="455" y="359"/>
                    </a:lnTo>
                    <a:lnTo>
                      <a:pt x="489" y="363"/>
                    </a:lnTo>
                    <a:lnTo>
                      <a:pt x="527" y="365"/>
                    </a:lnTo>
                    <a:lnTo>
                      <a:pt x="527" y="365"/>
                    </a:lnTo>
                    <a:lnTo>
                      <a:pt x="530" y="365"/>
                    </a:lnTo>
                    <a:lnTo>
                      <a:pt x="530" y="363"/>
                    </a:lnTo>
                    <a:lnTo>
                      <a:pt x="530" y="363"/>
                    </a:lnTo>
                    <a:lnTo>
                      <a:pt x="530" y="363"/>
                    </a:lnTo>
                    <a:lnTo>
                      <a:pt x="527" y="361"/>
                    </a:lnTo>
                    <a:lnTo>
                      <a:pt x="527" y="361"/>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8892209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9" y="1209973"/>
            <a:ext cx="10056812" cy="1071062"/>
          </a:xfrm>
        </p:spPr>
        <p:txBody>
          <a:bodyPr/>
          <a:lstStyle/>
          <a:p>
            <a:r>
              <a:rPr lang="en-US" dirty="0" smtClean="0"/>
              <a:t>Backup and Restore</a:t>
            </a:r>
            <a:endParaRPr lang="en-US" dirty="0"/>
          </a:p>
        </p:txBody>
      </p:sp>
      <p:sp>
        <p:nvSpPr>
          <p:cNvPr id="8"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smtClean="0"/>
              <a:t>Backing up data and </a:t>
            </a:r>
            <a:r>
              <a:rPr lang="en-US" dirty="0" smtClean="0"/>
              <a:t>logs</a:t>
            </a:r>
          </a:p>
          <a:p>
            <a:pPr lvl="0"/>
            <a:r>
              <a:rPr lang="en-US" dirty="0" smtClean="0"/>
              <a:t>R</a:t>
            </a:r>
            <a:r>
              <a:rPr lang="en-US" dirty="0" smtClean="0"/>
              <a:t>estoring </a:t>
            </a:r>
            <a:r>
              <a:rPr lang="en-US" dirty="0" smtClean="0"/>
              <a:t>to a point in time</a:t>
            </a:r>
            <a:endParaRPr lang="en-US" dirty="0"/>
          </a:p>
        </p:txBody>
      </p:sp>
    </p:spTree>
    <p:extLst>
      <p:ext uri="{BB962C8B-B14F-4D97-AF65-F5344CB8AC3E}">
        <p14:creationId xmlns:p14="http://schemas.microsoft.com/office/powerpoint/2010/main" val="73690747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p:cNvSpPr>
            <a:spLocks noGrp="1"/>
          </p:cNvSpPr>
          <p:nvPr>
            <p:ph type="body" sz="quarter" idx="12"/>
          </p:nvPr>
        </p:nvSpPr>
        <p:spPr>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Chris Randall and Graeme Malcolm</a:t>
            </a:r>
          </a:p>
        </p:txBody>
      </p:sp>
      <p:sp>
        <p:nvSpPr>
          <p:cNvPr id="17" name="Title 1"/>
          <p:cNvSpPr>
            <a:spLocks noGrp="1"/>
          </p:cNvSpPr>
          <p:nvPr>
            <p:ph type="title"/>
          </p:nvPr>
        </p:nvSpPr>
        <p:spPr>
          <a:noFill/>
        </p:spPr>
        <p:txBody>
          <a:bodyPr lIns="91440" tIns="91440" rIns="91440" bIns="91440" anchor="t" anchorCtr="0">
            <a:normAutofit/>
          </a:bodyPr>
          <a:lstStyle>
            <a:lvl1pPr>
              <a:defRPr sz="6000" spc="-80" baseline="0">
                <a:solidFill>
                  <a:srgbClr val="0072C6"/>
                </a:solidFill>
              </a:defRPr>
            </a:lvl1pPr>
          </a:lstStyle>
          <a:p>
            <a:r>
              <a:rPr lang="en-US" dirty="0" smtClean="0"/>
              <a:t>Security</a:t>
            </a:r>
            <a:endParaRPr lang="en-US" dirty="0"/>
          </a:p>
        </p:txBody>
      </p:sp>
    </p:spTree>
    <p:extLst>
      <p:ext uri="{BB962C8B-B14F-4D97-AF65-F5344CB8AC3E}">
        <p14:creationId xmlns:p14="http://schemas.microsoft.com/office/powerpoint/2010/main" val="14709494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a53d73d2-368b-429e-b817-1324eec1382c" Revision="1" Stencil="7276b9ef-3953-4dce-a89b-ed85f20b8b93" StencilVersion="1.0"/>
</Control>
</file>

<file path=customXml/item10.xml><?xml version="1.0" encoding="utf-8"?>
<Control xmlns="http://schemas.microsoft.com/VisualStudio/2011/storyboarding/control">
  <Id Name="d69996e1-3d61-4686-9b63-f1b855c596ab" Revision="1" Stencil="7276b9ef-3953-4dce-a89b-ed85f20b8b93" StencilVersion="1.0"/>
</Control>
</file>

<file path=customXml/item11.xml><?xml version="1.0" encoding="utf-8"?>
<Control xmlns="http://schemas.microsoft.com/VisualStudio/2011/storyboarding/control">
  <Id Name="a2191c86-fc50-4add-948c-129f6b5a88d8" Revision="1" Stencil="7276b9ef-3953-4dce-a89b-ed85f20b8b93" StencilVersion="1.0"/>
</Control>
</file>

<file path=customXml/item12.xml><?xml version="1.0" encoding="utf-8"?>
<Control xmlns="http://schemas.microsoft.com/VisualStudio/2011/storyboarding/control">
  <Id Name="369f9055-6b6c-48b9-9320-5df2d46c430a" Revision="1" Stencil="7276b9ef-3953-4dce-a89b-ed85f20b8b93" StencilVersion="1.0"/>
</Control>
</file>

<file path=customXml/item13.xml><?xml version="1.0" encoding="utf-8"?>
<Control xmlns="http://schemas.microsoft.com/VisualStudio/2011/storyboarding/control">
  <Id Name="a2191c86-fc50-4add-948c-129f6b5a88d8" Revision="1" Stencil="7276b9ef-3953-4dce-a89b-ed85f20b8b93" StencilVersion="1.0"/>
</Control>
</file>

<file path=customXml/item14.xml><?xml version="1.0" encoding="utf-8"?>
<Control xmlns="http://schemas.microsoft.com/VisualStudio/2011/storyboarding/control">
  <Id Name="a53d73d2-368b-429e-b817-1324eec1382c" Revision="1" Stencil="7276b9ef-3953-4dce-a89b-ed85f20b8b93" StencilVersion="1.0"/>
</Control>
</file>

<file path=customXml/item15.xml><?xml version="1.0" encoding="utf-8"?>
<Control xmlns="http://schemas.microsoft.com/VisualStudio/2011/storyboarding/control">
  <Id Name="fb22c541-ded0-47fa-8877-83a4c2d16227" Revision="1" Stencil="7276b9ef-3953-4dce-a89b-ed85f20b8b93" StencilVersion="1.0"/>
</Control>
</file>

<file path=customXml/item16.xml><?xml version="1.0" encoding="utf-8"?>
<Control xmlns="http://schemas.microsoft.com/VisualStudio/2011/storyboarding/control">
  <Id Name="fb22c541-ded0-47fa-8877-83a4c2d16227" Revision="1" Stencil="7276b9ef-3953-4dce-a89b-ed85f20b8b93" StencilVersion="1.0"/>
</Control>
</file>

<file path=customXml/item17.xml><?xml version="1.0" encoding="utf-8"?>
<Control xmlns="http://schemas.microsoft.com/VisualStudio/2011/storyboarding/control">
  <Id Name="d69996e1-3d61-4686-9b63-f1b855c596ab" Revision="1" Stencil="7276b9ef-3953-4dce-a89b-ed85f20b8b93" StencilVersion="1.0"/>
</Control>
</file>

<file path=customXml/item18.xml><?xml version="1.0" encoding="utf-8"?>
<Control xmlns="http://schemas.microsoft.com/VisualStudio/2011/storyboarding/control">
  <Id Name="fb22c541-ded0-47fa-8877-83a4c2d16227" Revision="1" Stencil="7276b9ef-3953-4dce-a89b-ed85f20b8b93" StencilVersion="1.0"/>
</Control>
</file>

<file path=customXml/item19.xml><?xml version="1.0" encoding="utf-8"?>
<Control xmlns="http://schemas.microsoft.com/VisualStudio/2011/storyboarding/control">
  <Id Name="369f9055-6b6c-48b9-9320-5df2d46c430a" Revision="1" Stencil="7276b9ef-3953-4dce-a89b-ed85f20b8b93" StencilVersion="1.0"/>
</Control>
</file>

<file path=customXml/item2.xml><?xml version="1.0" encoding="utf-8"?>
<Control xmlns="http://schemas.microsoft.com/VisualStudio/2011/storyboarding/control">
  <Id Name="369f9055-6b6c-48b9-9320-5df2d46c430a" Revision="1" Stencil="7276b9ef-3953-4dce-a89b-ed85f20b8b93" StencilVersion="1.0"/>
</Control>
</file>

<file path=customXml/item20.xml><?xml version="1.0" encoding="utf-8"?>
<Control xmlns="http://schemas.microsoft.com/VisualStudio/2011/storyboarding/control">
  <Id Name="d69996e1-3d61-4686-9b63-f1b855c596ab" Revision="1" Stencil="7276b9ef-3953-4dce-a89b-ed85f20b8b93" StencilVersion="1.0"/>
</Control>
</file>

<file path=customXml/item21.xml><?xml version="1.0" encoding="utf-8"?>
<Control xmlns="http://schemas.microsoft.com/VisualStudio/2011/storyboarding/control">
  <Id Name="a53d73d2-368b-429e-b817-1324eec1382c" Revision="1" Stencil="7276b9ef-3953-4dce-a89b-ed85f20b8b93" StencilVersion="1.0"/>
</Control>
</file>

<file path=customXml/item22.xml><?xml version="1.0" encoding="utf-8"?>
<?mso-contentType ?>
<FormTemplates xmlns="http://schemas.microsoft.com/sharepoint/v3/contenttype/forms">
  <Display>DocumentLibraryForm</Display>
  <Edit>DocumentLibraryForm</Edit>
  <New>DocumentLibraryForm</New>
</FormTemplates>
</file>

<file path=customXml/item23.xml><?xml version="1.0" encoding="utf-8"?>
<Control xmlns="http://schemas.microsoft.com/VisualStudio/2011/storyboarding/control">
  <Id Name="d69996e1-3d61-4686-9b63-f1b855c596ab" Revision="1" Stencil="7276b9ef-3953-4dce-a89b-ed85f20b8b93" StencilVersion="1.0"/>
</Control>
</file>

<file path=customXml/item24.xml><?xml version="1.0" encoding="utf-8"?>
<Control xmlns="http://schemas.microsoft.com/VisualStudio/2011/storyboarding/control">
  <Id Name="a2191c86-fc50-4add-948c-129f6b5a88d8" Revision="1" Stencil="7276b9ef-3953-4dce-a89b-ed85f20b8b93" StencilVersion="1.0"/>
</Control>
</file>

<file path=customXml/item25.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6.xml><?xml version="1.0" encoding="utf-8"?>
<Control xmlns="http://schemas.microsoft.com/VisualStudio/2011/storyboarding/control">
  <Id Name="369f9055-6b6c-48b9-9320-5df2d46c430a" Revision="1" Stencil="7276b9ef-3953-4dce-a89b-ed85f20b8b93" StencilVersion="1.0"/>
</Control>
</file>

<file path=customXml/item27.xml><?xml version="1.0" encoding="utf-8"?>
<Control xmlns="http://schemas.microsoft.com/VisualStudio/2011/storyboarding/control">
  <Id Name="369f9055-6b6c-48b9-9320-5df2d46c430a" Revision="1" Stencil="7276b9ef-3953-4dce-a89b-ed85f20b8b93" StencilVersion="1.0"/>
</Control>
</file>

<file path=customXml/item28.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29.xml><?xml version="1.0" encoding="utf-8"?>
<Control xmlns="http://schemas.microsoft.com/VisualStudio/2011/storyboarding/control">
  <Id Name="a2191c86-fc50-4add-948c-129f6b5a88d8" Revision="1" Stencil="7276b9ef-3953-4dce-a89b-ed85f20b8b93" StencilVersion="1.0"/>
</Control>
</file>

<file path=customXml/item3.xml><?xml version="1.0" encoding="utf-8"?>
<Control xmlns="http://schemas.microsoft.com/VisualStudio/2011/storyboarding/control">
  <Id Name="fb22c541-ded0-47fa-8877-83a4c2d16227" Revision="1" Stencil="7276b9ef-3953-4dce-a89b-ed85f20b8b93" StencilVersion="1.0"/>
</Control>
</file>

<file path=customXml/item30.xml><?xml version="1.0" encoding="utf-8"?>
<Control xmlns="http://schemas.microsoft.com/VisualStudio/2011/storyboarding/control">
  <Id Name="a53d73d2-368b-429e-b817-1324eec1382c" Revision="1" Stencil="7276b9ef-3953-4dce-a89b-ed85f20b8b93" StencilVersion="1.0"/>
</Control>
</file>

<file path=customXml/item31.xml><?xml version="1.0" encoding="utf-8"?>
<Control xmlns="http://schemas.microsoft.com/VisualStudio/2011/storyboarding/control">
  <Id Name="d69996e1-3d61-4686-9b63-f1b855c596ab" Revision="1" Stencil="7276b9ef-3953-4dce-a89b-ed85f20b8b93" StencilVersion="1.0"/>
</Control>
</file>

<file path=customXml/item32.xml><?xml version="1.0" encoding="utf-8"?>
<Control xmlns="http://schemas.microsoft.com/VisualStudio/2011/storyboarding/control">
  <Id Name="369f9055-6b6c-48b9-9320-5df2d46c430a" Revision="1" Stencil="7276b9ef-3953-4dce-a89b-ed85f20b8b93" StencilVersion="1.0"/>
</Control>
</file>

<file path=customXml/item33.xml><?xml version="1.0" encoding="utf-8"?>
<Control xmlns="http://schemas.microsoft.com/VisualStudio/2011/storyboarding/control">
  <Id Name="a2191c86-fc50-4add-948c-129f6b5a88d8" Revision="1" Stencil="7276b9ef-3953-4dce-a89b-ed85f20b8b93" StencilVersion="1.0"/>
</Control>
</file>

<file path=customXml/item4.xml><?xml version="1.0" encoding="utf-8"?>
<Control xmlns="http://schemas.microsoft.com/VisualStudio/2011/storyboarding/control">
  <Id Name="a53d73d2-368b-429e-b817-1324eec1382c" Revision="1" Stencil="7276b9ef-3953-4dce-a89b-ed85f20b8b93" StencilVersion="1.0"/>
</Control>
</file>

<file path=customXml/item5.xml><?xml version="1.0" encoding="utf-8"?>
<Control xmlns="http://schemas.microsoft.com/VisualStudio/2011/storyboarding/control">
  <Id Name="fb22c541-ded0-47fa-8877-83a4c2d16227" Revision="1" Stencil="7276b9ef-3953-4dce-a89b-ed85f20b8b93" StencilVersion="1.0"/>
</Control>
</file>

<file path=customXml/item6.xml><?xml version="1.0" encoding="utf-8"?>
<Control xmlns="http://schemas.microsoft.com/VisualStudio/2011/storyboarding/control">
  <Id Name="fb22c541-ded0-47fa-8877-83a4c2d16227" Revision="1" Stencil="7276b9ef-3953-4dce-a89b-ed85f20b8b93" StencilVersion="1.0"/>
</Control>
</file>

<file path=customXml/item7.xml><?xml version="1.0" encoding="utf-8"?>
<Control xmlns="http://schemas.microsoft.com/VisualStudio/2011/storyboarding/control">
  <Id Name="a53d73d2-368b-429e-b817-1324eec1382c" Revision="1" Stencil="7276b9ef-3953-4dce-a89b-ed85f20b8b93" StencilVersion="1.0"/>
</Control>
</file>

<file path=customXml/item8.xml><?xml version="1.0" encoding="utf-8"?>
<Control xmlns="http://schemas.microsoft.com/VisualStudio/2011/storyboarding/control">
  <Id Name="d69996e1-3d61-4686-9b63-f1b855c596ab" Revision="1" Stencil="7276b9ef-3953-4dce-a89b-ed85f20b8b93" StencilVersion="1.0"/>
</Control>
</file>

<file path=customXml/item9.xml><?xml version="1.0" encoding="utf-8"?>
<Control xmlns="http://schemas.microsoft.com/VisualStudio/2011/storyboarding/control">
  <Id Name="a2191c86-fc50-4add-948c-129f6b5a88d8" Revision="1" Stencil="7276b9ef-3953-4dce-a89b-ed85f20b8b93" StencilVersion="1.0"/>
</Control>
</file>

<file path=customXml/itemProps1.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10.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11.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12.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13.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14.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15.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16.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17.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18.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19.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2.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20.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21.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2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3.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24.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25.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6.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27.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28.xml><?xml version="1.0" encoding="utf-8"?>
<ds:datastoreItem xmlns:ds="http://schemas.openxmlformats.org/officeDocument/2006/customXml" ds:itemID="{F990F116-B58F-4255-B05B-DA3808E0E5C6}">
  <ds:schemaRefs>
    <ds:schemaRef ds:uri="http://purl.org/dc/elements/1.1/"/>
    <ds:schemaRef ds:uri="http://schemas.microsoft.com/office/2006/documentManagement/types"/>
    <ds:schemaRef ds:uri="83cd2334-221a-48c3-9034-bfd1542dfe28"/>
    <ds:schemaRef ds:uri="http://www.w3.org/XML/1998/namespace"/>
    <ds:schemaRef ds:uri="http://purl.org/dc/terms/"/>
    <ds:schemaRef ds:uri="http://purl.org/dc/dcmitype/"/>
    <ds:schemaRef ds:uri="http://schemas.microsoft.com/office/2006/metadata/properties"/>
    <ds:schemaRef ds:uri="http://schemas.microsoft.com/office/infopath/2007/PartnerControls"/>
    <ds:schemaRef ds:uri="http://schemas.openxmlformats.org/package/2006/metadata/core-properties"/>
  </ds:schemaRefs>
</ds:datastoreItem>
</file>

<file path=customXml/itemProps29.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3.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30.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31.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32.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33.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4.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5.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6.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7.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8.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9.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2423</TotalTime>
  <Words>616</Words>
  <Application>Microsoft Office PowerPoint</Application>
  <PresentationFormat>Custom</PresentationFormat>
  <Paragraphs>115</Paragraphs>
  <Slides>16</Slides>
  <Notes>5</Notes>
  <HiddenSlides>1</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16</vt:i4>
      </vt:variant>
    </vt:vector>
  </HeadingPairs>
  <TitlesOfParts>
    <vt:vector size="24" baseType="lpstr">
      <vt:lpstr>Arial</vt:lpstr>
      <vt:lpstr>Calibri</vt:lpstr>
      <vt:lpstr>Consolas</vt:lpstr>
      <vt:lpstr>Segoe UI</vt:lpstr>
      <vt:lpstr>Segoe UI Light</vt:lpstr>
      <vt:lpstr>Wingdings</vt:lpstr>
      <vt:lpstr>WHITE TEMPLATE</vt:lpstr>
      <vt:lpstr>1_Office Theme</vt:lpstr>
      <vt:lpstr>Database Fundamentals Module 6: Basic Database Administration</vt:lpstr>
      <vt:lpstr>PowerPoint Presentation</vt:lpstr>
      <vt:lpstr>Installation and Configuration</vt:lpstr>
      <vt:lpstr>PowerPoint Presentation</vt:lpstr>
      <vt:lpstr>Installing SQL Server</vt:lpstr>
      <vt:lpstr>Backup and Recovery</vt:lpstr>
      <vt:lpstr>PowerPoint Presentation</vt:lpstr>
      <vt:lpstr>Backup and Restore</vt:lpstr>
      <vt:lpstr>Security</vt:lpstr>
      <vt:lpstr>PowerPoint Presentation</vt:lpstr>
      <vt:lpstr>Security</vt:lpstr>
      <vt:lpstr>Monitoring and Maintenance</vt:lpstr>
      <vt:lpstr>PowerPoint Presentation</vt:lpstr>
      <vt:lpstr>Monitoring and Maintenance</vt:lpstr>
      <vt:lpstr>PowerPoint Presentation</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MS LeX Studio L</cp:lastModifiedBy>
  <cp:revision>238</cp:revision>
  <dcterms:created xsi:type="dcterms:W3CDTF">2015-06-04T21:40:17Z</dcterms:created>
  <dcterms:modified xsi:type="dcterms:W3CDTF">2016-05-05T19:13:05Z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