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312" r:id="rId8"/>
    <p:sldId id="313" r:id="rId9"/>
    <p:sldId id="395" r:id="rId10"/>
    <p:sldId id="335" r:id="rId11"/>
    <p:sldId id="359" r:id="rId12"/>
    <p:sldId id="360" r:id="rId13"/>
    <p:sldId id="367" r:id="rId14"/>
    <p:sldId id="378" r:id="rId15"/>
    <p:sldId id="393" r:id="rId16"/>
    <p:sldId id="314" r:id="rId17"/>
    <p:sldId id="345" r:id="rId18"/>
    <p:sldId id="362" r:id="rId19"/>
    <p:sldId id="363" r:id="rId20"/>
    <p:sldId id="365" r:id="rId21"/>
    <p:sldId id="389" r:id="rId22"/>
    <p:sldId id="316" r:id="rId23"/>
    <p:sldId id="261" r:id="rId24"/>
  </p:sldIdLst>
  <p:sldSz cx="9144000" cy="5143500"/>
  <p:notesSz cx="6858000" cy="9144000"/>
  <p:embeddedFontLst>
    <p:embeddedFont>
      <p:font typeface="Poppins SemiBold" panose="00000500000000000000"/>
      <p:regular r:id="rId28"/>
    </p:embeddedFont>
    <p:embeddedFont>
      <p:font typeface="Poppins" panose="00000500000000000000"/>
      <p:regular r:id="rId29"/>
    </p:embeddedFont>
    <p:embeddedFont>
      <p:font typeface="Mulish Medium"/>
      <p:regular r:id="rId30"/>
    </p:embeddedFont>
    <p:embeddedFont>
      <p:font typeface="Mulish SemiBold"/>
      <p:bold r:id="rId31"/>
      <p:boldItalic r:id="rId32"/>
    </p:embeddedFont>
    <p:embeddedFont>
      <p:font typeface="Mulish"/>
      <p:regular r:id="rId33"/>
      <p:bold r:id="rId34"/>
      <p:italic r:id="rId35"/>
      <p:boldItalic r:id="rId36"/>
    </p:embeddedFont>
    <p:embeddedFont>
      <p:font typeface="Bebas Neue" panose="020B0606020202050201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D"/>
    <a:srgbClr val="DED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font" Target="fonts/font10.fntdata"/><Relationship Id="rId36" Type="http://schemas.openxmlformats.org/officeDocument/2006/relationships/font" Target="fonts/font9.fntdata"/><Relationship Id="rId35" Type="http://schemas.openxmlformats.org/officeDocument/2006/relationships/font" Target="fonts/font8.fntdata"/><Relationship Id="rId34" Type="http://schemas.openxmlformats.org/officeDocument/2006/relationships/font" Target="fonts/font7.fntdata"/><Relationship Id="rId33" Type="http://schemas.openxmlformats.org/officeDocument/2006/relationships/font" Target="fonts/font6.fntdata"/><Relationship Id="rId32" Type="http://schemas.openxmlformats.org/officeDocument/2006/relationships/font" Target="fonts/font5.fntdata"/><Relationship Id="rId31" Type="http://schemas.openxmlformats.org/officeDocument/2006/relationships/font" Target="fonts/font4.fntdata"/><Relationship Id="rId30" Type="http://schemas.openxmlformats.org/officeDocument/2006/relationships/font" Target="fonts/font3.fntdata"/><Relationship Id="rId3" Type="http://schemas.openxmlformats.org/officeDocument/2006/relationships/slide" Target="slides/slide1.xml"/><Relationship Id="rId29" Type="http://schemas.openxmlformats.org/officeDocument/2006/relationships/font" Target="fonts/font2.fntdata"/><Relationship Id="rId28" Type="http://schemas.openxmlformats.org/officeDocument/2006/relationships/font" Target="fonts/font1.fntdata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12226cf1a2e_0_1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12226cf1a2e_0_1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11b6eeac3f9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11b6eeac3f9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11b6eeac3f9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11b6eeac3f9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11b6eeac3f9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11b6eeac3f9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11b6eeac3f9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11b6eeac3f9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11b6eeac3f9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Google Shape;1278;g11b6eeac3f9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11b6eeac3f9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11b6eeac3f9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11b6eeac3f9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11b6eeac3f9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11b6eeac3f9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11b6eeac3f9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11b6eeac3f9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11b6eeac3f9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11b6eeac3f9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11b6eeac3f9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11b6eeac3f9_0_12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11b6eeac3f9_0_12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11b6eeac3f9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Google Shape;1278;g11b6eeac3f9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11b6eeac3f9_0_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11b6eeac3f9_0_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11b6eeac3f9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Google Shape;1278;g11b6eeac3f9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11b6eeac3f9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11b6eeac3f9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11b6eeac3f9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Google Shape;1278;g11b6eeac3f9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11b6eeac3f9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11b6eeac3f9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11b6eeac3f9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11b6eeac3f9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11b6eeac3f9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11b6eeac3f9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11b6eeac3f9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11b6eeac3f9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1100" y="543250"/>
            <a:ext cx="9166200" cy="4647300"/>
          </a:xfrm>
          <a:prstGeom prst="round2SameRect">
            <a:avLst>
              <a:gd name="adj1" fmla="val 7482"/>
              <a:gd name="adj2" fmla="val 0"/>
            </a:avLst>
          </a:prstGeom>
          <a:gradFill>
            <a:gsLst>
              <a:gs pos="0">
                <a:srgbClr val="FFFFFF"/>
              </a:gs>
              <a:gs pos="100000">
                <a:srgbClr val="9FA2DD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/>
          <p:nvPr/>
        </p:nvSpPr>
        <p:spPr>
          <a:xfrm>
            <a:off x="7092875" y="808800"/>
            <a:ext cx="1855500" cy="26775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>
            <a:off x="-1708800" y="2389850"/>
            <a:ext cx="13567925" cy="2800631"/>
          </a:xfrm>
          <a:custGeom>
            <a:avLst/>
            <a:gdLst/>
            <a:ahLst/>
            <a:cxnLst/>
            <a:rect l="l" t="t" r="r" b="b"/>
            <a:pathLst>
              <a:path w="151280" h="56607" extrusionOk="0">
                <a:moveTo>
                  <a:pt x="127271" y="1"/>
                </a:moveTo>
                <a:cubicBezTo>
                  <a:pt x="125127" y="1"/>
                  <a:pt x="122955" y="198"/>
                  <a:pt x="120762" y="618"/>
                </a:cubicBezTo>
                <a:cubicBezTo>
                  <a:pt x="104136" y="3840"/>
                  <a:pt x="93528" y="18825"/>
                  <a:pt x="79424" y="26788"/>
                </a:cubicBezTo>
                <a:cubicBezTo>
                  <a:pt x="76161" y="28632"/>
                  <a:pt x="71835" y="29257"/>
                  <a:pt x="67398" y="29257"/>
                </a:cubicBezTo>
                <a:cubicBezTo>
                  <a:pt x="62617" y="29257"/>
                  <a:pt x="57708" y="28531"/>
                  <a:pt x="53861" y="27822"/>
                </a:cubicBezTo>
                <a:cubicBezTo>
                  <a:pt x="48212" y="26760"/>
                  <a:pt x="42866" y="25261"/>
                  <a:pt x="37285" y="25261"/>
                </a:cubicBezTo>
                <a:cubicBezTo>
                  <a:pt x="35358" y="25261"/>
                  <a:pt x="33403" y="25440"/>
                  <a:pt x="31399" y="25877"/>
                </a:cubicBezTo>
                <a:cubicBezTo>
                  <a:pt x="20912" y="28187"/>
                  <a:pt x="12797" y="35117"/>
                  <a:pt x="6900" y="43658"/>
                </a:cubicBezTo>
                <a:cubicBezTo>
                  <a:pt x="4134" y="47731"/>
                  <a:pt x="1824" y="52138"/>
                  <a:pt x="0" y="56606"/>
                </a:cubicBezTo>
                <a:lnTo>
                  <a:pt x="151279" y="56606"/>
                </a:lnTo>
                <a:lnTo>
                  <a:pt x="151279" y="7730"/>
                </a:lnTo>
                <a:cubicBezTo>
                  <a:pt x="143964" y="3137"/>
                  <a:pt x="135831" y="1"/>
                  <a:pt x="127271" y="1"/>
                </a:cubicBezTo>
                <a:close/>
              </a:path>
            </a:pathLst>
          </a:custGeom>
          <a:gradFill>
            <a:gsLst>
              <a:gs pos="0">
                <a:srgbClr val="3B356D"/>
              </a:gs>
              <a:gs pos="100000">
                <a:srgbClr val="0C0B1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715100" y="1115750"/>
            <a:ext cx="58386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500"/>
              <a:buFont typeface="Poppins" panose="00000500000000000000"/>
              <a:buNone/>
              <a:defRPr sz="6500" b="1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" name="Google Shape;14;p2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15" name="Google Shape;15;p2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" name="Google Shape;17;p2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8" name="Google Shape;18;p2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19" name="Google Shape;19;p2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" name="Google Shape;22;p2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23;p2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4" name="Google Shape;24;p2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25" name="Google Shape;25;p2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29" name="Google Shape;29;p2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1" name="Google Shape;31;p2"/>
          <p:cNvSpPr txBox="1"/>
          <p:nvPr>
            <p:ph type="subTitle" idx="1"/>
          </p:nvPr>
        </p:nvSpPr>
        <p:spPr>
          <a:xfrm>
            <a:off x="1119875" y="3968775"/>
            <a:ext cx="4523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1"/>
          <p:cNvSpPr txBox="1"/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40" name="Google Shape;340;p11"/>
          <p:cNvSpPr txBox="1"/>
          <p:nvPr>
            <p:ph type="subTitle" idx="1"/>
          </p:nvPr>
        </p:nvSpPr>
        <p:spPr>
          <a:xfrm>
            <a:off x="1284000" y="3289250"/>
            <a:ext cx="65760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41" name="Google Shape;341;p11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2" name="Google Shape;342;p11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3" name="Google Shape;343;p11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44" name="Google Shape;344;p11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345" name="Google Shape;345;p11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7" name="Google Shape;347;p11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48" name="Google Shape;348;p11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349" name="Google Shape;349;p11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52" name="Google Shape;352;p11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3" name="Google Shape;353;p11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54" name="Google Shape;354;p11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355" name="Google Shape;355;p11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8" name="Google Shape;358;p11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359" name="Google Shape;359;p11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61" name="Google Shape;361;p11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362" name="Google Shape;362;p11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68" name="Google Shape;368;p11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369" name="Google Shape;369;p11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370" name="Google Shape;370;p11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71" name="Google Shape;371;p11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372" name="Google Shape;372;p11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373" name="Google Shape;373;p11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374" name="Google Shape;374;p11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75" name="Google Shape;375;p11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76" name="Google Shape;376;p11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377" name="Google Shape;377;p11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378" name="Google Shape;378;p11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79" name="Google Shape;379;p11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380" name="Google Shape;380;p11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1" name="Google Shape;381;p11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82" name="Google Shape;382;p11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383" name="Google Shape;383;p11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4" name="Google Shape;384;p11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385" name="Google Shape;385;p11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386" name="Google Shape;386;p11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87" name="Google Shape;387;p11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388" name="Google Shape;388;p11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389" name="Google Shape;389;p11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390" name="Google Shape;390;p11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91" name="Google Shape;391;p11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392" name="Google Shape;392;p11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accent6"/>
        </a:solidFill>
        <a:effectLst/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3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6" name="Google Shape;396;p13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7" name="Google Shape;397;p13"/>
          <p:cNvSpPr txBox="1"/>
          <p:nvPr>
            <p:ph type="title"/>
          </p:nvPr>
        </p:nvSpPr>
        <p:spPr>
          <a:xfrm>
            <a:off x="720000" y="535000"/>
            <a:ext cx="685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8" name="Google Shape;398;p13"/>
          <p:cNvSpPr txBox="1"/>
          <p:nvPr>
            <p:ph type="title" idx="2" hasCustomPrompt="1"/>
          </p:nvPr>
        </p:nvSpPr>
        <p:spPr>
          <a:xfrm>
            <a:off x="715100" y="1279200"/>
            <a:ext cx="841200" cy="33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9" name="Google Shape;399;p13"/>
          <p:cNvSpPr txBox="1"/>
          <p:nvPr>
            <p:ph type="subTitle" idx="1"/>
          </p:nvPr>
        </p:nvSpPr>
        <p:spPr>
          <a:xfrm>
            <a:off x="715100" y="21828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0" name="Google Shape;400;p13"/>
          <p:cNvSpPr txBox="1"/>
          <p:nvPr>
            <p:ph type="title" idx="3" hasCustomPrompt="1"/>
          </p:nvPr>
        </p:nvSpPr>
        <p:spPr>
          <a:xfrm>
            <a:off x="3407013" y="1253075"/>
            <a:ext cx="836700" cy="3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1" name="Google Shape;401;p13"/>
          <p:cNvSpPr txBox="1"/>
          <p:nvPr>
            <p:ph type="subTitle" idx="4"/>
          </p:nvPr>
        </p:nvSpPr>
        <p:spPr>
          <a:xfrm>
            <a:off x="3403800" y="21828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2" name="Google Shape;402;p13"/>
          <p:cNvSpPr txBox="1"/>
          <p:nvPr>
            <p:ph type="title" idx="5" hasCustomPrompt="1"/>
          </p:nvPr>
        </p:nvSpPr>
        <p:spPr>
          <a:xfrm>
            <a:off x="6094037" y="1279200"/>
            <a:ext cx="836700" cy="3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3" name="Google Shape;403;p13"/>
          <p:cNvSpPr txBox="1"/>
          <p:nvPr>
            <p:ph type="subTitle" idx="6"/>
          </p:nvPr>
        </p:nvSpPr>
        <p:spPr>
          <a:xfrm>
            <a:off x="6094037" y="21828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4" name="Google Shape;404;p13"/>
          <p:cNvSpPr txBox="1"/>
          <p:nvPr>
            <p:ph type="subTitle" idx="7"/>
          </p:nvPr>
        </p:nvSpPr>
        <p:spPr>
          <a:xfrm>
            <a:off x="715100" y="1732638"/>
            <a:ext cx="2336400" cy="44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05" name="Google Shape;405;p13"/>
          <p:cNvSpPr txBox="1"/>
          <p:nvPr>
            <p:ph type="subTitle" idx="8"/>
          </p:nvPr>
        </p:nvSpPr>
        <p:spPr>
          <a:xfrm>
            <a:off x="3403800" y="1732638"/>
            <a:ext cx="2336400" cy="44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06" name="Google Shape;406;p13"/>
          <p:cNvSpPr txBox="1"/>
          <p:nvPr>
            <p:ph type="subTitle" idx="9"/>
          </p:nvPr>
        </p:nvSpPr>
        <p:spPr>
          <a:xfrm>
            <a:off x="6094037" y="1732638"/>
            <a:ext cx="2336400" cy="44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07" name="Google Shape;407;p13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08" name="Google Shape;408;p13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409" name="Google Shape;409;p13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13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11" name="Google Shape;411;p13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12" name="Google Shape;412;p13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413" name="Google Shape;413;p13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" name="Google Shape;414;p13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" name="Google Shape;415;p13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16" name="Google Shape;416;p13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7" name="Google Shape;417;p13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18" name="Google Shape;418;p13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419" name="Google Shape;419;p13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22" name="Google Shape;422;p13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423" name="Google Shape;423;p13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25" name="Google Shape;425;p13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426" name="Google Shape;426;p13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32" name="Google Shape;432;p13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433" name="Google Shape;433;p13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434" name="Google Shape;434;p13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35" name="Google Shape;435;p13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436" name="Google Shape;436;p13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437" name="Google Shape;437;p13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438" name="Google Shape;438;p13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439" name="Google Shape;439;p13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40" name="Google Shape;440;p13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441" name="Google Shape;441;p13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442" name="Google Shape;442;p13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43" name="Google Shape;443;p13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444" name="Google Shape;444;p13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5" name="Google Shape;445;p13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46" name="Google Shape;446;p13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447" name="Google Shape;447;p13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8" name="Google Shape;448;p13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449" name="Google Shape;449;p13"/>
          <p:cNvSpPr txBox="1"/>
          <p:nvPr>
            <p:ph type="title" idx="13" hasCustomPrompt="1"/>
          </p:nvPr>
        </p:nvSpPr>
        <p:spPr>
          <a:xfrm>
            <a:off x="715100" y="3001063"/>
            <a:ext cx="841200" cy="33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0" name="Google Shape;450;p13"/>
          <p:cNvSpPr txBox="1"/>
          <p:nvPr>
            <p:ph type="subTitle" idx="14"/>
          </p:nvPr>
        </p:nvSpPr>
        <p:spPr>
          <a:xfrm>
            <a:off x="715100" y="390474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1" name="Google Shape;451;p13"/>
          <p:cNvSpPr txBox="1"/>
          <p:nvPr>
            <p:ph type="title" idx="15" hasCustomPrompt="1"/>
          </p:nvPr>
        </p:nvSpPr>
        <p:spPr>
          <a:xfrm>
            <a:off x="3403800" y="3001013"/>
            <a:ext cx="836700" cy="3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2" name="Google Shape;452;p13"/>
          <p:cNvSpPr txBox="1"/>
          <p:nvPr>
            <p:ph type="subTitle" idx="16"/>
          </p:nvPr>
        </p:nvSpPr>
        <p:spPr>
          <a:xfrm>
            <a:off x="3403800" y="390474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3" name="Google Shape;453;p13"/>
          <p:cNvSpPr txBox="1"/>
          <p:nvPr>
            <p:ph type="title" idx="17" hasCustomPrompt="1"/>
          </p:nvPr>
        </p:nvSpPr>
        <p:spPr>
          <a:xfrm>
            <a:off x="6094037" y="3001063"/>
            <a:ext cx="836700" cy="3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4" name="Google Shape;454;p13"/>
          <p:cNvSpPr txBox="1"/>
          <p:nvPr>
            <p:ph type="subTitle" idx="18"/>
          </p:nvPr>
        </p:nvSpPr>
        <p:spPr>
          <a:xfrm>
            <a:off x="6094037" y="390474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5" name="Google Shape;455;p13"/>
          <p:cNvSpPr txBox="1"/>
          <p:nvPr>
            <p:ph type="subTitle" idx="19"/>
          </p:nvPr>
        </p:nvSpPr>
        <p:spPr>
          <a:xfrm>
            <a:off x="715100" y="3454500"/>
            <a:ext cx="2336400" cy="44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56" name="Google Shape;456;p13"/>
          <p:cNvSpPr txBox="1"/>
          <p:nvPr>
            <p:ph type="subTitle" idx="20"/>
          </p:nvPr>
        </p:nvSpPr>
        <p:spPr>
          <a:xfrm>
            <a:off x="3403800" y="3454500"/>
            <a:ext cx="2336400" cy="44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57" name="Google Shape;457;p13"/>
          <p:cNvSpPr txBox="1"/>
          <p:nvPr>
            <p:ph type="subTitle" idx="21"/>
          </p:nvPr>
        </p:nvSpPr>
        <p:spPr>
          <a:xfrm>
            <a:off x="6094037" y="3454500"/>
            <a:ext cx="2336400" cy="44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grpSp>
        <p:nvGrpSpPr>
          <p:cNvPr id="458" name="Google Shape;458;p13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459" name="Google Shape;459;p13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60" name="Google Shape;460;p13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461" name="Google Shape;461;p13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462" name="Google Shape;462;p13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463" name="Google Shape;463;p13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64" name="Google Shape;464;p13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465" name="Google Shape;465;p13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2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4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8" name="Google Shape;468;p14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9" name="Google Shape;469;p1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0" name="Google Shape;470;p14"/>
          <p:cNvSpPr txBox="1"/>
          <p:nvPr>
            <p:ph type="subTitle" idx="1"/>
          </p:nvPr>
        </p:nvSpPr>
        <p:spPr>
          <a:xfrm>
            <a:off x="796200" y="2182873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1" name="Google Shape;471;p14"/>
          <p:cNvSpPr txBox="1"/>
          <p:nvPr>
            <p:ph type="subTitle" idx="2"/>
          </p:nvPr>
        </p:nvSpPr>
        <p:spPr>
          <a:xfrm>
            <a:off x="3403800" y="2182873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2" name="Google Shape;472;p14"/>
          <p:cNvSpPr txBox="1"/>
          <p:nvPr>
            <p:ph type="subTitle" idx="3"/>
          </p:nvPr>
        </p:nvSpPr>
        <p:spPr>
          <a:xfrm>
            <a:off x="6011400" y="2182872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3" name="Google Shape;473;p14"/>
          <p:cNvSpPr txBox="1"/>
          <p:nvPr>
            <p:ph type="subTitle" idx="4"/>
          </p:nvPr>
        </p:nvSpPr>
        <p:spPr>
          <a:xfrm>
            <a:off x="796200" y="3970125"/>
            <a:ext cx="2336400" cy="57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4" name="Google Shape;474;p14"/>
          <p:cNvSpPr txBox="1"/>
          <p:nvPr>
            <p:ph type="subTitle" idx="5"/>
          </p:nvPr>
        </p:nvSpPr>
        <p:spPr>
          <a:xfrm>
            <a:off x="3403800" y="3970125"/>
            <a:ext cx="2336400" cy="57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5" name="Google Shape;475;p14"/>
          <p:cNvSpPr txBox="1"/>
          <p:nvPr>
            <p:ph type="subTitle" idx="6"/>
          </p:nvPr>
        </p:nvSpPr>
        <p:spPr>
          <a:xfrm>
            <a:off x="6011400" y="3970086"/>
            <a:ext cx="2336400" cy="57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6" name="Google Shape;476;p14"/>
          <p:cNvSpPr txBox="1"/>
          <p:nvPr>
            <p:ph type="subTitle" idx="7"/>
          </p:nvPr>
        </p:nvSpPr>
        <p:spPr>
          <a:xfrm>
            <a:off x="791300" y="1515600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77" name="Google Shape;477;p14"/>
          <p:cNvSpPr txBox="1"/>
          <p:nvPr>
            <p:ph type="subTitle" idx="8"/>
          </p:nvPr>
        </p:nvSpPr>
        <p:spPr>
          <a:xfrm>
            <a:off x="3403800" y="1515600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78" name="Google Shape;478;p14"/>
          <p:cNvSpPr txBox="1"/>
          <p:nvPr>
            <p:ph type="subTitle" idx="9"/>
          </p:nvPr>
        </p:nvSpPr>
        <p:spPr>
          <a:xfrm>
            <a:off x="6016300" y="1515600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79" name="Google Shape;479;p14"/>
          <p:cNvSpPr txBox="1"/>
          <p:nvPr>
            <p:ph type="subTitle" idx="13"/>
          </p:nvPr>
        </p:nvSpPr>
        <p:spPr>
          <a:xfrm>
            <a:off x="791300" y="3304050"/>
            <a:ext cx="2336400" cy="57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80" name="Google Shape;480;p14"/>
          <p:cNvSpPr txBox="1"/>
          <p:nvPr>
            <p:ph type="subTitle" idx="14"/>
          </p:nvPr>
        </p:nvSpPr>
        <p:spPr>
          <a:xfrm>
            <a:off x="3403650" y="3304050"/>
            <a:ext cx="2336400" cy="57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81" name="Google Shape;481;p14"/>
          <p:cNvSpPr txBox="1"/>
          <p:nvPr>
            <p:ph type="subTitle" idx="15"/>
          </p:nvPr>
        </p:nvSpPr>
        <p:spPr>
          <a:xfrm>
            <a:off x="6011400" y="3304000"/>
            <a:ext cx="2336400" cy="57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82" name="Google Shape;482;p14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83" name="Google Shape;483;p14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484" name="Google Shape;484;p14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14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86" name="Google Shape;486;p14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87" name="Google Shape;487;p14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488" name="Google Shape;488;p14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" name="Google Shape;489;p14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14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91" name="Google Shape;491;p14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2" name="Google Shape;492;p14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93" name="Google Shape;493;p14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494" name="Google Shape;494;p14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97" name="Google Shape;497;p14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498" name="Google Shape;498;p14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00" name="Google Shape;500;p14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501" name="Google Shape;501;p14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505;p14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6" name="Google Shape;506;p14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07" name="Google Shape;507;p14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508" name="Google Shape;508;p14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509" name="Google Shape;509;p14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10" name="Google Shape;510;p14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511" name="Google Shape;511;p14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512" name="Google Shape;512;p14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513" name="Google Shape;513;p14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514" name="Google Shape;514;p14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15" name="Google Shape;515;p14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516" name="Google Shape;516;p14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517" name="Google Shape;517;p14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18" name="Google Shape;518;p14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519" name="Google Shape;519;p14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0" name="Google Shape;520;p14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21" name="Google Shape;521;p14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522" name="Google Shape;522;p14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3" name="Google Shape;523;p14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524" name="Google Shape;524;p14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525" name="Google Shape;525;p14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26" name="Google Shape;526;p14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527" name="Google Shape;527;p14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528" name="Google Shape;528;p14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529" name="Google Shape;529;p14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30" name="Google Shape;530;p14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531" name="Google Shape;531;p14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5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4" name="Google Shape;534;p15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35" name="Google Shape;535;p15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536" name="Google Shape;536;p15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42" name="Google Shape;542;p15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543" name="Google Shape;543;p15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544" name="Google Shape;544;p15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45" name="Google Shape;545;p15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546" name="Google Shape;546;p15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547" name="Google Shape;547;p15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548" name="Google Shape;548;p15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549" name="Google Shape;549;p15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50" name="Google Shape;550;p15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551" name="Google Shape;551;p15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552" name="Google Shape;552;p15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53" name="Google Shape;553;p15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554" name="Google Shape;554;p15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5" name="Google Shape;555;p15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56" name="Google Shape;556;p15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557" name="Google Shape;557;p15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559" name="Google Shape;559;p15"/>
          <p:cNvSpPr txBox="1"/>
          <p:nvPr>
            <p:ph type="title"/>
          </p:nvPr>
        </p:nvSpPr>
        <p:spPr>
          <a:xfrm>
            <a:off x="1345350" y="3148875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60" name="Google Shape;560;p15"/>
          <p:cNvSpPr txBox="1"/>
          <p:nvPr>
            <p:ph type="subTitle" idx="1"/>
          </p:nvPr>
        </p:nvSpPr>
        <p:spPr>
          <a:xfrm>
            <a:off x="1345350" y="1408575"/>
            <a:ext cx="64533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61" name="Google Shape;561;p15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62" name="Google Shape;562;p15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563" name="Google Shape;563;p15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65" name="Google Shape;565;p15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66" name="Google Shape;566;p15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567" name="Google Shape;567;p15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15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70" name="Google Shape;570;p15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1" name="Google Shape;571;p15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72" name="Google Shape;572;p15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573" name="Google Shape;573;p15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76" name="Google Shape;576;p15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577" name="Google Shape;577;p15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15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79" name="Google Shape;579;p15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580" name="Google Shape;580;p15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81" name="Google Shape;581;p15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582" name="Google Shape;582;p15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583" name="Google Shape;583;p15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584" name="Google Shape;584;p15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85" name="Google Shape;585;p15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586" name="Google Shape;586;p15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6"/>
          <p:cNvSpPr txBox="1"/>
          <p:nvPr>
            <p:ph type="subTitle" idx="1"/>
          </p:nvPr>
        </p:nvSpPr>
        <p:spPr>
          <a:xfrm>
            <a:off x="720000" y="2400725"/>
            <a:ext cx="3628200" cy="9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89" name="Google Shape;589;p16"/>
          <p:cNvSpPr txBox="1"/>
          <p:nvPr>
            <p:ph type="title"/>
          </p:nvPr>
        </p:nvSpPr>
        <p:spPr>
          <a:xfrm>
            <a:off x="720000" y="1573925"/>
            <a:ext cx="36282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90" name="Google Shape;590;p16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1" name="Google Shape;591;p16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92" name="Google Shape;592;p16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593" name="Google Shape;593;p16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4" name="Google Shape;594;p16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16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16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16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598;p16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99" name="Google Shape;599;p16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600" name="Google Shape;600;p16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601" name="Google Shape;601;p16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02" name="Google Shape;602;p16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603" name="Google Shape;603;p16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604" name="Google Shape;604;p16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605" name="Google Shape;605;p16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06" name="Google Shape;606;p16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07" name="Google Shape;607;p16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608" name="Google Shape;608;p16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609" name="Google Shape;609;p16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10" name="Google Shape;610;p16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611" name="Google Shape;611;p16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2" name="Google Shape;612;p16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13" name="Google Shape;613;p16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614" name="Google Shape;614;p16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5" name="Google Shape;615;p16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616" name="Google Shape;616;p16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17" name="Google Shape;617;p16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618" name="Google Shape;618;p16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20" name="Google Shape;620;p16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21" name="Google Shape;621;p16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622" name="Google Shape;622;p16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25" name="Google Shape;625;p16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6" name="Google Shape;626;p16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27" name="Google Shape;627;p16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628" name="Google Shape;628;p16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31" name="Google Shape;631;p16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632" name="Google Shape;632;p16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34" name="Google Shape;634;p16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635" name="Google Shape;635;p16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36" name="Google Shape;636;p16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637" name="Google Shape;637;p16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638" name="Google Shape;638;p16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639" name="Google Shape;639;p16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0" name="Google Shape;640;p16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641" name="Google Shape;641;p16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7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4" name="Google Shape;644;p17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5" name="Google Shape;645;p17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46" name="Google Shape;646;p17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647" name="Google Shape;647;p17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17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49" name="Google Shape;649;p17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50" name="Google Shape;650;p17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651" name="Google Shape;651;p17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17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17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54" name="Google Shape;654;p17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5" name="Google Shape;655;p17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56" name="Google Shape;656;p17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657" name="Google Shape;657;p17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17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17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60" name="Google Shape;660;p17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661" name="Google Shape;661;p17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2" name="Google Shape;662;p17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63" name="Google Shape;663;p17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664" name="Google Shape;664;p17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5" name="Google Shape;665;p17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6" name="Google Shape;666;p17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7" name="Google Shape;667;p17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8" name="Google Shape;668;p17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" name="Google Shape;669;p17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70" name="Google Shape;670;p17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671" name="Google Shape;671;p17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672" name="Google Shape;672;p17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73" name="Google Shape;673;p17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674" name="Google Shape;674;p17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675" name="Google Shape;675;p17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676" name="Google Shape;676;p17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77" name="Google Shape;677;p17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78" name="Google Shape;678;p17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679" name="Google Shape;679;p17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680" name="Google Shape;680;p17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81" name="Google Shape;681;p17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682" name="Google Shape;682;p17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3" name="Google Shape;683;p17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84" name="Google Shape;684;p17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685" name="Google Shape;685;p17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6" name="Google Shape;686;p17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687" name="Google Shape;687;p17"/>
          <p:cNvSpPr txBox="1"/>
          <p:nvPr>
            <p:ph type="subTitle" idx="1"/>
          </p:nvPr>
        </p:nvSpPr>
        <p:spPr>
          <a:xfrm>
            <a:off x="1627825" y="1648425"/>
            <a:ext cx="4544400" cy="57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/>
        </p:txBody>
      </p:sp>
      <p:sp>
        <p:nvSpPr>
          <p:cNvPr id="688" name="Google Shape;688;p17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9" name="Google Shape;689;p17"/>
          <p:cNvSpPr txBox="1"/>
          <p:nvPr>
            <p:ph type="subTitle" idx="2"/>
          </p:nvPr>
        </p:nvSpPr>
        <p:spPr>
          <a:xfrm>
            <a:off x="1627825" y="1233575"/>
            <a:ext cx="4544400" cy="41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9pPr>
          </a:lstStyle>
          <a:p/>
        </p:txBody>
      </p:sp>
      <p:sp>
        <p:nvSpPr>
          <p:cNvPr id="690" name="Google Shape;690;p17"/>
          <p:cNvSpPr txBox="1"/>
          <p:nvPr>
            <p:ph type="subTitle" idx="3"/>
          </p:nvPr>
        </p:nvSpPr>
        <p:spPr>
          <a:xfrm>
            <a:off x="2835950" y="2776525"/>
            <a:ext cx="4544100" cy="57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/>
        </p:txBody>
      </p:sp>
      <p:sp>
        <p:nvSpPr>
          <p:cNvPr id="691" name="Google Shape;691;p17"/>
          <p:cNvSpPr txBox="1"/>
          <p:nvPr>
            <p:ph type="subTitle" idx="4"/>
          </p:nvPr>
        </p:nvSpPr>
        <p:spPr>
          <a:xfrm>
            <a:off x="2836105" y="2361675"/>
            <a:ext cx="4544100" cy="41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9pPr>
          </a:lstStyle>
          <a:p/>
        </p:txBody>
      </p:sp>
      <p:sp>
        <p:nvSpPr>
          <p:cNvPr id="692" name="Google Shape;692;p17"/>
          <p:cNvSpPr txBox="1"/>
          <p:nvPr>
            <p:ph type="subTitle" idx="5"/>
          </p:nvPr>
        </p:nvSpPr>
        <p:spPr>
          <a:xfrm>
            <a:off x="1627825" y="3900450"/>
            <a:ext cx="4544400" cy="57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/>
        </p:txBody>
      </p:sp>
      <p:sp>
        <p:nvSpPr>
          <p:cNvPr id="693" name="Google Shape;693;p17"/>
          <p:cNvSpPr txBox="1"/>
          <p:nvPr>
            <p:ph type="subTitle" idx="6"/>
          </p:nvPr>
        </p:nvSpPr>
        <p:spPr>
          <a:xfrm>
            <a:off x="1627825" y="3485600"/>
            <a:ext cx="4544400" cy="41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9pPr>
          </a:lstStyle>
          <a:p/>
        </p:txBody>
      </p:sp>
      <p:grpSp>
        <p:nvGrpSpPr>
          <p:cNvPr id="694" name="Google Shape;694;p17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695" name="Google Shape;695;p17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96" name="Google Shape;696;p17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698" name="Google Shape;698;p17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699" name="Google Shape;699;p17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701" name="Google Shape;701;p17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BLANK_1_1_1_2_2"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8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4" name="Google Shape;704;p18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5" name="Google Shape;705;p18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06" name="Google Shape;706;p18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707" name="Google Shape;707;p18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8" name="Google Shape;708;p18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09" name="Google Shape;709;p18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10" name="Google Shape;710;p18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711" name="Google Shape;711;p18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2" name="Google Shape;712;p18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3" name="Google Shape;713;p18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14" name="Google Shape;714;p18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5" name="Google Shape;715;p18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16" name="Google Shape;716;p18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717" name="Google Shape;717;p18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8" name="Google Shape;718;p18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9" name="Google Shape;719;p18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20" name="Google Shape;720;p18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721" name="Google Shape;721;p18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2" name="Google Shape;722;p18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23" name="Google Shape;723;p18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724" name="Google Shape;724;p18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5" name="Google Shape;725;p18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6" name="Google Shape;726;p18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7" name="Google Shape;727;p18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8" name="Google Shape;728;p18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9" name="Google Shape;729;p18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30" name="Google Shape;730;p18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731" name="Google Shape;731;p18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732" name="Google Shape;732;p18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33" name="Google Shape;733;p18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734" name="Google Shape;734;p18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735" name="Google Shape;735;p18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736" name="Google Shape;736;p18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37" name="Google Shape;737;p18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38" name="Google Shape;738;p18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739" name="Google Shape;739;p18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740" name="Google Shape;740;p18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41" name="Google Shape;741;p18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742" name="Google Shape;742;p18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3" name="Google Shape;743;p18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44" name="Google Shape;744;p18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745" name="Google Shape;745;p18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747" name="Google Shape;747;p18"/>
          <p:cNvSpPr txBox="1"/>
          <p:nvPr>
            <p:ph type="subTitle" idx="1"/>
          </p:nvPr>
        </p:nvSpPr>
        <p:spPr>
          <a:xfrm>
            <a:off x="1665725" y="1648425"/>
            <a:ext cx="6765000" cy="57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/>
        </p:txBody>
      </p:sp>
      <p:sp>
        <p:nvSpPr>
          <p:cNvPr id="748" name="Google Shape;748;p18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49" name="Google Shape;749;p18"/>
          <p:cNvSpPr txBox="1"/>
          <p:nvPr>
            <p:ph type="subTitle" idx="2"/>
          </p:nvPr>
        </p:nvSpPr>
        <p:spPr>
          <a:xfrm>
            <a:off x="1665725" y="1233575"/>
            <a:ext cx="6765000" cy="41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9pPr>
          </a:lstStyle>
          <a:p/>
        </p:txBody>
      </p:sp>
      <p:sp>
        <p:nvSpPr>
          <p:cNvPr id="750" name="Google Shape;750;p18"/>
          <p:cNvSpPr txBox="1"/>
          <p:nvPr>
            <p:ph type="subTitle" idx="3"/>
          </p:nvPr>
        </p:nvSpPr>
        <p:spPr>
          <a:xfrm>
            <a:off x="1663898" y="2776525"/>
            <a:ext cx="6764700" cy="57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/>
        </p:txBody>
      </p:sp>
      <p:sp>
        <p:nvSpPr>
          <p:cNvPr id="751" name="Google Shape;751;p18"/>
          <p:cNvSpPr txBox="1"/>
          <p:nvPr>
            <p:ph type="subTitle" idx="4"/>
          </p:nvPr>
        </p:nvSpPr>
        <p:spPr>
          <a:xfrm>
            <a:off x="1664128" y="2361675"/>
            <a:ext cx="6764700" cy="41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9pPr>
          </a:lstStyle>
          <a:p/>
        </p:txBody>
      </p:sp>
      <p:sp>
        <p:nvSpPr>
          <p:cNvPr id="752" name="Google Shape;752;p18"/>
          <p:cNvSpPr txBox="1"/>
          <p:nvPr>
            <p:ph type="subTitle" idx="5"/>
          </p:nvPr>
        </p:nvSpPr>
        <p:spPr>
          <a:xfrm>
            <a:off x="1665725" y="3900450"/>
            <a:ext cx="6764700" cy="57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/>
        </p:txBody>
      </p:sp>
      <p:sp>
        <p:nvSpPr>
          <p:cNvPr id="753" name="Google Shape;753;p18"/>
          <p:cNvSpPr txBox="1"/>
          <p:nvPr>
            <p:ph type="subTitle" idx="6"/>
          </p:nvPr>
        </p:nvSpPr>
        <p:spPr>
          <a:xfrm>
            <a:off x="1665725" y="3485600"/>
            <a:ext cx="6764700" cy="41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9pPr>
          </a:lstStyle>
          <a:p/>
        </p:txBody>
      </p:sp>
      <p:grpSp>
        <p:nvGrpSpPr>
          <p:cNvPr id="754" name="Google Shape;754;p18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755" name="Google Shape;755;p18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56" name="Google Shape;756;p18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757" name="Google Shape;757;p18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758" name="Google Shape;758;p18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759" name="Google Shape;759;p18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60" name="Google Shape;760;p18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761" name="Google Shape;761;p18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9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4" name="Google Shape;764;p19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5" name="Google Shape;765;p19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66" name="Google Shape;766;p19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767" name="Google Shape;767;p19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69" name="Google Shape;769;p19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70" name="Google Shape;770;p19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771" name="Google Shape;771;p19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2" name="Google Shape;772;p19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3" name="Google Shape;773;p19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74" name="Google Shape;774;p19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5" name="Google Shape;775;p19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76" name="Google Shape;776;p19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777" name="Google Shape;777;p19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" name="Google Shape;778;p19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9" name="Google Shape;779;p19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80" name="Google Shape;780;p19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781" name="Google Shape;781;p19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2" name="Google Shape;782;p19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83" name="Google Shape;783;p19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784" name="Google Shape;784;p19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5" name="Google Shape;785;p19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6" name="Google Shape;786;p19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" name="Google Shape;787;p19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" name="Google Shape;788;p19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9" name="Google Shape;789;p19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90" name="Google Shape;790;p19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791" name="Google Shape;791;p19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792" name="Google Shape;792;p19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93" name="Google Shape;793;p19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794" name="Google Shape;794;p19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795" name="Google Shape;795;p19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796" name="Google Shape;796;p19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97" name="Google Shape;797;p19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98" name="Google Shape;798;p19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799" name="Google Shape;799;p19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800" name="Google Shape;800;p19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01" name="Google Shape;801;p19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802" name="Google Shape;802;p19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3" name="Google Shape;803;p19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04" name="Google Shape;804;p19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805" name="Google Shape;805;p19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6" name="Google Shape;806;p19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807" name="Google Shape;807;p19"/>
          <p:cNvSpPr txBox="1"/>
          <p:nvPr>
            <p:ph type="subTitle" idx="1"/>
          </p:nvPr>
        </p:nvSpPr>
        <p:spPr>
          <a:xfrm>
            <a:off x="720000" y="2584050"/>
            <a:ext cx="2336400" cy="51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9pPr>
          </a:lstStyle>
          <a:p/>
        </p:txBody>
      </p:sp>
      <p:sp>
        <p:nvSpPr>
          <p:cNvPr id="808" name="Google Shape;808;p19"/>
          <p:cNvSpPr txBox="1"/>
          <p:nvPr>
            <p:ph type="subTitle" idx="2"/>
          </p:nvPr>
        </p:nvSpPr>
        <p:spPr>
          <a:xfrm>
            <a:off x="720000" y="3095255"/>
            <a:ext cx="23364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/>
        </p:txBody>
      </p:sp>
      <p:sp>
        <p:nvSpPr>
          <p:cNvPr id="809" name="Google Shape;809;p19"/>
          <p:cNvSpPr txBox="1"/>
          <p:nvPr>
            <p:ph type="subTitle" idx="3"/>
          </p:nvPr>
        </p:nvSpPr>
        <p:spPr>
          <a:xfrm>
            <a:off x="3403800" y="3095256"/>
            <a:ext cx="23364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/>
        </p:txBody>
      </p:sp>
      <p:sp>
        <p:nvSpPr>
          <p:cNvPr id="810" name="Google Shape;810;p19"/>
          <p:cNvSpPr txBox="1"/>
          <p:nvPr>
            <p:ph type="subTitle" idx="4"/>
          </p:nvPr>
        </p:nvSpPr>
        <p:spPr>
          <a:xfrm>
            <a:off x="6087600" y="3095256"/>
            <a:ext cx="23364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/>
        </p:txBody>
      </p:sp>
      <p:sp>
        <p:nvSpPr>
          <p:cNvPr id="811" name="Google Shape;811;p19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12" name="Google Shape;812;p19"/>
          <p:cNvSpPr txBox="1"/>
          <p:nvPr>
            <p:ph type="subTitle" idx="5"/>
          </p:nvPr>
        </p:nvSpPr>
        <p:spPr>
          <a:xfrm>
            <a:off x="3403800" y="2584050"/>
            <a:ext cx="2336400" cy="51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9pPr>
          </a:lstStyle>
          <a:p/>
        </p:txBody>
      </p:sp>
      <p:sp>
        <p:nvSpPr>
          <p:cNvPr id="813" name="Google Shape;813;p19"/>
          <p:cNvSpPr txBox="1"/>
          <p:nvPr>
            <p:ph type="subTitle" idx="6"/>
          </p:nvPr>
        </p:nvSpPr>
        <p:spPr>
          <a:xfrm>
            <a:off x="6087600" y="2584050"/>
            <a:ext cx="2336400" cy="51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9pPr>
          </a:lstStyle>
          <a:p/>
        </p:txBody>
      </p:sp>
      <p:grpSp>
        <p:nvGrpSpPr>
          <p:cNvPr id="814" name="Google Shape;814;p19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815" name="Google Shape;815;p19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16" name="Google Shape;816;p19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817" name="Google Shape;817;p19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818" name="Google Shape;818;p19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819" name="Google Shape;819;p19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20" name="Google Shape;820;p19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821" name="Google Shape;821;p19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20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4" name="Google Shape;824;p20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5" name="Google Shape;825;p20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26" name="Google Shape;826;p20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827" name="Google Shape;827;p20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8" name="Google Shape;828;p20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29" name="Google Shape;829;p20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30" name="Google Shape;830;p20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831" name="Google Shape;831;p20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2" name="Google Shape;832;p20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34" name="Google Shape;834;p20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5" name="Google Shape;835;p20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36" name="Google Shape;836;p20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837" name="Google Shape;837;p20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8" name="Google Shape;838;p20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9" name="Google Shape;839;p20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40" name="Google Shape;840;p20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841" name="Google Shape;841;p20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2" name="Google Shape;842;p20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43" name="Google Shape;843;p20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844" name="Google Shape;844;p20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5" name="Google Shape;845;p20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6" name="Google Shape;846;p20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7" name="Google Shape;847;p20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20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9" name="Google Shape;849;p20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50" name="Google Shape;850;p20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851" name="Google Shape;851;p20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852" name="Google Shape;852;p20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53" name="Google Shape;853;p20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854" name="Google Shape;854;p20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855" name="Google Shape;855;p20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856" name="Google Shape;856;p20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857" name="Google Shape;857;p20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58" name="Google Shape;858;p20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859" name="Google Shape;859;p20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860" name="Google Shape;860;p20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61" name="Google Shape;861;p20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862" name="Google Shape;862;p20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3" name="Google Shape;863;p20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64" name="Google Shape;864;p20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865" name="Google Shape;865;p20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6" name="Google Shape;866;p20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867" name="Google Shape;867;p20"/>
          <p:cNvSpPr txBox="1"/>
          <p:nvPr>
            <p:ph type="subTitle" idx="1"/>
          </p:nvPr>
        </p:nvSpPr>
        <p:spPr>
          <a:xfrm>
            <a:off x="1509300" y="1479775"/>
            <a:ext cx="286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868" name="Google Shape;868;p20"/>
          <p:cNvSpPr txBox="1"/>
          <p:nvPr>
            <p:ph type="subTitle" idx="2"/>
          </p:nvPr>
        </p:nvSpPr>
        <p:spPr>
          <a:xfrm>
            <a:off x="1509300" y="1964550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69" name="Google Shape;869;p20"/>
          <p:cNvSpPr txBox="1"/>
          <p:nvPr>
            <p:ph type="subTitle" idx="3"/>
          </p:nvPr>
        </p:nvSpPr>
        <p:spPr>
          <a:xfrm>
            <a:off x="5556901" y="1964550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0" name="Google Shape;870;p20"/>
          <p:cNvSpPr txBox="1"/>
          <p:nvPr>
            <p:ph type="subTitle" idx="4"/>
          </p:nvPr>
        </p:nvSpPr>
        <p:spPr>
          <a:xfrm>
            <a:off x="1509300" y="3430700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1" name="Google Shape;871;p20"/>
          <p:cNvSpPr txBox="1"/>
          <p:nvPr>
            <p:ph type="subTitle" idx="5"/>
          </p:nvPr>
        </p:nvSpPr>
        <p:spPr>
          <a:xfrm>
            <a:off x="5556902" y="3430700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2" name="Google Shape;872;p20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73" name="Google Shape;873;p20"/>
          <p:cNvSpPr txBox="1"/>
          <p:nvPr>
            <p:ph type="subTitle" idx="6"/>
          </p:nvPr>
        </p:nvSpPr>
        <p:spPr>
          <a:xfrm>
            <a:off x="1509300" y="2945900"/>
            <a:ext cx="286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874" name="Google Shape;874;p20"/>
          <p:cNvSpPr txBox="1"/>
          <p:nvPr>
            <p:ph type="subTitle" idx="7"/>
          </p:nvPr>
        </p:nvSpPr>
        <p:spPr>
          <a:xfrm>
            <a:off x="5556900" y="1479775"/>
            <a:ext cx="286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875" name="Google Shape;875;p20"/>
          <p:cNvSpPr txBox="1"/>
          <p:nvPr>
            <p:ph type="subTitle" idx="8"/>
          </p:nvPr>
        </p:nvSpPr>
        <p:spPr>
          <a:xfrm>
            <a:off x="5556900" y="2945900"/>
            <a:ext cx="286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grpSp>
        <p:nvGrpSpPr>
          <p:cNvPr id="876" name="Google Shape;876;p20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877" name="Google Shape;877;p20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78" name="Google Shape;878;p20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879" name="Google Shape;879;p20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880" name="Google Shape;880;p20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881" name="Google Shape;881;p20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82" name="Google Shape;882;p20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883" name="Google Shape;883;p20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/>
          <p:nvPr/>
        </p:nvSpPr>
        <p:spPr>
          <a:xfrm>
            <a:off x="715100" y="1021025"/>
            <a:ext cx="1855500" cy="29235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34;p3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" name="Google Shape;35;p3"/>
          <p:cNvSpPr txBox="1"/>
          <p:nvPr>
            <p:ph type="title"/>
          </p:nvPr>
        </p:nvSpPr>
        <p:spPr>
          <a:xfrm>
            <a:off x="3267600" y="2614225"/>
            <a:ext cx="4676400" cy="7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" name="Google Shape;36;p3"/>
          <p:cNvSpPr txBox="1"/>
          <p:nvPr>
            <p:ph type="title" idx="2" hasCustomPrompt="1"/>
          </p:nvPr>
        </p:nvSpPr>
        <p:spPr>
          <a:xfrm>
            <a:off x="6579750" y="1711075"/>
            <a:ext cx="109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 txBox="1"/>
          <p:nvPr>
            <p:ph type="subTitle" idx="1"/>
          </p:nvPr>
        </p:nvSpPr>
        <p:spPr>
          <a:xfrm>
            <a:off x="3267600" y="3519250"/>
            <a:ext cx="46764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 SemiBold"/>
              <a:buNone/>
              <a:defRPr sz="16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 SemiBold"/>
              <a:buNone/>
              <a:defRPr sz="1800">
                <a:solidFill>
                  <a:schemeClr val="dk1"/>
                </a:solidFill>
                <a:latin typeface="Mulish SemiBold"/>
                <a:ea typeface="Mulish SemiBold"/>
                <a:cs typeface="Mulish SemiBold"/>
                <a:sym typeface="Mulish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 SemiBold"/>
              <a:buNone/>
              <a:defRPr sz="1800">
                <a:solidFill>
                  <a:schemeClr val="dk1"/>
                </a:solidFill>
                <a:latin typeface="Mulish SemiBold"/>
                <a:ea typeface="Mulish SemiBold"/>
                <a:cs typeface="Mulish SemiBold"/>
                <a:sym typeface="Mulish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 SemiBold"/>
              <a:buNone/>
              <a:defRPr sz="1800">
                <a:solidFill>
                  <a:schemeClr val="dk1"/>
                </a:solidFill>
                <a:latin typeface="Mulish SemiBold"/>
                <a:ea typeface="Mulish SemiBold"/>
                <a:cs typeface="Mulish SemiBold"/>
                <a:sym typeface="Mulish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 SemiBold"/>
              <a:buNone/>
              <a:defRPr sz="1800">
                <a:solidFill>
                  <a:schemeClr val="dk1"/>
                </a:solidFill>
                <a:latin typeface="Mulish SemiBold"/>
                <a:ea typeface="Mulish SemiBold"/>
                <a:cs typeface="Mulish SemiBold"/>
                <a:sym typeface="Mulish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 SemiBold"/>
              <a:buNone/>
              <a:defRPr sz="1800">
                <a:solidFill>
                  <a:schemeClr val="dk1"/>
                </a:solidFill>
                <a:latin typeface="Mulish SemiBold"/>
                <a:ea typeface="Mulish SemiBold"/>
                <a:cs typeface="Mulish SemiBold"/>
                <a:sym typeface="Mulish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 SemiBold"/>
              <a:buNone/>
              <a:defRPr sz="1800">
                <a:solidFill>
                  <a:schemeClr val="dk1"/>
                </a:solidFill>
                <a:latin typeface="Mulish SemiBold"/>
                <a:ea typeface="Mulish SemiBold"/>
                <a:cs typeface="Mulish SemiBold"/>
                <a:sym typeface="Mulish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 SemiBold"/>
              <a:buNone/>
              <a:defRPr sz="1800">
                <a:solidFill>
                  <a:schemeClr val="dk1"/>
                </a:solidFill>
                <a:latin typeface="Mulish SemiBold"/>
                <a:ea typeface="Mulish SemiBold"/>
                <a:cs typeface="Mulish SemiBold"/>
                <a:sym typeface="Mulish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 SemiBold"/>
              <a:buNone/>
              <a:defRPr sz="1800">
                <a:solidFill>
                  <a:schemeClr val="dk1"/>
                </a:solidFill>
                <a:latin typeface="Mulish SemiBold"/>
                <a:ea typeface="Mulish SemiBold"/>
                <a:cs typeface="Mulish SemiBold"/>
                <a:sym typeface="Mulish SemiBold"/>
              </a:defRPr>
            </a:lvl9pPr>
          </a:lstStyle>
          <a:p/>
        </p:txBody>
      </p:sp>
      <p:sp>
        <p:nvSpPr>
          <p:cNvPr id="38" name="Google Shape;38;p3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9" name="Google Shape;39;p3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40" name="Google Shape;40;p3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2" name="Google Shape;42;p3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3" name="Google Shape;43;p3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44" name="Google Shape;44;p3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7" name="Google Shape;47;p3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" name="Google Shape;48;p3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9" name="Google Shape;49;p3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50" name="Google Shape;50;p3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54" name="Google Shape;54;p3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6" name="Google Shape;56;p3"/>
          <p:cNvSpPr/>
          <p:nvPr/>
        </p:nvSpPr>
        <p:spPr>
          <a:xfrm flipH="1">
            <a:off x="-4412309" y="1560750"/>
            <a:ext cx="14354959" cy="4045561"/>
          </a:xfrm>
          <a:custGeom>
            <a:avLst/>
            <a:gdLst/>
            <a:ahLst/>
            <a:cxnLst/>
            <a:rect l="l" t="t" r="r" b="b"/>
            <a:pathLst>
              <a:path w="151280" h="56607" extrusionOk="0">
                <a:moveTo>
                  <a:pt x="127271" y="1"/>
                </a:moveTo>
                <a:cubicBezTo>
                  <a:pt x="125127" y="1"/>
                  <a:pt x="122955" y="198"/>
                  <a:pt x="120762" y="618"/>
                </a:cubicBezTo>
                <a:cubicBezTo>
                  <a:pt x="104136" y="3840"/>
                  <a:pt x="93528" y="18825"/>
                  <a:pt x="79424" y="26788"/>
                </a:cubicBezTo>
                <a:cubicBezTo>
                  <a:pt x="76161" y="28632"/>
                  <a:pt x="71835" y="29257"/>
                  <a:pt x="67398" y="29257"/>
                </a:cubicBezTo>
                <a:cubicBezTo>
                  <a:pt x="62617" y="29257"/>
                  <a:pt x="57708" y="28531"/>
                  <a:pt x="53861" y="27822"/>
                </a:cubicBezTo>
                <a:cubicBezTo>
                  <a:pt x="48212" y="26760"/>
                  <a:pt x="42866" y="25261"/>
                  <a:pt x="37285" y="25261"/>
                </a:cubicBezTo>
                <a:cubicBezTo>
                  <a:pt x="35358" y="25261"/>
                  <a:pt x="33403" y="25440"/>
                  <a:pt x="31399" y="25877"/>
                </a:cubicBezTo>
                <a:cubicBezTo>
                  <a:pt x="20912" y="28187"/>
                  <a:pt x="12797" y="35117"/>
                  <a:pt x="6900" y="43658"/>
                </a:cubicBezTo>
                <a:cubicBezTo>
                  <a:pt x="4134" y="47731"/>
                  <a:pt x="1824" y="52138"/>
                  <a:pt x="0" y="56606"/>
                </a:cubicBezTo>
                <a:lnTo>
                  <a:pt x="151279" y="56606"/>
                </a:lnTo>
                <a:lnTo>
                  <a:pt x="151279" y="7730"/>
                </a:lnTo>
                <a:cubicBezTo>
                  <a:pt x="143964" y="3137"/>
                  <a:pt x="135831" y="1"/>
                  <a:pt x="127271" y="1"/>
                </a:cubicBezTo>
                <a:close/>
              </a:path>
            </a:pathLst>
          </a:custGeom>
          <a:gradFill>
            <a:gsLst>
              <a:gs pos="0">
                <a:srgbClr val="3B356D"/>
              </a:gs>
              <a:gs pos="100000">
                <a:srgbClr val="0C0B1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"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21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6" name="Google Shape;886;p21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7" name="Google Shape;887;p21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88" name="Google Shape;888;p21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889" name="Google Shape;889;p21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0" name="Google Shape;890;p21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91" name="Google Shape;891;p21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92" name="Google Shape;892;p21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893" name="Google Shape;893;p21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4" name="Google Shape;894;p21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5" name="Google Shape;895;p21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96" name="Google Shape;896;p21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7" name="Google Shape;897;p21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98" name="Google Shape;898;p21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899" name="Google Shape;899;p21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0" name="Google Shape;900;p21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1" name="Google Shape;901;p21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02" name="Google Shape;902;p21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903" name="Google Shape;903;p21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4" name="Google Shape;904;p21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05" name="Google Shape;905;p21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906" name="Google Shape;906;p21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7" name="Google Shape;907;p21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8" name="Google Shape;908;p21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9" name="Google Shape;909;p21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0" name="Google Shape;910;p21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1" name="Google Shape;911;p21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912" name="Google Shape;912;p21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913" name="Google Shape;913;p21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914" name="Google Shape;914;p21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15" name="Google Shape;915;p21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916" name="Google Shape;916;p21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917" name="Google Shape;917;p21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918" name="Google Shape;918;p21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919" name="Google Shape;919;p21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20" name="Google Shape;920;p21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921" name="Google Shape;921;p21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922" name="Google Shape;922;p21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23" name="Google Shape;923;p21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924" name="Google Shape;924;p21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5" name="Google Shape;925;p21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26" name="Google Shape;926;p21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927" name="Google Shape;927;p21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8" name="Google Shape;928;p21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929" name="Google Shape;929;p21"/>
          <p:cNvSpPr txBox="1"/>
          <p:nvPr>
            <p:ph type="title"/>
          </p:nvPr>
        </p:nvSpPr>
        <p:spPr>
          <a:xfrm>
            <a:off x="1759050" y="535000"/>
            <a:ext cx="5625900" cy="9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30" name="Google Shape;930;p21"/>
          <p:cNvSpPr txBox="1"/>
          <p:nvPr>
            <p:ph type="title" idx="2" hasCustomPrompt="1"/>
          </p:nvPr>
        </p:nvSpPr>
        <p:spPr>
          <a:xfrm>
            <a:off x="715100" y="1769150"/>
            <a:ext cx="1313100" cy="46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1" name="Google Shape;931;p21"/>
          <p:cNvSpPr txBox="1"/>
          <p:nvPr>
            <p:ph type="subTitle" idx="1"/>
          </p:nvPr>
        </p:nvSpPr>
        <p:spPr>
          <a:xfrm>
            <a:off x="715100" y="2237750"/>
            <a:ext cx="35478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2" name="Google Shape;932;p21"/>
          <p:cNvSpPr txBox="1"/>
          <p:nvPr>
            <p:ph type="title" idx="3" hasCustomPrompt="1"/>
          </p:nvPr>
        </p:nvSpPr>
        <p:spPr>
          <a:xfrm>
            <a:off x="4876200" y="1769150"/>
            <a:ext cx="1313100" cy="46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3" name="Google Shape;933;p21"/>
          <p:cNvSpPr txBox="1"/>
          <p:nvPr>
            <p:ph type="subTitle" idx="4"/>
          </p:nvPr>
        </p:nvSpPr>
        <p:spPr>
          <a:xfrm>
            <a:off x="4876200" y="2237775"/>
            <a:ext cx="35478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4" name="Google Shape;934;p21"/>
          <p:cNvSpPr txBox="1"/>
          <p:nvPr>
            <p:ph type="title" idx="5" hasCustomPrompt="1"/>
          </p:nvPr>
        </p:nvSpPr>
        <p:spPr>
          <a:xfrm>
            <a:off x="2798100" y="3283075"/>
            <a:ext cx="1313100" cy="46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5" name="Google Shape;935;p21"/>
          <p:cNvSpPr txBox="1"/>
          <p:nvPr>
            <p:ph type="subTitle" idx="6"/>
          </p:nvPr>
        </p:nvSpPr>
        <p:spPr>
          <a:xfrm>
            <a:off x="2798100" y="3751675"/>
            <a:ext cx="35478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936" name="Google Shape;936;p21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937" name="Google Shape;937;p21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938" name="Google Shape;938;p21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939" name="Google Shape;939;p21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940" name="Google Shape;940;p21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941" name="Google Shape;941;p21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2" name="Google Shape;942;p21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943" name="Google Shape;943;p21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22"/>
          <p:cNvSpPr txBox="1"/>
          <p:nvPr>
            <p:ph type="subTitle" idx="1"/>
          </p:nvPr>
        </p:nvSpPr>
        <p:spPr>
          <a:xfrm>
            <a:off x="889150" y="1332650"/>
            <a:ext cx="3264000" cy="4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946" name="Google Shape;946;p22"/>
          <p:cNvSpPr txBox="1"/>
          <p:nvPr>
            <p:ph type="subTitle" idx="2"/>
          </p:nvPr>
        </p:nvSpPr>
        <p:spPr>
          <a:xfrm>
            <a:off x="796750" y="1947975"/>
            <a:ext cx="3653100" cy="21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947" name="Google Shape;947;p22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48" name="Google Shape;948;p22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9" name="Google Shape;949;p22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0" name="Google Shape;950;p22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51" name="Google Shape;951;p22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952" name="Google Shape;952;p22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3" name="Google Shape;953;p22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4" name="Google Shape;954;p22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55" name="Google Shape;955;p22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956" name="Google Shape;956;p22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7" name="Google Shape;957;p22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8" name="Google Shape;958;p22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9" name="Google Shape;959;p22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0" name="Google Shape;960;p22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61" name="Google Shape;961;p22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962" name="Google Shape;962;p22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3" name="Google Shape;963;p22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4" name="Google Shape;964;p22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65" name="Google Shape;965;p22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966" name="Google Shape;966;p22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7" name="Google Shape;967;p22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68" name="Google Shape;968;p22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969" name="Google Shape;969;p22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0" name="Google Shape;970;p22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1" name="Google Shape;971;p22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2" name="Google Shape;972;p22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3" name="Google Shape;973;p22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4" name="Google Shape;974;p22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975" name="Google Shape;975;p22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976" name="Google Shape;976;p22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977" name="Google Shape;977;p22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78" name="Google Shape;978;p22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979" name="Google Shape;979;p22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980" name="Google Shape;980;p22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981" name="Google Shape;981;p22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982" name="Google Shape;982;p22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83" name="Google Shape;983;p22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984" name="Google Shape;984;p22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985" name="Google Shape;985;p22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86" name="Google Shape;986;p22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987" name="Google Shape;987;p22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8" name="Google Shape;988;p22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89" name="Google Shape;989;p22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990" name="Google Shape;990;p22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1" name="Google Shape;991;p22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992" name="Google Shape;992;p22"/>
          <p:cNvSpPr txBox="1"/>
          <p:nvPr>
            <p:ph type="subTitle" idx="3"/>
          </p:nvPr>
        </p:nvSpPr>
        <p:spPr>
          <a:xfrm>
            <a:off x="4863300" y="1332650"/>
            <a:ext cx="3264000" cy="4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993" name="Google Shape;993;p22"/>
          <p:cNvSpPr txBox="1"/>
          <p:nvPr>
            <p:ph type="subTitle" idx="4"/>
          </p:nvPr>
        </p:nvSpPr>
        <p:spPr>
          <a:xfrm>
            <a:off x="4770900" y="1947975"/>
            <a:ext cx="3653100" cy="21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grpSp>
        <p:nvGrpSpPr>
          <p:cNvPr id="994" name="Google Shape;994;p22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995" name="Google Shape;995;p22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996" name="Google Shape;996;p22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997" name="Google Shape;997;p22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998" name="Google Shape;998;p22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999" name="Google Shape;999;p22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0" name="Google Shape;1000;p22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1001" name="Google Shape;1001;p22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23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04" name="Google Shape;1004;p23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5" name="Google Shape;1005;p23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6" name="Google Shape;1006;p23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07" name="Google Shape;1007;p23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1008" name="Google Shape;1008;p23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9" name="Google Shape;1009;p23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10" name="Google Shape;1010;p23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11" name="Google Shape;1011;p23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1012" name="Google Shape;1012;p23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3" name="Google Shape;1013;p23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4" name="Google Shape;1014;p23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15" name="Google Shape;1015;p23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6" name="Google Shape;1016;p23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17" name="Google Shape;1017;p23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1018" name="Google Shape;1018;p23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9" name="Google Shape;1019;p23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0" name="Google Shape;1020;p23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21" name="Google Shape;1021;p23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1022" name="Google Shape;1022;p23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3" name="Google Shape;1023;p23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24" name="Google Shape;1024;p23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1025" name="Google Shape;1025;p23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6" name="Google Shape;1026;p23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7" name="Google Shape;1027;p23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031" name="Google Shape;1031;p23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1032" name="Google Shape;1032;p23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033" name="Google Shape;1033;p23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34" name="Google Shape;1034;p23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1035" name="Google Shape;1035;p23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1036" name="Google Shape;1036;p23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1037" name="Google Shape;1037;p23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038" name="Google Shape;1038;p23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39" name="Google Shape;1039;p23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1040" name="Google Shape;1040;p23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041" name="Google Shape;1041;p23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42" name="Google Shape;1042;p23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1043" name="Google Shape;1043;p23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4" name="Google Shape;1044;p23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45" name="Google Shape;1045;p23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1046" name="Google Shape;1046;p23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7" name="Google Shape;1047;p23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048" name="Google Shape;1048;p23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1049" name="Google Shape;1049;p23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050" name="Google Shape;1050;p23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1051" name="Google Shape;1051;p23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052" name="Google Shape;1052;p23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1053" name="Google Shape;1053;p23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4" name="Google Shape;1054;p23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1055" name="Google Shape;1055;p23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24"/>
          <p:cNvSpPr/>
          <p:nvPr/>
        </p:nvSpPr>
        <p:spPr>
          <a:xfrm>
            <a:off x="-11100" y="543250"/>
            <a:ext cx="9166200" cy="4647300"/>
          </a:xfrm>
          <a:prstGeom prst="round2SameRect">
            <a:avLst>
              <a:gd name="adj1" fmla="val 7482"/>
              <a:gd name="adj2" fmla="val 0"/>
            </a:avLst>
          </a:prstGeom>
          <a:gradFill>
            <a:gsLst>
              <a:gs pos="0">
                <a:srgbClr val="FFFFFF"/>
              </a:gs>
              <a:gs pos="100000">
                <a:srgbClr val="9FA2DD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8" name="Google Shape;1058;p24"/>
          <p:cNvSpPr/>
          <p:nvPr/>
        </p:nvSpPr>
        <p:spPr>
          <a:xfrm>
            <a:off x="-1470125" y="1337827"/>
            <a:ext cx="13567925" cy="4045561"/>
          </a:xfrm>
          <a:custGeom>
            <a:avLst/>
            <a:gdLst/>
            <a:ahLst/>
            <a:cxnLst/>
            <a:rect l="l" t="t" r="r" b="b"/>
            <a:pathLst>
              <a:path w="151280" h="56607" extrusionOk="0">
                <a:moveTo>
                  <a:pt x="127271" y="1"/>
                </a:moveTo>
                <a:cubicBezTo>
                  <a:pt x="125127" y="1"/>
                  <a:pt x="122955" y="198"/>
                  <a:pt x="120762" y="618"/>
                </a:cubicBezTo>
                <a:cubicBezTo>
                  <a:pt x="104136" y="3840"/>
                  <a:pt x="93528" y="18825"/>
                  <a:pt x="79424" y="26788"/>
                </a:cubicBezTo>
                <a:cubicBezTo>
                  <a:pt x="76161" y="28632"/>
                  <a:pt x="71835" y="29257"/>
                  <a:pt x="67398" y="29257"/>
                </a:cubicBezTo>
                <a:cubicBezTo>
                  <a:pt x="62617" y="29257"/>
                  <a:pt x="57708" y="28531"/>
                  <a:pt x="53861" y="27822"/>
                </a:cubicBezTo>
                <a:cubicBezTo>
                  <a:pt x="48212" y="26760"/>
                  <a:pt x="42866" y="25261"/>
                  <a:pt x="37285" y="25261"/>
                </a:cubicBezTo>
                <a:cubicBezTo>
                  <a:pt x="35358" y="25261"/>
                  <a:pt x="33403" y="25440"/>
                  <a:pt x="31399" y="25877"/>
                </a:cubicBezTo>
                <a:cubicBezTo>
                  <a:pt x="20912" y="28187"/>
                  <a:pt x="12797" y="35117"/>
                  <a:pt x="6900" y="43658"/>
                </a:cubicBezTo>
                <a:cubicBezTo>
                  <a:pt x="4134" y="47731"/>
                  <a:pt x="1824" y="52138"/>
                  <a:pt x="0" y="56606"/>
                </a:cubicBezTo>
                <a:lnTo>
                  <a:pt x="151279" y="56606"/>
                </a:lnTo>
                <a:lnTo>
                  <a:pt x="151279" y="7730"/>
                </a:lnTo>
                <a:cubicBezTo>
                  <a:pt x="143964" y="3137"/>
                  <a:pt x="135831" y="1"/>
                  <a:pt x="127271" y="1"/>
                </a:cubicBezTo>
                <a:close/>
              </a:path>
            </a:pathLst>
          </a:custGeom>
          <a:gradFill>
            <a:gsLst>
              <a:gs pos="0">
                <a:srgbClr val="3B356D"/>
              </a:gs>
              <a:gs pos="100000">
                <a:srgbClr val="0C0B1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9" name="Google Shape;1059;p24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60" name="Google Shape;1060;p24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1061" name="Google Shape;1061;p24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63" name="Google Shape;1063;p24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64" name="Google Shape;1064;p24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1065" name="Google Shape;1065;p24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68" name="Google Shape;1068;p24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9" name="Google Shape;1069;p24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70" name="Google Shape;1070;p24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1071" name="Google Shape;1071;p24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74" name="Google Shape;1074;p24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1075" name="Google Shape;1075;p24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77" name="Google Shape;1077;p24"/>
          <p:cNvSpPr txBox="1"/>
          <p:nvPr/>
        </p:nvSpPr>
        <p:spPr>
          <a:xfrm>
            <a:off x="1499750" y="3845575"/>
            <a:ext cx="4293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rPr>
              <a:t>CREDITS: This presentation template was created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Mulish"/>
                <a:ea typeface="Mulish"/>
                <a:cs typeface="Mulish"/>
                <a:sym typeface="Mulish"/>
                <a:hlinkClick r:id="rId2"/>
              </a:rPr>
              <a:t>Slidesgo</a:t>
            </a:r>
            <a:r>
              <a:rPr lang="en-GB" sz="10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rPr>
              <a:t>, and it includes icons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Mulish"/>
                <a:ea typeface="Mulish"/>
                <a:cs typeface="Mulish"/>
                <a:sym typeface="Mulish"/>
                <a:hlinkClick r:id="rId3"/>
              </a:rPr>
              <a:t>Flaticon</a:t>
            </a:r>
            <a:r>
              <a:rPr lang="en-GB" sz="10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rPr>
              <a:t>, infographics &amp; images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Mulish"/>
                <a:ea typeface="Mulish"/>
                <a:cs typeface="Mulish"/>
                <a:sym typeface="Mulish"/>
                <a:hlinkClick r:id="rId4"/>
              </a:rPr>
              <a:t>Freepik</a:t>
            </a:r>
            <a:endParaRPr b="1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078" name="Google Shape;1078;p24"/>
          <p:cNvSpPr txBox="1"/>
          <p:nvPr>
            <p:ph type="ctrTitle"/>
          </p:nvPr>
        </p:nvSpPr>
        <p:spPr>
          <a:xfrm>
            <a:off x="1447275" y="83957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79" name="Google Shape;1079;p24"/>
          <p:cNvSpPr txBox="1"/>
          <p:nvPr>
            <p:ph type="subTitle" idx="1"/>
          </p:nvPr>
        </p:nvSpPr>
        <p:spPr>
          <a:xfrm>
            <a:off x="1466588" y="1807800"/>
            <a:ext cx="43602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25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2" name="Google Shape;1082;p25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3" name="Google Shape;1083;p25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84" name="Google Shape;1084;p25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1085" name="Google Shape;1085;p25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6" name="Google Shape;1086;p25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87" name="Google Shape;1087;p25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88" name="Google Shape;1088;p25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1089" name="Google Shape;1089;p25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92" name="Google Shape;1092;p25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3" name="Google Shape;1093;p25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94" name="Google Shape;1094;p25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1095" name="Google Shape;1095;p25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98" name="Google Shape;1098;p25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1099" name="Google Shape;1099;p25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01" name="Google Shape;1101;p25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1102" name="Google Shape;1102;p25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08" name="Google Shape;1108;p25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1109" name="Google Shape;1109;p25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110" name="Google Shape;1110;p25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11" name="Google Shape;1111;p25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1112" name="Google Shape;1112;p25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1113" name="Google Shape;1113;p25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1114" name="Google Shape;1114;p25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115" name="Google Shape;1115;p25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16" name="Google Shape;1116;p25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1117" name="Google Shape;1117;p25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118" name="Google Shape;1118;p25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19" name="Google Shape;1119;p25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1120" name="Google Shape;1120;p25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1" name="Google Shape;1121;p25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22" name="Google Shape;1122;p25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1123" name="Google Shape;1123;p25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4" name="Google Shape;1124;p25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125" name="Google Shape;1125;p25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1126" name="Google Shape;1126;p25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27" name="Google Shape;1127;p25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1128" name="Google Shape;1128;p25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129" name="Google Shape;1129;p25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1130" name="Google Shape;1130;p25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31" name="Google Shape;1131;p25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1132" name="Google Shape;1132;p25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accent3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accent3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dk1"/>
        </a:solidFill>
        <a:effectLst/>
      </p:bgPr>
    </p:bg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26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35" name="Google Shape;1135;p26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36" name="Google Shape;1136;p26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37" name="Google Shape;1137;p26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1138" name="Google Shape;1138;p26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40" name="Google Shape;1140;p26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41" name="Google Shape;1141;p26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1142" name="Google Shape;1142;p26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45" name="Google Shape;1145;p26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6" name="Google Shape;1146;p26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47" name="Google Shape;1147;p26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1148" name="Google Shape;1148;p26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51" name="Google Shape;1151;p26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1152" name="Google Shape;1152;p26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3" name="Google Shape;1153;p26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54" name="Google Shape;1154;p26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1155" name="Google Shape;1155;p26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61" name="Google Shape;1161;p26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1162" name="Google Shape;1162;p26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163" name="Google Shape;1163;p26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64" name="Google Shape;1164;p26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1165" name="Google Shape;1165;p26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1166" name="Google Shape;1166;p26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1167" name="Google Shape;1167;p26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168" name="Google Shape;1168;p26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69" name="Google Shape;1169;p26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1170" name="Google Shape;1170;p26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171" name="Google Shape;1171;p26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72" name="Google Shape;1172;p26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1173" name="Google Shape;1173;p26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4" name="Google Shape;1174;p26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75" name="Google Shape;1175;p26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1176" name="Google Shape;1176;p26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7" name="Google Shape;1177;p26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178" name="Google Shape;1178;p26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1179" name="Google Shape;1179;p26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80" name="Google Shape;1180;p26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1181" name="Google Shape;1181;p26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182" name="Google Shape;1182;p26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1185" name="Google Shape;1185;p26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4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4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1" name="Google Shape;61;p4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62" name="Google Shape;62;p4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4" name="Google Shape;64;p4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5" name="Google Shape;65;p4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66" name="Google Shape;66;p4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9" name="Google Shape;69;p4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4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1" name="Google Shape;71;p4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72" name="Google Shape;72;p4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5" name="Google Shape;75;p4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76" name="Google Shape;76;p4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79" name="Google Shape;79;p4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5" name="Google Shape;85;p4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86" name="Google Shape;86;p4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87" name="Google Shape;87;p4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8" name="Google Shape;88;p4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89" name="Google Shape;89;p4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90" name="Google Shape;90;p4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91" name="Google Shape;91;p4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92" name="Google Shape;92;p4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3" name="Google Shape;93;p4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94" name="Google Shape;94;p4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95" name="Google Shape;95;p4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6" name="Google Shape;96;p4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97" name="Google Shape;97;p4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9" name="Google Shape;99;p4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100" name="Google Shape;100;p4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" name="Google Shape;101;p4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02" name="Google Shape;102;p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3" name="Google Shape;103;p4"/>
          <p:cNvSpPr txBox="1"/>
          <p:nvPr>
            <p:ph type="body" idx="1"/>
          </p:nvPr>
        </p:nvSpPr>
        <p:spPr>
          <a:xfrm>
            <a:off x="720000" y="1152475"/>
            <a:ext cx="7704000" cy="3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Char char="●"/>
              <a:defRPr sz="1400" b="1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Char char="○"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Char char="■"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Char char="●"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Char char="○"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Char char="■"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Char char="●"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Char char="○"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Char char="■"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/>
        </p:txBody>
      </p:sp>
      <p:grpSp>
        <p:nvGrpSpPr>
          <p:cNvPr id="104" name="Google Shape;104;p4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105" name="Google Shape;105;p4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06" name="Google Shape;106;p4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107" name="Google Shape;107;p4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08" name="Google Shape;108;p4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109" name="Google Shape;109;p4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0" name="Google Shape;110;p4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111" name="Google Shape;111;p4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</a:t>
              </a:r>
              <a:r>
                <a:rPr lang="en-GB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subTitle" idx="1"/>
          </p:nvPr>
        </p:nvSpPr>
        <p:spPr>
          <a:xfrm>
            <a:off x="1181425" y="2438588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14" name="Google Shape;114;p5"/>
          <p:cNvSpPr txBox="1"/>
          <p:nvPr>
            <p:ph type="subTitle" idx="2"/>
          </p:nvPr>
        </p:nvSpPr>
        <p:spPr>
          <a:xfrm>
            <a:off x="4836300" y="2438588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15" name="Google Shape;115;p5"/>
          <p:cNvSpPr txBox="1"/>
          <p:nvPr>
            <p:ph type="subTitle" idx="3"/>
          </p:nvPr>
        </p:nvSpPr>
        <p:spPr>
          <a:xfrm>
            <a:off x="1181425" y="3151988"/>
            <a:ext cx="2907600" cy="8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5"/>
          <p:cNvSpPr txBox="1"/>
          <p:nvPr>
            <p:ph type="subTitle" idx="4"/>
          </p:nvPr>
        </p:nvSpPr>
        <p:spPr>
          <a:xfrm>
            <a:off x="4836300" y="3151988"/>
            <a:ext cx="2907600" cy="8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7" name="Google Shape;117;p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8" name="Google Shape;118;p5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" name="Google Shape;119;p5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" name="Google Shape;120;p5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1" name="Google Shape;121;p5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122" name="Google Shape;122;p5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4" name="Google Shape;124;p5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5" name="Google Shape;125;p5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126" name="Google Shape;126;p5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9" name="Google Shape;129;p5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" name="Google Shape;130;p5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1" name="Google Shape;131;p5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132" name="Google Shape;132;p5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5" name="Google Shape;135;p5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136" name="Google Shape;136;p5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8" name="Google Shape;138;p5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139" name="Google Shape;139;p5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45" name="Google Shape;145;p5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146" name="Google Shape;146;p5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47" name="Google Shape;147;p5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8" name="Google Shape;148;p5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149" name="Google Shape;149;p5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150" name="Google Shape;150;p5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151" name="Google Shape;151;p5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52" name="Google Shape;152;p5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3" name="Google Shape;153;p5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154" name="Google Shape;154;p5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55" name="Google Shape;155;p5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6" name="Google Shape;156;p5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157" name="Google Shape;157;p5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9" name="Google Shape;159;p5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160" name="Google Shape;160;p5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" name="Google Shape;161;p5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62" name="Google Shape;162;p5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163" name="Google Shape;163;p5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64" name="Google Shape;164;p5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165" name="Google Shape;165;p5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66" name="Google Shape;166;p5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167" name="Google Shape;167;p5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8" name="Google Shape;168;p5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169" name="Google Shape;169;p5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/>
          <p:nvPr>
            <p:ph type="title"/>
          </p:nvPr>
        </p:nvSpPr>
        <p:spPr>
          <a:xfrm>
            <a:off x="1291650" y="535000"/>
            <a:ext cx="65607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2" name="Google Shape;172;p6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" name="Google Shape;173;p6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" name="Google Shape;174;p6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5" name="Google Shape;175;p6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176" name="Google Shape;176;p6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8" name="Google Shape;178;p6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9" name="Google Shape;179;p6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180" name="Google Shape;180;p6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" name="Google Shape;184;p6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85" name="Google Shape;185;p6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186" name="Google Shape;186;p6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9" name="Google Shape;189;p6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190" name="Google Shape;190;p6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2" name="Google Shape;192;p6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193" name="Google Shape;193;p6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99" name="Google Shape;199;p6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200" name="Google Shape;200;p6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201" name="Google Shape;201;p6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2" name="Google Shape;202;p6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203" name="Google Shape;203;p6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204" name="Google Shape;204;p6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205" name="Google Shape;205;p6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06" name="Google Shape;206;p6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7" name="Google Shape;207;p6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208" name="Google Shape;208;p6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209" name="Google Shape;209;p6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0" name="Google Shape;210;p6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211" name="Google Shape;211;p6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" name="Google Shape;212;p6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3" name="Google Shape;213;p6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214" name="Google Shape;214;p6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5" name="Google Shape;215;p6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16" name="Google Shape;216;p6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217" name="Google Shape;217;p6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18" name="Google Shape;218;p6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219" name="Google Shape;219;p6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220" name="Google Shape;220;p6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221" name="Google Shape;221;p6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2" name="Google Shape;222;p6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223" name="Google Shape;223;p6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6" name="Google Shape;226;p7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7" name="Google Shape;227;p7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28" name="Google Shape;228;p7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229" name="Google Shape;229;p7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31" name="Google Shape;231;p7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32" name="Google Shape;232;p7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233" name="Google Shape;233;p7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36" name="Google Shape;236;p7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7" name="Google Shape;237;p7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38" name="Google Shape;238;p7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239" name="Google Shape;239;p7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2" name="Google Shape;242;p7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243" name="Google Shape;243;p7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5" name="Google Shape;245;p7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246" name="Google Shape;246;p7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52" name="Google Shape;252;p7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253" name="Google Shape;253;p7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254" name="Google Shape;254;p7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55" name="Google Shape;255;p7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256" name="Google Shape;256;p7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257" name="Google Shape;257;p7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258" name="Google Shape;258;p7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59" name="Google Shape;259;p7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0" name="Google Shape;260;p7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261" name="Google Shape;261;p7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262" name="Google Shape;262;p7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3" name="Google Shape;263;p7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264" name="Google Shape;264;p7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5" name="Google Shape;265;p7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66" name="Google Shape;266;p7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267" name="Google Shape;267;p7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8" name="Google Shape;268;p7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69" name="Google Shape;269;p7"/>
          <p:cNvSpPr txBox="1"/>
          <p:nvPr>
            <p:ph type="title"/>
          </p:nvPr>
        </p:nvSpPr>
        <p:spPr>
          <a:xfrm>
            <a:off x="720000" y="992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0" name="Google Shape;270;p7"/>
          <p:cNvSpPr txBox="1"/>
          <p:nvPr>
            <p:ph type="body" idx="1"/>
          </p:nvPr>
        </p:nvSpPr>
        <p:spPr>
          <a:xfrm>
            <a:off x="720000" y="1798625"/>
            <a:ext cx="4717500" cy="19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Char char="●"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Char char="○"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Char char="■"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Char char="●"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Char char="○"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Char char="■"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Char char="●"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Char char="○"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Char char="■"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/>
        </p:txBody>
      </p:sp>
      <p:grpSp>
        <p:nvGrpSpPr>
          <p:cNvPr id="271" name="Google Shape;271;p7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272" name="Google Shape;272;p7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73" name="Google Shape;273;p7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274" name="Google Shape;274;p7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275" name="Google Shape;275;p7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276" name="Google Shape;276;p7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7" name="Google Shape;277;p7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278" name="Google Shape;278;p7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8"/>
          <p:cNvSpPr txBox="1"/>
          <p:nvPr>
            <p:ph type="title"/>
          </p:nvPr>
        </p:nvSpPr>
        <p:spPr>
          <a:xfrm>
            <a:off x="1388100" y="1546400"/>
            <a:ext cx="6367800" cy="20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81" name="Google Shape;281;p8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2" name="Google Shape;282;p8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3" name="Google Shape;283;p8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84" name="Google Shape;284;p8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285" name="Google Shape;285;p8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7" name="Google Shape;287;p8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88" name="Google Shape;288;p8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289" name="Google Shape;289;p8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92" name="Google Shape;292;p8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3" name="Google Shape;293;p8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94" name="Google Shape;294;p8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295" name="Google Shape;295;p8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8" name="Google Shape;298;p8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299" name="Google Shape;299;p8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1" name="Google Shape;301;p8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302" name="Google Shape;302;p8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08" name="Google Shape;308;p8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309" name="Google Shape;309;p8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310" name="Google Shape;310;p8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11" name="Google Shape;311;p8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312" name="Google Shape;312;p8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313" name="Google Shape;313;p8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314" name="Google Shape;314;p8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15" name="Google Shape;315;p8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16" name="Google Shape;316;p8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317" name="Google Shape;317;p8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318" name="Google Shape;318;p8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19" name="Google Shape;319;p8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320" name="Google Shape;320;p8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1" name="Google Shape;321;p8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22" name="Google Shape;322;p8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323" name="Google Shape;323;p8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325" name="Google Shape;325;p8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326" name="Google Shape;326;p8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27" name="Google Shape;327;p8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328" name="Google Shape;328;p8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329" name="Google Shape;329;p8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330" name="Google Shape;330;p8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31" name="Google Shape;331;p8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332" name="Google Shape;332;p8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9"/>
          <p:cNvSpPr txBox="1"/>
          <p:nvPr>
            <p:ph type="title"/>
          </p:nvPr>
        </p:nvSpPr>
        <p:spPr>
          <a:xfrm>
            <a:off x="715100" y="1080200"/>
            <a:ext cx="3474300" cy="16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5" name="Google Shape;335;p9"/>
          <p:cNvSpPr txBox="1"/>
          <p:nvPr>
            <p:ph type="subTitle" idx="1"/>
          </p:nvPr>
        </p:nvSpPr>
        <p:spPr>
          <a:xfrm>
            <a:off x="720000" y="2818675"/>
            <a:ext cx="3474300" cy="11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0"/>
          <p:cNvSpPr txBox="1"/>
          <p:nvPr>
            <p:ph type="title"/>
          </p:nvPr>
        </p:nvSpPr>
        <p:spPr>
          <a:xfrm>
            <a:off x="720000" y="3984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oppins SemiBold" panose="00000500000000000000"/>
              <a:buNone/>
              <a:defRPr sz="2800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 panose="00000500000000000000"/>
              <a:buChar char="●"/>
              <a:defRPr sz="1200">
                <a:solidFill>
                  <a:schemeClr val="lt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 panose="00000500000000000000"/>
              <a:buChar char="○"/>
              <a:defRPr sz="1200">
                <a:solidFill>
                  <a:schemeClr val="lt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 panose="00000500000000000000"/>
              <a:buChar char="■"/>
              <a:defRPr sz="1200">
                <a:solidFill>
                  <a:schemeClr val="lt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 panose="00000500000000000000"/>
              <a:buChar char="●"/>
              <a:defRPr sz="1200">
                <a:solidFill>
                  <a:schemeClr val="lt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 panose="00000500000000000000"/>
              <a:buChar char="○"/>
              <a:defRPr sz="1200">
                <a:solidFill>
                  <a:schemeClr val="lt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 panose="00000500000000000000"/>
              <a:buChar char="■"/>
              <a:defRPr sz="1200">
                <a:solidFill>
                  <a:schemeClr val="lt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 panose="00000500000000000000"/>
              <a:buChar char="●"/>
              <a:defRPr sz="1200">
                <a:solidFill>
                  <a:schemeClr val="lt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 panose="00000500000000000000"/>
              <a:buChar char="○"/>
              <a:defRPr sz="1200">
                <a:solidFill>
                  <a:schemeClr val="lt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Poppins" panose="00000500000000000000"/>
              <a:buChar char="■"/>
              <a:defRPr sz="1200">
                <a:solidFill>
                  <a:schemeClr val="lt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30"/>
          <p:cNvSpPr txBox="1"/>
          <p:nvPr>
            <p:ph type="ctrTitle"/>
          </p:nvPr>
        </p:nvSpPr>
        <p:spPr>
          <a:xfrm>
            <a:off x="427990" y="900430"/>
            <a:ext cx="7998460" cy="21805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600">
                <a:solidFill>
                  <a:schemeClr val="accent1"/>
                </a:solidFill>
              </a:rPr>
              <a:t>Cahier de Conception </a:t>
            </a:r>
            <a:r>
              <a:rPr lang="en-GB" sz="4400">
                <a:solidFill>
                  <a:schemeClr val="accent1"/>
                </a:solidFill>
              </a:rPr>
              <a:t> </a:t>
            </a:r>
            <a:endParaRPr sz="500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6000">
                <a:solidFill>
                  <a:schemeClr val="accent1"/>
                </a:solidFill>
              </a:rPr>
              <a:t>Devops as a Service</a:t>
            </a:r>
            <a:endParaRPr lang="en-US" altLang="en-GB" sz="5800">
              <a:solidFill>
                <a:schemeClr val="accent1"/>
              </a:solidFill>
            </a:endParaRPr>
          </a:p>
        </p:txBody>
      </p:sp>
      <p:sp>
        <p:nvSpPr>
          <p:cNvPr id="1198" name="Google Shape;1198;p30"/>
          <p:cNvSpPr/>
          <p:nvPr/>
        </p:nvSpPr>
        <p:spPr>
          <a:xfrm>
            <a:off x="245745" y="3959860"/>
            <a:ext cx="2660650" cy="93281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0" name="Google Shape;1200;p30"/>
          <p:cNvSpPr/>
          <p:nvPr/>
        </p:nvSpPr>
        <p:spPr>
          <a:xfrm>
            <a:off x="5663565" y="4175760"/>
            <a:ext cx="3045460" cy="50990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6" name="Google Shape;1206;p30"/>
          <p:cNvSpPr txBox="1"/>
          <p:nvPr/>
        </p:nvSpPr>
        <p:spPr>
          <a:xfrm>
            <a:off x="6011545" y="4218940"/>
            <a:ext cx="2393950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rPr>
              <a:t>Supervise par:</a:t>
            </a:r>
            <a:endParaRPr lang="en-US" altLang="en-GB">
              <a:solidFill>
                <a:schemeClr val="dk1"/>
              </a:solidFill>
              <a:latin typeface="Mulish Medium"/>
              <a:ea typeface="Mulish Medium"/>
              <a:cs typeface="Mulish Medium"/>
              <a:sym typeface="Mulish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rPr>
              <a:t>Mr NGUIMBUS Emmanuel</a:t>
            </a:r>
            <a:endParaRPr lang="en-US" altLang="en-GB">
              <a:solidFill>
                <a:schemeClr val="dk1"/>
              </a:solidFill>
              <a:latin typeface="Mulish Medium"/>
              <a:ea typeface="Mulish Medium"/>
              <a:cs typeface="Mulish Medium"/>
              <a:sym typeface="Mulish Medium"/>
            </a:endParaRPr>
          </a:p>
        </p:txBody>
      </p:sp>
      <p:sp>
        <p:nvSpPr>
          <p:cNvPr id="1237" name="Google Shape;1237;p30"/>
          <p:cNvSpPr txBox="1"/>
          <p:nvPr>
            <p:ph type="subTitle" idx="1"/>
          </p:nvPr>
        </p:nvSpPr>
        <p:spPr>
          <a:xfrm>
            <a:off x="427990" y="4020820"/>
            <a:ext cx="2243455" cy="869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/>
              <a:t>Presente par:</a:t>
            </a:r>
            <a:br>
              <a:rPr lang="en-US" altLang="en-GB" sz="1200"/>
            </a:br>
            <a:r>
              <a:rPr lang="en-US" altLang="en-GB" sz="1200"/>
              <a:t>- KAMMOGNE THEODORA</a:t>
            </a:r>
            <a:endParaRPr lang="en-US" altLang="en-GB"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/>
              <a:t>- KEWOU D’AQUIN</a:t>
            </a:r>
            <a:endParaRPr lang="en-US" altLang="en-GB"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/>
              <a:t>- NGUH PRINCE</a:t>
            </a:r>
            <a:endParaRPr lang="en-US" altLang="en-GB" sz="1200"/>
          </a:p>
        </p:txBody>
      </p:sp>
      <p:sp>
        <p:nvSpPr>
          <p:cNvPr id="6" name="Rectangles 5"/>
          <p:cNvSpPr/>
          <p:nvPr/>
        </p:nvSpPr>
        <p:spPr>
          <a:xfrm>
            <a:off x="294005" y="62865"/>
            <a:ext cx="8850630" cy="472440"/>
          </a:xfrm>
          <a:prstGeom prst="rect">
            <a:avLst/>
          </a:prstGeom>
          <a:solidFill>
            <a:srgbClr val="F2F3F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39700" indent="0">
              <a:buNone/>
            </a:pP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107315" y="62865"/>
            <a:ext cx="9037320" cy="47244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467360" y="4660265"/>
            <a:ext cx="8209280" cy="43180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/>
          <p:nvPr>
            <p:ph type="title"/>
          </p:nvPr>
        </p:nvSpPr>
        <p:spPr>
          <a:xfrm>
            <a:off x="0" y="-38735"/>
            <a:ext cx="9144635" cy="572770"/>
          </a:xfrm>
        </p:spPr>
        <p:txBody>
          <a:bodyPr/>
          <a:p>
            <a:r>
              <a:rPr lang="en-US" altLang="en-GB">
                <a:sym typeface="+mn-ea"/>
              </a:rPr>
              <a:t>Diagrammes de Sequence - Authentication</a:t>
            </a:r>
            <a:endParaRPr lang="en-US"/>
          </a:p>
        </p:txBody>
      </p:sp>
      <p:pic>
        <p:nvPicPr>
          <p:cNvPr id="4" name="Picture 3" descr="Authentication Sequence 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" y="533400"/>
            <a:ext cx="9110345" cy="4610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107315" y="62865"/>
            <a:ext cx="9037320" cy="47244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467360" y="4660265"/>
            <a:ext cx="8209280" cy="43180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/>
          <p:nvPr>
            <p:ph type="title"/>
          </p:nvPr>
        </p:nvSpPr>
        <p:spPr>
          <a:xfrm>
            <a:off x="0" y="-38735"/>
            <a:ext cx="9144635" cy="572770"/>
          </a:xfrm>
        </p:spPr>
        <p:txBody>
          <a:bodyPr/>
          <a:p>
            <a:r>
              <a:rPr lang="en-US" altLang="en-GB">
                <a:sym typeface="+mn-ea"/>
              </a:rPr>
              <a:t>Diagrammes de Sequence - Creer Instance</a:t>
            </a:r>
            <a:endParaRPr lang="en-US"/>
          </a:p>
        </p:txBody>
      </p:sp>
      <p:pic>
        <p:nvPicPr>
          <p:cNvPr id="7" name="Picture 6" descr="Creer Instance Sequence 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53720"/>
            <a:ext cx="9144000" cy="46399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107315" y="62865"/>
            <a:ext cx="9037320" cy="47244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467360" y="4660265"/>
            <a:ext cx="8209280" cy="43180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/>
          <p:nvPr>
            <p:ph type="title"/>
          </p:nvPr>
        </p:nvSpPr>
        <p:spPr>
          <a:xfrm>
            <a:off x="0" y="-38735"/>
            <a:ext cx="9144635" cy="572770"/>
          </a:xfrm>
        </p:spPr>
        <p:txBody>
          <a:bodyPr/>
          <a:p>
            <a:r>
              <a:rPr lang="en-US" altLang="en-GB">
                <a:sym typeface="+mn-ea"/>
              </a:rPr>
              <a:t>Arreter/Demarrer un Instance</a:t>
            </a:r>
            <a:endParaRPr lang="en-US"/>
          </a:p>
        </p:txBody>
      </p:sp>
      <p:pic>
        <p:nvPicPr>
          <p:cNvPr id="4" name="Picture 3" descr="Demarrer_Arreter Instance Sequence 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35305"/>
            <a:ext cx="9144000" cy="46075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107315" y="62865"/>
            <a:ext cx="9037320" cy="47244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467360" y="4660265"/>
            <a:ext cx="8209280" cy="43180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/>
          <p:nvPr>
            <p:ph type="title"/>
          </p:nvPr>
        </p:nvSpPr>
        <p:spPr>
          <a:xfrm>
            <a:off x="0" y="-38735"/>
            <a:ext cx="9144635" cy="572770"/>
          </a:xfrm>
        </p:spPr>
        <p:txBody>
          <a:bodyPr/>
          <a:p>
            <a:r>
              <a:rPr lang="en-US" altLang="en-GB">
                <a:sym typeface="+mn-ea"/>
              </a:rPr>
              <a:t>Supprimer un Instance</a:t>
            </a:r>
            <a:endParaRPr lang="en-US"/>
          </a:p>
        </p:txBody>
      </p:sp>
      <p:pic>
        <p:nvPicPr>
          <p:cNvPr id="4" name="Picture 3" descr="Supprimer Instance Sequence 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34035"/>
            <a:ext cx="9144000" cy="46081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33"/>
          <p:cNvSpPr/>
          <p:nvPr/>
        </p:nvSpPr>
        <p:spPr>
          <a:xfrm>
            <a:off x="6366750" y="1147440"/>
            <a:ext cx="1521300" cy="9645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281" name="Google Shape;1281;p33"/>
          <p:cNvSpPr txBox="1"/>
          <p:nvPr>
            <p:ph type="title"/>
          </p:nvPr>
        </p:nvSpPr>
        <p:spPr>
          <a:xfrm>
            <a:off x="1263015" y="2183765"/>
            <a:ext cx="6727825" cy="760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Architecture et Patrons de conception</a:t>
            </a:r>
            <a:endParaRPr lang="en-US" altLang="en-GB"/>
          </a:p>
        </p:txBody>
      </p:sp>
      <p:sp>
        <p:nvSpPr>
          <p:cNvPr id="1282" name="Google Shape;1282;p33"/>
          <p:cNvSpPr txBox="1"/>
          <p:nvPr>
            <p:ph type="title" idx="2"/>
          </p:nvPr>
        </p:nvSpPr>
        <p:spPr>
          <a:xfrm>
            <a:off x="6579750" y="1208790"/>
            <a:ext cx="109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3</a:t>
            </a:r>
            <a:endParaRPr lang="en-US" altLang="en-GB"/>
          </a:p>
        </p:txBody>
      </p:sp>
      <p:sp>
        <p:nvSpPr>
          <p:cNvPr id="6" name="Rectangles 5"/>
          <p:cNvSpPr/>
          <p:nvPr/>
        </p:nvSpPr>
        <p:spPr>
          <a:xfrm>
            <a:off x="107315" y="62865"/>
            <a:ext cx="9037320" cy="47244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Architecture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107315" y="62865"/>
            <a:ext cx="9037320" cy="47244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467360" y="4660265"/>
            <a:ext cx="8209280" cy="43180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fr-FR" dirty="0">
                <a:sym typeface="+mn-ea"/>
              </a:rPr>
              <a:t>Les patrons de conception sont des modèles pouvant être appliqués à des défis de conception particuliers.</a:t>
            </a:r>
            <a:endParaRPr lang="fr-FR" dirty="0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Nous allons lister les differents composants de notre solution et donner quelques patrons de conception pour chacun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Patrons de Conception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107315" y="62865"/>
            <a:ext cx="9037320" cy="47244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467360" y="4660265"/>
            <a:ext cx="8209280" cy="43180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Backend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Model-View-Controller (MVC)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Front Controller: permet d’intercepter et dispatcher les requetes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endParaRPr 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Dedicated Host Agent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Command: pour encapsuler les differents commandes en objets permettant d’ajouter ou modifier les commandes sans changer la logique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Builder: permet de construire des configurations complexes pour les instances.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Observateur: pour notifier les composants interesses apres certains evenements</a:t>
            </a:r>
            <a:endParaRPr lang="en-US"/>
          </a:p>
          <a:p>
            <a:pPr lvl="0"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 lvl="1">
              <a:lnSpc>
                <a:spcPct val="150000"/>
              </a:lnSpc>
            </a:pPr>
            <a:endParaRPr lang="en-US"/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Patrons de Conception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107315" y="62865"/>
            <a:ext cx="9037320" cy="47244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467360" y="4660265"/>
            <a:ext cx="8209280" cy="43180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Pour renforcer la securite des instances GitLab, il faut se rassurer que les instances sont isoler des autres 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Aussi rassurer que les problemes sur l’environnement hote n’affectent pas les instances deploye.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Nous allons lister les mesures en deux axes; l’integrite et la disponibilite</a:t>
            </a:r>
            <a:endParaRPr lang="en-US"/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Mesures de securite pour les instances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107315" y="62865"/>
            <a:ext cx="9037320" cy="47244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467360" y="4660265"/>
            <a:ext cx="8209280" cy="43180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Les suivants peuvent etre appliques pour assurer la disponibilite: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Utilisation des cgroups pour limiter les ressources consommes par un conteneur</a:t>
            </a:r>
            <a:endParaRPr lang="en-US"/>
          </a:p>
          <a:p>
            <a:pPr lvl="1">
              <a:lnSpc>
                <a:spcPct val="150000"/>
              </a:lnSpc>
            </a:pPr>
            <a:endParaRPr lang="en-US"/>
          </a:p>
          <a:p>
            <a:pPr lvl="0">
              <a:lnSpc>
                <a:spcPct val="150000"/>
              </a:lnSpc>
            </a:pPr>
            <a:r>
              <a:rPr lang="en-US"/>
              <a:t>Pour l’integrite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Mettre le systeme de fichiers des conteneurs en read-only</a:t>
            </a:r>
            <a:endParaRPr lang="en-US"/>
          </a:p>
          <a:p>
            <a:pPr lvl="1">
              <a:lnSpc>
                <a:spcPct val="150000"/>
              </a:lnSpc>
            </a:pPr>
            <a:endParaRPr lang="en-US"/>
          </a:p>
          <a:p>
            <a:pPr lvl="0">
              <a:lnSpc>
                <a:spcPct val="150000"/>
              </a:lnSpc>
            </a:pPr>
            <a:r>
              <a:rPr lang="en-US">
                <a:sym typeface="+mn-ea"/>
              </a:rPr>
              <a:t>Quelques autres mesures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Interagir avec docker avec un utilisateur non-privilegie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Creation des reseaux isoles pour chaque conteneur avec les regles de firewalls pour y empecher acces.</a:t>
            </a:r>
            <a:endParaRPr lang="en-US"/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Mesures de securite pour les instances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107315" y="62865"/>
            <a:ext cx="9037320" cy="47244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467360" y="4660265"/>
            <a:ext cx="8209280" cy="43180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1253;p32"/>
          <p:cNvSpPr/>
          <p:nvPr/>
        </p:nvSpPr>
        <p:spPr>
          <a:xfrm>
            <a:off x="5939700" y="2891985"/>
            <a:ext cx="836700" cy="572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8" name="Google Shape;1254;p32"/>
          <p:cNvSpPr/>
          <p:nvPr/>
        </p:nvSpPr>
        <p:spPr>
          <a:xfrm>
            <a:off x="5934910" y="1133915"/>
            <a:ext cx="836700" cy="572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9" name="Google Shape;1255;p32"/>
          <p:cNvSpPr/>
          <p:nvPr/>
        </p:nvSpPr>
        <p:spPr>
          <a:xfrm>
            <a:off x="1835092" y="2890960"/>
            <a:ext cx="836700" cy="572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40" name="Google Shape;1256;p32"/>
          <p:cNvSpPr/>
          <p:nvPr/>
        </p:nvSpPr>
        <p:spPr>
          <a:xfrm>
            <a:off x="1835695" y="1107245"/>
            <a:ext cx="836700" cy="572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41" name="Google Shape;1257;p32"/>
          <p:cNvSpPr txBox="1"/>
          <p:nvPr>
            <p:ph type="title" idx="2"/>
          </p:nvPr>
        </p:nvSpPr>
        <p:spPr>
          <a:xfrm>
            <a:off x="1830795" y="1226495"/>
            <a:ext cx="841200" cy="3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43" name="Google Shape;1259;p32"/>
          <p:cNvSpPr txBox="1"/>
          <p:nvPr/>
        </p:nvSpPr>
        <p:spPr>
          <a:xfrm>
            <a:off x="5938123" y="1227040"/>
            <a:ext cx="836700" cy="33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oppins SemiBold" panose="00000500000000000000"/>
              <a:buNone/>
              <a:defRPr sz="28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45" name="Google Shape;1261;p32"/>
          <p:cNvSpPr txBox="1"/>
          <p:nvPr/>
        </p:nvSpPr>
        <p:spPr>
          <a:xfrm>
            <a:off x="1835092" y="3010210"/>
            <a:ext cx="836700" cy="33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oppins SemiBold" panose="00000500000000000000"/>
              <a:buNone/>
              <a:defRPr sz="28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sp>
        <p:nvSpPr>
          <p:cNvPr id="47" name="Google Shape;1263;p32"/>
          <p:cNvSpPr txBox="1"/>
          <p:nvPr/>
        </p:nvSpPr>
        <p:spPr>
          <a:xfrm>
            <a:off x="1043395" y="1790423"/>
            <a:ext cx="2336400" cy="44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 b="0" i="0" u="none" strike="noStrike" cap="none">
                <a:solidFill>
                  <a:schemeClr val="lt2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Introduction</a:t>
            </a:r>
            <a:endParaRPr lang="en-US" altLang="en-GB"/>
          </a:p>
        </p:txBody>
      </p:sp>
      <p:sp>
        <p:nvSpPr>
          <p:cNvPr id="48" name="Google Shape;1264;p32"/>
          <p:cNvSpPr txBox="1"/>
          <p:nvPr/>
        </p:nvSpPr>
        <p:spPr>
          <a:xfrm>
            <a:off x="4787265" y="1816735"/>
            <a:ext cx="3162300" cy="4368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 b="0" i="0" u="none" strike="noStrike" cap="none">
                <a:solidFill>
                  <a:schemeClr val="lt2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Diagrammes UML</a:t>
            </a:r>
            <a:endParaRPr lang="en-US" altLang="en-GB"/>
          </a:p>
        </p:txBody>
      </p:sp>
      <p:sp>
        <p:nvSpPr>
          <p:cNvPr id="49" name="Google Shape;1265;p32"/>
          <p:cNvSpPr txBox="1"/>
          <p:nvPr/>
        </p:nvSpPr>
        <p:spPr>
          <a:xfrm>
            <a:off x="539750" y="3610610"/>
            <a:ext cx="3538220" cy="4495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 b="0" i="0" u="none" strike="noStrike" cap="none">
                <a:solidFill>
                  <a:schemeClr val="lt2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Architecture et Patrons de conception</a:t>
            </a:r>
            <a:endParaRPr lang="en-US" altLang="en-GB"/>
          </a:p>
        </p:txBody>
      </p:sp>
      <p:sp>
        <p:nvSpPr>
          <p:cNvPr id="50" name="Google Shape;1266;p32"/>
          <p:cNvSpPr txBox="1"/>
          <p:nvPr/>
        </p:nvSpPr>
        <p:spPr>
          <a:xfrm>
            <a:off x="720000" y="535000"/>
            <a:ext cx="68511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oppins SemiBold" panose="00000500000000000000"/>
              <a:buNone/>
              <a:defRPr sz="28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Plan</a:t>
            </a:r>
            <a:endParaRPr lang="en-US" altLang="en-GB"/>
          </a:p>
        </p:txBody>
      </p:sp>
      <p:sp>
        <p:nvSpPr>
          <p:cNvPr id="51" name="Google Shape;1267;p32"/>
          <p:cNvSpPr txBox="1"/>
          <p:nvPr/>
        </p:nvSpPr>
        <p:spPr>
          <a:xfrm>
            <a:off x="5934800" y="3011223"/>
            <a:ext cx="841200" cy="33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oppins SemiBold" panose="00000500000000000000"/>
              <a:buNone/>
              <a:defRPr sz="28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 lang="en-GB"/>
          </a:p>
        </p:txBody>
      </p:sp>
      <p:sp>
        <p:nvSpPr>
          <p:cNvPr id="57" name="Google Shape;1273;p32"/>
          <p:cNvSpPr txBox="1"/>
          <p:nvPr/>
        </p:nvSpPr>
        <p:spPr>
          <a:xfrm>
            <a:off x="5220425" y="3534510"/>
            <a:ext cx="2336400" cy="44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 b="0" i="0" u="none" strike="noStrike" cap="none">
                <a:solidFill>
                  <a:schemeClr val="lt2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Conclusion</a:t>
            </a:r>
            <a:endParaRPr lang="en-US" altLang="en-GB"/>
          </a:p>
        </p:txBody>
      </p:sp>
      <p:sp>
        <p:nvSpPr>
          <p:cNvPr id="60" name="Rectangles 59"/>
          <p:cNvSpPr/>
          <p:nvPr/>
        </p:nvSpPr>
        <p:spPr>
          <a:xfrm>
            <a:off x="107315" y="62865"/>
            <a:ext cx="9037320" cy="47244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1" name="Rectangles 60"/>
          <p:cNvSpPr/>
          <p:nvPr/>
        </p:nvSpPr>
        <p:spPr>
          <a:xfrm>
            <a:off x="467360" y="4660265"/>
            <a:ext cx="8209280" cy="43180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33"/>
          <p:cNvSpPr/>
          <p:nvPr/>
        </p:nvSpPr>
        <p:spPr>
          <a:xfrm>
            <a:off x="6366750" y="1649725"/>
            <a:ext cx="1521300" cy="9645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281" name="Google Shape;1281;p33"/>
          <p:cNvSpPr txBox="1"/>
          <p:nvPr>
            <p:ph type="title"/>
          </p:nvPr>
        </p:nvSpPr>
        <p:spPr>
          <a:xfrm>
            <a:off x="2187575" y="2614295"/>
            <a:ext cx="5659755" cy="760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Conclusion</a:t>
            </a:r>
            <a:endParaRPr lang="en-US" altLang="en-GB"/>
          </a:p>
        </p:txBody>
      </p:sp>
      <p:sp>
        <p:nvSpPr>
          <p:cNvPr id="1282" name="Google Shape;1282;p33"/>
          <p:cNvSpPr txBox="1"/>
          <p:nvPr>
            <p:ph type="title" idx="2"/>
          </p:nvPr>
        </p:nvSpPr>
        <p:spPr>
          <a:xfrm>
            <a:off x="6579750" y="1711075"/>
            <a:ext cx="109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4</a:t>
            </a:r>
            <a:endParaRPr lang="en-US" altLang="en-GB"/>
          </a:p>
        </p:txBody>
      </p:sp>
      <p:sp>
        <p:nvSpPr>
          <p:cNvPr id="6" name="Rectangles 5"/>
          <p:cNvSpPr/>
          <p:nvPr/>
        </p:nvSpPr>
        <p:spPr>
          <a:xfrm>
            <a:off x="107315" y="62865"/>
            <a:ext cx="9037320" cy="47244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p61"/>
          <p:cNvSpPr txBox="1"/>
          <p:nvPr>
            <p:ph type="ctrTitle"/>
          </p:nvPr>
        </p:nvSpPr>
        <p:spPr>
          <a:xfrm>
            <a:off x="688340" y="1347470"/>
            <a:ext cx="6983730" cy="14693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6600"/>
              <a:t>Merci pour votre attention</a:t>
            </a:r>
            <a:endParaRPr lang="en-US" altLang="en-GB" sz="6600"/>
          </a:p>
        </p:txBody>
      </p:sp>
      <p:sp>
        <p:nvSpPr>
          <p:cNvPr id="6" name="Rectangles 5"/>
          <p:cNvSpPr/>
          <p:nvPr/>
        </p:nvSpPr>
        <p:spPr>
          <a:xfrm>
            <a:off x="408305" y="62865"/>
            <a:ext cx="8736330" cy="472440"/>
          </a:xfrm>
          <a:prstGeom prst="rect">
            <a:avLst/>
          </a:prstGeom>
          <a:solidFill>
            <a:srgbClr val="F2F3F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33"/>
          <p:cNvSpPr/>
          <p:nvPr/>
        </p:nvSpPr>
        <p:spPr>
          <a:xfrm>
            <a:off x="6366750" y="1649725"/>
            <a:ext cx="1521300" cy="9645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281" name="Google Shape;1281;p33"/>
          <p:cNvSpPr txBox="1"/>
          <p:nvPr>
            <p:ph type="title"/>
          </p:nvPr>
        </p:nvSpPr>
        <p:spPr>
          <a:xfrm>
            <a:off x="2187575" y="2614295"/>
            <a:ext cx="5659755" cy="760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Introduction</a:t>
            </a:r>
            <a:endParaRPr lang="en-US" altLang="en-GB"/>
          </a:p>
        </p:txBody>
      </p:sp>
      <p:sp>
        <p:nvSpPr>
          <p:cNvPr id="1282" name="Google Shape;1282;p33"/>
          <p:cNvSpPr txBox="1"/>
          <p:nvPr>
            <p:ph type="title" idx="2"/>
          </p:nvPr>
        </p:nvSpPr>
        <p:spPr>
          <a:xfrm>
            <a:off x="6579750" y="1711075"/>
            <a:ext cx="109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6" name="Rectangles 5"/>
          <p:cNvSpPr/>
          <p:nvPr/>
        </p:nvSpPr>
        <p:spPr>
          <a:xfrm>
            <a:off x="107315" y="62865"/>
            <a:ext cx="9037320" cy="47244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US" altLang="fr-FR"/>
              <a:t>Le but de ce projet est de creer une plateforme de DevOps as a Service. Nous avons choisir d’offrir GitLab en tant que service aux utilisateurs.</a:t>
            </a:r>
            <a:endParaRPr lang="en-US" altLang="fr-FR"/>
          </a:p>
          <a:p>
            <a:endParaRPr lang="en-US" altLang="fr-FR"/>
          </a:p>
          <a:p>
            <a:endParaRPr lang="en-US" altLang="fr-FR"/>
          </a:p>
          <a:p>
            <a:endParaRPr lang="en-US" altLang="fr-FR"/>
          </a:p>
          <a:p>
            <a:r>
              <a:rPr lang="en-US" altLang="fr-FR"/>
              <a:t>Cette section donne un “blueprint” pour la realisation. Nous allons modeliser les parties du projet et l’interaction entre elles afin de fournir les fonctionnalites.</a:t>
            </a:r>
            <a:endParaRPr lang="en-US" altLang="fr-FR"/>
          </a:p>
          <a:p>
            <a:endParaRPr lang="en-US" altLang="fr-FR"/>
          </a:p>
          <a:p>
            <a:endParaRPr lang="en-US" altLang="fr-FR"/>
          </a:p>
          <a:p>
            <a:endParaRPr lang="en-US" altLang="fr-FR"/>
          </a:p>
          <a:p>
            <a:r>
              <a:rPr lang="en-US" altLang="fr-FR"/>
              <a:t>Nous allons presenter quelques diagrammes UML, l’architecture de la solution et les patrons de conception</a:t>
            </a:r>
            <a:endParaRPr lang="en-US" altLang="fr-FR"/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Introduction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107315" y="62865"/>
            <a:ext cx="9037320" cy="47244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467360" y="4660265"/>
            <a:ext cx="8209280" cy="43180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33"/>
          <p:cNvSpPr/>
          <p:nvPr/>
        </p:nvSpPr>
        <p:spPr>
          <a:xfrm>
            <a:off x="6366750" y="1649725"/>
            <a:ext cx="1521300" cy="9645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281" name="Google Shape;1281;p33"/>
          <p:cNvSpPr txBox="1"/>
          <p:nvPr>
            <p:ph type="title"/>
          </p:nvPr>
        </p:nvSpPr>
        <p:spPr>
          <a:xfrm>
            <a:off x="2187575" y="2614295"/>
            <a:ext cx="5659755" cy="760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Diagrammes UML</a:t>
            </a:r>
            <a:endParaRPr lang="en-US" altLang="en-GB"/>
          </a:p>
        </p:txBody>
      </p:sp>
      <p:sp>
        <p:nvSpPr>
          <p:cNvPr id="1282" name="Google Shape;1282;p33"/>
          <p:cNvSpPr txBox="1"/>
          <p:nvPr>
            <p:ph type="title" idx="2"/>
          </p:nvPr>
        </p:nvSpPr>
        <p:spPr>
          <a:xfrm>
            <a:off x="6579750" y="1711075"/>
            <a:ext cx="109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2</a:t>
            </a:r>
            <a:endParaRPr lang="en-US" altLang="en-GB"/>
          </a:p>
        </p:txBody>
      </p:sp>
      <p:sp>
        <p:nvSpPr>
          <p:cNvPr id="6" name="Rectangles 5"/>
          <p:cNvSpPr/>
          <p:nvPr/>
        </p:nvSpPr>
        <p:spPr>
          <a:xfrm>
            <a:off x="107315" y="62865"/>
            <a:ext cx="9037320" cy="47244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107315" y="62865"/>
            <a:ext cx="9037320" cy="47244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467360" y="4660265"/>
            <a:ext cx="8209280" cy="43180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/>
          <p:nvPr>
            <p:ph type="title"/>
          </p:nvPr>
        </p:nvSpPr>
        <p:spPr>
          <a:xfrm>
            <a:off x="773975" y="-305"/>
            <a:ext cx="7704000" cy="572700"/>
          </a:xfrm>
        </p:spPr>
        <p:txBody>
          <a:bodyPr/>
          <a:p>
            <a:r>
              <a:rPr lang="en-US" altLang="en-GB">
                <a:sym typeface="+mn-ea"/>
              </a:rPr>
              <a:t>Diagramme de classe du Backend</a:t>
            </a:r>
            <a:endParaRPr lang="en-US"/>
          </a:p>
        </p:txBody>
      </p:sp>
      <p:pic>
        <p:nvPicPr>
          <p:cNvPr id="1" name="Picture 0" descr="Backend Class 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35940"/>
            <a:ext cx="9144000" cy="46170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107315" y="62865"/>
            <a:ext cx="9037320" cy="47244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467360" y="4660265"/>
            <a:ext cx="8209280" cy="43180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/>
          <p:nvPr>
            <p:ph type="title"/>
          </p:nvPr>
        </p:nvSpPr>
        <p:spPr>
          <a:xfrm>
            <a:off x="773975" y="-305"/>
            <a:ext cx="7704000" cy="572700"/>
          </a:xfrm>
        </p:spPr>
        <p:txBody>
          <a:bodyPr/>
          <a:p>
            <a:r>
              <a:rPr lang="en-US" altLang="en-GB">
                <a:sym typeface="+mn-ea"/>
              </a:rPr>
              <a:t>Diagramme de classe du DHA</a:t>
            </a:r>
            <a:endParaRPr lang="en-US"/>
          </a:p>
        </p:txBody>
      </p:sp>
      <p:pic>
        <p:nvPicPr>
          <p:cNvPr id="4" name="Picture 3" descr="DHA Class 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72770"/>
            <a:ext cx="9144000" cy="45707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107315" y="62865"/>
            <a:ext cx="9037320" cy="47244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467360" y="4660265"/>
            <a:ext cx="8209280" cy="43180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/>
          <p:nvPr>
            <p:ph type="title"/>
          </p:nvPr>
        </p:nvSpPr>
        <p:spPr>
          <a:xfrm>
            <a:off x="720000" y="-39040"/>
            <a:ext cx="7704000" cy="572700"/>
          </a:xfrm>
        </p:spPr>
        <p:txBody>
          <a:bodyPr/>
          <a:p>
            <a:r>
              <a:rPr lang="en-US" altLang="en-GB">
                <a:sym typeface="+mn-ea"/>
              </a:rPr>
              <a:t>Diagrammes d’etat - Instance GitLab</a:t>
            </a:r>
            <a:endParaRPr lang="en-US"/>
          </a:p>
        </p:txBody>
      </p:sp>
      <p:pic>
        <p:nvPicPr>
          <p:cNvPr id="3" name="Picture 2" descr="Instance State Machine 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35940"/>
            <a:ext cx="9144000" cy="46107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107315" y="62865"/>
            <a:ext cx="9037320" cy="47244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467360" y="4660265"/>
            <a:ext cx="8209280" cy="43180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/>
          <p:nvPr>
            <p:ph type="title"/>
          </p:nvPr>
        </p:nvSpPr>
        <p:spPr>
          <a:xfrm>
            <a:off x="720000" y="-39040"/>
            <a:ext cx="7704000" cy="572700"/>
          </a:xfrm>
        </p:spPr>
        <p:txBody>
          <a:bodyPr/>
          <a:p>
            <a:r>
              <a:rPr lang="en-US" altLang="en-GB">
                <a:sym typeface="+mn-ea"/>
              </a:rPr>
              <a:t>Diagrammes de Composant</a:t>
            </a:r>
            <a:endParaRPr lang="en-US"/>
          </a:p>
        </p:txBody>
      </p:sp>
      <p:pic>
        <p:nvPicPr>
          <p:cNvPr id="4" name="Picture 3" descr="Updated Component 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35940"/>
            <a:ext cx="9144000" cy="45923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puter Science: User Interface Modernization by Slidesgo">
  <a:themeElements>
    <a:clrScheme name="Simple Light">
      <a:dk1>
        <a:srgbClr val="DEDFF5"/>
      </a:dk1>
      <a:lt1>
        <a:srgbClr val="C1C9E4"/>
      </a:lt1>
      <a:dk2>
        <a:srgbClr val="4D61A9"/>
      </a:dk2>
      <a:lt2>
        <a:srgbClr val="3A4383"/>
      </a:lt2>
      <a:accent1>
        <a:srgbClr val="231F40"/>
      </a:accent1>
      <a:accent2>
        <a:srgbClr val="F2F3FD"/>
      </a:accent2>
      <a:accent3>
        <a:srgbClr val="FBFCFF"/>
      </a:accent3>
      <a:accent4>
        <a:srgbClr val="FFFFFF"/>
      </a:accent4>
      <a:accent5>
        <a:srgbClr val="FFFFFF"/>
      </a:accent5>
      <a:accent6>
        <a:srgbClr val="FFFFFF"/>
      </a:accent6>
      <a:hlink>
        <a:srgbClr val="4D61A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2429</Words>
  <Application>WPS Presentation</Application>
  <PresentationFormat/>
  <Paragraphs>119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Arial</vt:lpstr>
      <vt:lpstr>SimSun</vt:lpstr>
      <vt:lpstr>Wingdings</vt:lpstr>
      <vt:lpstr>Arial</vt:lpstr>
      <vt:lpstr>Poppins SemiBold</vt:lpstr>
      <vt:lpstr>Poppins</vt:lpstr>
      <vt:lpstr>Mulish Medium</vt:lpstr>
      <vt:lpstr>Mulish SemiBold</vt:lpstr>
      <vt:lpstr>Mulish</vt:lpstr>
      <vt:lpstr>Bebas Neue</vt:lpstr>
      <vt:lpstr>Anaheim</vt:lpstr>
      <vt:lpstr>Segoe Print</vt:lpstr>
      <vt:lpstr>Microsoft YaHei</vt:lpstr>
      <vt:lpstr>Arial Unicode MS</vt:lpstr>
      <vt:lpstr>BatangChe</vt:lpstr>
      <vt:lpstr>Computer Science: User Interface Modernization by Slidesgo</vt:lpstr>
      <vt:lpstr>Devops as a Service</vt:lpstr>
      <vt:lpstr>01</vt:lpstr>
      <vt:lpstr>01</vt:lpstr>
      <vt:lpstr>Introduction</vt:lpstr>
      <vt:lpstr>02</vt:lpstr>
      <vt:lpstr>Diagramme de classe</vt:lpstr>
      <vt:lpstr>Diagramme de classe du Backend</vt:lpstr>
      <vt:lpstr>Diagrammes d’etat - Instance GitLab</vt:lpstr>
      <vt:lpstr>Diagrammes de Composant</vt:lpstr>
      <vt:lpstr>Diagrammes de Sequence - Authentication</vt:lpstr>
      <vt:lpstr>Diagrammes de Sequence - Creer Instance</vt:lpstr>
      <vt:lpstr>Arreter/Demarrer un Instance</vt:lpstr>
      <vt:lpstr>Arreter/Demarrer un Instance</vt:lpstr>
      <vt:lpstr>03</vt:lpstr>
      <vt:lpstr>Architecture</vt:lpstr>
      <vt:lpstr>Patrons de Conception</vt:lpstr>
      <vt:lpstr>Patrons de Conception</vt:lpstr>
      <vt:lpstr>Mesures de securite pour les instances</vt:lpstr>
      <vt:lpstr>Mesures de securite pour les instances</vt:lpstr>
      <vt:lpstr>04</vt:lpstr>
      <vt:lpstr>Merci pour votre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Cahier de charges pour un: Devops as a Service</dc:title>
  <dc:creator/>
  <cp:lastModifiedBy>Jamie</cp:lastModifiedBy>
  <cp:revision>161</cp:revision>
  <dcterms:created xsi:type="dcterms:W3CDTF">2024-09-27T20:17:00Z</dcterms:created>
  <dcterms:modified xsi:type="dcterms:W3CDTF">2024-11-09T17:23:14Z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E2EDD64C5D5C43E1955A9B7D46EF488B_12</vt:lpwstr>
  </property>
  <property fmtid="{D5CDD505-2E9C-101B-9397-08002B2CF9AE}" pid="3" name="KSOProductBuildVer">
    <vt:lpwstr>1033-12.2.0.18607</vt:lpwstr>
  </property>
</Properties>
</file>