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310" r:id="rId8"/>
    <p:sldId id="312" r:id="rId9"/>
    <p:sldId id="313" r:id="rId10"/>
    <p:sldId id="335" r:id="rId11"/>
    <p:sldId id="336" r:id="rId12"/>
    <p:sldId id="337" r:id="rId13"/>
    <p:sldId id="338" r:id="rId14"/>
    <p:sldId id="339" r:id="rId15"/>
    <p:sldId id="340" r:id="rId16"/>
    <p:sldId id="314" r:id="rId17"/>
    <p:sldId id="315" r:id="rId18"/>
    <p:sldId id="316" r:id="rId19"/>
    <p:sldId id="261" r:id="rId20"/>
  </p:sldIdLst>
  <p:sldSz cx="9144000" cy="5143500"/>
  <p:notesSz cx="6858000" cy="9144000"/>
  <p:embeddedFontLst>
    <p:embeddedFont>
      <p:font typeface="Poppins SemiBold" panose="00000500000000000000"/>
      <p:regular r:id="rId24"/>
    </p:embeddedFont>
    <p:embeddedFont>
      <p:font typeface="Poppins" panose="00000500000000000000"/>
      <p:regular r:id="rId25"/>
    </p:embeddedFont>
    <p:embeddedFont>
      <p:font typeface="Mulish Medium"/>
      <p:regular r:id="rId26"/>
    </p:embeddedFont>
    <p:embeddedFont>
      <p:font typeface="Mulish SemiBold"/>
      <p:bold r:id="rId27"/>
      <p:boldItalic r:id="rId28"/>
    </p:embeddedFont>
    <p:embeddedFont>
      <p:font typeface="Mulish"/>
      <p:regular r:id="rId29"/>
      <p:bold r:id="rId30"/>
      <p:italic r:id="rId31"/>
      <p:boldItalic r:id="rId32"/>
    </p:embeddedFont>
    <p:embeddedFont>
      <p:font typeface="Bebas Neue" panose="020B0606020202050201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D"/>
    <a:srgbClr val="DE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2226cf1a2e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2226cf1a2e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b6eeac3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b6eeac3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b6eeac3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b6eeac3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11b6eeac3f9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11b6eeac3f9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1b6eeac3f9_0_12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1b6eeac3f9_0_12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b6eeac3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b6eeac3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b6eeac3f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b6eeac3f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1b6eeac3f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1b6eeac3f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1100" y="543250"/>
            <a:ext cx="9166200" cy="4647300"/>
          </a:xfrm>
          <a:prstGeom prst="round2SameRect">
            <a:avLst>
              <a:gd name="adj1" fmla="val 7482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9FA2D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7092875" y="808800"/>
            <a:ext cx="1855500" cy="26775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-1708800" y="2389850"/>
            <a:ext cx="13567925" cy="2800631"/>
          </a:xfrm>
          <a:custGeom>
            <a:avLst/>
            <a:gdLst/>
            <a:ahLst/>
            <a:cxnLst/>
            <a:rect l="l" t="t" r="r" b="b"/>
            <a:pathLst>
              <a:path w="151280" h="56607" extrusionOk="0">
                <a:moveTo>
                  <a:pt x="127271" y="1"/>
                </a:moveTo>
                <a:cubicBezTo>
                  <a:pt x="125127" y="1"/>
                  <a:pt x="122955" y="198"/>
                  <a:pt x="120762" y="618"/>
                </a:cubicBezTo>
                <a:cubicBezTo>
                  <a:pt x="104136" y="3840"/>
                  <a:pt x="93528" y="18825"/>
                  <a:pt x="79424" y="26788"/>
                </a:cubicBezTo>
                <a:cubicBezTo>
                  <a:pt x="76161" y="28632"/>
                  <a:pt x="71835" y="29257"/>
                  <a:pt x="67398" y="29257"/>
                </a:cubicBezTo>
                <a:cubicBezTo>
                  <a:pt x="62617" y="29257"/>
                  <a:pt x="57708" y="28531"/>
                  <a:pt x="53861" y="27822"/>
                </a:cubicBezTo>
                <a:cubicBezTo>
                  <a:pt x="48212" y="26760"/>
                  <a:pt x="42866" y="25261"/>
                  <a:pt x="37285" y="25261"/>
                </a:cubicBezTo>
                <a:cubicBezTo>
                  <a:pt x="35358" y="25261"/>
                  <a:pt x="33403" y="25440"/>
                  <a:pt x="31399" y="25877"/>
                </a:cubicBezTo>
                <a:cubicBezTo>
                  <a:pt x="20912" y="28187"/>
                  <a:pt x="12797" y="35117"/>
                  <a:pt x="6900" y="43658"/>
                </a:cubicBezTo>
                <a:cubicBezTo>
                  <a:pt x="4134" y="47731"/>
                  <a:pt x="1824" y="52138"/>
                  <a:pt x="0" y="56606"/>
                </a:cubicBezTo>
                <a:lnTo>
                  <a:pt x="151279" y="56606"/>
                </a:lnTo>
                <a:lnTo>
                  <a:pt x="151279" y="7730"/>
                </a:lnTo>
                <a:cubicBezTo>
                  <a:pt x="143964" y="3137"/>
                  <a:pt x="135831" y="1"/>
                  <a:pt x="127271" y="1"/>
                </a:cubicBezTo>
                <a:close/>
              </a:path>
            </a:pathLst>
          </a:custGeom>
          <a:gradFill>
            <a:gsLst>
              <a:gs pos="0">
                <a:srgbClr val="3B356D"/>
              </a:gs>
              <a:gs pos="100000">
                <a:srgbClr val="0C0B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15100" y="1115750"/>
            <a:ext cx="5838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0"/>
              <a:buFont typeface="Poppins" panose="00000500000000000000"/>
              <a:buNone/>
              <a:defRPr sz="6500" b="1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5" name="Google Shape;15;p2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" name="Google Shape;18;p2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9" name="Google Shape;19;p2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2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" name="Google Shape;24;p2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25" name="Google Shape;25;p2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29" name="Google Shape;29;p2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" name="Google Shape;31;p2"/>
          <p:cNvSpPr txBox="1"/>
          <p:nvPr>
            <p:ph type="subTitle" idx="1"/>
          </p:nvPr>
        </p:nvSpPr>
        <p:spPr>
          <a:xfrm>
            <a:off x="1119875" y="3968775"/>
            <a:ext cx="452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/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0" name="Google Shape;340;p11"/>
          <p:cNvSpPr txBox="1"/>
          <p:nvPr>
            <p:ph type="subTitle" idx="1"/>
          </p:nvPr>
        </p:nvSpPr>
        <p:spPr>
          <a:xfrm>
            <a:off x="1284000" y="3289250"/>
            <a:ext cx="65760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1" name="Google Shape;341;p11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11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11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4" name="Google Shape;344;p11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345" name="Google Shape;345;p11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7" name="Google Shape;347;p11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8" name="Google Shape;348;p11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349" name="Google Shape;349;p11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2" name="Google Shape;352;p11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11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4" name="Google Shape;354;p11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355" name="Google Shape;355;p11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8" name="Google Shape;358;p11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359" name="Google Shape;359;p11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1" name="Google Shape;361;p11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362" name="Google Shape;362;p11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8" name="Google Shape;368;p11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369" name="Google Shape;369;p11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70" name="Google Shape;370;p11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1" name="Google Shape;371;p11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372" name="Google Shape;372;p11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373" name="Google Shape;373;p11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74" name="Google Shape;374;p11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75" name="Google Shape;375;p11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6" name="Google Shape;376;p11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377" name="Google Shape;377;p11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78" name="Google Shape;378;p11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9" name="Google Shape;379;p11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380" name="Google Shape;380;p11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2" name="Google Shape;382;p11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383" name="Google Shape;383;p11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85" name="Google Shape;385;p11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386" name="Google Shape;386;p11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7" name="Google Shape;387;p11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388" name="Google Shape;388;p11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9" name="Google Shape;389;p11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390" name="Google Shape;390;p11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1" name="Google Shape;391;p11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92" name="Google Shape;392;p11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6"/>
        </a:solidFill>
        <a:effectLst/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3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6" name="Google Shape;396;p13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13"/>
          <p:cNvSpPr txBox="1"/>
          <p:nvPr>
            <p:ph type="title"/>
          </p:nvPr>
        </p:nvSpPr>
        <p:spPr>
          <a:xfrm>
            <a:off x="720000" y="535000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8" name="Google Shape;398;p13"/>
          <p:cNvSpPr txBox="1"/>
          <p:nvPr>
            <p:ph type="title" idx="2" hasCustomPrompt="1"/>
          </p:nvPr>
        </p:nvSpPr>
        <p:spPr>
          <a:xfrm>
            <a:off x="715100" y="1279200"/>
            <a:ext cx="841200" cy="33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9" name="Google Shape;399;p13"/>
          <p:cNvSpPr txBox="1"/>
          <p:nvPr>
            <p:ph type="subTitle" idx="1"/>
          </p:nvPr>
        </p:nvSpPr>
        <p:spPr>
          <a:xfrm>
            <a:off x="715100" y="21828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0" name="Google Shape;400;p13"/>
          <p:cNvSpPr txBox="1"/>
          <p:nvPr>
            <p:ph type="title" idx="3" hasCustomPrompt="1"/>
          </p:nvPr>
        </p:nvSpPr>
        <p:spPr>
          <a:xfrm>
            <a:off x="3407013" y="1253075"/>
            <a:ext cx="8367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/>
          <p:nvPr>
            <p:ph type="subTitle" idx="4"/>
          </p:nvPr>
        </p:nvSpPr>
        <p:spPr>
          <a:xfrm>
            <a:off x="3403800" y="21828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2" name="Google Shape;402;p13"/>
          <p:cNvSpPr txBox="1"/>
          <p:nvPr>
            <p:ph type="title" idx="5" hasCustomPrompt="1"/>
          </p:nvPr>
        </p:nvSpPr>
        <p:spPr>
          <a:xfrm>
            <a:off x="6094037" y="1279200"/>
            <a:ext cx="8367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3" name="Google Shape;403;p13"/>
          <p:cNvSpPr txBox="1"/>
          <p:nvPr>
            <p:ph type="subTitle" idx="6"/>
          </p:nvPr>
        </p:nvSpPr>
        <p:spPr>
          <a:xfrm>
            <a:off x="6094037" y="21828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3"/>
          <p:cNvSpPr txBox="1"/>
          <p:nvPr>
            <p:ph type="subTitle" idx="7"/>
          </p:nvPr>
        </p:nvSpPr>
        <p:spPr>
          <a:xfrm>
            <a:off x="715100" y="1732638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05" name="Google Shape;405;p13"/>
          <p:cNvSpPr txBox="1"/>
          <p:nvPr>
            <p:ph type="subTitle" idx="8"/>
          </p:nvPr>
        </p:nvSpPr>
        <p:spPr>
          <a:xfrm>
            <a:off x="3403800" y="1732638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06" name="Google Shape;406;p13"/>
          <p:cNvSpPr txBox="1"/>
          <p:nvPr>
            <p:ph type="subTitle" idx="9"/>
          </p:nvPr>
        </p:nvSpPr>
        <p:spPr>
          <a:xfrm>
            <a:off x="6094037" y="1732638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07" name="Google Shape;407;p13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8" name="Google Shape;408;p13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409" name="Google Shape;409;p13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1" name="Google Shape;411;p13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2" name="Google Shape;412;p13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413" name="Google Shape;413;p13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6" name="Google Shape;416;p13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13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8" name="Google Shape;418;p13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419" name="Google Shape;419;p13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2" name="Google Shape;422;p13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423" name="Google Shape;423;p13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5" name="Google Shape;425;p13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426" name="Google Shape;426;p13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2" name="Google Shape;432;p13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433" name="Google Shape;433;p1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434" name="Google Shape;434;p1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5" name="Google Shape;435;p13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436" name="Google Shape;436;p13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437" name="Google Shape;437;p13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438" name="Google Shape;438;p13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9" name="Google Shape;439;p13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0" name="Google Shape;440;p13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441" name="Google Shape;441;p1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442" name="Google Shape;442;p1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3" name="Google Shape;443;p13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444" name="Google Shape;444;p1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6" name="Google Shape;446;p13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447" name="Google Shape;447;p1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49" name="Google Shape;449;p13"/>
          <p:cNvSpPr txBox="1"/>
          <p:nvPr>
            <p:ph type="title" idx="13" hasCustomPrompt="1"/>
          </p:nvPr>
        </p:nvSpPr>
        <p:spPr>
          <a:xfrm>
            <a:off x="715100" y="3001063"/>
            <a:ext cx="841200" cy="33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/>
          <p:nvPr>
            <p:ph type="subTitle" idx="14"/>
          </p:nvPr>
        </p:nvSpPr>
        <p:spPr>
          <a:xfrm>
            <a:off x="715100" y="39047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13"/>
          <p:cNvSpPr txBox="1"/>
          <p:nvPr>
            <p:ph type="title" idx="15" hasCustomPrompt="1"/>
          </p:nvPr>
        </p:nvSpPr>
        <p:spPr>
          <a:xfrm>
            <a:off x="3403800" y="3001013"/>
            <a:ext cx="8367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2" name="Google Shape;452;p13"/>
          <p:cNvSpPr txBox="1"/>
          <p:nvPr>
            <p:ph type="subTitle" idx="16"/>
          </p:nvPr>
        </p:nvSpPr>
        <p:spPr>
          <a:xfrm>
            <a:off x="3403800" y="39047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3" name="Google Shape;453;p13"/>
          <p:cNvSpPr txBox="1"/>
          <p:nvPr>
            <p:ph type="title" idx="17" hasCustomPrompt="1"/>
          </p:nvPr>
        </p:nvSpPr>
        <p:spPr>
          <a:xfrm>
            <a:off x="6094037" y="3001063"/>
            <a:ext cx="8367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/>
          <p:nvPr>
            <p:ph type="subTitle" idx="18"/>
          </p:nvPr>
        </p:nvSpPr>
        <p:spPr>
          <a:xfrm>
            <a:off x="6094037" y="39047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5" name="Google Shape;455;p13"/>
          <p:cNvSpPr txBox="1"/>
          <p:nvPr>
            <p:ph type="subTitle" idx="19"/>
          </p:nvPr>
        </p:nvSpPr>
        <p:spPr>
          <a:xfrm>
            <a:off x="715100" y="3454500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56" name="Google Shape;456;p13"/>
          <p:cNvSpPr txBox="1"/>
          <p:nvPr>
            <p:ph type="subTitle" idx="20"/>
          </p:nvPr>
        </p:nvSpPr>
        <p:spPr>
          <a:xfrm>
            <a:off x="3403800" y="3454500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57" name="Google Shape;457;p13"/>
          <p:cNvSpPr txBox="1"/>
          <p:nvPr>
            <p:ph type="subTitle" idx="21"/>
          </p:nvPr>
        </p:nvSpPr>
        <p:spPr>
          <a:xfrm>
            <a:off x="6094037" y="3454500"/>
            <a:ext cx="2336400" cy="44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458" name="Google Shape;458;p13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459" name="Google Shape;459;p13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0" name="Google Shape;460;p13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461" name="Google Shape;461;p13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62" name="Google Shape;462;p13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463" name="Google Shape;463;p13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4" name="Google Shape;464;p13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465" name="Google Shape;465;p13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4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8" name="Google Shape;468;p14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9" name="Google Shape;469;p1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14"/>
          <p:cNvSpPr txBox="1"/>
          <p:nvPr>
            <p:ph type="subTitle" idx="1"/>
          </p:nvPr>
        </p:nvSpPr>
        <p:spPr>
          <a:xfrm>
            <a:off x="796200" y="21828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1" name="Google Shape;471;p14"/>
          <p:cNvSpPr txBox="1"/>
          <p:nvPr>
            <p:ph type="subTitle" idx="2"/>
          </p:nvPr>
        </p:nvSpPr>
        <p:spPr>
          <a:xfrm>
            <a:off x="3403800" y="21828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2" name="Google Shape;472;p14"/>
          <p:cNvSpPr txBox="1"/>
          <p:nvPr>
            <p:ph type="subTitle" idx="3"/>
          </p:nvPr>
        </p:nvSpPr>
        <p:spPr>
          <a:xfrm>
            <a:off x="6011400" y="2182872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3" name="Google Shape;473;p14"/>
          <p:cNvSpPr txBox="1"/>
          <p:nvPr>
            <p:ph type="subTitle" idx="4"/>
          </p:nvPr>
        </p:nvSpPr>
        <p:spPr>
          <a:xfrm>
            <a:off x="796200" y="3970125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4" name="Google Shape;474;p14"/>
          <p:cNvSpPr txBox="1"/>
          <p:nvPr>
            <p:ph type="subTitle" idx="5"/>
          </p:nvPr>
        </p:nvSpPr>
        <p:spPr>
          <a:xfrm>
            <a:off x="3403800" y="3970125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5" name="Google Shape;475;p14"/>
          <p:cNvSpPr txBox="1"/>
          <p:nvPr>
            <p:ph type="subTitle" idx="6"/>
          </p:nvPr>
        </p:nvSpPr>
        <p:spPr>
          <a:xfrm>
            <a:off x="6011400" y="3970086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14"/>
          <p:cNvSpPr txBox="1"/>
          <p:nvPr>
            <p:ph type="subTitle" idx="7"/>
          </p:nvPr>
        </p:nvSpPr>
        <p:spPr>
          <a:xfrm>
            <a:off x="791300" y="15156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7" name="Google Shape;477;p14"/>
          <p:cNvSpPr txBox="1"/>
          <p:nvPr>
            <p:ph type="subTitle" idx="8"/>
          </p:nvPr>
        </p:nvSpPr>
        <p:spPr>
          <a:xfrm>
            <a:off x="3403800" y="15156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8" name="Google Shape;478;p14"/>
          <p:cNvSpPr txBox="1"/>
          <p:nvPr>
            <p:ph type="subTitle" idx="9"/>
          </p:nvPr>
        </p:nvSpPr>
        <p:spPr>
          <a:xfrm>
            <a:off x="6016300" y="15156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79" name="Google Shape;479;p14"/>
          <p:cNvSpPr txBox="1"/>
          <p:nvPr>
            <p:ph type="subTitle" idx="13"/>
          </p:nvPr>
        </p:nvSpPr>
        <p:spPr>
          <a:xfrm>
            <a:off x="791300" y="3304050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80" name="Google Shape;480;p14"/>
          <p:cNvSpPr txBox="1"/>
          <p:nvPr>
            <p:ph type="subTitle" idx="14"/>
          </p:nvPr>
        </p:nvSpPr>
        <p:spPr>
          <a:xfrm>
            <a:off x="3403650" y="3304050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81" name="Google Shape;481;p14"/>
          <p:cNvSpPr txBox="1"/>
          <p:nvPr>
            <p:ph type="subTitle" idx="15"/>
          </p:nvPr>
        </p:nvSpPr>
        <p:spPr>
          <a:xfrm>
            <a:off x="6011400" y="3304000"/>
            <a:ext cx="2336400" cy="57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82" name="Google Shape;482;p14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3" name="Google Shape;483;p14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484" name="Google Shape;484;p14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6" name="Google Shape;486;p14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7" name="Google Shape;487;p14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488" name="Google Shape;488;p14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1" name="Google Shape;491;p14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14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3" name="Google Shape;493;p14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494" name="Google Shape;494;p14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14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498" name="Google Shape;498;p14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0" name="Google Shape;500;p14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501" name="Google Shape;501;p14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7" name="Google Shape;507;p14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508" name="Google Shape;508;p14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09" name="Google Shape;509;p14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0" name="Google Shape;510;p14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511" name="Google Shape;511;p14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512" name="Google Shape;512;p14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513" name="Google Shape;513;p14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14" name="Google Shape;514;p14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5" name="Google Shape;515;p14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516" name="Google Shape;516;p14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17" name="Google Shape;517;p14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8" name="Google Shape;518;p14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519" name="Google Shape;519;p14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1" name="Google Shape;521;p14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522" name="Google Shape;522;p14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4" name="Google Shape;524;p14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525" name="Google Shape;525;p14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6" name="Google Shape;526;p14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527" name="Google Shape;527;p14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28" name="Google Shape;528;p14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529" name="Google Shape;529;p14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0" name="Google Shape;530;p14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531" name="Google Shape;531;p14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5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15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5" name="Google Shape;535;p15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536" name="Google Shape;536;p15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2" name="Google Shape;542;p15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543" name="Google Shape;543;p1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44" name="Google Shape;544;p1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45" name="Google Shape;545;p15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546" name="Google Shape;546;p15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547" name="Google Shape;547;p15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548" name="Google Shape;548;p15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49" name="Google Shape;549;p15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0" name="Google Shape;550;p15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551" name="Google Shape;551;p1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52" name="Google Shape;552;p1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3" name="Google Shape;553;p15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554" name="Google Shape;554;p1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56" name="Google Shape;556;p15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557" name="Google Shape;557;p1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59" name="Google Shape;559;p15"/>
          <p:cNvSpPr txBox="1"/>
          <p:nvPr>
            <p:ph type="title"/>
          </p:nvPr>
        </p:nvSpPr>
        <p:spPr>
          <a:xfrm>
            <a:off x="1345350" y="31488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0" name="Google Shape;560;p15"/>
          <p:cNvSpPr txBox="1"/>
          <p:nvPr>
            <p:ph type="subTitle" idx="1"/>
          </p:nvPr>
        </p:nvSpPr>
        <p:spPr>
          <a:xfrm>
            <a:off x="1345350" y="1408575"/>
            <a:ext cx="64533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1" name="Google Shape;561;p15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2" name="Google Shape;562;p15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563" name="Google Shape;563;p15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5" name="Google Shape;565;p15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6" name="Google Shape;566;p15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567" name="Google Shape;567;p15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0" name="Google Shape;570;p15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1" name="Google Shape;571;p15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2" name="Google Shape;572;p15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573" name="Google Shape;573;p15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6" name="Google Shape;576;p15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577" name="Google Shape;577;p15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5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580" name="Google Shape;580;p15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81" name="Google Shape;581;p15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582" name="Google Shape;582;p15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83" name="Google Shape;583;p15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584" name="Google Shape;584;p15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5" name="Google Shape;585;p15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586" name="Google Shape;586;p15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6"/>
          <p:cNvSpPr txBox="1"/>
          <p:nvPr>
            <p:ph type="subTitle" idx="1"/>
          </p:nvPr>
        </p:nvSpPr>
        <p:spPr>
          <a:xfrm>
            <a:off x="720000" y="2400725"/>
            <a:ext cx="36282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9" name="Google Shape;589;p16"/>
          <p:cNvSpPr txBox="1"/>
          <p:nvPr>
            <p:ph type="title"/>
          </p:nvPr>
        </p:nvSpPr>
        <p:spPr>
          <a:xfrm>
            <a:off x="720000" y="1573925"/>
            <a:ext cx="36282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0" name="Google Shape;590;p16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1" name="Google Shape;591;p16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92" name="Google Shape;592;p16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593" name="Google Shape;593;p16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99" name="Google Shape;599;p16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600" name="Google Shape;600;p1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01" name="Google Shape;601;p1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2" name="Google Shape;602;p16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603" name="Google Shape;603;p16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604" name="Google Shape;604;p16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605" name="Google Shape;605;p16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06" name="Google Shape;606;p16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7" name="Google Shape;607;p16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608" name="Google Shape;608;p1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09" name="Google Shape;609;p1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10" name="Google Shape;610;p16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611" name="Google Shape;611;p1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3" name="Google Shape;613;p16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614" name="Google Shape;614;p1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16" name="Google Shape;616;p16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7" name="Google Shape;617;p16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618" name="Google Shape;618;p16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0" name="Google Shape;620;p16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1" name="Google Shape;621;p16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622" name="Google Shape;622;p16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5" name="Google Shape;625;p16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" name="Google Shape;626;p16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7" name="Google Shape;627;p16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628" name="Google Shape;628;p16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1" name="Google Shape;631;p16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632" name="Google Shape;632;p16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4" name="Google Shape;634;p16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635" name="Google Shape;635;p16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36" name="Google Shape;636;p16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637" name="Google Shape;637;p16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38" name="Google Shape;638;p16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639" name="Google Shape;639;p16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0" name="Google Shape;640;p16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641" name="Google Shape;641;p16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7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4" name="Google Shape;644;p17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5" name="Google Shape;645;p17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46" name="Google Shape;646;p17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647" name="Google Shape;647;p17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9" name="Google Shape;649;p17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0" name="Google Shape;650;p17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651" name="Google Shape;651;p17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4" name="Google Shape;654;p17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5" name="Google Shape;655;p17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6" name="Google Shape;656;p17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657" name="Google Shape;657;p17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0" name="Google Shape;660;p17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661" name="Google Shape;661;p17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3" name="Google Shape;663;p17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664" name="Google Shape;664;p17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70" name="Google Shape;670;p17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671" name="Google Shape;671;p17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72" name="Google Shape;672;p17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3" name="Google Shape;673;p17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674" name="Google Shape;674;p17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675" name="Google Shape;675;p17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676" name="Google Shape;676;p17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77" name="Google Shape;677;p17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8" name="Google Shape;678;p17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679" name="Google Shape;679;p17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80" name="Google Shape;680;p17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1" name="Google Shape;681;p17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682" name="Google Shape;682;p17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4" name="Google Shape;684;p17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685" name="Google Shape;685;p17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87" name="Google Shape;687;p17"/>
          <p:cNvSpPr txBox="1"/>
          <p:nvPr>
            <p:ph type="subTitle" idx="1"/>
          </p:nvPr>
        </p:nvSpPr>
        <p:spPr>
          <a:xfrm>
            <a:off x="1627825" y="1648425"/>
            <a:ext cx="45444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688" name="Google Shape;688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9" name="Google Shape;689;p17"/>
          <p:cNvSpPr txBox="1"/>
          <p:nvPr>
            <p:ph type="subTitle" idx="2"/>
          </p:nvPr>
        </p:nvSpPr>
        <p:spPr>
          <a:xfrm>
            <a:off x="1627825" y="1233575"/>
            <a:ext cx="45444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690" name="Google Shape;690;p17"/>
          <p:cNvSpPr txBox="1"/>
          <p:nvPr>
            <p:ph type="subTitle" idx="3"/>
          </p:nvPr>
        </p:nvSpPr>
        <p:spPr>
          <a:xfrm>
            <a:off x="2835950" y="2776525"/>
            <a:ext cx="45441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691" name="Google Shape;691;p17"/>
          <p:cNvSpPr txBox="1"/>
          <p:nvPr>
            <p:ph type="subTitle" idx="4"/>
          </p:nvPr>
        </p:nvSpPr>
        <p:spPr>
          <a:xfrm>
            <a:off x="2836105" y="2361675"/>
            <a:ext cx="45441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692" name="Google Shape;692;p17"/>
          <p:cNvSpPr txBox="1"/>
          <p:nvPr>
            <p:ph type="subTitle" idx="5"/>
          </p:nvPr>
        </p:nvSpPr>
        <p:spPr>
          <a:xfrm>
            <a:off x="1627825" y="3900450"/>
            <a:ext cx="45444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693" name="Google Shape;693;p17"/>
          <p:cNvSpPr txBox="1"/>
          <p:nvPr>
            <p:ph type="subTitle" idx="6"/>
          </p:nvPr>
        </p:nvSpPr>
        <p:spPr>
          <a:xfrm>
            <a:off x="1627825" y="3485600"/>
            <a:ext cx="45444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grpSp>
        <p:nvGrpSpPr>
          <p:cNvPr id="694" name="Google Shape;694;p17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695" name="Google Shape;695;p17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96" name="Google Shape;696;p17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98" name="Google Shape;698;p17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699" name="Google Shape;699;p17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701" name="Google Shape;701;p17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2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8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4" name="Google Shape;704;p18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5" name="Google Shape;705;p18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06" name="Google Shape;706;p18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707" name="Google Shape;707;p18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9" name="Google Shape;709;p18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0" name="Google Shape;710;p18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711" name="Google Shape;711;p18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14" name="Google Shape;714;p18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18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6" name="Google Shape;716;p18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717" name="Google Shape;717;p18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0" name="Google Shape;720;p18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721" name="Google Shape;721;p18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3" name="Google Shape;723;p18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724" name="Google Shape;724;p18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30" name="Google Shape;730;p18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731" name="Google Shape;731;p1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32" name="Google Shape;732;p1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3" name="Google Shape;733;p18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734" name="Google Shape;734;p18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735" name="Google Shape;735;p18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736" name="Google Shape;736;p18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7" name="Google Shape;737;p18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8" name="Google Shape;738;p18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739" name="Google Shape;739;p1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40" name="Google Shape;740;p1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1" name="Google Shape;741;p18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742" name="Google Shape;742;p1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44" name="Google Shape;744;p18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745" name="Google Shape;745;p1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47" name="Google Shape;747;p18"/>
          <p:cNvSpPr txBox="1"/>
          <p:nvPr>
            <p:ph type="subTitle" idx="1"/>
          </p:nvPr>
        </p:nvSpPr>
        <p:spPr>
          <a:xfrm>
            <a:off x="1665725" y="1648425"/>
            <a:ext cx="67650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748" name="Google Shape;748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type="subTitle" idx="2"/>
          </p:nvPr>
        </p:nvSpPr>
        <p:spPr>
          <a:xfrm>
            <a:off x="1665725" y="1233575"/>
            <a:ext cx="67650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750" name="Google Shape;750;p18"/>
          <p:cNvSpPr txBox="1"/>
          <p:nvPr>
            <p:ph type="subTitle" idx="3"/>
          </p:nvPr>
        </p:nvSpPr>
        <p:spPr>
          <a:xfrm>
            <a:off x="1663898" y="2776525"/>
            <a:ext cx="67647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751" name="Google Shape;751;p18"/>
          <p:cNvSpPr txBox="1"/>
          <p:nvPr>
            <p:ph type="subTitle" idx="4"/>
          </p:nvPr>
        </p:nvSpPr>
        <p:spPr>
          <a:xfrm>
            <a:off x="1664128" y="2361675"/>
            <a:ext cx="67647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752" name="Google Shape;752;p18"/>
          <p:cNvSpPr txBox="1"/>
          <p:nvPr>
            <p:ph type="subTitle" idx="5"/>
          </p:nvPr>
        </p:nvSpPr>
        <p:spPr>
          <a:xfrm>
            <a:off x="1665725" y="3900450"/>
            <a:ext cx="6764700" cy="57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753" name="Google Shape;753;p18"/>
          <p:cNvSpPr txBox="1"/>
          <p:nvPr>
            <p:ph type="subTitle" idx="6"/>
          </p:nvPr>
        </p:nvSpPr>
        <p:spPr>
          <a:xfrm>
            <a:off x="1665725" y="3485600"/>
            <a:ext cx="6764700" cy="41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grpSp>
        <p:nvGrpSpPr>
          <p:cNvPr id="754" name="Google Shape;754;p18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755" name="Google Shape;755;p18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56" name="Google Shape;756;p18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757" name="Google Shape;757;p18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58" name="Google Shape;758;p18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759" name="Google Shape;759;p18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0" name="Google Shape;760;p18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761" name="Google Shape;761;p18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9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4" name="Google Shape;764;p19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5" name="Google Shape;765;p19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6" name="Google Shape;766;p19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767" name="Google Shape;767;p19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9" name="Google Shape;769;p19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70" name="Google Shape;770;p19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771" name="Google Shape;771;p19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4" name="Google Shape;774;p19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19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76" name="Google Shape;776;p19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777" name="Google Shape;777;p19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0" name="Google Shape;780;p19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781" name="Google Shape;781;p19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3" name="Google Shape;783;p19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784" name="Google Shape;784;p19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90" name="Google Shape;790;p19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791" name="Google Shape;791;p19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92" name="Google Shape;792;p19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93" name="Google Shape;793;p19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794" name="Google Shape;794;p19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795" name="Google Shape;795;p19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796" name="Google Shape;796;p19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97" name="Google Shape;797;p19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98" name="Google Shape;798;p19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799" name="Google Shape;799;p19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00" name="Google Shape;800;p19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1" name="Google Shape;801;p19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802" name="Google Shape;802;p19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4" name="Google Shape;804;p19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805" name="Google Shape;805;p19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07" name="Google Shape;807;p19"/>
          <p:cNvSpPr txBox="1"/>
          <p:nvPr>
            <p:ph type="subTitle" idx="1"/>
          </p:nvPr>
        </p:nvSpPr>
        <p:spPr>
          <a:xfrm>
            <a:off x="720000" y="2584050"/>
            <a:ext cx="23364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808" name="Google Shape;808;p19"/>
          <p:cNvSpPr txBox="1"/>
          <p:nvPr>
            <p:ph type="subTitle" idx="2"/>
          </p:nvPr>
        </p:nvSpPr>
        <p:spPr>
          <a:xfrm>
            <a:off x="720000" y="309525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809" name="Google Shape;809;p19"/>
          <p:cNvSpPr txBox="1"/>
          <p:nvPr>
            <p:ph type="subTitle" idx="3"/>
          </p:nvPr>
        </p:nvSpPr>
        <p:spPr>
          <a:xfrm>
            <a:off x="3403800" y="3095256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810" name="Google Shape;810;p19"/>
          <p:cNvSpPr txBox="1"/>
          <p:nvPr>
            <p:ph type="subTitle" idx="4"/>
          </p:nvPr>
        </p:nvSpPr>
        <p:spPr>
          <a:xfrm>
            <a:off x="6087600" y="3095256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sp>
        <p:nvSpPr>
          <p:cNvPr id="811" name="Google Shape;811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2" name="Google Shape;812;p19"/>
          <p:cNvSpPr txBox="1"/>
          <p:nvPr>
            <p:ph type="subTitle" idx="5"/>
          </p:nvPr>
        </p:nvSpPr>
        <p:spPr>
          <a:xfrm>
            <a:off x="3403800" y="2584050"/>
            <a:ext cx="23364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813" name="Google Shape;813;p19"/>
          <p:cNvSpPr txBox="1"/>
          <p:nvPr>
            <p:ph type="subTitle" idx="6"/>
          </p:nvPr>
        </p:nvSpPr>
        <p:spPr>
          <a:xfrm>
            <a:off x="6087600" y="2584050"/>
            <a:ext cx="23364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 panose="00000500000000000000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grpSp>
        <p:nvGrpSpPr>
          <p:cNvPr id="814" name="Google Shape;814;p19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815" name="Google Shape;815;p19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16" name="Google Shape;816;p19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817" name="Google Shape;817;p19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18" name="Google Shape;818;p19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819" name="Google Shape;819;p19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0" name="Google Shape;820;p19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821" name="Google Shape;821;p19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0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4" name="Google Shape;824;p20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5" name="Google Shape;825;p20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26" name="Google Shape;826;p20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827" name="Google Shape;827;p20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9" name="Google Shape;829;p20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0" name="Google Shape;830;p20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831" name="Google Shape;831;p20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4" name="Google Shape;834;p20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5" name="Google Shape;835;p20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6" name="Google Shape;836;p20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837" name="Google Shape;837;p20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0" name="Google Shape;840;p20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841" name="Google Shape;841;p20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3" name="Google Shape;843;p20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844" name="Google Shape;844;p20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0" name="Google Shape;850;p20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851" name="Google Shape;851;p20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52" name="Google Shape;852;p20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3" name="Google Shape;853;p20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854" name="Google Shape;854;p20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855" name="Google Shape;855;p20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856" name="Google Shape;856;p20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57" name="Google Shape;857;p20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8" name="Google Shape;858;p20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859" name="Google Shape;859;p20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60" name="Google Shape;860;p20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61" name="Google Shape;861;p20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862" name="Google Shape;862;p20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4" name="Google Shape;864;p20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865" name="Google Shape;865;p20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67" name="Google Shape;867;p20"/>
          <p:cNvSpPr txBox="1"/>
          <p:nvPr>
            <p:ph type="subTitle" idx="1"/>
          </p:nvPr>
        </p:nvSpPr>
        <p:spPr>
          <a:xfrm>
            <a:off x="1509300" y="14797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68" name="Google Shape;868;p20"/>
          <p:cNvSpPr txBox="1"/>
          <p:nvPr>
            <p:ph type="subTitle" idx="2"/>
          </p:nvPr>
        </p:nvSpPr>
        <p:spPr>
          <a:xfrm>
            <a:off x="1509300" y="196455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9" name="Google Shape;869;p20"/>
          <p:cNvSpPr txBox="1"/>
          <p:nvPr>
            <p:ph type="subTitle" idx="3"/>
          </p:nvPr>
        </p:nvSpPr>
        <p:spPr>
          <a:xfrm>
            <a:off x="5556901" y="196455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0" name="Google Shape;870;p20"/>
          <p:cNvSpPr txBox="1"/>
          <p:nvPr>
            <p:ph type="subTitle" idx="4"/>
          </p:nvPr>
        </p:nvSpPr>
        <p:spPr>
          <a:xfrm>
            <a:off x="1509300" y="34307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1" name="Google Shape;871;p20"/>
          <p:cNvSpPr txBox="1"/>
          <p:nvPr>
            <p:ph type="subTitle" idx="5"/>
          </p:nvPr>
        </p:nvSpPr>
        <p:spPr>
          <a:xfrm>
            <a:off x="5556902" y="34307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2" name="Google Shape;872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3" name="Google Shape;873;p20"/>
          <p:cNvSpPr txBox="1"/>
          <p:nvPr>
            <p:ph type="subTitle" idx="6"/>
          </p:nvPr>
        </p:nvSpPr>
        <p:spPr>
          <a:xfrm>
            <a:off x="1509300" y="29459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74" name="Google Shape;874;p20"/>
          <p:cNvSpPr txBox="1"/>
          <p:nvPr>
            <p:ph type="subTitle" idx="7"/>
          </p:nvPr>
        </p:nvSpPr>
        <p:spPr>
          <a:xfrm>
            <a:off x="5556900" y="14797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75" name="Google Shape;875;p20"/>
          <p:cNvSpPr txBox="1"/>
          <p:nvPr>
            <p:ph type="subTitle" idx="8"/>
          </p:nvPr>
        </p:nvSpPr>
        <p:spPr>
          <a:xfrm>
            <a:off x="5556900" y="29459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876" name="Google Shape;876;p20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877" name="Google Shape;877;p20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78" name="Google Shape;878;p20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879" name="Google Shape;879;p20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80" name="Google Shape;880;p20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881" name="Google Shape;881;p20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2" name="Google Shape;882;p20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883" name="Google Shape;883;p20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715100" y="1021025"/>
            <a:ext cx="1855500" cy="29235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3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3267600" y="2614225"/>
            <a:ext cx="46764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type="title" idx="2" hasCustomPrompt="1"/>
          </p:nvPr>
        </p:nvSpPr>
        <p:spPr>
          <a:xfrm>
            <a:off x="6579750" y="1711075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/>
          <p:nvPr>
            <p:ph type="subTitle" idx="1"/>
          </p:nvPr>
        </p:nvSpPr>
        <p:spPr>
          <a:xfrm>
            <a:off x="3267600" y="3519250"/>
            <a:ext cx="467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6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SemiBold"/>
              <a:buNone/>
              <a:defRPr sz="1800">
                <a:solidFill>
                  <a:schemeClr val="dk1"/>
                </a:solidFill>
                <a:latin typeface="Mulish SemiBold"/>
                <a:ea typeface="Mulish SemiBold"/>
                <a:cs typeface="Mulish SemiBold"/>
                <a:sym typeface="Mulish SemiBold"/>
              </a:defRPr>
            </a:lvl9pPr>
          </a:lstStyle>
          <a:p/>
        </p:txBody>
      </p:sp>
      <p:sp>
        <p:nvSpPr>
          <p:cNvPr id="38" name="Google Shape;38;p3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40" name="Google Shape;40;p3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" name="Google Shape;43;p3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44" name="Google Shape;44;p3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3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3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50" name="Google Shape;50;p3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54" name="Google Shape;54;p3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" name="Google Shape;56;p3"/>
          <p:cNvSpPr/>
          <p:nvPr/>
        </p:nvSpPr>
        <p:spPr>
          <a:xfrm flipH="1">
            <a:off x="-4412309" y="1560750"/>
            <a:ext cx="14354959" cy="4045561"/>
          </a:xfrm>
          <a:custGeom>
            <a:avLst/>
            <a:gdLst/>
            <a:ahLst/>
            <a:cxnLst/>
            <a:rect l="l" t="t" r="r" b="b"/>
            <a:pathLst>
              <a:path w="151280" h="56607" extrusionOk="0">
                <a:moveTo>
                  <a:pt x="127271" y="1"/>
                </a:moveTo>
                <a:cubicBezTo>
                  <a:pt x="125127" y="1"/>
                  <a:pt x="122955" y="198"/>
                  <a:pt x="120762" y="618"/>
                </a:cubicBezTo>
                <a:cubicBezTo>
                  <a:pt x="104136" y="3840"/>
                  <a:pt x="93528" y="18825"/>
                  <a:pt x="79424" y="26788"/>
                </a:cubicBezTo>
                <a:cubicBezTo>
                  <a:pt x="76161" y="28632"/>
                  <a:pt x="71835" y="29257"/>
                  <a:pt x="67398" y="29257"/>
                </a:cubicBezTo>
                <a:cubicBezTo>
                  <a:pt x="62617" y="29257"/>
                  <a:pt x="57708" y="28531"/>
                  <a:pt x="53861" y="27822"/>
                </a:cubicBezTo>
                <a:cubicBezTo>
                  <a:pt x="48212" y="26760"/>
                  <a:pt x="42866" y="25261"/>
                  <a:pt x="37285" y="25261"/>
                </a:cubicBezTo>
                <a:cubicBezTo>
                  <a:pt x="35358" y="25261"/>
                  <a:pt x="33403" y="25440"/>
                  <a:pt x="31399" y="25877"/>
                </a:cubicBezTo>
                <a:cubicBezTo>
                  <a:pt x="20912" y="28187"/>
                  <a:pt x="12797" y="35117"/>
                  <a:pt x="6900" y="43658"/>
                </a:cubicBezTo>
                <a:cubicBezTo>
                  <a:pt x="4134" y="47731"/>
                  <a:pt x="1824" y="52138"/>
                  <a:pt x="0" y="56606"/>
                </a:cubicBezTo>
                <a:lnTo>
                  <a:pt x="151279" y="56606"/>
                </a:lnTo>
                <a:lnTo>
                  <a:pt x="151279" y="7730"/>
                </a:lnTo>
                <a:cubicBezTo>
                  <a:pt x="143964" y="3137"/>
                  <a:pt x="135831" y="1"/>
                  <a:pt x="127271" y="1"/>
                </a:cubicBezTo>
                <a:close/>
              </a:path>
            </a:pathLst>
          </a:custGeom>
          <a:gradFill>
            <a:gsLst>
              <a:gs pos="0">
                <a:srgbClr val="3B356D"/>
              </a:gs>
              <a:gs pos="100000">
                <a:srgbClr val="0C0B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1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p21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7" name="Google Shape;887;p21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8" name="Google Shape;888;p21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889" name="Google Shape;889;p21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1" name="Google Shape;891;p21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2" name="Google Shape;892;p21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893" name="Google Shape;893;p21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6" name="Google Shape;896;p21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7" name="Google Shape;897;p21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8" name="Google Shape;898;p21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899" name="Google Shape;899;p21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2" name="Google Shape;902;p21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903" name="Google Shape;903;p21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5" name="Google Shape;905;p21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906" name="Google Shape;906;p21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12" name="Google Shape;912;p21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913" name="Google Shape;913;p21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14" name="Google Shape;914;p21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5" name="Google Shape;915;p21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916" name="Google Shape;916;p21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917" name="Google Shape;917;p21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918" name="Google Shape;918;p21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19" name="Google Shape;919;p21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0" name="Google Shape;920;p21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921" name="Google Shape;921;p21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22" name="Google Shape;922;p21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3" name="Google Shape;923;p21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924" name="Google Shape;924;p21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26" name="Google Shape;926;p21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927" name="Google Shape;927;p21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21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29" name="Google Shape;929;p21"/>
          <p:cNvSpPr txBox="1"/>
          <p:nvPr>
            <p:ph type="title"/>
          </p:nvPr>
        </p:nvSpPr>
        <p:spPr>
          <a:xfrm>
            <a:off x="1759050" y="535000"/>
            <a:ext cx="56259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0" name="Google Shape;930;p21"/>
          <p:cNvSpPr txBox="1"/>
          <p:nvPr>
            <p:ph type="title" idx="2" hasCustomPrompt="1"/>
          </p:nvPr>
        </p:nvSpPr>
        <p:spPr>
          <a:xfrm>
            <a:off x="715100" y="1769150"/>
            <a:ext cx="13131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1" name="Google Shape;931;p21"/>
          <p:cNvSpPr txBox="1"/>
          <p:nvPr>
            <p:ph type="subTitle" idx="1"/>
          </p:nvPr>
        </p:nvSpPr>
        <p:spPr>
          <a:xfrm>
            <a:off x="715100" y="2237750"/>
            <a:ext cx="35478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2" name="Google Shape;932;p21"/>
          <p:cNvSpPr txBox="1"/>
          <p:nvPr>
            <p:ph type="title" idx="3" hasCustomPrompt="1"/>
          </p:nvPr>
        </p:nvSpPr>
        <p:spPr>
          <a:xfrm>
            <a:off x="4876200" y="1769150"/>
            <a:ext cx="13131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3" name="Google Shape;933;p21"/>
          <p:cNvSpPr txBox="1"/>
          <p:nvPr>
            <p:ph type="subTitle" idx="4"/>
          </p:nvPr>
        </p:nvSpPr>
        <p:spPr>
          <a:xfrm>
            <a:off x="4876200" y="2237775"/>
            <a:ext cx="35478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4" name="Google Shape;934;p21"/>
          <p:cNvSpPr txBox="1"/>
          <p:nvPr>
            <p:ph type="title" idx="5" hasCustomPrompt="1"/>
          </p:nvPr>
        </p:nvSpPr>
        <p:spPr>
          <a:xfrm>
            <a:off x="2798100" y="3283075"/>
            <a:ext cx="1313100" cy="4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5" name="Google Shape;935;p21"/>
          <p:cNvSpPr txBox="1"/>
          <p:nvPr>
            <p:ph type="subTitle" idx="6"/>
          </p:nvPr>
        </p:nvSpPr>
        <p:spPr>
          <a:xfrm>
            <a:off x="2798100" y="3751675"/>
            <a:ext cx="35478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36" name="Google Shape;936;p21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937" name="Google Shape;937;p21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38" name="Google Shape;938;p21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939" name="Google Shape;939;p21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40" name="Google Shape;940;p21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941" name="Google Shape;941;p21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2" name="Google Shape;942;p21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943" name="Google Shape;943;p21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2"/>
          <p:cNvSpPr txBox="1"/>
          <p:nvPr>
            <p:ph type="subTitle" idx="1"/>
          </p:nvPr>
        </p:nvSpPr>
        <p:spPr>
          <a:xfrm>
            <a:off x="889150" y="1332650"/>
            <a:ext cx="32640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946" name="Google Shape;946;p22"/>
          <p:cNvSpPr txBox="1"/>
          <p:nvPr>
            <p:ph type="subTitle" idx="2"/>
          </p:nvPr>
        </p:nvSpPr>
        <p:spPr>
          <a:xfrm>
            <a:off x="796750" y="1947975"/>
            <a:ext cx="3653100" cy="21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947" name="Google Shape;947;p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8" name="Google Shape;948;p22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9" name="Google Shape;949;p22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0" name="Google Shape;950;p22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1" name="Google Shape;951;p22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952" name="Google Shape;952;p22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4" name="Google Shape;954;p22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5" name="Google Shape;955;p22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956" name="Google Shape;956;p22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9" name="Google Shape;959;p22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0" name="Google Shape;960;p22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61" name="Google Shape;961;p22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962" name="Google Shape;962;p22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5" name="Google Shape;965;p22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966" name="Google Shape;966;p22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8" name="Google Shape;968;p22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969" name="Google Shape;969;p22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75" name="Google Shape;975;p22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976" name="Google Shape;976;p22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77" name="Google Shape;977;p22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8" name="Google Shape;978;p22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979" name="Google Shape;979;p22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980" name="Google Shape;980;p22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981" name="Google Shape;981;p22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82" name="Google Shape;982;p22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3" name="Google Shape;983;p22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984" name="Google Shape;984;p22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85" name="Google Shape;985;p22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6" name="Google Shape;986;p22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987" name="Google Shape;987;p22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8" name="Google Shape;988;p22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89" name="Google Shape;989;p22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990" name="Google Shape;990;p22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1" name="Google Shape;991;p22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92" name="Google Shape;992;p22"/>
          <p:cNvSpPr txBox="1"/>
          <p:nvPr>
            <p:ph type="subTitle" idx="3"/>
          </p:nvPr>
        </p:nvSpPr>
        <p:spPr>
          <a:xfrm>
            <a:off x="4863300" y="1332650"/>
            <a:ext cx="32640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993" name="Google Shape;993;p22"/>
          <p:cNvSpPr txBox="1"/>
          <p:nvPr>
            <p:ph type="subTitle" idx="4"/>
          </p:nvPr>
        </p:nvSpPr>
        <p:spPr>
          <a:xfrm>
            <a:off x="4770900" y="1947975"/>
            <a:ext cx="3653100" cy="21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grpSp>
        <p:nvGrpSpPr>
          <p:cNvPr id="994" name="Google Shape;994;p22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995" name="Google Shape;995;p22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96" name="Google Shape;996;p22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98" name="Google Shape;998;p22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999" name="Google Shape;999;p22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00" name="Google Shape;1000;p22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01" name="Google Shape;1001;p22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4" name="Google Shape;1004;p23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5" name="Google Shape;1005;p23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6" name="Google Shape;1006;p23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07" name="Google Shape;1007;p23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008" name="Google Shape;1008;p23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0" name="Google Shape;1010;p23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1" name="Google Shape;1011;p23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012" name="Google Shape;1012;p23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5" name="Google Shape;1015;p23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6" name="Google Shape;1016;p23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7" name="Google Shape;1017;p23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018" name="Google Shape;1018;p23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1" name="Google Shape;1021;p23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022" name="Google Shape;1022;p23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4" name="Google Shape;1024;p23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025" name="Google Shape;1025;p23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31" name="Google Shape;1031;p23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032" name="Google Shape;1032;p2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33" name="Google Shape;1033;p2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4" name="Google Shape;1034;p23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035" name="Google Shape;1035;p23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036" name="Google Shape;1036;p23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037" name="Google Shape;1037;p23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38" name="Google Shape;1038;p23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23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040" name="Google Shape;1040;p23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41" name="Google Shape;1041;p23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42" name="Google Shape;1042;p23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043" name="Google Shape;1043;p2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4" name="Google Shape;1044;p2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45" name="Google Shape;1045;p23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046" name="Google Shape;1046;p23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7" name="Google Shape;1047;p23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48" name="Google Shape;1048;p23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049" name="Google Shape;1049;p23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50" name="Google Shape;1050;p23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051" name="Google Shape;1051;p23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52" name="Google Shape;1052;p23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053" name="Google Shape;1053;p23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4" name="Google Shape;1054;p23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55" name="Google Shape;1055;p23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4"/>
          <p:cNvSpPr/>
          <p:nvPr/>
        </p:nvSpPr>
        <p:spPr>
          <a:xfrm>
            <a:off x="-11100" y="543250"/>
            <a:ext cx="9166200" cy="4647300"/>
          </a:xfrm>
          <a:prstGeom prst="round2SameRect">
            <a:avLst>
              <a:gd name="adj1" fmla="val 7482"/>
              <a:gd name="adj2" fmla="val 0"/>
            </a:avLst>
          </a:prstGeom>
          <a:gradFill>
            <a:gsLst>
              <a:gs pos="0">
                <a:srgbClr val="FFFFFF"/>
              </a:gs>
              <a:gs pos="100000">
                <a:srgbClr val="9FA2D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8" name="Google Shape;1058;p24"/>
          <p:cNvSpPr/>
          <p:nvPr/>
        </p:nvSpPr>
        <p:spPr>
          <a:xfrm>
            <a:off x="-1470125" y="1337827"/>
            <a:ext cx="13567925" cy="4045561"/>
          </a:xfrm>
          <a:custGeom>
            <a:avLst/>
            <a:gdLst/>
            <a:ahLst/>
            <a:cxnLst/>
            <a:rect l="l" t="t" r="r" b="b"/>
            <a:pathLst>
              <a:path w="151280" h="56607" extrusionOk="0">
                <a:moveTo>
                  <a:pt x="127271" y="1"/>
                </a:moveTo>
                <a:cubicBezTo>
                  <a:pt x="125127" y="1"/>
                  <a:pt x="122955" y="198"/>
                  <a:pt x="120762" y="618"/>
                </a:cubicBezTo>
                <a:cubicBezTo>
                  <a:pt x="104136" y="3840"/>
                  <a:pt x="93528" y="18825"/>
                  <a:pt x="79424" y="26788"/>
                </a:cubicBezTo>
                <a:cubicBezTo>
                  <a:pt x="76161" y="28632"/>
                  <a:pt x="71835" y="29257"/>
                  <a:pt x="67398" y="29257"/>
                </a:cubicBezTo>
                <a:cubicBezTo>
                  <a:pt x="62617" y="29257"/>
                  <a:pt x="57708" y="28531"/>
                  <a:pt x="53861" y="27822"/>
                </a:cubicBezTo>
                <a:cubicBezTo>
                  <a:pt x="48212" y="26760"/>
                  <a:pt x="42866" y="25261"/>
                  <a:pt x="37285" y="25261"/>
                </a:cubicBezTo>
                <a:cubicBezTo>
                  <a:pt x="35358" y="25261"/>
                  <a:pt x="33403" y="25440"/>
                  <a:pt x="31399" y="25877"/>
                </a:cubicBezTo>
                <a:cubicBezTo>
                  <a:pt x="20912" y="28187"/>
                  <a:pt x="12797" y="35117"/>
                  <a:pt x="6900" y="43658"/>
                </a:cubicBezTo>
                <a:cubicBezTo>
                  <a:pt x="4134" y="47731"/>
                  <a:pt x="1824" y="52138"/>
                  <a:pt x="0" y="56606"/>
                </a:cubicBezTo>
                <a:lnTo>
                  <a:pt x="151279" y="56606"/>
                </a:lnTo>
                <a:lnTo>
                  <a:pt x="151279" y="7730"/>
                </a:lnTo>
                <a:cubicBezTo>
                  <a:pt x="143964" y="3137"/>
                  <a:pt x="135831" y="1"/>
                  <a:pt x="127271" y="1"/>
                </a:cubicBezTo>
                <a:close/>
              </a:path>
            </a:pathLst>
          </a:custGeom>
          <a:gradFill>
            <a:gsLst>
              <a:gs pos="0">
                <a:srgbClr val="3B356D"/>
              </a:gs>
              <a:gs pos="100000">
                <a:srgbClr val="0C0B1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9" name="Google Shape;1059;p24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0" name="Google Shape;1060;p24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061" name="Google Shape;1061;p24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3" name="Google Shape;1063;p24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4" name="Google Shape;1064;p24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065" name="Google Shape;1065;p24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8" name="Google Shape;1068;p24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9" name="Google Shape;1069;p24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70" name="Google Shape;1070;p24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071" name="Google Shape;1071;p24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4" name="Google Shape;1074;p24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075" name="Google Shape;1075;p24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7" name="Google Shape;1077;p24"/>
          <p:cNvSpPr txBox="1"/>
          <p:nvPr/>
        </p:nvSpPr>
        <p:spPr>
          <a:xfrm>
            <a:off x="1499750" y="3845575"/>
            <a:ext cx="429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and it includes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,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4"/>
              </a:rPr>
              <a:t>Freepik</a:t>
            </a:r>
            <a:endParaRPr b="1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078" name="Google Shape;1078;p24"/>
          <p:cNvSpPr txBox="1"/>
          <p:nvPr>
            <p:ph type="ctrTitle"/>
          </p:nvPr>
        </p:nvSpPr>
        <p:spPr>
          <a:xfrm>
            <a:off x="1447275" y="8395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9" name="Google Shape;1079;p24"/>
          <p:cNvSpPr txBox="1"/>
          <p:nvPr>
            <p:ph type="subTitle" idx="1"/>
          </p:nvPr>
        </p:nvSpPr>
        <p:spPr>
          <a:xfrm>
            <a:off x="1466588" y="1807800"/>
            <a:ext cx="43602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5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2" name="Google Shape;1082;p25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3" name="Google Shape;1083;p25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84" name="Google Shape;1084;p25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085" name="Google Shape;1085;p25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87" name="Google Shape;1087;p25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88" name="Google Shape;1088;p25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089" name="Google Shape;1089;p25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2" name="Google Shape;1092;p25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3" name="Google Shape;1093;p25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94" name="Google Shape;1094;p25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095" name="Google Shape;1095;p25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8" name="Google Shape;1098;p25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099" name="Google Shape;1099;p25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1" name="Google Shape;1101;p25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102" name="Google Shape;1102;p25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08" name="Google Shape;1108;p25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109" name="Google Shape;1109;p2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110" name="Google Shape;1110;p2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1" name="Google Shape;1111;p25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112" name="Google Shape;1112;p25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113" name="Google Shape;1113;p25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114" name="Google Shape;1114;p25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15" name="Google Shape;1115;p25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6" name="Google Shape;1116;p25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117" name="Google Shape;1117;p2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118" name="Google Shape;1118;p2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9" name="Google Shape;1119;p25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120" name="Google Shape;1120;p2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2" name="Google Shape;1122;p25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123" name="Google Shape;1123;p2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25" name="Google Shape;1125;p25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126" name="Google Shape;1126;p25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27" name="Google Shape;1127;p25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128" name="Google Shape;1128;p25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29" name="Google Shape;1129;p25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130" name="Google Shape;1130;p25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1" name="Google Shape;1131;p25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32" name="Google Shape;1132;p25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accent3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accent3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6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5" name="Google Shape;1135;p26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6" name="Google Shape;1136;p26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37" name="Google Shape;1137;p26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138" name="Google Shape;1138;p26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0" name="Google Shape;1140;p26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41" name="Google Shape;1141;p26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142" name="Google Shape;1142;p26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5" name="Google Shape;1145;p26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6" name="Google Shape;1146;p26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47" name="Google Shape;1147;p26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148" name="Google Shape;1148;p26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1" name="Google Shape;1151;p26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152" name="Google Shape;1152;p26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4" name="Google Shape;1154;p26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155" name="Google Shape;1155;p26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61" name="Google Shape;1161;p26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162" name="Google Shape;1162;p2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163" name="Google Shape;1163;p2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4" name="Google Shape;1164;p26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165" name="Google Shape;1165;p26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166" name="Google Shape;1166;p26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167" name="Google Shape;1167;p26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68" name="Google Shape;1168;p26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9" name="Google Shape;1169;p26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170" name="Google Shape;1170;p2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171" name="Google Shape;1171;p2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2" name="Google Shape;1172;p26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173" name="Google Shape;1173;p2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75" name="Google Shape;1175;p26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176" name="Google Shape;1176;p2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78" name="Google Shape;1178;p26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179" name="Google Shape;1179;p26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80" name="Google Shape;1180;p26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181" name="Google Shape;1181;p26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82" name="Google Shape;1182;p26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85" name="Google Shape;1185;p26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4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4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" name="Google Shape;61;p4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62" name="Google Shape;62;p4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" name="Google Shape;64;p4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" name="Google Shape;65;p4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66" name="Google Shape;66;p4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9" name="Google Shape;69;p4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4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" name="Google Shape;71;p4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72" name="Google Shape;72;p4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" name="Google Shape;75;p4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76" name="Google Shape;76;p4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79" name="Google Shape;79;p4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" name="Google Shape;85;p4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86" name="Google Shape;86;p4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87" name="Google Shape;87;p4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8" name="Google Shape;88;p4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89" name="Google Shape;89;p4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91" name="Google Shape;91;p4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2" name="Google Shape;92;p4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3" name="Google Shape;93;p4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94" name="Google Shape;94;p4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5" name="Google Shape;95;p4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" name="Google Shape;96;p4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97" name="Google Shape;97;p4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4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00" name="Google Shape;100;p4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2" name="Google Shape;102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4"/>
          <p:cNvSpPr txBox="1"/>
          <p:nvPr>
            <p:ph type="body" idx="1"/>
          </p:nvPr>
        </p:nvSpPr>
        <p:spPr>
          <a:xfrm>
            <a:off x="720000" y="1152475"/>
            <a:ext cx="7704000" cy="3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grpSp>
        <p:nvGrpSpPr>
          <p:cNvPr id="104" name="Google Shape;104;p4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05" name="Google Shape;105;p4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6" name="Google Shape;106;p4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07" name="Google Shape;107;p4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8" name="Google Shape;108;p4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1" name="Google Shape;111;p4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</a:t>
              </a: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subTitle" idx="1"/>
          </p:nvPr>
        </p:nvSpPr>
        <p:spPr>
          <a:xfrm>
            <a:off x="1181425" y="2438588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4" name="Google Shape;114;p5"/>
          <p:cNvSpPr txBox="1"/>
          <p:nvPr>
            <p:ph type="subTitle" idx="2"/>
          </p:nvPr>
        </p:nvSpPr>
        <p:spPr>
          <a:xfrm>
            <a:off x="4836300" y="2438588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5" name="Google Shape;115;p5"/>
          <p:cNvSpPr txBox="1"/>
          <p:nvPr>
            <p:ph type="subTitle" idx="3"/>
          </p:nvPr>
        </p:nvSpPr>
        <p:spPr>
          <a:xfrm>
            <a:off x="1181425" y="3151988"/>
            <a:ext cx="29076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type="subTitle" idx="4"/>
          </p:nvPr>
        </p:nvSpPr>
        <p:spPr>
          <a:xfrm>
            <a:off x="4836300" y="3151988"/>
            <a:ext cx="29076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5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5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5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1" name="Google Shape;121;p5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22" name="Google Shape;122;p5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" name="Google Shape;124;p5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5" name="Google Shape;125;p5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26" name="Google Shape;126;p5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" name="Google Shape;129;p5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5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1" name="Google Shape;131;p5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32" name="Google Shape;132;p5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" name="Google Shape;135;p5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36" name="Google Shape;136;p5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" name="Google Shape;138;p5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39" name="Google Shape;139;p5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5" name="Google Shape;145;p5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146" name="Google Shape;146;p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47" name="Google Shape;147;p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8" name="Google Shape;148;p5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149" name="Google Shape;149;p5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150" name="Google Shape;150;p5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51" name="Google Shape;151;p5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52" name="Google Shape;152;p5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154" name="Google Shape;154;p5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5" name="Google Shape;155;p5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6" name="Google Shape;156;p5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157" name="Google Shape;157;p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160" name="Google Shape;160;p5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62" name="Google Shape;162;p5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163" name="Google Shape;163;p5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4" name="Google Shape;164;p5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165" name="Google Shape;165;p5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66" name="Google Shape;166;p5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167" name="Google Shape;167;p5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" name="Google Shape;168;p5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69" name="Google Shape;169;p5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>
            <p:ph type="title"/>
          </p:nvPr>
        </p:nvSpPr>
        <p:spPr>
          <a:xfrm>
            <a:off x="1291650" y="535000"/>
            <a:ext cx="6560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6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6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6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5" name="Google Shape;175;p6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176" name="Google Shape;176;p6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8" name="Google Shape;178;p6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9" name="Google Shape;179;p6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180" name="Google Shape;180;p6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6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5" name="Google Shape;185;p6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186" name="Google Shape;186;p6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9" name="Google Shape;189;p6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190" name="Google Shape;190;p6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193" name="Google Shape;193;p6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9" name="Google Shape;199;p6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200" name="Google Shape;200;p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01" name="Google Shape;201;p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2" name="Google Shape;202;p6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203" name="Google Shape;203;p6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204" name="Google Shape;204;p6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205" name="Google Shape;205;p6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06" name="Google Shape;206;p6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208" name="Google Shape;208;p6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09" name="Google Shape;209;p6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0" name="Google Shape;210;p6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211" name="Google Shape;211;p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214" name="Google Shape;214;p6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16" name="Google Shape;216;p6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217" name="Google Shape;217;p6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8" name="Google Shape;218;p6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219" name="Google Shape;219;p6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20" name="Google Shape;220;p6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221" name="Google Shape;221;p6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2" name="Google Shape;222;p6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223" name="Google Shape;223;p6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7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7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8" name="Google Shape;228;p7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229" name="Google Shape;229;p7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1" name="Google Shape;231;p7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2" name="Google Shape;232;p7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233" name="Google Shape;233;p7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6" name="Google Shape;236;p7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7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8" name="Google Shape;238;p7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239" name="Google Shape;239;p7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2" name="Google Shape;242;p7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243" name="Google Shape;243;p7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" name="Google Shape;245;p7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246" name="Google Shape;246;p7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2" name="Google Shape;252;p7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253" name="Google Shape;253;p7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54" name="Google Shape;254;p7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5" name="Google Shape;255;p7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256" name="Google Shape;256;p7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257" name="Google Shape;257;p7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258" name="Google Shape;258;p7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59" name="Google Shape;259;p7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0" name="Google Shape;260;p7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261" name="Google Shape;261;p7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62" name="Google Shape;262;p7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3" name="Google Shape;263;p7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264" name="Google Shape;264;p7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6" name="Google Shape;266;p7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267" name="Google Shape;267;p7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9" name="Google Shape;269;p7"/>
          <p:cNvSpPr txBox="1"/>
          <p:nvPr>
            <p:ph type="title"/>
          </p:nvPr>
        </p:nvSpPr>
        <p:spPr>
          <a:xfrm>
            <a:off x="720000" y="992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0" name="Google Shape;270;p7"/>
          <p:cNvSpPr txBox="1"/>
          <p:nvPr>
            <p:ph type="body" idx="1"/>
          </p:nvPr>
        </p:nvSpPr>
        <p:spPr>
          <a:xfrm>
            <a:off x="720000" y="1798625"/>
            <a:ext cx="4717500" cy="19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●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○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 Medium"/>
              <a:buChar char="■"/>
              <a:defRPr sz="14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/>
        </p:txBody>
      </p:sp>
      <p:grpSp>
        <p:nvGrpSpPr>
          <p:cNvPr id="271" name="Google Shape;271;p7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272" name="Google Shape;272;p7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73" name="Google Shape;273;p7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274" name="Google Shape;274;p7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75" name="Google Shape;275;p7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276" name="Google Shape;276;p7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278" name="Google Shape;278;p7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/>
          <p:nvPr>
            <p:ph type="title"/>
          </p:nvPr>
        </p:nvSpPr>
        <p:spPr>
          <a:xfrm>
            <a:off x="1388100" y="1546400"/>
            <a:ext cx="6367800" cy="20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81" name="Google Shape;281;p8"/>
          <p:cNvSpPr/>
          <p:nvPr/>
        </p:nvSpPr>
        <p:spPr>
          <a:xfrm>
            <a:off x="0" y="4609488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2" name="Google Shape;282;p8"/>
          <p:cNvSpPr/>
          <p:nvPr/>
        </p:nvSpPr>
        <p:spPr>
          <a:xfrm>
            <a:off x="0" y="0"/>
            <a:ext cx="9144000" cy="5349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8"/>
          <p:cNvSpPr/>
          <p:nvPr/>
        </p:nvSpPr>
        <p:spPr>
          <a:xfrm>
            <a:off x="4180625" y="74650"/>
            <a:ext cx="600600" cy="4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4" name="Google Shape;284;p8"/>
          <p:cNvGrpSpPr/>
          <p:nvPr/>
        </p:nvGrpSpPr>
        <p:grpSpPr>
          <a:xfrm>
            <a:off x="4380308" y="177933"/>
            <a:ext cx="201427" cy="210169"/>
            <a:chOff x="5143693" y="188357"/>
            <a:chExt cx="153843" cy="160520"/>
          </a:xfrm>
        </p:grpSpPr>
        <p:sp>
          <p:nvSpPr>
            <p:cNvPr id="285" name="Google Shape;285;p8"/>
            <p:cNvSpPr/>
            <p:nvPr/>
          </p:nvSpPr>
          <p:spPr>
            <a:xfrm>
              <a:off x="5187156" y="188357"/>
              <a:ext cx="66914" cy="66914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27" y="1"/>
                  </a:moveTo>
                  <a:cubicBezTo>
                    <a:pt x="573" y="1"/>
                    <a:pt x="1" y="573"/>
                    <a:pt x="1" y="1227"/>
                  </a:cubicBezTo>
                  <a:cubicBezTo>
                    <a:pt x="1" y="1881"/>
                    <a:pt x="573" y="2453"/>
                    <a:pt x="1227" y="2453"/>
                  </a:cubicBezTo>
                  <a:cubicBezTo>
                    <a:pt x="1881" y="2453"/>
                    <a:pt x="2453" y="1881"/>
                    <a:pt x="2453" y="1227"/>
                  </a:cubicBezTo>
                  <a:cubicBezTo>
                    <a:pt x="2453" y="573"/>
                    <a:pt x="1922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143693" y="279754"/>
              <a:ext cx="153843" cy="69123"/>
            </a:xfrm>
            <a:custGeom>
              <a:avLst/>
              <a:gdLst/>
              <a:ahLst/>
              <a:cxnLst/>
              <a:rect l="l" t="t" r="r" b="b"/>
              <a:pathLst>
                <a:path w="5642" h="2535" extrusionOk="0">
                  <a:moveTo>
                    <a:pt x="1349" y="0"/>
                  </a:moveTo>
                  <a:cubicBezTo>
                    <a:pt x="614" y="0"/>
                    <a:pt x="1" y="613"/>
                    <a:pt x="1" y="1349"/>
                  </a:cubicBezTo>
                  <a:lnTo>
                    <a:pt x="1" y="2534"/>
                  </a:lnTo>
                  <a:lnTo>
                    <a:pt x="5641" y="2534"/>
                  </a:lnTo>
                  <a:lnTo>
                    <a:pt x="5641" y="1349"/>
                  </a:lnTo>
                  <a:cubicBezTo>
                    <a:pt x="5641" y="654"/>
                    <a:pt x="5028" y="0"/>
                    <a:pt x="4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7" name="Google Shape;287;p8"/>
          <p:cNvSpPr/>
          <p:nvPr/>
        </p:nvSpPr>
        <p:spPr>
          <a:xfrm>
            <a:off x="3046826" y="205603"/>
            <a:ext cx="205810" cy="186831"/>
          </a:xfrm>
          <a:custGeom>
            <a:avLst/>
            <a:gdLst/>
            <a:ahLst/>
            <a:cxnLst/>
            <a:rect l="l" t="t" r="r" b="b"/>
            <a:pathLst>
              <a:path w="5765" h="5233" extrusionOk="0">
                <a:moveTo>
                  <a:pt x="2903" y="0"/>
                </a:moveTo>
                <a:lnTo>
                  <a:pt x="1" y="1594"/>
                </a:lnTo>
                <a:lnTo>
                  <a:pt x="1" y="5232"/>
                </a:lnTo>
                <a:lnTo>
                  <a:pt x="1922" y="5232"/>
                </a:lnTo>
                <a:lnTo>
                  <a:pt x="1922" y="4006"/>
                </a:lnTo>
                <a:lnTo>
                  <a:pt x="2903" y="3475"/>
                </a:lnTo>
                <a:lnTo>
                  <a:pt x="3843" y="4006"/>
                </a:lnTo>
                <a:lnTo>
                  <a:pt x="3843" y="5232"/>
                </a:lnTo>
                <a:lnTo>
                  <a:pt x="5764" y="5232"/>
                </a:lnTo>
                <a:lnTo>
                  <a:pt x="5764" y="1594"/>
                </a:lnTo>
                <a:lnTo>
                  <a:pt x="29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8" name="Google Shape;288;p8"/>
          <p:cNvGrpSpPr/>
          <p:nvPr/>
        </p:nvGrpSpPr>
        <p:grpSpPr>
          <a:xfrm>
            <a:off x="3643773" y="202655"/>
            <a:ext cx="236409" cy="169294"/>
            <a:chOff x="3740546" y="215105"/>
            <a:chExt cx="180561" cy="129301"/>
          </a:xfrm>
        </p:grpSpPr>
        <p:sp>
          <p:nvSpPr>
            <p:cNvPr id="289" name="Google Shape;289;p8"/>
            <p:cNvSpPr/>
            <p:nvPr/>
          </p:nvSpPr>
          <p:spPr>
            <a:xfrm>
              <a:off x="3885414" y="215105"/>
              <a:ext cx="35693" cy="128212"/>
            </a:xfrm>
            <a:custGeom>
              <a:avLst/>
              <a:gdLst/>
              <a:ahLst/>
              <a:cxnLst/>
              <a:rect l="l" t="t" r="r" b="b"/>
              <a:pathLst>
                <a:path w="1309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309" y="4701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3811875" y="257450"/>
              <a:ext cx="35693" cy="86956"/>
            </a:xfrm>
            <a:custGeom>
              <a:avLst/>
              <a:gdLst/>
              <a:ahLst/>
              <a:cxnLst/>
              <a:rect l="l" t="t" r="r" b="b"/>
              <a:pathLst>
                <a:path w="1309" h="3189" extrusionOk="0">
                  <a:moveTo>
                    <a:pt x="0" y="1"/>
                  </a:moveTo>
                  <a:lnTo>
                    <a:pt x="0" y="3189"/>
                  </a:lnTo>
                  <a:lnTo>
                    <a:pt x="1308" y="3189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3740546" y="298705"/>
              <a:ext cx="36811" cy="44610"/>
            </a:xfrm>
            <a:custGeom>
              <a:avLst/>
              <a:gdLst/>
              <a:ahLst/>
              <a:cxnLst/>
              <a:rect l="l" t="t" r="r" b="b"/>
              <a:pathLst>
                <a:path w="1350" h="1636" extrusionOk="0">
                  <a:moveTo>
                    <a:pt x="0" y="0"/>
                  </a:moveTo>
                  <a:lnTo>
                    <a:pt x="0" y="1635"/>
                  </a:lnTo>
                  <a:lnTo>
                    <a:pt x="1349" y="163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2" name="Google Shape;292;p8"/>
          <p:cNvSpPr/>
          <p:nvPr/>
        </p:nvSpPr>
        <p:spPr>
          <a:xfrm>
            <a:off x="5081684" y="167690"/>
            <a:ext cx="230592" cy="230600"/>
          </a:xfrm>
          <a:custGeom>
            <a:avLst/>
            <a:gdLst/>
            <a:ahLst/>
            <a:cxnLst/>
            <a:rect l="l" t="t" r="r" b="b"/>
            <a:pathLst>
              <a:path w="5233" h="5232" extrusionOk="0">
                <a:moveTo>
                  <a:pt x="5232" y="2616"/>
                </a:moveTo>
                <a:cubicBezTo>
                  <a:pt x="5232" y="1185"/>
                  <a:pt x="4047" y="0"/>
                  <a:pt x="2616" y="0"/>
                </a:cubicBezTo>
                <a:cubicBezTo>
                  <a:pt x="1185" y="0"/>
                  <a:pt x="0" y="1185"/>
                  <a:pt x="0" y="2616"/>
                </a:cubicBezTo>
                <a:cubicBezTo>
                  <a:pt x="0" y="4047"/>
                  <a:pt x="1185" y="5232"/>
                  <a:pt x="2616" y="5232"/>
                </a:cubicBezTo>
                <a:cubicBezTo>
                  <a:pt x="3066" y="5232"/>
                  <a:pt x="3474" y="5109"/>
                  <a:pt x="3842" y="4905"/>
                </a:cubicBezTo>
                <a:lnTo>
                  <a:pt x="4619" y="5191"/>
                </a:lnTo>
                <a:lnTo>
                  <a:pt x="4578" y="4414"/>
                </a:lnTo>
                <a:cubicBezTo>
                  <a:pt x="4987" y="3965"/>
                  <a:pt x="5232" y="3311"/>
                  <a:pt x="5232" y="2616"/>
                </a:cubicBezTo>
                <a:close/>
                <a:moveTo>
                  <a:pt x="1676" y="2779"/>
                </a:moveTo>
                <a:cubicBezTo>
                  <a:pt x="1553" y="2779"/>
                  <a:pt x="1472" y="2657"/>
                  <a:pt x="1472" y="2575"/>
                </a:cubicBezTo>
                <a:cubicBezTo>
                  <a:pt x="1472" y="2452"/>
                  <a:pt x="1553" y="2371"/>
                  <a:pt x="1676" y="2371"/>
                </a:cubicBezTo>
                <a:cubicBezTo>
                  <a:pt x="1758" y="2371"/>
                  <a:pt x="1880" y="2452"/>
                  <a:pt x="1880" y="2575"/>
                </a:cubicBezTo>
                <a:cubicBezTo>
                  <a:pt x="1880" y="2657"/>
                  <a:pt x="1758" y="2779"/>
                  <a:pt x="1676" y="2779"/>
                </a:cubicBezTo>
                <a:close/>
                <a:moveTo>
                  <a:pt x="2739" y="2779"/>
                </a:moveTo>
                <a:cubicBezTo>
                  <a:pt x="2616" y="2779"/>
                  <a:pt x="2534" y="2657"/>
                  <a:pt x="2534" y="2575"/>
                </a:cubicBezTo>
                <a:cubicBezTo>
                  <a:pt x="2534" y="2452"/>
                  <a:pt x="2616" y="2371"/>
                  <a:pt x="2739" y="2371"/>
                </a:cubicBezTo>
                <a:cubicBezTo>
                  <a:pt x="2820" y="2371"/>
                  <a:pt x="2943" y="2452"/>
                  <a:pt x="2943" y="2575"/>
                </a:cubicBezTo>
                <a:cubicBezTo>
                  <a:pt x="2943" y="2657"/>
                  <a:pt x="2820" y="2779"/>
                  <a:pt x="2739" y="2779"/>
                </a:cubicBezTo>
                <a:close/>
                <a:moveTo>
                  <a:pt x="3801" y="2779"/>
                </a:moveTo>
                <a:cubicBezTo>
                  <a:pt x="3720" y="2779"/>
                  <a:pt x="3597" y="2657"/>
                  <a:pt x="3597" y="2575"/>
                </a:cubicBezTo>
                <a:cubicBezTo>
                  <a:pt x="3597" y="2452"/>
                  <a:pt x="3720" y="2371"/>
                  <a:pt x="3801" y="2371"/>
                </a:cubicBezTo>
                <a:cubicBezTo>
                  <a:pt x="3924" y="2371"/>
                  <a:pt x="4006" y="2452"/>
                  <a:pt x="4006" y="2575"/>
                </a:cubicBezTo>
                <a:cubicBezTo>
                  <a:pt x="4006" y="2657"/>
                  <a:pt x="3924" y="2779"/>
                  <a:pt x="3801" y="2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8"/>
          <p:cNvSpPr/>
          <p:nvPr/>
        </p:nvSpPr>
        <p:spPr>
          <a:xfrm>
            <a:off x="5763846" y="166187"/>
            <a:ext cx="230586" cy="242277"/>
          </a:xfrm>
          <a:custGeom>
            <a:avLst/>
            <a:gdLst/>
            <a:ahLst/>
            <a:cxnLst/>
            <a:rect l="l" t="t" r="r" b="b"/>
            <a:pathLst>
              <a:path w="6459" h="6786" extrusionOk="0">
                <a:moveTo>
                  <a:pt x="3311" y="2535"/>
                </a:moveTo>
                <a:cubicBezTo>
                  <a:pt x="3802" y="2535"/>
                  <a:pt x="4211" y="2944"/>
                  <a:pt x="4211" y="3475"/>
                </a:cubicBezTo>
                <a:cubicBezTo>
                  <a:pt x="4211" y="3925"/>
                  <a:pt x="3802" y="4374"/>
                  <a:pt x="3311" y="4374"/>
                </a:cubicBezTo>
                <a:cubicBezTo>
                  <a:pt x="2780" y="4374"/>
                  <a:pt x="2371" y="3966"/>
                  <a:pt x="2371" y="3475"/>
                </a:cubicBezTo>
                <a:cubicBezTo>
                  <a:pt x="2371" y="2944"/>
                  <a:pt x="2780" y="2535"/>
                  <a:pt x="3311" y="2535"/>
                </a:cubicBezTo>
                <a:close/>
                <a:moveTo>
                  <a:pt x="2821" y="1"/>
                </a:moveTo>
                <a:cubicBezTo>
                  <a:pt x="2698" y="1"/>
                  <a:pt x="2535" y="123"/>
                  <a:pt x="2535" y="287"/>
                </a:cubicBezTo>
                <a:lnTo>
                  <a:pt x="2535" y="818"/>
                </a:lnTo>
                <a:cubicBezTo>
                  <a:pt x="2535" y="900"/>
                  <a:pt x="2453" y="1023"/>
                  <a:pt x="2371" y="1064"/>
                </a:cubicBezTo>
                <a:cubicBezTo>
                  <a:pt x="2167" y="1145"/>
                  <a:pt x="1840" y="1309"/>
                  <a:pt x="1595" y="1472"/>
                </a:cubicBezTo>
                <a:cubicBezTo>
                  <a:pt x="1545" y="1497"/>
                  <a:pt x="1480" y="1537"/>
                  <a:pt x="1419" y="1537"/>
                </a:cubicBezTo>
                <a:cubicBezTo>
                  <a:pt x="1379" y="1537"/>
                  <a:pt x="1341" y="1520"/>
                  <a:pt x="1309" y="1472"/>
                </a:cubicBezTo>
                <a:lnTo>
                  <a:pt x="900" y="1227"/>
                </a:lnTo>
                <a:cubicBezTo>
                  <a:pt x="835" y="1179"/>
                  <a:pt x="771" y="1156"/>
                  <a:pt x="711" y="1156"/>
                </a:cubicBezTo>
                <a:cubicBezTo>
                  <a:pt x="620" y="1156"/>
                  <a:pt x="541" y="1210"/>
                  <a:pt x="491" y="1309"/>
                </a:cubicBezTo>
                <a:lnTo>
                  <a:pt x="123" y="1963"/>
                </a:lnTo>
                <a:cubicBezTo>
                  <a:pt x="1" y="2126"/>
                  <a:pt x="82" y="2290"/>
                  <a:pt x="205" y="2371"/>
                </a:cubicBezTo>
                <a:lnTo>
                  <a:pt x="818" y="2739"/>
                </a:lnTo>
                <a:cubicBezTo>
                  <a:pt x="777" y="2944"/>
                  <a:pt x="777" y="3148"/>
                  <a:pt x="777" y="3352"/>
                </a:cubicBezTo>
                <a:cubicBezTo>
                  <a:pt x="777" y="3516"/>
                  <a:pt x="777" y="3598"/>
                  <a:pt x="818" y="3761"/>
                </a:cubicBezTo>
                <a:cubicBezTo>
                  <a:pt x="818" y="3884"/>
                  <a:pt x="777" y="4006"/>
                  <a:pt x="695" y="4088"/>
                </a:cubicBezTo>
                <a:lnTo>
                  <a:pt x="287" y="4333"/>
                </a:lnTo>
                <a:cubicBezTo>
                  <a:pt x="123" y="4415"/>
                  <a:pt x="82" y="4579"/>
                  <a:pt x="164" y="4742"/>
                </a:cubicBezTo>
                <a:lnTo>
                  <a:pt x="532" y="5396"/>
                </a:lnTo>
                <a:cubicBezTo>
                  <a:pt x="587" y="5505"/>
                  <a:pt x="677" y="5560"/>
                  <a:pt x="780" y="5560"/>
                </a:cubicBezTo>
                <a:cubicBezTo>
                  <a:pt x="832" y="5560"/>
                  <a:pt x="886" y="5546"/>
                  <a:pt x="941" y="5519"/>
                </a:cubicBezTo>
                <a:lnTo>
                  <a:pt x="1349" y="5233"/>
                </a:lnTo>
                <a:cubicBezTo>
                  <a:pt x="1379" y="5218"/>
                  <a:pt x="1420" y="5208"/>
                  <a:pt x="1462" y="5208"/>
                </a:cubicBezTo>
                <a:cubicBezTo>
                  <a:pt x="1534" y="5208"/>
                  <a:pt x="1610" y="5237"/>
                  <a:pt x="1636" y="5314"/>
                </a:cubicBezTo>
                <a:cubicBezTo>
                  <a:pt x="1922" y="5519"/>
                  <a:pt x="2208" y="5682"/>
                  <a:pt x="2576" y="5764"/>
                </a:cubicBezTo>
                <a:lnTo>
                  <a:pt x="2576" y="6459"/>
                </a:lnTo>
                <a:cubicBezTo>
                  <a:pt x="2576" y="6622"/>
                  <a:pt x="2739" y="6786"/>
                  <a:pt x="2862" y="6786"/>
                </a:cubicBezTo>
                <a:lnTo>
                  <a:pt x="3638" y="6786"/>
                </a:lnTo>
                <a:cubicBezTo>
                  <a:pt x="3802" y="6786"/>
                  <a:pt x="3965" y="6622"/>
                  <a:pt x="3965" y="6459"/>
                </a:cubicBezTo>
                <a:lnTo>
                  <a:pt x="3965" y="5968"/>
                </a:lnTo>
                <a:cubicBezTo>
                  <a:pt x="3965" y="5846"/>
                  <a:pt x="4047" y="5764"/>
                  <a:pt x="4170" y="5723"/>
                </a:cubicBezTo>
                <a:cubicBezTo>
                  <a:pt x="4415" y="5601"/>
                  <a:pt x="4660" y="5437"/>
                  <a:pt x="4865" y="5314"/>
                </a:cubicBezTo>
                <a:cubicBezTo>
                  <a:pt x="4942" y="5237"/>
                  <a:pt x="5004" y="5208"/>
                  <a:pt x="5069" y="5208"/>
                </a:cubicBezTo>
                <a:cubicBezTo>
                  <a:pt x="5107" y="5208"/>
                  <a:pt x="5147" y="5218"/>
                  <a:pt x="5192" y="5233"/>
                </a:cubicBezTo>
                <a:lnTo>
                  <a:pt x="5600" y="5519"/>
                </a:lnTo>
                <a:cubicBezTo>
                  <a:pt x="5655" y="5546"/>
                  <a:pt x="5705" y="5560"/>
                  <a:pt x="5752" y="5560"/>
                </a:cubicBezTo>
                <a:cubicBezTo>
                  <a:pt x="5846" y="5560"/>
                  <a:pt x="5927" y="5505"/>
                  <a:pt x="6009" y="5396"/>
                </a:cubicBezTo>
                <a:lnTo>
                  <a:pt x="6377" y="4742"/>
                </a:lnTo>
                <a:cubicBezTo>
                  <a:pt x="6459" y="4579"/>
                  <a:pt x="6418" y="4415"/>
                  <a:pt x="6254" y="4333"/>
                </a:cubicBezTo>
                <a:lnTo>
                  <a:pt x="5846" y="4088"/>
                </a:lnTo>
                <a:cubicBezTo>
                  <a:pt x="5764" y="4006"/>
                  <a:pt x="5682" y="3884"/>
                  <a:pt x="5682" y="3761"/>
                </a:cubicBezTo>
                <a:cubicBezTo>
                  <a:pt x="5764" y="3720"/>
                  <a:pt x="5764" y="3557"/>
                  <a:pt x="5764" y="3434"/>
                </a:cubicBezTo>
                <a:cubicBezTo>
                  <a:pt x="5764" y="3312"/>
                  <a:pt x="5764" y="3107"/>
                  <a:pt x="5682" y="3025"/>
                </a:cubicBezTo>
                <a:cubicBezTo>
                  <a:pt x="5682" y="2903"/>
                  <a:pt x="5764" y="2739"/>
                  <a:pt x="5846" y="2698"/>
                </a:cubicBezTo>
                <a:lnTo>
                  <a:pt x="6254" y="2453"/>
                </a:lnTo>
                <a:cubicBezTo>
                  <a:pt x="6418" y="2331"/>
                  <a:pt x="6459" y="2167"/>
                  <a:pt x="6377" y="2044"/>
                </a:cubicBezTo>
                <a:lnTo>
                  <a:pt x="6009" y="1350"/>
                </a:lnTo>
                <a:cubicBezTo>
                  <a:pt x="5929" y="1270"/>
                  <a:pt x="5849" y="1207"/>
                  <a:pt x="5758" y="1207"/>
                </a:cubicBezTo>
                <a:cubicBezTo>
                  <a:pt x="5709" y="1207"/>
                  <a:pt x="5657" y="1225"/>
                  <a:pt x="5600" y="1268"/>
                </a:cubicBezTo>
                <a:lnTo>
                  <a:pt x="4987" y="1636"/>
                </a:lnTo>
                <a:cubicBezTo>
                  <a:pt x="4742" y="1350"/>
                  <a:pt x="4415" y="1227"/>
                  <a:pt x="4129" y="1064"/>
                </a:cubicBezTo>
                <a:cubicBezTo>
                  <a:pt x="4006" y="1023"/>
                  <a:pt x="3925" y="900"/>
                  <a:pt x="3925" y="818"/>
                </a:cubicBezTo>
                <a:lnTo>
                  <a:pt x="3925" y="287"/>
                </a:lnTo>
                <a:cubicBezTo>
                  <a:pt x="3925" y="123"/>
                  <a:pt x="3761" y="1"/>
                  <a:pt x="3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4" name="Google Shape;294;p8"/>
          <p:cNvGrpSpPr/>
          <p:nvPr/>
        </p:nvGrpSpPr>
        <p:grpSpPr>
          <a:xfrm>
            <a:off x="8192365" y="205607"/>
            <a:ext cx="236420" cy="186272"/>
            <a:chOff x="8118277" y="187250"/>
            <a:chExt cx="268293" cy="211384"/>
          </a:xfrm>
        </p:grpSpPr>
        <p:sp>
          <p:nvSpPr>
            <p:cNvPr id="295" name="Google Shape;295;p8"/>
            <p:cNvSpPr/>
            <p:nvPr/>
          </p:nvSpPr>
          <p:spPr>
            <a:xfrm>
              <a:off x="8118277" y="187250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8118277" y="273097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118277" y="358945"/>
              <a:ext cx="268293" cy="39689"/>
            </a:xfrm>
            <a:custGeom>
              <a:avLst/>
              <a:gdLst/>
              <a:ahLst/>
              <a:cxnLst/>
              <a:rect l="l" t="t" r="r" b="b"/>
              <a:pathLst>
                <a:path w="30044" h="2044" extrusionOk="0">
                  <a:moveTo>
                    <a:pt x="1023" y="2044"/>
                  </a:moveTo>
                  <a:cubicBezTo>
                    <a:pt x="451" y="2044"/>
                    <a:pt x="1" y="1594"/>
                    <a:pt x="1" y="1022"/>
                  </a:cubicBezTo>
                  <a:cubicBezTo>
                    <a:pt x="1" y="450"/>
                    <a:pt x="451" y="0"/>
                    <a:pt x="1023" y="0"/>
                  </a:cubicBezTo>
                  <a:lnTo>
                    <a:pt x="29022" y="0"/>
                  </a:lnTo>
                  <a:cubicBezTo>
                    <a:pt x="29553" y="0"/>
                    <a:pt x="30043" y="450"/>
                    <a:pt x="30043" y="1022"/>
                  </a:cubicBezTo>
                  <a:cubicBezTo>
                    <a:pt x="30043" y="1594"/>
                    <a:pt x="29553" y="2044"/>
                    <a:pt x="29022" y="20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8" name="Google Shape;298;p8"/>
          <p:cNvGrpSpPr/>
          <p:nvPr/>
        </p:nvGrpSpPr>
        <p:grpSpPr>
          <a:xfrm>
            <a:off x="715106" y="172001"/>
            <a:ext cx="230574" cy="230597"/>
            <a:chOff x="1869495" y="230908"/>
            <a:chExt cx="117892" cy="117892"/>
          </a:xfrm>
        </p:grpSpPr>
        <p:sp>
          <p:nvSpPr>
            <p:cNvPr id="299" name="Google Shape;299;p8"/>
            <p:cNvSpPr/>
            <p:nvPr/>
          </p:nvSpPr>
          <p:spPr>
            <a:xfrm>
              <a:off x="1869495" y="230908"/>
              <a:ext cx="105972" cy="105972"/>
            </a:xfrm>
            <a:custGeom>
              <a:avLst/>
              <a:gdLst/>
              <a:ahLst/>
              <a:cxnLst/>
              <a:rect l="l" t="t" r="r" b="b"/>
              <a:pathLst>
                <a:path w="3271" h="3271" extrusionOk="0">
                  <a:moveTo>
                    <a:pt x="1636" y="614"/>
                  </a:moveTo>
                  <a:cubicBezTo>
                    <a:pt x="2208" y="614"/>
                    <a:pt x="2739" y="1063"/>
                    <a:pt x="2739" y="1676"/>
                  </a:cubicBezTo>
                  <a:cubicBezTo>
                    <a:pt x="2739" y="2290"/>
                    <a:pt x="2208" y="2739"/>
                    <a:pt x="1636" y="2739"/>
                  </a:cubicBezTo>
                  <a:cubicBezTo>
                    <a:pt x="1023" y="2739"/>
                    <a:pt x="573" y="2249"/>
                    <a:pt x="573" y="1676"/>
                  </a:cubicBezTo>
                  <a:cubicBezTo>
                    <a:pt x="573" y="1063"/>
                    <a:pt x="1105" y="614"/>
                    <a:pt x="1636" y="614"/>
                  </a:cubicBezTo>
                  <a:close/>
                  <a:moveTo>
                    <a:pt x="1636" y="1"/>
                  </a:moveTo>
                  <a:cubicBezTo>
                    <a:pt x="737" y="1"/>
                    <a:pt x="1" y="696"/>
                    <a:pt x="1" y="1636"/>
                  </a:cubicBezTo>
                  <a:cubicBezTo>
                    <a:pt x="1" y="2535"/>
                    <a:pt x="778" y="3271"/>
                    <a:pt x="1636" y="3271"/>
                  </a:cubicBezTo>
                  <a:cubicBezTo>
                    <a:pt x="2535" y="3271"/>
                    <a:pt x="3271" y="2535"/>
                    <a:pt x="3271" y="1636"/>
                  </a:cubicBezTo>
                  <a:cubicBezTo>
                    <a:pt x="3271" y="696"/>
                    <a:pt x="2535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1944979" y="306068"/>
              <a:ext cx="42408" cy="42732"/>
            </a:xfrm>
            <a:custGeom>
              <a:avLst/>
              <a:gdLst/>
              <a:ahLst/>
              <a:cxnLst/>
              <a:rect l="l" t="t" r="r" b="b"/>
              <a:pathLst>
                <a:path w="1309" h="1319" extrusionOk="0">
                  <a:moveTo>
                    <a:pt x="272" y="0"/>
                  </a:moveTo>
                  <a:cubicBezTo>
                    <a:pt x="195" y="0"/>
                    <a:pt x="123" y="31"/>
                    <a:pt x="82" y="92"/>
                  </a:cubicBezTo>
                  <a:cubicBezTo>
                    <a:pt x="1" y="174"/>
                    <a:pt x="1" y="378"/>
                    <a:pt x="82" y="501"/>
                  </a:cubicBezTo>
                  <a:lnTo>
                    <a:pt x="818" y="1196"/>
                  </a:lnTo>
                  <a:cubicBezTo>
                    <a:pt x="859" y="1237"/>
                    <a:pt x="941" y="1318"/>
                    <a:pt x="1023" y="1318"/>
                  </a:cubicBezTo>
                  <a:cubicBezTo>
                    <a:pt x="1063" y="1318"/>
                    <a:pt x="1145" y="1318"/>
                    <a:pt x="1227" y="1196"/>
                  </a:cubicBezTo>
                  <a:cubicBezTo>
                    <a:pt x="1309" y="1114"/>
                    <a:pt x="1309" y="910"/>
                    <a:pt x="1227" y="787"/>
                  </a:cubicBezTo>
                  <a:lnTo>
                    <a:pt x="491" y="92"/>
                  </a:lnTo>
                  <a:cubicBezTo>
                    <a:pt x="430" y="31"/>
                    <a:pt x="348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1" name="Google Shape;301;p8"/>
          <p:cNvGrpSpPr/>
          <p:nvPr/>
        </p:nvGrpSpPr>
        <p:grpSpPr>
          <a:xfrm>
            <a:off x="715090" y="4722881"/>
            <a:ext cx="2227501" cy="308121"/>
            <a:chOff x="715090" y="4752256"/>
            <a:chExt cx="2227501" cy="308121"/>
          </a:xfrm>
        </p:grpSpPr>
        <p:sp>
          <p:nvSpPr>
            <p:cNvPr id="302" name="Google Shape;302;p8"/>
            <p:cNvSpPr/>
            <p:nvPr/>
          </p:nvSpPr>
          <p:spPr>
            <a:xfrm>
              <a:off x="1181455" y="4752785"/>
              <a:ext cx="347594" cy="306270"/>
            </a:xfrm>
            <a:custGeom>
              <a:avLst/>
              <a:gdLst/>
              <a:ahLst/>
              <a:cxnLst/>
              <a:rect l="l" t="t" r="r" b="b"/>
              <a:pathLst>
                <a:path w="7890" h="6952" extrusionOk="0">
                  <a:moveTo>
                    <a:pt x="3930" y="1"/>
                  </a:moveTo>
                  <a:cubicBezTo>
                    <a:pt x="3490" y="1"/>
                    <a:pt x="3045" y="85"/>
                    <a:pt x="2617" y="265"/>
                  </a:cubicBezTo>
                  <a:cubicBezTo>
                    <a:pt x="859" y="1000"/>
                    <a:pt x="1" y="3044"/>
                    <a:pt x="737" y="4801"/>
                  </a:cubicBezTo>
                  <a:cubicBezTo>
                    <a:pt x="1290" y="6154"/>
                    <a:pt x="2582" y="6951"/>
                    <a:pt x="3936" y="6951"/>
                  </a:cubicBezTo>
                  <a:cubicBezTo>
                    <a:pt x="4384" y="6951"/>
                    <a:pt x="4837" y="6864"/>
                    <a:pt x="5274" y="6682"/>
                  </a:cubicBezTo>
                  <a:cubicBezTo>
                    <a:pt x="7031" y="5946"/>
                    <a:pt x="7890" y="3943"/>
                    <a:pt x="7154" y="2145"/>
                  </a:cubicBezTo>
                  <a:cubicBezTo>
                    <a:pt x="6597" y="815"/>
                    <a:pt x="5293" y="1"/>
                    <a:pt x="39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128634" y="4752785"/>
              <a:ext cx="347594" cy="306006"/>
            </a:xfrm>
            <a:custGeom>
              <a:avLst/>
              <a:gdLst/>
              <a:ahLst/>
              <a:cxnLst/>
              <a:rect l="l" t="t" r="r" b="b"/>
              <a:pathLst>
                <a:path w="7890" h="6946" extrusionOk="0">
                  <a:moveTo>
                    <a:pt x="3947" y="1"/>
                  </a:moveTo>
                  <a:cubicBezTo>
                    <a:pt x="3505" y="1"/>
                    <a:pt x="3055" y="85"/>
                    <a:pt x="2617" y="265"/>
                  </a:cubicBezTo>
                  <a:cubicBezTo>
                    <a:pt x="859" y="1000"/>
                    <a:pt x="1" y="3044"/>
                    <a:pt x="736" y="4801"/>
                  </a:cubicBezTo>
                  <a:cubicBezTo>
                    <a:pt x="1293" y="6131"/>
                    <a:pt x="2597" y="6946"/>
                    <a:pt x="3960" y="6946"/>
                  </a:cubicBezTo>
                  <a:cubicBezTo>
                    <a:pt x="4400" y="6946"/>
                    <a:pt x="4845" y="6861"/>
                    <a:pt x="5273" y="6682"/>
                  </a:cubicBezTo>
                  <a:cubicBezTo>
                    <a:pt x="7072" y="5946"/>
                    <a:pt x="7889" y="3902"/>
                    <a:pt x="7154" y="2145"/>
                  </a:cubicBezTo>
                  <a:cubicBezTo>
                    <a:pt x="6597" y="815"/>
                    <a:pt x="5316" y="1"/>
                    <a:pt x="394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rgbClr val="1A1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662269" y="4752256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38"/>
                    <a:pt x="1349" y="1012"/>
                  </a:cubicBezTo>
                  <a:cubicBezTo>
                    <a:pt x="0" y="2361"/>
                    <a:pt x="0" y="4568"/>
                    <a:pt x="1349" y="5917"/>
                  </a:cubicBezTo>
                  <a:cubicBezTo>
                    <a:pt x="2023" y="6612"/>
                    <a:pt x="2912" y="6959"/>
                    <a:pt x="3801" y="6959"/>
                  </a:cubicBezTo>
                  <a:cubicBezTo>
                    <a:pt x="4690" y="6959"/>
                    <a:pt x="5580" y="6612"/>
                    <a:pt x="6254" y="5917"/>
                  </a:cubicBezTo>
                  <a:cubicBezTo>
                    <a:pt x="7603" y="4568"/>
                    <a:pt x="7603" y="2361"/>
                    <a:pt x="6254" y="1012"/>
                  </a:cubicBezTo>
                  <a:cubicBezTo>
                    <a:pt x="5580" y="33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15090" y="4754723"/>
              <a:ext cx="336756" cy="305654"/>
            </a:xfrm>
            <a:custGeom>
              <a:avLst/>
              <a:gdLst/>
              <a:ahLst/>
              <a:cxnLst/>
              <a:rect l="l" t="t" r="r" b="b"/>
              <a:pathLst>
                <a:path w="7644" h="6938" extrusionOk="0">
                  <a:moveTo>
                    <a:pt x="3796" y="0"/>
                  </a:moveTo>
                  <a:cubicBezTo>
                    <a:pt x="2218" y="0"/>
                    <a:pt x="793" y="1069"/>
                    <a:pt x="409" y="2673"/>
                  </a:cubicBezTo>
                  <a:cubicBezTo>
                    <a:pt x="0" y="4512"/>
                    <a:pt x="1145" y="6392"/>
                    <a:pt x="2984" y="6842"/>
                  </a:cubicBezTo>
                  <a:cubicBezTo>
                    <a:pt x="3254" y="6907"/>
                    <a:pt x="3525" y="6938"/>
                    <a:pt x="3791" y="6938"/>
                  </a:cubicBezTo>
                  <a:cubicBezTo>
                    <a:pt x="5375" y="6938"/>
                    <a:pt x="6809" y="5842"/>
                    <a:pt x="7194" y="4267"/>
                  </a:cubicBezTo>
                  <a:cubicBezTo>
                    <a:pt x="7644" y="2387"/>
                    <a:pt x="6459" y="507"/>
                    <a:pt x="4619" y="98"/>
                  </a:cubicBezTo>
                  <a:cubicBezTo>
                    <a:pt x="4343" y="32"/>
                    <a:pt x="4067" y="0"/>
                    <a:pt x="37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607642" y="4752697"/>
              <a:ext cx="334950" cy="306623"/>
            </a:xfrm>
            <a:custGeom>
              <a:avLst/>
              <a:gdLst/>
              <a:ahLst/>
              <a:cxnLst/>
              <a:rect l="l" t="t" r="r" b="b"/>
              <a:pathLst>
                <a:path w="7603" h="6960" extrusionOk="0">
                  <a:moveTo>
                    <a:pt x="3801" y="1"/>
                  </a:moveTo>
                  <a:cubicBezTo>
                    <a:pt x="2912" y="1"/>
                    <a:pt x="2023" y="348"/>
                    <a:pt x="1349" y="1043"/>
                  </a:cubicBezTo>
                  <a:cubicBezTo>
                    <a:pt x="0" y="2392"/>
                    <a:pt x="0" y="4599"/>
                    <a:pt x="1349" y="5948"/>
                  </a:cubicBezTo>
                  <a:cubicBezTo>
                    <a:pt x="2023" y="6622"/>
                    <a:pt x="2912" y="6960"/>
                    <a:pt x="3801" y="6960"/>
                  </a:cubicBezTo>
                  <a:cubicBezTo>
                    <a:pt x="4690" y="6960"/>
                    <a:pt x="5579" y="6622"/>
                    <a:pt x="6254" y="5948"/>
                  </a:cubicBezTo>
                  <a:cubicBezTo>
                    <a:pt x="7603" y="4599"/>
                    <a:pt x="7603" y="2392"/>
                    <a:pt x="6254" y="1043"/>
                  </a:cubicBezTo>
                  <a:cubicBezTo>
                    <a:pt x="5579" y="348"/>
                    <a:pt x="4690" y="1"/>
                    <a:pt x="38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8" name="Google Shape;308;p8"/>
            <p:cNvGrpSpPr/>
            <p:nvPr/>
          </p:nvGrpSpPr>
          <p:grpSpPr>
            <a:xfrm>
              <a:off x="2255186" y="4862963"/>
              <a:ext cx="97814" cy="86736"/>
              <a:chOff x="2255186" y="4862963"/>
              <a:chExt cx="97814" cy="86736"/>
            </a:xfrm>
          </p:grpSpPr>
          <p:sp>
            <p:nvSpPr>
              <p:cNvPr id="309" name="Google Shape;309;p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0" name="Google Shape;310;p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1" name="Google Shape;311;p8"/>
            <p:cNvGrpSpPr/>
            <p:nvPr/>
          </p:nvGrpSpPr>
          <p:grpSpPr>
            <a:xfrm>
              <a:off x="1767461" y="4862963"/>
              <a:ext cx="122764" cy="86736"/>
              <a:chOff x="1779936" y="4862963"/>
              <a:chExt cx="122764" cy="86736"/>
            </a:xfrm>
          </p:grpSpPr>
          <p:grpSp>
            <p:nvGrpSpPr>
              <p:cNvPr id="312" name="Google Shape;312;p8"/>
              <p:cNvGrpSpPr/>
              <p:nvPr/>
            </p:nvGrpSpPr>
            <p:grpSpPr>
              <a:xfrm>
                <a:off x="1779936" y="4862963"/>
                <a:ext cx="97814" cy="86736"/>
                <a:chOff x="2255186" y="4862963"/>
                <a:chExt cx="97814" cy="86736"/>
              </a:xfrm>
            </p:grpSpPr>
            <p:sp>
              <p:nvSpPr>
                <p:cNvPr id="313" name="Google Shape;313;p8"/>
                <p:cNvSpPr/>
                <p:nvPr/>
              </p:nvSpPr>
              <p:spPr>
                <a:xfrm rot="5400000">
                  <a:off x="2249486" y="4871098"/>
                  <a:ext cx="84300" cy="72900"/>
                </a:xfrm>
                <a:prstGeom prst="triangle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14" name="Google Shape;314;p8"/>
                <p:cNvCxnSpPr/>
                <p:nvPr/>
              </p:nvCxnSpPr>
              <p:spPr>
                <a:xfrm>
                  <a:off x="2353000" y="4862963"/>
                  <a:ext cx="0" cy="85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5" name="Google Shape;315;p8"/>
              <p:cNvCxnSpPr/>
              <p:nvPr/>
            </p:nvCxnSpPr>
            <p:spPr>
              <a:xfrm>
                <a:off x="19027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6" name="Google Shape;316;p8"/>
            <p:cNvGrpSpPr/>
            <p:nvPr/>
          </p:nvGrpSpPr>
          <p:grpSpPr>
            <a:xfrm rot="10800000">
              <a:off x="1308161" y="4862963"/>
              <a:ext cx="97814" cy="86736"/>
              <a:chOff x="2255186" y="4862963"/>
              <a:chExt cx="97814" cy="86736"/>
            </a:xfrm>
          </p:grpSpPr>
          <p:sp>
            <p:nvSpPr>
              <p:cNvPr id="317" name="Google Shape;317;p8"/>
              <p:cNvSpPr/>
              <p:nvPr/>
            </p:nvSpPr>
            <p:spPr>
              <a:xfrm rot="5400000">
                <a:off x="2249486" y="4871098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18" name="Google Shape;318;p8"/>
              <p:cNvCxnSpPr/>
              <p:nvPr/>
            </p:nvCxnSpPr>
            <p:spPr>
              <a:xfrm>
                <a:off x="2353000" y="4862963"/>
                <a:ext cx="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9" name="Google Shape;319;p8"/>
            <p:cNvGrpSpPr/>
            <p:nvPr/>
          </p:nvGrpSpPr>
          <p:grpSpPr>
            <a:xfrm>
              <a:off x="810563" y="4862963"/>
              <a:ext cx="145800" cy="84300"/>
              <a:chOff x="786588" y="4862963"/>
              <a:chExt cx="145800" cy="84300"/>
            </a:xfrm>
          </p:grpSpPr>
          <p:sp>
            <p:nvSpPr>
              <p:cNvPr id="320" name="Google Shape;320;p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2" name="Google Shape;322;p8"/>
            <p:cNvGrpSpPr/>
            <p:nvPr/>
          </p:nvGrpSpPr>
          <p:grpSpPr>
            <a:xfrm rot="10800000">
              <a:off x="2703113" y="4865400"/>
              <a:ext cx="145800" cy="84300"/>
              <a:chOff x="786588" y="4862963"/>
              <a:chExt cx="145800" cy="84300"/>
            </a:xfrm>
          </p:grpSpPr>
          <p:sp>
            <p:nvSpPr>
              <p:cNvPr id="323" name="Google Shape;323;p8"/>
              <p:cNvSpPr/>
              <p:nvPr/>
            </p:nvSpPr>
            <p:spPr>
              <a:xfrm rot="-5400000">
                <a:off x="8537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 rot="-5400000">
                <a:off x="780888" y="4868663"/>
                <a:ext cx="84300" cy="729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25" name="Google Shape;325;p8"/>
          <p:cNvGrpSpPr/>
          <p:nvPr/>
        </p:nvGrpSpPr>
        <p:grpSpPr>
          <a:xfrm>
            <a:off x="6844854" y="4668587"/>
            <a:ext cx="1584035" cy="416703"/>
            <a:chOff x="6844854" y="4668587"/>
            <a:chExt cx="1584035" cy="416703"/>
          </a:xfrm>
        </p:grpSpPr>
        <p:sp>
          <p:nvSpPr>
            <p:cNvPr id="326" name="Google Shape;326;p8"/>
            <p:cNvSpPr/>
            <p:nvPr/>
          </p:nvSpPr>
          <p:spPr>
            <a:xfrm>
              <a:off x="6844854" y="4668587"/>
              <a:ext cx="1584035" cy="416703"/>
            </a:xfrm>
            <a:custGeom>
              <a:avLst/>
              <a:gdLst/>
              <a:ahLst/>
              <a:cxnLst/>
              <a:rect l="l" t="t" r="r" b="b"/>
              <a:pathLst>
                <a:path w="36052" h="9484" extrusionOk="0">
                  <a:moveTo>
                    <a:pt x="31310" y="1"/>
                  </a:moveTo>
                  <a:lnTo>
                    <a:pt x="4742" y="1"/>
                  </a:lnTo>
                  <a:cubicBezTo>
                    <a:pt x="2126" y="1"/>
                    <a:pt x="1" y="2126"/>
                    <a:pt x="1" y="4742"/>
                  </a:cubicBezTo>
                  <a:lnTo>
                    <a:pt x="1" y="4742"/>
                  </a:lnTo>
                  <a:cubicBezTo>
                    <a:pt x="1" y="7358"/>
                    <a:pt x="2126" y="9483"/>
                    <a:pt x="4742" y="9483"/>
                  </a:cubicBezTo>
                  <a:lnTo>
                    <a:pt x="31310" y="9483"/>
                  </a:lnTo>
                  <a:cubicBezTo>
                    <a:pt x="33926" y="9483"/>
                    <a:pt x="36052" y="7358"/>
                    <a:pt x="36052" y="4742"/>
                  </a:cubicBezTo>
                  <a:lnTo>
                    <a:pt x="36052" y="4742"/>
                  </a:lnTo>
                  <a:cubicBezTo>
                    <a:pt x="36052" y="2085"/>
                    <a:pt x="33926" y="1"/>
                    <a:pt x="31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7" name="Google Shape;327;p8"/>
            <p:cNvGrpSpPr/>
            <p:nvPr/>
          </p:nvGrpSpPr>
          <p:grpSpPr>
            <a:xfrm>
              <a:off x="8054048" y="4823050"/>
              <a:ext cx="138315" cy="107779"/>
              <a:chOff x="1900456" y="4780923"/>
              <a:chExt cx="138315" cy="107779"/>
            </a:xfrm>
          </p:grpSpPr>
          <p:sp>
            <p:nvSpPr>
              <p:cNvPr id="328" name="Google Shape;328;p8"/>
              <p:cNvSpPr/>
              <p:nvPr/>
            </p:nvSpPr>
            <p:spPr>
              <a:xfrm>
                <a:off x="1965132" y="4780923"/>
                <a:ext cx="9007" cy="7368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7" extrusionOk="0">
                    <a:moveTo>
                      <a:pt x="0" y="0"/>
                    </a:moveTo>
                    <a:lnTo>
                      <a:pt x="0" y="1676"/>
                    </a:lnTo>
                    <a:lnTo>
                      <a:pt x="204" y="1676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29" name="Google Shape;329;p8"/>
              <p:cNvGrpSpPr/>
              <p:nvPr/>
            </p:nvGrpSpPr>
            <p:grpSpPr>
              <a:xfrm>
                <a:off x="1900456" y="4825827"/>
                <a:ext cx="138315" cy="62875"/>
                <a:chOff x="1900456" y="4825827"/>
                <a:chExt cx="138315" cy="62875"/>
              </a:xfrm>
            </p:grpSpPr>
            <p:sp>
              <p:nvSpPr>
                <p:cNvPr id="330" name="Google Shape;330;p8"/>
                <p:cNvSpPr/>
                <p:nvPr/>
              </p:nvSpPr>
              <p:spPr>
                <a:xfrm>
                  <a:off x="1900456" y="4831188"/>
                  <a:ext cx="138315" cy="57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1309" extrusionOk="0">
                      <a:moveTo>
                        <a:pt x="1" y="1"/>
                      </a:moveTo>
                      <a:lnTo>
                        <a:pt x="1" y="1309"/>
                      </a:lnTo>
                      <a:lnTo>
                        <a:pt x="3148" y="1309"/>
                      </a:lnTo>
                      <a:lnTo>
                        <a:pt x="3148" y="1"/>
                      </a:lnTo>
                      <a:lnTo>
                        <a:pt x="2903" y="1"/>
                      </a:lnTo>
                      <a:lnTo>
                        <a:pt x="2903" y="1105"/>
                      </a:lnTo>
                      <a:lnTo>
                        <a:pt x="205" y="1105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1" name="Google Shape;331;p8"/>
                <p:cNvSpPr/>
                <p:nvPr/>
              </p:nvSpPr>
              <p:spPr>
                <a:xfrm>
                  <a:off x="1939955" y="4825827"/>
                  <a:ext cx="57514" cy="3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777" extrusionOk="0">
                      <a:moveTo>
                        <a:pt x="164" y="0"/>
                      </a:moveTo>
                      <a:lnTo>
                        <a:pt x="1" y="164"/>
                      </a:lnTo>
                      <a:lnTo>
                        <a:pt x="655" y="777"/>
                      </a:lnTo>
                      <a:lnTo>
                        <a:pt x="1309" y="164"/>
                      </a:lnTo>
                      <a:lnTo>
                        <a:pt x="1186" y="0"/>
                      </a:lnTo>
                      <a:lnTo>
                        <a:pt x="655" y="53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32" name="Google Shape;332;p8"/>
            <p:cNvSpPr txBox="1"/>
            <p:nvPr/>
          </p:nvSpPr>
          <p:spPr>
            <a:xfrm>
              <a:off x="7039945" y="4766989"/>
              <a:ext cx="876000" cy="2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Mulish Medium"/>
                  <a:ea typeface="Mulish Medium"/>
                  <a:cs typeface="Mulish Medium"/>
                  <a:sym typeface="Mulish Medium"/>
                </a:rPr>
                <a:t>Download:</a:t>
              </a:r>
              <a:endParaRPr sz="1000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 txBox="1"/>
          <p:nvPr>
            <p:ph type="title"/>
          </p:nvPr>
        </p:nvSpPr>
        <p:spPr>
          <a:xfrm>
            <a:off x="715100" y="1080200"/>
            <a:ext cx="3474300" cy="16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5" name="Google Shape;335;p9"/>
          <p:cNvSpPr txBox="1"/>
          <p:nvPr>
            <p:ph type="subTitle" idx="1"/>
          </p:nvPr>
        </p:nvSpPr>
        <p:spPr>
          <a:xfrm>
            <a:off x="720000" y="2818675"/>
            <a:ext cx="34743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>
            <p:ph type="title"/>
          </p:nvPr>
        </p:nvSpPr>
        <p:spPr>
          <a:xfrm>
            <a:off x="720000" y="3984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0"/>
          <p:cNvSpPr txBox="1"/>
          <p:nvPr>
            <p:ph type="ctrTitle"/>
          </p:nvPr>
        </p:nvSpPr>
        <p:spPr>
          <a:xfrm>
            <a:off x="427990" y="900430"/>
            <a:ext cx="7998460" cy="2180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>
                <a:solidFill>
                  <a:schemeClr val="accent1"/>
                </a:solidFill>
              </a:rPr>
              <a:t>Cahier d’analyses </a:t>
            </a:r>
            <a:r>
              <a:rPr lang="en-GB" sz="4400">
                <a:solidFill>
                  <a:schemeClr val="accent1"/>
                </a:solidFill>
              </a:rPr>
              <a:t> </a:t>
            </a:r>
            <a:endParaRPr sz="500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>
                <a:solidFill>
                  <a:schemeClr val="accent1"/>
                </a:solidFill>
              </a:rPr>
              <a:t>Devops as a Service</a:t>
            </a:r>
            <a:endParaRPr lang="en-US" altLang="en-GB" sz="5800">
              <a:solidFill>
                <a:schemeClr val="accent1"/>
              </a:solidFill>
            </a:endParaRPr>
          </a:p>
        </p:txBody>
      </p:sp>
      <p:sp>
        <p:nvSpPr>
          <p:cNvPr id="1198" name="Google Shape;1198;p30"/>
          <p:cNvSpPr/>
          <p:nvPr/>
        </p:nvSpPr>
        <p:spPr>
          <a:xfrm>
            <a:off x="245745" y="3959860"/>
            <a:ext cx="2660650" cy="9328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0" name="Google Shape;1200;p30"/>
          <p:cNvSpPr/>
          <p:nvPr/>
        </p:nvSpPr>
        <p:spPr>
          <a:xfrm>
            <a:off x="5663565" y="4175760"/>
            <a:ext cx="3045460" cy="509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6" name="Google Shape;1206;p30"/>
          <p:cNvSpPr txBox="1"/>
          <p:nvPr/>
        </p:nvSpPr>
        <p:spPr>
          <a:xfrm>
            <a:off x="6011545" y="4218940"/>
            <a:ext cx="239395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Supervise par:</a:t>
            </a:r>
            <a:endParaRPr lang="en-US" altLang="en-GB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rPr>
              <a:t>Mr NGUIMBUS Emmanuel</a:t>
            </a:r>
            <a:endParaRPr lang="en-US" altLang="en-GB">
              <a:solidFill>
                <a:schemeClr val="dk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237" name="Google Shape;1237;p30"/>
          <p:cNvSpPr txBox="1"/>
          <p:nvPr>
            <p:ph type="subTitle" idx="1"/>
          </p:nvPr>
        </p:nvSpPr>
        <p:spPr>
          <a:xfrm>
            <a:off x="427990" y="4020820"/>
            <a:ext cx="2243455" cy="86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Presente par:</a:t>
            </a:r>
            <a:br>
              <a:rPr lang="en-US" altLang="en-GB" sz="1200"/>
            </a:br>
            <a:r>
              <a:rPr lang="en-US" altLang="en-GB" sz="1200"/>
              <a:t>- KAMMOGNE THEODORA</a:t>
            </a:r>
            <a:endParaRPr lang="en-US" alt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- KEWOU D’AQUIN</a:t>
            </a:r>
            <a:endParaRPr lang="en-US" alt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/>
              <a:t>- NGUH PRINCE</a:t>
            </a:r>
            <a:endParaRPr lang="en-US" altLang="en-GB" sz="1200"/>
          </a:p>
        </p:txBody>
      </p:sp>
      <p:sp>
        <p:nvSpPr>
          <p:cNvPr id="6" name="Rectangles 5"/>
          <p:cNvSpPr/>
          <p:nvPr/>
        </p:nvSpPr>
        <p:spPr>
          <a:xfrm>
            <a:off x="294005" y="62865"/>
            <a:ext cx="8850630" cy="472440"/>
          </a:xfrm>
          <a:prstGeom prst="rect">
            <a:avLst/>
          </a:prstGeom>
          <a:solidFill>
            <a:srgbClr val="F2F3F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Outils de controle de version (Version Control System - VCS)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r>
              <a:rPr lang="en-US"/>
              <a:t>Pour ce projet, nous allons choisir l’outil GitLab parce que:</a:t>
            </a:r>
            <a:endParaRPr lang="en-US"/>
          </a:p>
          <a:p>
            <a:pPr lvl="1"/>
            <a:r>
              <a:rPr lang="en-US"/>
              <a:t>Il est open-source avec la flexibilite de l’heberger nous meme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Il a un registre de conteneurs embarques ce qui facilite la gestion d’image dans le meme plateforme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Il a un CI/CD embarque qui est tres puissant et ne requis pas des outils tiers.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Outils de conteneurisation et orchestration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r>
              <a:rPr lang="en-US"/>
              <a:t>Les outils de conteneurisation encapsulent les applications et leurs dependances en conteneurs qui s’execute sur n’importe quel environnement.</a:t>
            </a:r>
            <a:endParaRPr lang="en-US"/>
          </a:p>
          <a:p>
            <a:endParaRPr lang="en-US"/>
          </a:p>
          <a:p>
            <a:r>
              <a:rPr lang="en-US"/>
              <a:t>Les outils d’orchestration gerent la mise a l’echelle et le deploiement automatises des conteneurs.</a:t>
            </a:r>
            <a:endParaRPr lang="en-US"/>
          </a:p>
          <a:p>
            <a:endParaRPr lang="en-US"/>
          </a:p>
          <a:p>
            <a:r>
              <a:rPr lang="en-US"/>
              <a:t>Les outils cles sont: Docker (pour la conteneurisation), Kubernetes et Docker (pour l’orchestration).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Outils d‘orchestration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" name="Table 0"/>
          <p:cNvGraphicFramePr/>
          <p:nvPr>
            <p:custDataLst>
              <p:tags r:id="rId1"/>
            </p:custDataLst>
          </p:nvPr>
        </p:nvGraphicFramePr>
        <p:xfrm>
          <a:off x="718185" y="1562100"/>
          <a:ext cx="7705725" cy="286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735"/>
                <a:gridCol w="2939415"/>
                <a:gridCol w="2568575"/>
              </a:tblGrid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Feature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Kubernetes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Docker Swarm</a:t>
                      </a:r>
                      <a:endParaRPr lang="en-US"/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Facilite d’utilisation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Courbe d’apprentissage plus elevee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Simple et facile a mettre en place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725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Scalabilite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Tres scalable, concu pour les systemes complexes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Scalabilite limite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724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Ecosysteme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Ecosysteme riche avec nombreux integrations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Ecosysteme plus focalise sur les outils Docker-natif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Auto-scaling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Support natif pour l’auto-scaling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Pas de support natif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Outils de conteneurisation et orchestration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r>
              <a:rPr lang="en-US"/>
              <a:t>Nous allons choisir Docker pour la conteneurisation et Kubernetes pour l’orchestration parce que:</a:t>
            </a:r>
            <a:endParaRPr lang="en-US"/>
          </a:p>
          <a:p>
            <a:pPr lvl="1"/>
            <a:r>
              <a:rPr lang="en-US"/>
              <a:t>Kubernetes est plus scalable et flexible </a:t>
            </a:r>
            <a:endParaRPr lang="en-US"/>
          </a:p>
          <a:p>
            <a:pPr lvl="1"/>
            <a:r>
              <a:rPr lang="en-US"/>
              <a:t>Kubernetes s’integre avec GitLab CI</a:t>
            </a:r>
            <a:endParaRPr lang="en-US"/>
          </a:p>
          <a:p>
            <a:pPr lvl="1"/>
            <a:r>
              <a:rPr lang="en-US"/>
              <a:t>Kubernetes est hautement extensible, permettant d'étendre les fonctionnalités de la plateforme pour répondre à des besoins spécifiques.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3"/>
          <p:cNvSpPr/>
          <p:nvPr/>
        </p:nvSpPr>
        <p:spPr>
          <a:xfrm>
            <a:off x="6366750" y="1649725"/>
            <a:ext cx="1521300" cy="96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1" name="Google Shape;1281;p33"/>
          <p:cNvSpPr txBox="1"/>
          <p:nvPr>
            <p:ph type="title"/>
          </p:nvPr>
        </p:nvSpPr>
        <p:spPr>
          <a:xfrm>
            <a:off x="2187575" y="2614295"/>
            <a:ext cx="565975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Diagrammes UML</a:t>
            </a:r>
            <a:endParaRPr lang="en-US" altLang="en-GB"/>
          </a:p>
        </p:txBody>
      </p:sp>
      <p:sp>
        <p:nvSpPr>
          <p:cNvPr id="1282" name="Google Shape;1282;p33"/>
          <p:cNvSpPr txBox="1"/>
          <p:nvPr>
            <p:ph type="title" idx="2"/>
          </p:nvPr>
        </p:nvSpPr>
        <p:spPr>
          <a:xfrm>
            <a:off x="6579750" y="1711075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Diagrammes UML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" name="Picture 0" descr="Use Case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280670"/>
            <a:ext cx="8190865" cy="46062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3"/>
          <p:cNvSpPr/>
          <p:nvPr/>
        </p:nvSpPr>
        <p:spPr>
          <a:xfrm>
            <a:off x="6366750" y="1649725"/>
            <a:ext cx="1521300" cy="96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1" name="Google Shape;1281;p33"/>
          <p:cNvSpPr txBox="1"/>
          <p:nvPr>
            <p:ph type="title"/>
          </p:nvPr>
        </p:nvSpPr>
        <p:spPr>
          <a:xfrm>
            <a:off x="2187575" y="2614295"/>
            <a:ext cx="565975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Conclusion</a:t>
            </a:r>
            <a:endParaRPr lang="en-US" altLang="en-GB"/>
          </a:p>
        </p:txBody>
      </p:sp>
      <p:sp>
        <p:nvSpPr>
          <p:cNvPr id="1282" name="Google Shape;1282;p33"/>
          <p:cNvSpPr txBox="1"/>
          <p:nvPr>
            <p:ph type="title" idx="2"/>
          </p:nvPr>
        </p:nvSpPr>
        <p:spPr>
          <a:xfrm>
            <a:off x="6579750" y="1711075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61"/>
          <p:cNvSpPr txBox="1"/>
          <p:nvPr>
            <p:ph type="ctrTitle"/>
          </p:nvPr>
        </p:nvSpPr>
        <p:spPr>
          <a:xfrm>
            <a:off x="688340" y="1347470"/>
            <a:ext cx="6983730" cy="1469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600"/>
              <a:t>Merci pour votre attention</a:t>
            </a:r>
            <a:endParaRPr lang="en-US" altLang="en-GB" sz="6600"/>
          </a:p>
        </p:txBody>
      </p:sp>
      <p:sp>
        <p:nvSpPr>
          <p:cNvPr id="6" name="Rectangles 5"/>
          <p:cNvSpPr/>
          <p:nvPr/>
        </p:nvSpPr>
        <p:spPr>
          <a:xfrm>
            <a:off x="408305" y="62865"/>
            <a:ext cx="8736330" cy="472440"/>
          </a:xfrm>
          <a:prstGeom prst="rect">
            <a:avLst/>
          </a:prstGeom>
          <a:solidFill>
            <a:srgbClr val="F2F3F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53;p32"/>
          <p:cNvSpPr/>
          <p:nvPr/>
        </p:nvSpPr>
        <p:spPr>
          <a:xfrm>
            <a:off x="5580925" y="2891985"/>
            <a:ext cx="8367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8" name="Google Shape;1254;p32"/>
          <p:cNvSpPr/>
          <p:nvPr/>
        </p:nvSpPr>
        <p:spPr>
          <a:xfrm>
            <a:off x="5576135" y="1133915"/>
            <a:ext cx="8367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9" name="Google Shape;1255;p32"/>
          <p:cNvSpPr/>
          <p:nvPr/>
        </p:nvSpPr>
        <p:spPr>
          <a:xfrm>
            <a:off x="1835092" y="2890960"/>
            <a:ext cx="8367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0" name="Google Shape;1256;p32"/>
          <p:cNvSpPr/>
          <p:nvPr/>
        </p:nvSpPr>
        <p:spPr>
          <a:xfrm>
            <a:off x="1835695" y="1107245"/>
            <a:ext cx="8367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1" name="Google Shape;1257;p32"/>
          <p:cNvSpPr txBox="1"/>
          <p:nvPr>
            <p:ph type="title" idx="2"/>
          </p:nvPr>
        </p:nvSpPr>
        <p:spPr>
          <a:xfrm>
            <a:off x="1830795" y="1226495"/>
            <a:ext cx="841200" cy="3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43" name="Google Shape;1259;p32"/>
          <p:cNvSpPr txBox="1"/>
          <p:nvPr/>
        </p:nvSpPr>
        <p:spPr>
          <a:xfrm>
            <a:off x="5579348" y="1227040"/>
            <a:ext cx="836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44" name="Google Shape;1260;p32"/>
          <p:cNvSpPr txBox="1"/>
          <p:nvPr/>
        </p:nvSpPr>
        <p:spPr>
          <a:xfrm>
            <a:off x="4861125" y="224130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 panose="00000500000000000000"/>
              <a:buNone/>
              <a:defRPr sz="1400" b="0" i="0" u="none" strike="noStrike" cap="none">
                <a:solidFill>
                  <a:schemeClr val="dk2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oppins" panose="00000500000000000000"/>
              <a:buNone/>
              <a:defRPr sz="1200" b="0" i="0" u="none" strike="noStrike" cap="none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/>
              <a:t>Outils DevOps</a:t>
            </a:r>
            <a:endParaRPr lang="en-US" altLang="en-GB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/>
              <a:t>Solutions DaaS</a:t>
            </a:r>
            <a:endParaRPr lang="en-US" altLang="en-GB"/>
          </a:p>
        </p:txBody>
      </p:sp>
      <p:sp>
        <p:nvSpPr>
          <p:cNvPr id="45" name="Google Shape;1261;p32"/>
          <p:cNvSpPr txBox="1"/>
          <p:nvPr/>
        </p:nvSpPr>
        <p:spPr>
          <a:xfrm>
            <a:off x="1835092" y="3010210"/>
            <a:ext cx="8367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47" name="Google Shape;1263;p32"/>
          <p:cNvSpPr txBox="1"/>
          <p:nvPr/>
        </p:nvSpPr>
        <p:spPr>
          <a:xfrm>
            <a:off x="1043395" y="1790423"/>
            <a:ext cx="2336400" cy="4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lt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48" name="Google Shape;1264;p32"/>
          <p:cNvSpPr txBox="1"/>
          <p:nvPr/>
        </p:nvSpPr>
        <p:spPr>
          <a:xfrm>
            <a:off x="4622800" y="1791335"/>
            <a:ext cx="2742565" cy="4432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lt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Etude de l’existant</a:t>
            </a:r>
            <a:endParaRPr lang="en-US" altLang="en-GB"/>
          </a:p>
        </p:txBody>
      </p:sp>
      <p:sp>
        <p:nvSpPr>
          <p:cNvPr id="49" name="Google Shape;1265;p32"/>
          <p:cNvSpPr txBox="1"/>
          <p:nvPr/>
        </p:nvSpPr>
        <p:spPr>
          <a:xfrm>
            <a:off x="1115002" y="3681453"/>
            <a:ext cx="2336400" cy="4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lt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Diagrammes UML</a:t>
            </a:r>
            <a:endParaRPr lang="en-US" altLang="en-GB"/>
          </a:p>
        </p:txBody>
      </p:sp>
      <p:sp>
        <p:nvSpPr>
          <p:cNvPr id="50" name="Google Shape;1266;p32"/>
          <p:cNvSpPr txBox="1"/>
          <p:nvPr/>
        </p:nvSpPr>
        <p:spPr>
          <a:xfrm>
            <a:off x="720000" y="535000"/>
            <a:ext cx="68511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Plan</a:t>
            </a:r>
            <a:endParaRPr lang="en-US" altLang="en-GB"/>
          </a:p>
        </p:txBody>
      </p:sp>
      <p:sp>
        <p:nvSpPr>
          <p:cNvPr id="51" name="Google Shape;1267;p32"/>
          <p:cNvSpPr txBox="1"/>
          <p:nvPr/>
        </p:nvSpPr>
        <p:spPr>
          <a:xfrm>
            <a:off x="5576025" y="3011223"/>
            <a:ext cx="841200" cy="33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SemiBold" panose="00000500000000000000"/>
              <a:buNone/>
              <a:defRPr sz="28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oppins SemiBold" panose="00000500000000000000"/>
              <a:buNone/>
              <a:defRPr sz="3500" b="0" i="0" u="none" strike="noStrike" cap="none">
                <a:solidFill>
                  <a:schemeClr val="accent1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57" name="Google Shape;1273;p32"/>
          <p:cNvSpPr txBox="1"/>
          <p:nvPr/>
        </p:nvSpPr>
        <p:spPr>
          <a:xfrm>
            <a:off x="4861650" y="3534510"/>
            <a:ext cx="2336400" cy="44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lt2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Conclusion</a:t>
            </a:r>
            <a:endParaRPr lang="en-US" altLang="en-GB"/>
          </a:p>
        </p:txBody>
      </p:sp>
      <p:sp>
        <p:nvSpPr>
          <p:cNvPr id="60" name="Rectangles 59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Rectangles 60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3"/>
          <p:cNvSpPr/>
          <p:nvPr/>
        </p:nvSpPr>
        <p:spPr>
          <a:xfrm>
            <a:off x="6366750" y="1649725"/>
            <a:ext cx="1521300" cy="96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1" name="Google Shape;1281;p33"/>
          <p:cNvSpPr txBox="1"/>
          <p:nvPr>
            <p:ph type="title"/>
          </p:nvPr>
        </p:nvSpPr>
        <p:spPr>
          <a:xfrm>
            <a:off x="2187575" y="2614295"/>
            <a:ext cx="565975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1282" name="Google Shape;1282;p33"/>
          <p:cNvSpPr txBox="1"/>
          <p:nvPr>
            <p:ph type="title" idx="2"/>
          </p:nvPr>
        </p:nvSpPr>
        <p:spPr>
          <a:xfrm>
            <a:off x="6579750" y="1711075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fr-FR" dirty="0">
                <a:sym typeface="+mn-ea"/>
              </a:rPr>
              <a:t>Notre </a:t>
            </a:r>
            <a:r>
              <a:rPr lang="en-US" altLang="fr-FR" dirty="0">
                <a:sym typeface="+mn-ea"/>
              </a:rPr>
              <a:t>solution</a:t>
            </a:r>
            <a:r>
              <a:rPr lang="fr-FR" dirty="0">
                <a:sym typeface="+mn-ea"/>
              </a:rPr>
              <a:t>, vise à fournir aux utilisateurs un outil </a:t>
            </a:r>
            <a:r>
              <a:rPr lang="en-US" altLang="fr-FR" dirty="0">
                <a:sym typeface="+mn-ea"/>
              </a:rPr>
              <a:t>de DevOps as a Service (DaaS).</a:t>
            </a:r>
            <a:endParaRPr lang="en-US" altLang="fr-FR" dirty="0">
              <a:sym typeface="+mn-ea"/>
            </a:endParaRPr>
          </a:p>
          <a:p>
            <a:endParaRPr lang="en-US" altLang="fr-FR"/>
          </a:p>
          <a:p>
            <a:endParaRPr lang="en-US" altLang="fr-FR"/>
          </a:p>
          <a:p>
            <a:endParaRPr lang="en-US" altLang="fr-FR"/>
          </a:p>
          <a:p>
            <a:r>
              <a:rPr lang="en-US" altLang="fr-FR"/>
              <a:t>Cette solution permettra aux utilisateurs de travailler collaborativement, de faire les builds, tests et deploiement sans intervention humaine.</a:t>
            </a:r>
            <a:endParaRPr lang="en-US" altLang="fr-FR"/>
          </a:p>
          <a:p>
            <a:endParaRPr lang="en-US" altLang="fr-FR"/>
          </a:p>
          <a:p>
            <a:endParaRPr lang="en-US" altLang="fr-FR"/>
          </a:p>
          <a:p>
            <a:endParaRPr lang="en-US" altLang="fr-FR"/>
          </a:p>
          <a:p>
            <a:r>
              <a:rPr lang="en-US" altLang="fr-FR"/>
              <a:t>L’application est destinee aux developpeurs avec peu de connaissance ou interet dans la gestion des environnements de deploiement.</a:t>
            </a:r>
            <a:endParaRPr lang="en-US" altLang="fr-FR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Les principaux objectifs de la solution sont</a:t>
            </a:r>
            <a:endParaRPr lang="en-US"/>
          </a:p>
          <a:p>
            <a:pPr lvl="1"/>
            <a:r>
              <a:rPr lang="en-US"/>
              <a:t>Offrir un outil de developpement collaborative.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Offrir le Continous Integration / Continuous Deployment (CI/CD)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Permettre aux utilisateurs de surveiller leurs consommation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3"/>
          <p:cNvSpPr/>
          <p:nvPr/>
        </p:nvSpPr>
        <p:spPr>
          <a:xfrm>
            <a:off x="6366750" y="1649725"/>
            <a:ext cx="1521300" cy="96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81" name="Google Shape;1281;p33"/>
          <p:cNvSpPr txBox="1"/>
          <p:nvPr>
            <p:ph type="title"/>
          </p:nvPr>
        </p:nvSpPr>
        <p:spPr>
          <a:xfrm>
            <a:off x="2187575" y="2614295"/>
            <a:ext cx="565975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Etude de l’existant</a:t>
            </a:r>
            <a:endParaRPr lang="en-US" altLang="en-GB"/>
          </a:p>
        </p:txBody>
      </p:sp>
      <p:sp>
        <p:nvSpPr>
          <p:cNvPr id="1282" name="Google Shape;1282;p33"/>
          <p:cNvSpPr txBox="1"/>
          <p:nvPr>
            <p:ph type="title" idx="2"/>
          </p:nvPr>
        </p:nvSpPr>
        <p:spPr>
          <a:xfrm>
            <a:off x="6579750" y="1711075"/>
            <a:ext cx="109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Le DevOps est un ensemble de pratiques qui integre le developpement (Dev) et les operations (Ops) pour raccourcir le cycle de developpement et ameliorer la collaboration entre equipes.</a:t>
            </a:r>
            <a:endParaRPr lang="en-US"/>
          </a:p>
          <a:p>
            <a:endParaRPr lang="en-US"/>
          </a:p>
          <a:p>
            <a:r>
              <a:rPr lang="en-US"/>
              <a:t>Quelques taches importantes de DevOps sont:</a:t>
            </a:r>
            <a:endParaRPr lang="en-US"/>
          </a:p>
          <a:p>
            <a:pPr marL="939800" lvl="1" indent="-342900">
              <a:buAutoNum type="arabicPeriod"/>
            </a:pPr>
            <a:r>
              <a:rPr lang="en-US"/>
              <a:t>Controle de version</a:t>
            </a:r>
            <a:endParaRPr lang="en-US"/>
          </a:p>
          <a:p>
            <a:pPr marL="939800" lvl="1" indent="-342900">
              <a:buAutoNum type="arabicPeriod"/>
            </a:pPr>
            <a:r>
              <a:rPr lang="en-US"/>
              <a:t>Continuous Integration / Continuous Deployment (CI/CD)</a:t>
            </a:r>
            <a:endParaRPr lang="en-US"/>
          </a:p>
          <a:p>
            <a:pPr marL="939800" lvl="1" indent="-342900">
              <a:buAutoNum type="arabicPeriod"/>
            </a:pPr>
            <a:r>
              <a:rPr lang="en-US"/>
              <a:t>Conteneurisation et Orchestration</a:t>
            </a:r>
            <a:endParaRPr lang="en-US"/>
          </a:p>
          <a:p>
            <a:pPr marL="939800" lvl="1" indent="-342900">
              <a:buAutoNum type="arabicPeriod"/>
            </a:pPr>
            <a:r>
              <a:rPr lang="en-US"/>
              <a:t>Tests automatises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Nous allons comparer differents outils pour les taches 1-3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Outils de controle de version (Version Control System - VCS)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r>
              <a:rPr lang="en-US"/>
              <a:t>Un outil de controle de version gere les modifications aux code source permettant la collaboration.</a:t>
            </a:r>
            <a:endParaRPr lang="en-US"/>
          </a:p>
          <a:p>
            <a:endParaRPr lang="en-US"/>
          </a:p>
          <a:p>
            <a:r>
              <a:rPr lang="en-US"/>
              <a:t>Le VCS plus utilise est Git</a:t>
            </a:r>
            <a:endParaRPr lang="en-US"/>
          </a:p>
          <a:p>
            <a:endParaRPr lang="en-US"/>
          </a:p>
          <a:p>
            <a:r>
              <a:rPr lang="en-US"/>
              <a:t>Quelques plateformes qui offrent la gestions des repos Git sont GitHub, GitLab et Bitbucket. Nous allons comparer les 2 premiers.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en-US"/>
              <a:t>Outils de controle de version (Version Control System - VCS)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GB">
                <a:sym typeface="+mn-ea"/>
              </a:rPr>
              <a:t>Etude de l’existant - Outils DevOps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7315" y="62865"/>
            <a:ext cx="9037320" cy="47244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67360" y="4660265"/>
            <a:ext cx="8209280" cy="431800"/>
          </a:xfrm>
          <a:prstGeom prst="rect">
            <a:avLst/>
          </a:prstGeom>
          <a:solidFill>
            <a:srgbClr val="DEDFF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" name="Table 0"/>
          <p:cNvGraphicFramePr/>
          <p:nvPr>
            <p:custDataLst>
              <p:tags r:id="rId1"/>
            </p:custDataLst>
          </p:nvPr>
        </p:nvGraphicFramePr>
        <p:xfrm>
          <a:off x="719455" y="1588135"/>
          <a:ext cx="7703820" cy="282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015"/>
                <a:gridCol w="2828925"/>
                <a:gridCol w="2976880"/>
              </a:tblGrid>
              <a:tr h="325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Feature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GitHub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GitLab</a:t>
                      </a:r>
                      <a:endParaRPr 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Hebergement de repos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Heberge les repos Git, populaires pour les projets open-source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Hebergement des repos Git, bon pour les repos prive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Integration de CI/CD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GitHub Actions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CI/CD integre avec GitLab CI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Registre de conteneurs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GitHub Packages supporte les images de conteneurs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Registre de conteneur embarque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808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Integration des solutions tiers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Excellent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Plus des outils embarques mais moins d’integration avec les tiers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06*225"/>
  <p:tag name="TABLE_ENDDRAG_RECT" val="56*125*606*225"/>
</p:tagLst>
</file>

<file path=ppt/tags/tag2.xml><?xml version="1.0" encoding="utf-8"?>
<p:tagLst xmlns:p="http://schemas.openxmlformats.org/presentationml/2006/main">
  <p:tag name="TABLE_ENDDRAG_ORIGIN_RECT" val="606*225"/>
  <p:tag name="TABLE_ENDDRAG_RECT" val="56*123*606*225"/>
</p:tagLst>
</file>

<file path=ppt/theme/theme1.xml><?xml version="1.0" encoding="utf-8"?>
<a:theme xmlns:a="http://schemas.openxmlformats.org/drawingml/2006/main" name="Computer Science: User Interface Modernization by Slidesgo">
  <a:themeElements>
    <a:clrScheme name="Simple Light">
      <a:dk1>
        <a:srgbClr val="DEDFF5"/>
      </a:dk1>
      <a:lt1>
        <a:srgbClr val="C1C9E4"/>
      </a:lt1>
      <a:dk2>
        <a:srgbClr val="4D61A9"/>
      </a:dk2>
      <a:lt2>
        <a:srgbClr val="3A4383"/>
      </a:lt2>
      <a:accent1>
        <a:srgbClr val="231F40"/>
      </a:accent1>
      <a:accent2>
        <a:srgbClr val="F2F3FD"/>
      </a:accent2>
      <a:accent3>
        <a:srgbClr val="FBFCFF"/>
      </a:accent3>
      <a:accent4>
        <a:srgbClr val="FFFFFF"/>
      </a:accent4>
      <a:accent5>
        <a:srgbClr val="FFFFFF"/>
      </a:accent5>
      <a:accent6>
        <a:srgbClr val="FFFFFF"/>
      </a:accent6>
      <a:hlink>
        <a:srgbClr val="4D61A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3860</Words>
  <Application>WPS Presentation</Application>
  <PresentationFormat/>
  <Paragraphs>200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Arial</vt:lpstr>
      <vt:lpstr>Poppins SemiBold</vt:lpstr>
      <vt:lpstr>Poppins</vt:lpstr>
      <vt:lpstr>Mulish Medium</vt:lpstr>
      <vt:lpstr>Mulish SemiBold</vt:lpstr>
      <vt:lpstr>Mulish</vt:lpstr>
      <vt:lpstr>Bebas Neue</vt:lpstr>
      <vt:lpstr>Anaheim</vt:lpstr>
      <vt:lpstr>Segoe Print</vt:lpstr>
      <vt:lpstr>Microsoft YaHei</vt:lpstr>
      <vt:lpstr>Arial Unicode MS</vt:lpstr>
      <vt:lpstr>Computer Science: User Interface Modernization by Slidesgo</vt:lpstr>
      <vt:lpstr>Devops as a Service</vt:lpstr>
      <vt:lpstr>01</vt:lpstr>
      <vt:lpstr>01</vt:lpstr>
      <vt:lpstr>Introduction</vt:lpstr>
      <vt:lpstr>Introduction</vt:lpstr>
      <vt:lpstr>02</vt:lpstr>
      <vt:lpstr>Etude de l’existant - Outils DevOps</vt:lpstr>
      <vt:lpstr>Etude de l’existant - Outils DevOps</vt:lpstr>
      <vt:lpstr>Etude de l’existant - Outils DevOps</vt:lpstr>
      <vt:lpstr>Etude de l’existant - Outils DevOps</vt:lpstr>
      <vt:lpstr>Etude de l’existant - Outils DevOps</vt:lpstr>
      <vt:lpstr>Etude de l’existant - Outils DevOps</vt:lpstr>
      <vt:lpstr>Etude de l’existant - Outils DevOps</vt:lpstr>
      <vt:lpstr>03</vt:lpstr>
      <vt:lpstr>Diagrammes UML</vt:lpstr>
      <vt:lpstr>04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 charges pour un: Devops as a Service</dc:title>
  <dc:creator/>
  <cp:lastModifiedBy>Jamie</cp:lastModifiedBy>
  <cp:revision>79</cp:revision>
  <dcterms:created xsi:type="dcterms:W3CDTF">2024-09-27T20:17:00Z</dcterms:created>
  <dcterms:modified xsi:type="dcterms:W3CDTF">2024-10-11T23:43:48Z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E2EDD64C5D5C43E1955A9B7D46EF488B_12</vt:lpwstr>
  </property>
  <property fmtid="{D5CDD505-2E9C-101B-9397-08002B2CF9AE}" pid="3" name="KSOProductBuildVer">
    <vt:lpwstr>1033-12.2.0.18283</vt:lpwstr>
  </property>
</Properties>
</file>