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6" r:id="rId20"/>
    <p:sldId id="324" r:id="rId21"/>
    <p:sldId id="325" r:id="rId22"/>
    <p:sldId id="261" r:id="rId23"/>
  </p:sldIdLst>
  <p:sldSz cx="9144000" cy="5143500"/>
  <p:notesSz cx="6858000" cy="9144000"/>
  <p:embeddedFontLst>
    <p:embeddedFont>
      <p:font typeface="Poppins SemiBold" panose="00000500000000000000"/>
      <p:regular r:id="rId27"/>
    </p:embeddedFont>
    <p:embeddedFont>
      <p:font typeface="Poppins" panose="00000500000000000000"/>
      <p:regular r:id="rId28"/>
    </p:embeddedFont>
    <p:embeddedFont>
      <p:font typeface="Mulish Medium"/>
      <p:regular r:id="rId29"/>
    </p:embeddedFont>
    <p:embeddedFont>
      <p:font typeface="Mulish SemiBold"/>
      <p:bold r:id="rId30"/>
      <p:boldItalic r:id="rId31"/>
    </p:embeddedFont>
    <p:embeddedFont>
      <p:font typeface="Mulish"/>
      <p:regular r:id="rId32"/>
      <p:bold r:id="rId33"/>
      <p:italic r:id="rId34"/>
      <p:boldItalic r:id="rId35"/>
    </p:embeddedFont>
    <p:embeddedFont>
      <p:font typeface="Bebas Neue" panose="020B0606020202050201"/>
      <p:regular r:id="rId36"/>
    </p:embeddedFont>
    <p:embeddedFont>
      <p:font typeface="Calibri" panose="020F050202020403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3FD"/>
    <a:srgbClr val="DED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font" Target="fonts/font14.fntdata"/><Relationship Id="rId4" Type="http://schemas.openxmlformats.org/officeDocument/2006/relationships/notesMaster" Target="notesMasters/notesMaster1.xml"/><Relationship Id="rId39" Type="http://schemas.openxmlformats.org/officeDocument/2006/relationships/font" Target="fonts/font13.fntdata"/><Relationship Id="rId38" Type="http://schemas.openxmlformats.org/officeDocument/2006/relationships/font" Target="fonts/font12.fntdata"/><Relationship Id="rId37" Type="http://schemas.openxmlformats.org/officeDocument/2006/relationships/font" Target="fonts/font11.fntdata"/><Relationship Id="rId36" Type="http://schemas.openxmlformats.org/officeDocument/2006/relationships/font" Target="fonts/font10.fntdata"/><Relationship Id="rId35" Type="http://schemas.openxmlformats.org/officeDocument/2006/relationships/font" Target="fonts/font9.fntdata"/><Relationship Id="rId34" Type="http://schemas.openxmlformats.org/officeDocument/2006/relationships/font" Target="fonts/font8.fntdata"/><Relationship Id="rId33" Type="http://schemas.openxmlformats.org/officeDocument/2006/relationships/font" Target="fonts/font7.fntdata"/><Relationship Id="rId32" Type="http://schemas.openxmlformats.org/officeDocument/2006/relationships/font" Target="fonts/font6.fntdata"/><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2" name="Shape 1192"/>
        <p:cNvGrpSpPr/>
        <p:nvPr/>
      </p:nvGrpSpPr>
      <p:grpSpPr>
        <a:xfrm>
          <a:off x="0" y="0"/>
          <a:ext cx="0" cy="0"/>
          <a:chOff x="0" y="0"/>
          <a:chExt cx="0" cy="0"/>
        </a:xfrm>
      </p:grpSpPr>
      <p:sp>
        <p:nvSpPr>
          <p:cNvPr id="1193" name="Google Shape;1193;g12226cf1a2e_0_1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4" name="Google Shape;1194;g12226cf1a2e_0_1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3" name="Shape 1323"/>
        <p:cNvGrpSpPr/>
        <p:nvPr/>
      </p:nvGrpSpPr>
      <p:grpSpPr>
        <a:xfrm>
          <a:off x="0" y="0"/>
          <a:ext cx="0" cy="0"/>
          <a:chOff x="0" y="0"/>
          <a:chExt cx="0" cy="0"/>
        </a:xfrm>
      </p:grpSpPr>
      <p:sp>
        <p:nvSpPr>
          <p:cNvPr id="1324" name="Google Shape;1324;g11b6eeac3f9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1b6eeac3f9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6" name="Shape 1276"/>
        <p:cNvGrpSpPr/>
        <p:nvPr/>
      </p:nvGrpSpPr>
      <p:grpSpPr>
        <a:xfrm>
          <a:off x="0" y="0"/>
          <a:ext cx="0" cy="0"/>
          <a:chOff x="0" y="0"/>
          <a:chExt cx="0" cy="0"/>
        </a:xfrm>
      </p:grpSpPr>
      <p:sp>
        <p:nvSpPr>
          <p:cNvPr id="1277" name="Google Shape;1277;g11b6eeac3f9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11b6eeac3f9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3" name="Shape 1323"/>
        <p:cNvGrpSpPr/>
        <p:nvPr/>
      </p:nvGrpSpPr>
      <p:grpSpPr>
        <a:xfrm>
          <a:off x="0" y="0"/>
          <a:ext cx="0" cy="0"/>
          <a:chOff x="0" y="0"/>
          <a:chExt cx="0" cy="0"/>
        </a:xfrm>
      </p:grpSpPr>
      <p:sp>
        <p:nvSpPr>
          <p:cNvPr id="1324" name="Google Shape;1324;g11b6eeac3f9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1b6eeac3f9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6" name="Shape 1276"/>
        <p:cNvGrpSpPr/>
        <p:nvPr/>
      </p:nvGrpSpPr>
      <p:grpSpPr>
        <a:xfrm>
          <a:off x="0" y="0"/>
          <a:ext cx="0" cy="0"/>
          <a:chOff x="0" y="0"/>
          <a:chExt cx="0" cy="0"/>
        </a:xfrm>
      </p:grpSpPr>
      <p:sp>
        <p:nvSpPr>
          <p:cNvPr id="1277" name="Google Shape;1277;g11b6eeac3f9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11b6eeac3f9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3" name="Shape 1323"/>
        <p:cNvGrpSpPr/>
        <p:nvPr/>
      </p:nvGrpSpPr>
      <p:grpSpPr>
        <a:xfrm>
          <a:off x="0" y="0"/>
          <a:ext cx="0" cy="0"/>
          <a:chOff x="0" y="0"/>
          <a:chExt cx="0" cy="0"/>
        </a:xfrm>
      </p:grpSpPr>
      <p:sp>
        <p:nvSpPr>
          <p:cNvPr id="1324" name="Google Shape;1324;g11b6eeac3f9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1b6eeac3f9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3" name="Shape 1323"/>
        <p:cNvGrpSpPr/>
        <p:nvPr/>
      </p:nvGrpSpPr>
      <p:grpSpPr>
        <a:xfrm>
          <a:off x="0" y="0"/>
          <a:ext cx="0" cy="0"/>
          <a:chOff x="0" y="0"/>
          <a:chExt cx="0" cy="0"/>
        </a:xfrm>
      </p:grpSpPr>
      <p:sp>
        <p:nvSpPr>
          <p:cNvPr id="1324" name="Google Shape;1324;g11b6eeac3f9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1b6eeac3f9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3" name="Shape 1323"/>
        <p:cNvGrpSpPr/>
        <p:nvPr/>
      </p:nvGrpSpPr>
      <p:grpSpPr>
        <a:xfrm>
          <a:off x="0" y="0"/>
          <a:ext cx="0" cy="0"/>
          <a:chOff x="0" y="0"/>
          <a:chExt cx="0" cy="0"/>
        </a:xfrm>
      </p:grpSpPr>
      <p:sp>
        <p:nvSpPr>
          <p:cNvPr id="1324" name="Google Shape;1324;g11b6eeac3f9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1b6eeac3f9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3" name="Shape 1323"/>
        <p:cNvGrpSpPr/>
        <p:nvPr/>
      </p:nvGrpSpPr>
      <p:grpSpPr>
        <a:xfrm>
          <a:off x="0" y="0"/>
          <a:ext cx="0" cy="0"/>
          <a:chOff x="0" y="0"/>
          <a:chExt cx="0" cy="0"/>
        </a:xfrm>
      </p:grpSpPr>
      <p:sp>
        <p:nvSpPr>
          <p:cNvPr id="1324" name="Google Shape;1324;g11b6eeac3f9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1b6eeac3f9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3" name="Shape 1323"/>
        <p:cNvGrpSpPr/>
        <p:nvPr/>
      </p:nvGrpSpPr>
      <p:grpSpPr>
        <a:xfrm>
          <a:off x="0" y="0"/>
          <a:ext cx="0" cy="0"/>
          <a:chOff x="0" y="0"/>
          <a:chExt cx="0" cy="0"/>
        </a:xfrm>
      </p:grpSpPr>
      <p:sp>
        <p:nvSpPr>
          <p:cNvPr id="1324" name="Google Shape;1324;g11b6eeac3f9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1b6eeac3f9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6" name="Shape 1716"/>
        <p:cNvGrpSpPr/>
        <p:nvPr/>
      </p:nvGrpSpPr>
      <p:grpSpPr>
        <a:xfrm>
          <a:off x="0" y="0"/>
          <a:ext cx="0" cy="0"/>
          <a:chOff x="0" y="0"/>
          <a:chExt cx="0" cy="0"/>
        </a:xfrm>
      </p:grpSpPr>
      <p:sp>
        <p:nvSpPr>
          <p:cNvPr id="1717" name="Google Shape;1717;g125bb86c565_0_4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8" name="Google Shape;1718;g125bb86c565_0_4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7" name="Shape 1247"/>
        <p:cNvGrpSpPr/>
        <p:nvPr/>
      </p:nvGrpSpPr>
      <p:grpSpPr>
        <a:xfrm>
          <a:off x="0" y="0"/>
          <a:ext cx="0" cy="0"/>
          <a:chOff x="0" y="0"/>
          <a:chExt cx="0" cy="0"/>
        </a:xfrm>
      </p:grpSpPr>
      <p:sp>
        <p:nvSpPr>
          <p:cNvPr id="1248" name="Google Shape;1248;g11b6eeac3f9_0_12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11b6eeac3f9_0_12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1" name="Shape 1351"/>
        <p:cNvGrpSpPr/>
        <p:nvPr/>
      </p:nvGrpSpPr>
      <p:grpSpPr>
        <a:xfrm>
          <a:off x="0" y="0"/>
          <a:ext cx="0" cy="0"/>
          <a:chOff x="0" y="0"/>
          <a:chExt cx="0" cy="0"/>
        </a:xfrm>
      </p:grpSpPr>
      <p:sp>
        <p:nvSpPr>
          <p:cNvPr id="1352" name="Google Shape;1352;g11b6eeac3f9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11b6eeac3f9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6" name="Shape 1276"/>
        <p:cNvGrpSpPr/>
        <p:nvPr/>
      </p:nvGrpSpPr>
      <p:grpSpPr>
        <a:xfrm>
          <a:off x="0" y="0"/>
          <a:ext cx="0" cy="0"/>
          <a:chOff x="0" y="0"/>
          <a:chExt cx="0" cy="0"/>
        </a:xfrm>
      </p:grpSpPr>
      <p:sp>
        <p:nvSpPr>
          <p:cNvPr id="1277" name="Google Shape;1277;g11b6eeac3f9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11b6eeac3f9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3" name="Shape 1323"/>
        <p:cNvGrpSpPr/>
        <p:nvPr/>
      </p:nvGrpSpPr>
      <p:grpSpPr>
        <a:xfrm>
          <a:off x="0" y="0"/>
          <a:ext cx="0" cy="0"/>
          <a:chOff x="0" y="0"/>
          <a:chExt cx="0" cy="0"/>
        </a:xfrm>
      </p:grpSpPr>
      <p:sp>
        <p:nvSpPr>
          <p:cNvPr id="1324" name="Google Shape;1324;g11b6eeac3f9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1b6eeac3f9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3" name="Shape 1323"/>
        <p:cNvGrpSpPr/>
        <p:nvPr/>
      </p:nvGrpSpPr>
      <p:grpSpPr>
        <a:xfrm>
          <a:off x="0" y="0"/>
          <a:ext cx="0" cy="0"/>
          <a:chOff x="0" y="0"/>
          <a:chExt cx="0" cy="0"/>
        </a:xfrm>
      </p:grpSpPr>
      <p:sp>
        <p:nvSpPr>
          <p:cNvPr id="1324" name="Google Shape;1324;g11b6eeac3f9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1b6eeac3f9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3" name="Shape 1323"/>
        <p:cNvGrpSpPr/>
        <p:nvPr/>
      </p:nvGrpSpPr>
      <p:grpSpPr>
        <a:xfrm>
          <a:off x="0" y="0"/>
          <a:ext cx="0" cy="0"/>
          <a:chOff x="0" y="0"/>
          <a:chExt cx="0" cy="0"/>
        </a:xfrm>
      </p:grpSpPr>
      <p:sp>
        <p:nvSpPr>
          <p:cNvPr id="1324" name="Google Shape;1324;g11b6eeac3f9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1b6eeac3f9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6" name="Shape 1276"/>
        <p:cNvGrpSpPr/>
        <p:nvPr/>
      </p:nvGrpSpPr>
      <p:grpSpPr>
        <a:xfrm>
          <a:off x="0" y="0"/>
          <a:ext cx="0" cy="0"/>
          <a:chOff x="0" y="0"/>
          <a:chExt cx="0" cy="0"/>
        </a:xfrm>
      </p:grpSpPr>
      <p:sp>
        <p:nvSpPr>
          <p:cNvPr id="1277" name="Google Shape;1277;g11b6eeac3f9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11b6eeac3f9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3" name="Shape 1323"/>
        <p:cNvGrpSpPr/>
        <p:nvPr/>
      </p:nvGrpSpPr>
      <p:grpSpPr>
        <a:xfrm>
          <a:off x="0" y="0"/>
          <a:ext cx="0" cy="0"/>
          <a:chOff x="0" y="0"/>
          <a:chExt cx="0" cy="0"/>
        </a:xfrm>
      </p:grpSpPr>
      <p:sp>
        <p:nvSpPr>
          <p:cNvPr id="1324" name="Google Shape;1324;g11b6eeac3f9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1b6eeac3f9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6" name="Shape 1276"/>
        <p:cNvGrpSpPr/>
        <p:nvPr/>
      </p:nvGrpSpPr>
      <p:grpSpPr>
        <a:xfrm>
          <a:off x="0" y="0"/>
          <a:ext cx="0" cy="0"/>
          <a:chOff x="0" y="0"/>
          <a:chExt cx="0" cy="0"/>
        </a:xfrm>
      </p:grpSpPr>
      <p:sp>
        <p:nvSpPr>
          <p:cNvPr id="1277" name="Google Shape;1277;g11b6eeac3f9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11b6eeac3f9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a:off x="-11100" y="543250"/>
            <a:ext cx="9166200" cy="4647300"/>
          </a:xfrm>
          <a:prstGeom prst="round2SameRect">
            <a:avLst>
              <a:gd name="adj1" fmla="val 7482"/>
              <a:gd name="adj2" fmla="val 0"/>
            </a:avLst>
          </a:prstGeom>
          <a:gradFill>
            <a:gsLst>
              <a:gs pos="0">
                <a:srgbClr val="FFFFFF"/>
              </a:gs>
              <a:gs pos="100000">
                <a:srgbClr val="9FA2D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7092875" y="808800"/>
            <a:ext cx="1855500" cy="2677500"/>
          </a:xfrm>
          <a:prstGeom prst="round2SameRect">
            <a:avLst>
              <a:gd name="adj1" fmla="val 16667"/>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1708800" y="2389850"/>
            <a:ext cx="13567925" cy="2800631"/>
          </a:xfrm>
          <a:custGeom>
            <a:avLst/>
            <a:gdLst/>
            <a:ahLst/>
            <a:cxnLst/>
            <a:rect l="l" t="t" r="r" b="b"/>
            <a:pathLst>
              <a:path w="151280" h="56607" extrusionOk="0">
                <a:moveTo>
                  <a:pt x="127271" y="1"/>
                </a:moveTo>
                <a:cubicBezTo>
                  <a:pt x="125127" y="1"/>
                  <a:pt x="122955" y="198"/>
                  <a:pt x="120762" y="618"/>
                </a:cubicBezTo>
                <a:cubicBezTo>
                  <a:pt x="104136" y="3840"/>
                  <a:pt x="93528" y="18825"/>
                  <a:pt x="79424" y="26788"/>
                </a:cubicBezTo>
                <a:cubicBezTo>
                  <a:pt x="76161" y="28632"/>
                  <a:pt x="71835" y="29257"/>
                  <a:pt x="67398" y="29257"/>
                </a:cubicBezTo>
                <a:cubicBezTo>
                  <a:pt x="62617" y="29257"/>
                  <a:pt x="57708" y="28531"/>
                  <a:pt x="53861" y="27822"/>
                </a:cubicBezTo>
                <a:cubicBezTo>
                  <a:pt x="48212" y="26760"/>
                  <a:pt x="42866" y="25261"/>
                  <a:pt x="37285" y="25261"/>
                </a:cubicBezTo>
                <a:cubicBezTo>
                  <a:pt x="35358" y="25261"/>
                  <a:pt x="33403" y="25440"/>
                  <a:pt x="31399" y="25877"/>
                </a:cubicBezTo>
                <a:cubicBezTo>
                  <a:pt x="20912" y="28187"/>
                  <a:pt x="12797" y="35117"/>
                  <a:pt x="6900" y="43658"/>
                </a:cubicBezTo>
                <a:cubicBezTo>
                  <a:pt x="4134" y="47731"/>
                  <a:pt x="1824" y="52138"/>
                  <a:pt x="0" y="56606"/>
                </a:cubicBezTo>
                <a:lnTo>
                  <a:pt x="151279" y="56606"/>
                </a:lnTo>
                <a:lnTo>
                  <a:pt x="151279" y="7730"/>
                </a:lnTo>
                <a:cubicBezTo>
                  <a:pt x="143964" y="3137"/>
                  <a:pt x="135831" y="1"/>
                  <a:pt x="127271" y="1"/>
                </a:cubicBezTo>
                <a:close/>
              </a:path>
            </a:pathLst>
          </a:custGeom>
          <a:gradFill>
            <a:gsLst>
              <a:gs pos="0">
                <a:srgbClr val="3B356D"/>
              </a:gs>
              <a:gs pos="100000">
                <a:srgbClr val="0C0B1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715100" y="1115750"/>
            <a:ext cx="5838600" cy="21804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chemeClr val="accent1"/>
              </a:buClr>
              <a:buSzPts val="6500"/>
              <a:buFont typeface="Poppins" panose="00000500000000000000"/>
              <a:buNone/>
              <a:defRPr sz="6500" b="1">
                <a:solidFill>
                  <a:schemeClr val="accent1"/>
                </a:solidFill>
                <a:latin typeface="Poppins" panose="00000500000000000000"/>
                <a:ea typeface="Poppins" panose="00000500000000000000"/>
                <a:cs typeface="Poppins" panose="00000500000000000000"/>
                <a:sym typeface="Poppins" panose="00000500000000000000"/>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3" name="Google Shape;13;p2"/>
          <p:cNvSpPr/>
          <p:nvPr/>
        </p:nvSpPr>
        <p:spPr>
          <a:xfrm>
            <a:off x="4180625" y="74650"/>
            <a:ext cx="600600" cy="4686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 name="Google Shape;14;p2"/>
          <p:cNvGrpSpPr/>
          <p:nvPr/>
        </p:nvGrpSpPr>
        <p:grpSpPr>
          <a:xfrm>
            <a:off x="4380308" y="177933"/>
            <a:ext cx="201427" cy="210169"/>
            <a:chOff x="5143693" y="188357"/>
            <a:chExt cx="153843" cy="160520"/>
          </a:xfrm>
        </p:grpSpPr>
        <p:sp>
          <p:nvSpPr>
            <p:cNvPr id="15" name="Google Shape;15;p2"/>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 name="Google Shape;17;p2"/>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 name="Google Shape;18;p2"/>
          <p:cNvGrpSpPr/>
          <p:nvPr/>
        </p:nvGrpSpPr>
        <p:grpSpPr>
          <a:xfrm>
            <a:off x="3643773" y="202655"/>
            <a:ext cx="236409" cy="169294"/>
            <a:chOff x="3740546" y="215105"/>
            <a:chExt cx="180561" cy="129301"/>
          </a:xfrm>
        </p:grpSpPr>
        <p:sp>
          <p:nvSpPr>
            <p:cNvPr id="19" name="Google Shape;19;p2"/>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 name="Google Shape;22;p2"/>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 name="Google Shape;24;p2"/>
          <p:cNvGrpSpPr/>
          <p:nvPr/>
        </p:nvGrpSpPr>
        <p:grpSpPr>
          <a:xfrm>
            <a:off x="8192365" y="205607"/>
            <a:ext cx="236420" cy="186272"/>
            <a:chOff x="8118277" y="187250"/>
            <a:chExt cx="268293" cy="211384"/>
          </a:xfrm>
        </p:grpSpPr>
        <p:sp>
          <p:nvSpPr>
            <p:cNvPr id="25" name="Google Shape;25;p2"/>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 name="Google Shape;28;p2"/>
          <p:cNvGrpSpPr/>
          <p:nvPr/>
        </p:nvGrpSpPr>
        <p:grpSpPr>
          <a:xfrm>
            <a:off x="715106" y="172001"/>
            <a:ext cx="230574" cy="230597"/>
            <a:chOff x="1869495" y="230908"/>
            <a:chExt cx="117892" cy="117892"/>
          </a:xfrm>
        </p:grpSpPr>
        <p:sp>
          <p:nvSpPr>
            <p:cNvPr id="29" name="Google Shape;29;p2"/>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 name="Google Shape;31;p2"/>
          <p:cNvSpPr txBox="1"/>
          <p:nvPr>
            <p:ph type="subTitle" idx="1"/>
          </p:nvPr>
        </p:nvSpPr>
        <p:spPr>
          <a:xfrm>
            <a:off x="1119875" y="3968775"/>
            <a:ext cx="4523100" cy="4095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800">
                <a:solidFill>
                  <a:schemeClr val="dk1"/>
                </a:solidFill>
                <a:latin typeface="Mulish Medium"/>
                <a:ea typeface="Mulish Medium"/>
                <a:cs typeface="Mulish Medium"/>
                <a:sym typeface="Mulish Medium"/>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338" name="Shape 338"/>
        <p:cNvGrpSpPr/>
        <p:nvPr/>
      </p:nvGrpSpPr>
      <p:grpSpPr>
        <a:xfrm>
          <a:off x="0" y="0"/>
          <a:ext cx="0" cy="0"/>
          <a:chOff x="0" y="0"/>
          <a:chExt cx="0" cy="0"/>
        </a:xfrm>
      </p:grpSpPr>
      <p:sp>
        <p:nvSpPr>
          <p:cNvPr id="339" name="Google Shape;339;p11"/>
          <p:cNvSpPr txBox="1"/>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40" name="Google Shape;340;p11"/>
          <p:cNvSpPr txBox="1"/>
          <p:nvPr>
            <p:ph type="subTitle" idx="1"/>
          </p:nvPr>
        </p:nvSpPr>
        <p:spPr>
          <a:xfrm>
            <a:off x="1284000" y="3289250"/>
            <a:ext cx="65760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341" name="Google Shape;341;p11"/>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1"/>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1"/>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4" name="Google Shape;344;p11"/>
          <p:cNvGrpSpPr/>
          <p:nvPr/>
        </p:nvGrpSpPr>
        <p:grpSpPr>
          <a:xfrm>
            <a:off x="4380308" y="177933"/>
            <a:ext cx="201427" cy="210169"/>
            <a:chOff x="5143693" y="188357"/>
            <a:chExt cx="153843" cy="160520"/>
          </a:xfrm>
        </p:grpSpPr>
        <p:sp>
          <p:nvSpPr>
            <p:cNvPr id="345" name="Google Shape;345;p11"/>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11"/>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7" name="Google Shape;347;p11"/>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8" name="Google Shape;348;p11"/>
          <p:cNvGrpSpPr/>
          <p:nvPr/>
        </p:nvGrpSpPr>
        <p:grpSpPr>
          <a:xfrm>
            <a:off x="3643773" y="202655"/>
            <a:ext cx="236409" cy="169294"/>
            <a:chOff x="3740546" y="215105"/>
            <a:chExt cx="180561" cy="129301"/>
          </a:xfrm>
        </p:grpSpPr>
        <p:sp>
          <p:nvSpPr>
            <p:cNvPr id="349" name="Google Shape;349;p11"/>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11"/>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11"/>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2" name="Google Shape;352;p11"/>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11"/>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4" name="Google Shape;354;p11"/>
          <p:cNvGrpSpPr/>
          <p:nvPr/>
        </p:nvGrpSpPr>
        <p:grpSpPr>
          <a:xfrm>
            <a:off x="8192365" y="205607"/>
            <a:ext cx="236420" cy="186272"/>
            <a:chOff x="8118277" y="187250"/>
            <a:chExt cx="268293" cy="211384"/>
          </a:xfrm>
        </p:grpSpPr>
        <p:sp>
          <p:nvSpPr>
            <p:cNvPr id="355" name="Google Shape;355;p11"/>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11"/>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11"/>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8" name="Google Shape;358;p11"/>
          <p:cNvGrpSpPr/>
          <p:nvPr/>
        </p:nvGrpSpPr>
        <p:grpSpPr>
          <a:xfrm>
            <a:off x="715106" y="172001"/>
            <a:ext cx="230574" cy="230597"/>
            <a:chOff x="1869495" y="230908"/>
            <a:chExt cx="117892" cy="117892"/>
          </a:xfrm>
        </p:grpSpPr>
        <p:sp>
          <p:nvSpPr>
            <p:cNvPr id="359" name="Google Shape;359;p11"/>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11"/>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1" name="Google Shape;361;p11"/>
          <p:cNvGrpSpPr/>
          <p:nvPr/>
        </p:nvGrpSpPr>
        <p:grpSpPr>
          <a:xfrm>
            <a:off x="715090" y="4722881"/>
            <a:ext cx="2227501" cy="308121"/>
            <a:chOff x="715090" y="4752256"/>
            <a:chExt cx="2227501" cy="308121"/>
          </a:xfrm>
        </p:grpSpPr>
        <p:sp>
          <p:nvSpPr>
            <p:cNvPr id="362" name="Google Shape;362;p11"/>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11"/>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11"/>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11"/>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11"/>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11"/>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8" name="Google Shape;368;p11"/>
            <p:cNvGrpSpPr/>
            <p:nvPr/>
          </p:nvGrpSpPr>
          <p:grpSpPr>
            <a:xfrm>
              <a:off x="2255186" y="4862963"/>
              <a:ext cx="97814" cy="86736"/>
              <a:chOff x="2255186" y="4862963"/>
              <a:chExt cx="97814" cy="86736"/>
            </a:xfrm>
          </p:grpSpPr>
          <p:sp>
            <p:nvSpPr>
              <p:cNvPr id="369" name="Google Shape;369;p11"/>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70" name="Google Shape;370;p11"/>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371" name="Google Shape;371;p11"/>
            <p:cNvGrpSpPr/>
            <p:nvPr/>
          </p:nvGrpSpPr>
          <p:grpSpPr>
            <a:xfrm>
              <a:off x="1767461" y="4862963"/>
              <a:ext cx="122764" cy="86736"/>
              <a:chOff x="1779936" y="4862963"/>
              <a:chExt cx="122764" cy="86736"/>
            </a:xfrm>
          </p:grpSpPr>
          <p:grpSp>
            <p:nvGrpSpPr>
              <p:cNvPr id="372" name="Google Shape;372;p11"/>
              <p:cNvGrpSpPr/>
              <p:nvPr/>
            </p:nvGrpSpPr>
            <p:grpSpPr>
              <a:xfrm>
                <a:off x="1779936" y="4862963"/>
                <a:ext cx="97814" cy="86736"/>
                <a:chOff x="2255186" y="4862963"/>
                <a:chExt cx="97814" cy="86736"/>
              </a:xfrm>
            </p:grpSpPr>
            <p:sp>
              <p:nvSpPr>
                <p:cNvPr id="373" name="Google Shape;373;p11"/>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74" name="Google Shape;374;p11"/>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375" name="Google Shape;375;p11"/>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376" name="Google Shape;376;p11"/>
            <p:cNvGrpSpPr/>
            <p:nvPr/>
          </p:nvGrpSpPr>
          <p:grpSpPr>
            <a:xfrm rot="10800000">
              <a:off x="1308161" y="4862963"/>
              <a:ext cx="97814" cy="86736"/>
              <a:chOff x="2255186" y="4862963"/>
              <a:chExt cx="97814" cy="86736"/>
            </a:xfrm>
          </p:grpSpPr>
          <p:sp>
            <p:nvSpPr>
              <p:cNvPr id="377" name="Google Shape;377;p11"/>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78" name="Google Shape;378;p11"/>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379" name="Google Shape;379;p11"/>
            <p:cNvGrpSpPr/>
            <p:nvPr/>
          </p:nvGrpSpPr>
          <p:grpSpPr>
            <a:xfrm>
              <a:off x="810563" y="4862963"/>
              <a:ext cx="145800" cy="84300"/>
              <a:chOff x="786588" y="4862963"/>
              <a:chExt cx="145800" cy="84300"/>
            </a:xfrm>
          </p:grpSpPr>
          <p:sp>
            <p:nvSpPr>
              <p:cNvPr id="380" name="Google Shape;380;p11"/>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11"/>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2" name="Google Shape;382;p11"/>
            <p:cNvGrpSpPr/>
            <p:nvPr/>
          </p:nvGrpSpPr>
          <p:grpSpPr>
            <a:xfrm rot="10800000">
              <a:off x="2703113" y="4865400"/>
              <a:ext cx="145800" cy="84300"/>
              <a:chOff x="786588" y="4862963"/>
              <a:chExt cx="145800" cy="84300"/>
            </a:xfrm>
          </p:grpSpPr>
          <p:sp>
            <p:nvSpPr>
              <p:cNvPr id="383" name="Google Shape;383;p11"/>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1"/>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85" name="Google Shape;385;p11"/>
          <p:cNvGrpSpPr/>
          <p:nvPr/>
        </p:nvGrpSpPr>
        <p:grpSpPr>
          <a:xfrm>
            <a:off x="6844854" y="4668587"/>
            <a:ext cx="1584035" cy="416703"/>
            <a:chOff x="6844854" y="4668587"/>
            <a:chExt cx="1584035" cy="416703"/>
          </a:xfrm>
        </p:grpSpPr>
        <p:sp>
          <p:nvSpPr>
            <p:cNvPr id="386" name="Google Shape;386;p11"/>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7" name="Google Shape;387;p11"/>
            <p:cNvGrpSpPr/>
            <p:nvPr/>
          </p:nvGrpSpPr>
          <p:grpSpPr>
            <a:xfrm>
              <a:off x="8054048" y="4823050"/>
              <a:ext cx="138315" cy="107779"/>
              <a:chOff x="1900456" y="4780923"/>
              <a:chExt cx="138315" cy="107779"/>
            </a:xfrm>
          </p:grpSpPr>
          <p:sp>
            <p:nvSpPr>
              <p:cNvPr id="388" name="Google Shape;388;p11"/>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9" name="Google Shape;389;p11"/>
              <p:cNvGrpSpPr/>
              <p:nvPr/>
            </p:nvGrpSpPr>
            <p:grpSpPr>
              <a:xfrm>
                <a:off x="1900456" y="4825827"/>
                <a:ext cx="138315" cy="62875"/>
                <a:chOff x="1900456" y="4825827"/>
                <a:chExt cx="138315" cy="62875"/>
              </a:xfrm>
            </p:grpSpPr>
            <p:sp>
              <p:nvSpPr>
                <p:cNvPr id="390" name="Google Shape;390;p11"/>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11"/>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92" name="Google Shape;392;p11"/>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6"/>
        </a:solidFill>
        <a:effectLst/>
      </p:bgPr>
    </p:bg>
    <p:spTree>
      <p:nvGrpSpPr>
        <p:cNvPr id="393" name="Shape 3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394" name="Shape 394"/>
        <p:cNvGrpSpPr/>
        <p:nvPr/>
      </p:nvGrpSpPr>
      <p:grpSpPr>
        <a:xfrm>
          <a:off x="0" y="0"/>
          <a:ext cx="0" cy="0"/>
          <a:chOff x="0" y="0"/>
          <a:chExt cx="0" cy="0"/>
        </a:xfrm>
      </p:grpSpPr>
      <p:sp>
        <p:nvSpPr>
          <p:cNvPr id="395" name="Google Shape;395;p13"/>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13"/>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13"/>
          <p:cNvSpPr txBox="1"/>
          <p:nvPr>
            <p:ph type="title"/>
          </p:nvPr>
        </p:nvSpPr>
        <p:spPr>
          <a:xfrm>
            <a:off x="720000" y="535000"/>
            <a:ext cx="6851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8" name="Google Shape;398;p13"/>
          <p:cNvSpPr txBox="1"/>
          <p:nvPr>
            <p:ph type="title" idx="2" hasCustomPrompt="1"/>
          </p:nvPr>
        </p:nvSpPr>
        <p:spPr>
          <a:xfrm>
            <a:off x="715100" y="1279200"/>
            <a:ext cx="841200" cy="33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99" name="Google Shape;399;p13"/>
          <p:cNvSpPr txBox="1"/>
          <p:nvPr>
            <p:ph type="subTitle" idx="1"/>
          </p:nvPr>
        </p:nvSpPr>
        <p:spPr>
          <a:xfrm>
            <a:off x="715100" y="2182886"/>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00" name="Google Shape;400;p13"/>
          <p:cNvSpPr txBox="1"/>
          <p:nvPr>
            <p:ph type="title" idx="3" hasCustomPrompt="1"/>
          </p:nvPr>
        </p:nvSpPr>
        <p:spPr>
          <a:xfrm>
            <a:off x="3407013" y="1253075"/>
            <a:ext cx="836700" cy="33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1" name="Google Shape;401;p13"/>
          <p:cNvSpPr txBox="1"/>
          <p:nvPr>
            <p:ph type="subTitle" idx="4"/>
          </p:nvPr>
        </p:nvSpPr>
        <p:spPr>
          <a:xfrm>
            <a:off x="3403800" y="2182886"/>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02" name="Google Shape;402;p13"/>
          <p:cNvSpPr txBox="1"/>
          <p:nvPr>
            <p:ph type="title" idx="5" hasCustomPrompt="1"/>
          </p:nvPr>
        </p:nvSpPr>
        <p:spPr>
          <a:xfrm>
            <a:off x="6094037" y="1279200"/>
            <a:ext cx="836700" cy="33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3" name="Google Shape;403;p13"/>
          <p:cNvSpPr txBox="1"/>
          <p:nvPr>
            <p:ph type="subTitle" idx="6"/>
          </p:nvPr>
        </p:nvSpPr>
        <p:spPr>
          <a:xfrm>
            <a:off x="6094037" y="2182886"/>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04" name="Google Shape;404;p13"/>
          <p:cNvSpPr txBox="1"/>
          <p:nvPr>
            <p:ph type="subTitle" idx="7"/>
          </p:nvPr>
        </p:nvSpPr>
        <p:spPr>
          <a:xfrm>
            <a:off x="715100" y="1732638"/>
            <a:ext cx="2336400" cy="44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05" name="Google Shape;405;p13"/>
          <p:cNvSpPr txBox="1"/>
          <p:nvPr>
            <p:ph type="subTitle" idx="8"/>
          </p:nvPr>
        </p:nvSpPr>
        <p:spPr>
          <a:xfrm>
            <a:off x="3403800" y="1732638"/>
            <a:ext cx="2336400" cy="44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06" name="Google Shape;406;p13"/>
          <p:cNvSpPr txBox="1"/>
          <p:nvPr>
            <p:ph type="subTitle" idx="9"/>
          </p:nvPr>
        </p:nvSpPr>
        <p:spPr>
          <a:xfrm>
            <a:off x="6094037" y="1732638"/>
            <a:ext cx="2336400" cy="44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07" name="Google Shape;407;p13"/>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8" name="Google Shape;408;p13"/>
          <p:cNvGrpSpPr/>
          <p:nvPr/>
        </p:nvGrpSpPr>
        <p:grpSpPr>
          <a:xfrm>
            <a:off x="4380308" y="177933"/>
            <a:ext cx="201427" cy="210169"/>
            <a:chOff x="5143693" y="188357"/>
            <a:chExt cx="153843" cy="160520"/>
          </a:xfrm>
        </p:grpSpPr>
        <p:sp>
          <p:nvSpPr>
            <p:cNvPr id="409" name="Google Shape;409;p13"/>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13"/>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1" name="Google Shape;411;p13"/>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2" name="Google Shape;412;p13"/>
          <p:cNvGrpSpPr/>
          <p:nvPr/>
        </p:nvGrpSpPr>
        <p:grpSpPr>
          <a:xfrm>
            <a:off x="3643773" y="202655"/>
            <a:ext cx="236409" cy="169294"/>
            <a:chOff x="3740546" y="215105"/>
            <a:chExt cx="180561" cy="129301"/>
          </a:xfrm>
        </p:grpSpPr>
        <p:sp>
          <p:nvSpPr>
            <p:cNvPr id="413" name="Google Shape;413;p13"/>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13"/>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13"/>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6" name="Google Shape;416;p13"/>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13"/>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8" name="Google Shape;418;p13"/>
          <p:cNvGrpSpPr/>
          <p:nvPr/>
        </p:nvGrpSpPr>
        <p:grpSpPr>
          <a:xfrm>
            <a:off x="8192365" y="205607"/>
            <a:ext cx="236420" cy="186272"/>
            <a:chOff x="8118277" y="187250"/>
            <a:chExt cx="268293" cy="211384"/>
          </a:xfrm>
        </p:grpSpPr>
        <p:sp>
          <p:nvSpPr>
            <p:cNvPr id="419" name="Google Shape;419;p13"/>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13"/>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13"/>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2" name="Google Shape;422;p13"/>
          <p:cNvGrpSpPr/>
          <p:nvPr/>
        </p:nvGrpSpPr>
        <p:grpSpPr>
          <a:xfrm>
            <a:off x="715106" y="172001"/>
            <a:ext cx="230574" cy="230597"/>
            <a:chOff x="1869495" y="230908"/>
            <a:chExt cx="117892" cy="117892"/>
          </a:xfrm>
        </p:grpSpPr>
        <p:sp>
          <p:nvSpPr>
            <p:cNvPr id="423" name="Google Shape;423;p13"/>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13"/>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5" name="Google Shape;425;p13"/>
          <p:cNvGrpSpPr/>
          <p:nvPr/>
        </p:nvGrpSpPr>
        <p:grpSpPr>
          <a:xfrm>
            <a:off x="715090" y="4722881"/>
            <a:ext cx="2227501" cy="308121"/>
            <a:chOff x="715090" y="4752256"/>
            <a:chExt cx="2227501" cy="308121"/>
          </a:xfrm>
        </p:grpSpPr>
        <p:sp>
          <p:nvSpPr>
            <p:cNvPr id="426" name="Google Shape;426;p13"/>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13"/>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13"/>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13"/>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13"/>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13"/>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2" name="Google Shape;432;p13"/>
            <p:cNvGrpSpPr/>
            <p:nvPr/>
          </p:nvGrpSpPr>
          <p:grpSpPr>
            <a:xfrm>
              <a:off x="2255186" y="4862963"/>
              <a:ext cx="97814" cy="86736"/>
              <a:chOff x="2255186" y="4862963"/>
              <a:chExt cx="97814" cy="86736"/>
            </a:xfrm>
          </p:grpSpPr>
          <p:sp>
            <p:nvSpPr>
              <p:cNvPr id="433" name="Google Shape;433;p13"/>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34" name="Google Shape;434;p13"/>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435" name="Google Shape;435;p13"/>
            <p:cNvGrpSpPr/>
            <p:nvPr/>
          </p:nvGrpSpPr>
          <p:grpSpPr>
            <a:xfrm>
              <a:off x="1767461" y="4862963"/>
              <a:ext cx="122764" cy="86736"/>
              <a:chOff x="1779936" y="4862963"/>
              <a:chExt cx="122764" cy="86736"/>
            </a:xfrm>
          </p:grpSpPr>
          <p:grpSp>
            <p:nvGrpSpPr>
              <p:cNvPr id="436" name="Google Shape;436;p13"/>
              <p:cNvGrpSpPr/>
              <p:nvPr/>
            </p:nvGrpSpPr>
            <p:grpSpPr>
              <a:xfrm>
                <a:off x="1779936" y="4862963"/>
                <a:ext cx="97814" cy="86736"/>
                <a:chOff x="2255186" y="4862963"/>
                <a:chExt cx="97814" cy="86736"/>
              </a:xfrm>
            </p:grpSpPr>
            <p:sp>
              <p:nvSpPr>
                <p:cNvPr id="437" name="Google Shape;437;p13"/>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38" name="Google Shape;438;p13"/>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439" name="Google Shape;439;p13"/>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440" name="Google Shape;440;p13"/>
            <p:cNvGrpSpPr/>
            <p:nvPr/>
          </p:nvGrpSpPr>
          <p:grpSpPr>
            <a:xfrm rot="10800000">
              <a:off x="1308161" y="4862963"/>
              <a:ext cx="97814" cy="86736"/>
              <a:chOff x="2255186" y="4862963"/>
              <a:chExt cx="97814" cy="86736"/>
            </a:xfrm>
          </p:grpSpPr>
          <p:sp>
            <p:nvSpPr>
              <p:cNvPr id="441" name="Google Shape;441;p13"/>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42" name="Google Shape;442;p13"/>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443" name="Google Shape;443;p13"/>
            <p:cNvGrpSpPr/>
            <p:nvPr/>
          </p:nvGrpSpPr>
          <p:grpSpPr>
            <a:xfrm>
              <a:off x="810563" y="4862963"/>
              <a:ext cx="145800" cy="84300"/>
              <a:chOff x="786588" y="4862963"/>
              <a:chExt cx="145800" cy="84300"/>
            </a:xfrm>
          </p:grpSpPr>
          <p:sp>
            <p:nvSpPr>
              <p:cNvPr id="444" name="Google Shape;444;p13"/>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13"/>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6" name="Google Shape;446;p13"/>
            <p:cNvGrpSpPr/>
            <p:nvPr/>
          </p:nvGrpSpPr>
          <p:grpSpPr>
            <a:xfrm rot="10800000">
              <a:off x="2703113" y="4865400"/>
              <a:ext cx="145800" cy="84300"/>
              <a:chOff x="786588" y="4862963"/>
              <a:chExt cx="145800" cy="84300"/>
            </a:xfrm>
          </p:grpSpPr>
          <p:sp>
            <p:nvSpPr>
              <p:cNvPr id="447" name="Google Shape;447;p13"/>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13"/>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49" name="Google Shape;449;p13"/>
          <p:cNvSpPr txBox="1"/>
          <p:nvPr>
            <p:ph type="title" idx="13" hasCustomPrompt="1"/>
          </p:nvPr>
        </p:nvSpPr>
        <p:spPr>
          <a:xfrm>
            <a:off x="715100" y="3001063"/>
            <a:ext cx="841200" cy="33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0" name="Google Shape;450;p13"/>
          <p:cNvSpPr txBox="1"/>
          <p:nvPr>
            <p:ph type="subTitle" idx="14"/>
          </p:nvPr>
        </p:nvSpPr>
        <p:spPr>
          <a:xfrm>
            <a:off x="715100" y="3904748"/>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51" name="Google Shape;451;p13"/>
          <p:cNvSpPr txBox="1"/>
          <p:nvPr>
            <p:ph type="title" idx="15" hasCustomPrompt="1"/>
          </p:nvPr>
        </p:nvSpPr>
        <p:spPr>
          <a:xfrm>
            <a:off x="3403800" y="3001013"/>
            <a:ext cx="836700" cy="33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2" name="Google Shape;452;p13"/>
          <p:cNvSpPr txBox="1"/>
          <p:nvPr>
            <p:ph type="subTitle" idx="16"/>
          </p:nvPr>
        </p:nvSpPr>
        <p:spPr>
          <a:xfrm>
            <a:off x="3403800" y="3904748"/>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53" name="Google Shape;453;p13"/>
          <p:cNvSpPr txBox="1"/>
          <p:nvPr>
            <p:ph type="title" idx="17" hasCustomPrompt="1"/>
          </p:nvPr>
        </p:nvSpPr>
        <p:spPr>
          <a:xfrm>
            <a:off x="6094037" y="3001063"/>
            <a:ext cx="836700" cy="33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4" name="Google Shape;454;p13"/>
          <p:cNvSpPr txBox="1"/>
          <p:nvPr>
            <p:ph type="subTitle" idx="18"/>
          </p:nvPr>
        </p:nvSpPr>
        <p:spPr>
          <a:xfrm>
            <a:off x="6094037" y="3904748"/>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55" name="Google Shape;455;p13"/>
          <p:cNvSpPr txBox="1"/>
          <p:nvPr>
            <p:ph type="subTitle" idx="19"/>
          </p:nvPr>
        </p:nvSpPr>
        <p:spPr>
          <a:xfrm>
            <a:off x="715100" y="3454500"/>
            <a:ext cx="2336400" cy="44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56" name="Google Shape;456;p13"/>
          <p:cNvSpPr txBox="1"/>
          <p:nvPr>
            <p:ph type="subTitle" idx="20"/>
          </p:nvPr>
        </p:nvSpPr>
        <p:spPr>
          <a:xfrm>
            <a:off x="3403800" y="3454500"/>
            <a:ext cx="2336400" cy="44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57" name="Google Shape;457;p13"/>
          <p:cNvSpPr txBox="1"/>
          <p:nvPr>
            <p:ph type="subTitle" idx="21"/>
          </p:nvPr>
        </p:nvSpPr>
        <p:spPr>
          <a:xfrm>
            <a:off x="6094037" y="3454500"/>
            <a:ext cx="2336400" cy="44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grpSp>
        <p:nvGrpSpPr>
          <p:cNvPr id="458" name="Google Shape;458;p13"/>
          <p:cNvGrpSpPr/>
          <p:nvPr/>
        </p:nvGrpSpPr>
        <p:grpSpPr>
          <a:xfrm>
            <a:off x="6844854" y="4668587"/>
            <a:ext cx="1584035" cy="416703"/>
            <a:chOff x="6844854" y="4668587"/>
            <a:chExt cx="1584035" cy="416703"/>
          </a:xfrm>
        </p:grpSpPr>
        <p:sp>
          <p:nvSpPr>
            <p:cNvPr id="459" name="Google Shape;459;p13"/>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0" name="Google Shape;460;p13"/>
            <p:cNvGrpSpPr/>
            <p:nvPr/>
          </p:nvGrpSpPr>
          <p:grpSpPr>
            <a:xfrm>
              <a:off x="8054048" y="4823050"/>
              <a:ext cx="138315" cy="107779"/>
              <a:chOff x="1900456" y="4780923"/>
              <a:chExt cx="138315" cy="107779"/>
            </a:xfrm>
          </p:grpSpPr>
          <p:sp>
            <p:nvSpPr>
              <p:cNvPr id="461" name="Google Shape;461;p13"/>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2" name="Google Shape;462;p13"/>
              <p:cNvGrpSpPr/>
              <p:nvPr/>
            </p:nvGrpSpPr>
            <p:grpSpPr>
              <a:xfrm>
                <a:off x="1900456" y="4825827"/>
                <a:ext cx="138315" cy="62875"/>
                <a:chOff x="1900456" y="4825827"/>
                <a:chExt cx="138315" cy="62875"/>
              </a:xfrm>
            </p:grpSpPr>
            <p:sp>
              <p:nvSpPr>
                <p:cNvPr id="463" name="Google Shape;463;p13"/>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13"/>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65" name="Google Shape;465;p13"/>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2">
    <p:spTree>
      <p:nvGrpSpPr>
        <p:cNvPr id="466" name="Shape 466"/>
        <p:cNvGrpSpPr/>
        <p:nvPr/>
      </p:nvGrpSpPr>
      <p:grpSpPr>
        <a:xfrm>
          <a:off x="0" y="0"/>
          <a:ext cx="0" cy="0"/>
          <a:chOff x="0" y="0"/>
          <a:chExt cx="0" cy="0"/>
        </a:xfrm>
      </p:grpSpPr>
      <p:sp>
        <p:nvSpPr>
          <p:cNvPr id="467" name="Google Shape;467;p14"/>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14"/>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14"/>
          <p:cNvSpPr txBox="1"/>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0" name="Google Shape;470;p14"/>
          <p:cNvSpPr txBox="1"/>
          <p:nvPr>
            <p:ph type="subTitle" idx="1"/>
          </p:nvPr>
        </p:nvSpPr>
        <p:spPr>
          <a:xfrm>
            <a:off x="796200" y="2182873"/>
            <a:ext cx="23364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71" name="Google Shape;471;p14"/>
          <p:cNvSpPr txBox="1"/>
          <p:nvPr>
            <p:ph type="subTitle" idx="2"/>
          </p:nvPr>
        </p:nvSpPr>
        <p:spPr>
          <a:xfrm>
            <a:off x="3403800" y="2182873"/>
            <a:ext cx="23364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72" name="Google Shape;472;p14"/>
          <p:cNvSpPr txBox="1"/>
          <p:nvPr>
            <p:ph type="subTitle" idx="3"/>
          </p:nvPr>
        </p:nvSpPr>
        <p:spPr>
          <a:xfrm>
            <a:off x="6011400" y="2182872"/>
            <a:ext cx="23364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73" name="Google Shape;473;p14"/>
          <p:cNvSpPr txBox="1"/>
          <p:nvPr>
            <p:ph type="subTitle" idx="4"/>
          </p:nvPr>
        </p:nvSpPr>
        <p:spPr>
          <a:xfrm>
            <a:off x="796200" y="3970125"/>
            <a:ext cx="2336400" cy="577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74" name="Google Shape;474;p14"/>
          <p:cNvSpPr txBox="1"/>
          <p:nvPr>
            <p:ph type="subTitle" idx="5"/>
          </p:nvPr>
        </p:nvSpPr>
        <p:spPr>
          <a:xfrm>
            <a:off x="3403800" y="3970125"/>
            <a:ext cx="2336400" cy="577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75" name="Google Shape;475;p14"/>
          <p:cNvSpPr txBox="1"/>
          <p:nvPr>
            <p:ph type="subTitle" idx="6"/>
          </p:nvPr>
        </p:nvSpPr>
        <p:spPr>
          <a:xfrm>
            <a:off x="6011400" y="3970086"/>
            <a:ext cx="2336400" cy="577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76" name="Google Shape;476;p14"/>
          <p:cNvSpPr txBox="1"/>
          <p:nvPr>
            <p:ph type="subTitle" idx="7"/>
          </p:nvPr>
        </p:nvSpPr>
        <p:spPr>
          <a:xfrm>
            <a:off x="791300" y="1515600"/>
            <a:ext cx="2336400" cy="572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77" name="Google Shape;477;p14"/>
          <p:cNvSpPr txBox="1"/>
          <p:nvPr>
            <p:ph type="subTitle" idx="8"/>
          </p:nvPr>
        </p:nvSpPr>
        <p:spPr>
          <a:xfrm>
            <a:off x="3403800" y="1515600"/>
            <a:ext cx="2336400" cy="572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78" name="Google Shape;478;p14"/>
          <p:cNvSpPr txBox="1"/>
          <p:nvPr>
            <p:ph type="subTitle" idx="9"/>
          </p:nvPr>
        </p:nvSpPr>
        <p:spPr>
          <a:xfrm>
            <a:off x="6016300" y="1515600"/>
            <a:ext cx="2336400" cy="572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79" name="Google Shape;479;p14"/>
          <p:cNvSpPr txBox="1"/>
          <p:nvPr>
            <p:ph type="subTitle" idx="13"/>
          </p:nvPr>
        </p:nvSpPr>
        <p:spPr>
          <a:xfrm>
            <a:off x="791300" y="3304050"/>
            <a:ext cx="2336400" cy="577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80" name="Google Shape;480;p14"/>
          <p:cNvSpPr txBox="1"/>
          <p:nvPr>
            <p:ph type="subTitle" idx="14"/>
          </p:nvPr>
        </p:nvSpPr>
        <p:spPr>
          <a:xfrm>
            <a:off x="3403650" y="3304050"/>
            <a:ext cx="2336400" cy="577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81" name="Google Shape;481;p14"/>
          <p:cNvSpPr txBox="1"/>
          <p:nvPr>
            <p:ph type="subTitle" idx="15"/>
          </p:nvPr>
        </p:nvSpPr>
        <p:spPr>
          <a:xfrm>
            <a:off x="6011400" y="3304000"/>
            <a:ext cx="2336400" cy="577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82" name="Google Shape;482;p14"/>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83" name="Google Shape;483;p14"/>
          <p:cNvGrpSpPr/>
          <p:nvPr/>
        </p:nvGrpSpPr>
        <p:grpSpPr>
          <a:xfrm>
            <a:off x="4380308" y="177933"/>
            <a:ext cx="201427" cy="210169"/>
            <a:chOff x="5143693" y="188357"/>
            <a:chExt cx="153843" cy="160520"/>
          </a:xfrm>
        </p:grpSpPr>
        <p:sp>
          <p:nvSpPr>
            <p:cNvPr id="484" name="Google Shape;484;p14"/>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14"/>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86" name="Google Shape;486;p14"/>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87" name="Google Shape;487;p14"/>
          <p:cNvGrpSpPr/>
          <p:nvPr/>
        </p:nvGrpSpPr>
        <p:grpSpPr>
          <a:xfrm>
            <a:off x="3643773" y="202655"/>
            <a:ext cx="236409" cy="169294"/>
            <a:chOff x="3740546" y="215105"/>
            <a:chExt cx="180561" cy="129301"/>
          </a:xfrm>
        </p:grpSpPr>
        <p:sp>
          <p:nvSpPr>
            <p:cNvPr id="488" name="Google Shape;488;p14"/>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14"/>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14"/>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1" name="Google Shape;491;p14"/>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14"/>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3" name="Google Shape;493;p14"/>
          <p:cNvGrpSpPr/>
          <p:nvPr/>
        </p:nvGrpSpPr>
        <p:grpSpPr>
          <a:xfrm>
            <a:off x="8192365" y="205607"/>
            <a:ext cx="236420" cy="186272"/>
            <a:chOff x="8118277" y="187250"/>
            <a:chExt cx="268293" cy="211384"/>
          </a:xfrm>
        </p:grpSpPr>
        <p:sp>
          <p:nvSpPr>
            <p:cNvPr id="494" name="Google Shape;494;p14"/>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14"/>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14"/>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7" name="Google Shape;497;p14"/>
          <p:cNvGrpSpPr/>
          <p:nvPr/>
        </p:nvGrpSpPr>
        <p:grpSpPr>
          <a:xfrm>
            <a:off x="715106" y="172001"/>
            <a:ext cx="230574" cy="230597"/>
            <a:chOff x="1869495" y="230908"/>
            <a:chExt cx="117892" cy="117892"/>
          </a:xfrm>
        </p:grpSpPr>
        <p:sp>
          <p:nvSpPr>
            <p:cNvPr id="498" name="Google Shape;498;p14"/>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14"/>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0" name="Google Shape;500;p14"/>
          <p:cNvGrpSpPr/>
          <p:nvPr/>
        </p:nvGrpSpPr>
        <p:grpSpPr>
          <a:xfrm>
            <a:off x="715090" y="4722881"/>
            <a:ext cx="2227501" cy="308121"/>
            <a:chOff x="715090" y="4752256"/>
            <a:chExt cx="2227501" cy="308121"/>
          </a:xfrm>
        </p:grpSpPr>
        <p:sp>
          <p:nvSpPr>
            <p:cNvPr id="501" name="Google Shape;501;p14"/>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14"/>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14"/>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14"/>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14"/>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14"/>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7" name="Google Shape;507;p14"/>
            <p:cNvGrpSpPr/>
            <p:nvPr/>
          </p:nvGrpSpPr>
          <p:grpSpPr>
            <a:xfrm>
              <a:off x="2255186" y="4862963"/>
              <a:ext cx="97814" cy="86736"/>
              <a:chOff x="2255186" y="4862963"/>
              <a:chExt cx="97814" cy="86736"/>
            </a:xfrm>
          </p:grpSpPr>
          <p:sp>
            <p:nvSpPr>
              <p:cNvPr id="508" name="Google Shape;508;p14"/>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09" name="Google Shape;509;p14"/>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510" name="Google Shape;510;p14"/>
            <p:cNvGrpSpPr/>
            <p:nvPr/>
          </p:nvGrpSpPr>
          <p:grpSpPr>
            <a:xfrm>
              <a:off x="1767461" y="4862963"/>
              <a:ext cx="122764" cy="86736"/>
              <a:chOff x="1779936" y="4862963"/>
              <a:chExt cx="122764" cy="86736"/>
            </a:xfrm>
          </p:grpSpPr>
          <p:grpSp>
            <p:nvGrpSpPr>
              <p:cNvPr id="511" name="Google Shape;511;p14"/>
              <p:cNvGrpSpPr/>
              <p:nvPr/>
            </p:nvGrpSpPr>
            <p:grpSpPr>
              <a:xfrm>
                <a:off x="1779936" y="4862963"/>
                <a:ext cx="97814" cy="86736"/>
                <a:chOff x="2255186" y="4862963"/>
                <a:chExt cx="97814" cy="86736"/>
              </a:xfrm>
            </p:grpSpPr>
            <p:sp>
              <p:nvSpPr>
                <p:cNvPr id="512" name="Google Shape;512;p14"/>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13" name="Google Shape;513;p14"/>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514" name="Google Shape;514;p14"/>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515" name="Google Shape;515;p14"/>
            <p:cNvGrpSpPr/>
            <p:nvPr/>
          </p:nvGrpSpPr>
          <p:grpSpPr>
            <a:xfrm rot="10800000">
              <a:off x="1308161" y="4862963"/>
              <a:ext cx="97814" cy="86736"/>
              <a:chOff x="2255186" y="4862963"/>
              <a:chExt cx="97814" cy="86736"/>
            </a:xfrm>
          </p:grpSpPr>
          <p:sp>
            <p:nvSpPr>
              <p:cNvPr id="516" name="Google Shape;516;p14"/>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17" name="Google Shape;517;p14"/>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518" name="Google Shape;518;p14"/>
            <p:cNvGrpSpPr/>
            <p:nvPr/>
          </p:nvGrpSpPr>
          <p:grpSpPr>
            <a:xfrm>
              <a:off x="810563" y="4862963"/>
              <a:ext cx="145800" cy="84300"/>
              <a:chOff x="786588" y="4862963"/>
              <a:chExt cx="145800" cy="84300"/>
            </a:xfrm>
          </p:grpSpPr>
          <p:sp>
            <p:nvSpPr>
              <p:cNvPr id="519" name="Google Shape;519;p14"/>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14"/>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1" name="Google Shape;521;p14"/>
            <p:cNvGrpSpPr/>
            <p:nvPr/>
          </p:nvGrpSpPr>
          <p:grpSpPr>
            <a:xfrm rot="10800000">
              <a:off x="2703113" y="4865400"/>
              <a:ext cx="145800" cy="84300"/>
              <a:chOff x="786588" y="4862963"/>
              <a:chExt cx="145800" cy="84300"/>
            </a:xfrm>
          </p:grpSpPr>
          <p:sp>
            <p:nvSpPr>
              <p:cNvPr id="522" name="Google Shape;522;p14"/>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14"/>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24" name="Google Shape;524;p14"/>
          <p:cNvGrpSpPr/>
          <p:nvPr/>
        </p:nvGrpSpPr>
        <p:grpSpPr>
          <a:xfrm>
            <a:off x="6844854" y="4668587"/>
            <a:ext cx="1584035" cy="416703"/>
            <a:chOff x="6844854" y="4668587"/>
            <a:chExt cx="1584035" cy="416703"/>
          </a:xfrm>
        </p:grpSpPr>
        <p:sp>
          <p:nvSpPr>
            <p:cNvPr id="525" name="Google Shape;525;p14"/>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6" name="Google Shape;526;p14"/>
            <p:cNvGrpSpPr/>
            <p:nvPr/>
          </p:nvGrpSpPr>
          <p:grpSpPr>
            <a:xfrm>
              <a:off x="8054048" y="4823050"/>
              <a:ext cx="138315" cy="107779"/>
              <a:chOff x="1900456" y="4780923"/>
              <a:chExt cx="138315" cy="107779"/>
            </a:xfrm>
          </p:grpSpPr>
          <p:sp>
            <p:nvSpPr>
              <p:cNvPr id="527" name="Google Shape;527;p14"/>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8" name="Google Shape;528;p14"/>
              <p:cNvGrpSpPr/>
              <p:nvPr/>
            </p:nvGrpSpPr>
            <p:grpSpPr>
              <a:xfrm>
                <a:off x="1900456" y="4825827"/>
                <a:ext cx="138315" cy="62875"/>
                <a:chOff x="1900456" y="4825827"/>
                <a:chExt cx="138315" cy="62875"/>
              </a:xfrm>
            </p:grpSpPr>
            <p:sp>
              <p:nvSpPr>
                <p:cNvPr id="529" name="Google Shape;529;p14"/>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14"/>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31" name="Google Shape;531;p14"/>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532" name="Shape 532"/>
        <p:cNvGrpSpPr/>
        <p:nvPr/>
      </p:nvGrpSpPr>
      <p:grpSpPr>
        <a:xfrm>
          <a:off x="0" y="0"/>
          <a:ext cx="0" cy="0"/>
          <a:chOff x="0" y="0"/>
          <a:chExt cx="0" cy="0"/>
        </a:xfrm>
      </p:grpSpPr>
      <p:sp>
        <p:nvSpPr>
          <p:cNvPr id="533" name="Google Shape;533;p15"/>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15"/>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35" name="Google Shape;535;p15"/>
          <p:cNvGrpSpPr/>
          <p:nvPr/>
        </p:nvGrpSpPr>
        <p:grpSpPr>
          <a:xfrm>
            <a:off x="715090" y="4722881"/>
            <a:ext cx="2227501" cy="308121"/>
            <a:chOff x="715090" y="4752256"/>
            <a:chExt cx="2227501" cy="308121"/>
          </a:xfrm>
        </p:grpSpPr>
        <p:sp>
          <p:nvSpPr>
            <p:cNvPr id="536" name="Google Shape;536;p15"/>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15"/>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15"/>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15"/>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15"/>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15"/>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42" name="Google Shape;542;p15"/>
            <p:cNvGrpSpPr/>
            <p:nvPr/>
          </p:nvGrpSpPr>
          <p:grpSpPr>
            <a:xfrm>
              <a:off x="2255186" y="4862963"/>
              <a:ext cx="97814" cy="86736"/>
              <a:chOff x="2255186" y="4862963"/>
              <a:chExt cx="97814" cy="86736"/>
            </a:xfrm>
          </p:grpSpPr>
          <p:sp>
            <p:nvSpPr>
              <p:cNvPr id="543" name="Google Shape;543;p15"/>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44" name="Google Shape;544;p15"/>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545" name="Google Shape;545;p15"/>
            <p:cNvGrpSpPr/>
            <p:nvPr/>
          </p:nvGrpSpPr>
          <p:grpSpPr>
            <a:xfrm>
              <a:off x="1767461" y="4862963"/>
              <a:ext cx="122764" cy="86736"/>
              <a:chOff x="1779936" y="4862963"/>
              <a:chExt cx="122764" cy="86736"/>
            </a:xfrm>
          </p:grpSpPr>
          <p:grpSp>
            <p:nvGrpSpPr>
              <p:cNvPr id="546" name="Google Shape;546;p15"/>
              <p:cNvGrpSpPr/>
              <p:nvPr/>
            </p:nvGrpSpPr>
            <p:grpSpPr>
              <a:xfrm>
                <a:off x="1779936" y="4862963"/>
                <a:ext cx="97814" cy="86736"/>
                <a:chOff x="2255186" y="4862963"/>
                <a:chExt cx="97814" cy="86736"/>
              </a:xfrm>
            </p:grpSpPr>
            <p:sp>
              <p:nvSpPr>
                <p:cNvPr id="547" name="Google Shape;547;p15"/>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48" name="Google Shape;548;p15"/>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549" name="Google Shape;549;p15"/>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550" name="Google Shape;550;p15"/>
            <p:cNvGrpSpPr/>
            <p:nvPr/>
          </p:nvGrpSpPr>
          <p:grpSpPr>
            <a:xfrm rot="10800000">
              <a:off x="1308161" y="4862963"/>
              <a:ext cx="97814" cy="86736"/>
              <a:chOff x="2255186" y="4862963"/>
              <a:chExt cx="97814" cy="86736"/>
            </a:xfrm>
          </p:grpSpPr>
          <p:sp>
            <p:nvSpPr>
              <p:cNvPr id="551" name="Google Shape;551;p15"/>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52" name="Google Shape;552;p15"/>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553" name="Google Shape;553;p15"/>
            <p:cNvGrpSpPr/>
            <p:nvPr/>
          </p:nvGrpSpPr>
          <p:grpSpPr>
            <a:xfrm>
              <a:off x="810563" y="4862963"/>
              <a:ext cx="145800" cy="84300"/>
              <a:chOff x="786588" y="4862963"/>
              <a:chExt cx="145800" cy="84300"/>
            </a:xfrm>
          </p:grpSpPr>
          <p:sp>
            <p:nvSpPr>
              <p:cNvPr id="554" name="Google Shape;554;p15"/>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15"/>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6" name="Google Shape;556;p15"/>
            <p:cNvGrpSpPr/>
            <p:nvPr/>
          </p:nvGrpSpPr>
          <p:grpSpPr>
            <a:xfrm rot="10800000">
              <a:off x="2703113" y="4865400"/>
              <a:ext cx="145800" cy="84300"/>
              <a:chOff x="786588" y="4862963"/>
              <a:chExt cx="145800" cy="84300"/>
            </a:xfrm>
          </p:grpSpPr>
          <p:sp>
            <p:nvSpPr>
              <p:cNvPr id="557" name="Google Shape;557;p15"/>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15"/>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59" name="Google Shape;559;p15"/>
          <p:cNvSpPr txBox="1"/>
          <p:nvPr>
            <p:ph type="title"/>
          </p:nvPr>
        </p:nvSpPr>
        <p:spPr>
          <a:xfrm>
            <a:off x="1345350" y="3148875"/>
            <a:ext cx="4563900" cy="531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28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560" name="Google Shape;560;p15"/>
          <p:cNvSpPr txBox="1"/>
          <p:nvPr>
            <p:ph type="subTitle" idx="1"/>
          </p:nvPr>
        </p:nvSpPr>
        <p:spPr>
          <a:xfrm>
            <a:off x="1345350" y="1408575"/>
            <a:ext cx="6453300" cy="174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8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sp>
        <p:nvSpPr>
          <p:cNvPr id="561" name="Google Shape;561;p15"/>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62" name="Google Shape;562;p15"/>
          <p:cNvGrpSpPr/>
          <p:nvPr/>
        </p:nvGrpSpPr>
        <p:grpSpPr>
          <a:xfrm>
            <a:off x="4380308" y="177933"/>
            <a:ext cx="201427" cy="210169"/>
            <a:chOff x="5143693" y="188357"/>
            <a:chExt cx="153843" cy="160520"/>
          </a:xfrm>
        </p:grpSpPr>
        <p:sp>
          <p:nvSpPr>
            <p:cNvPr id="563" name="Google Shape;563;p15"/>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15"/>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5" name="Google Shape;565;p15"/>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66" name="Google Shape;566;p15"/>
          <p:cNvGrpSpPr/>
          <p:nvPr/>
        </p:nvGrpSpPr>
        <p:grpSpPr>
          <a:xfrm>
            <a:off x="3643773" y="202655"/>
            <a:ext cx="236409" cy="169294"/>
            <a:chOff x="3740546" y="215105"/>
            <a:chExt cx="180561" cy="129301"/>
          </a:xfrm>
        </p:grpSpPr>
        <p:sp>
          <p:nvSpPr>
            <p:cNvPr id="567" name="Google Shape;567;p15"/>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15"/>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15"/>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0" name="Google Shape;570;p15"/>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15"/>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2" name="Google Shape;572;p15"/>
          <p:cNvGrpSpPr/>
          <p:nvPr/>
        </p:nvGrpSpPr>
        <p:grpSpPr>
          <a:xfrm>
            <a:off x="8192365" y="205607"/>
            <a:ext cx="236420" cy="186272"/>
            <a:chOff x="8118277" y="187250"/>
            <a:chExt cx="268293" cy="211384"/>
          </a:xfrm>
        </p:grpSpPr>
        <p:sp>
          <p:nvSpPr>
            <p:cNvPr id="573" name="Google Shape;573;p15"/>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15"/>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15"/>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6" name="Google Shape;576;p15"/>
          <p:cNvGrpSpPr/>
          <p:nvPr/>
        </p:nvGrpSpPr>
        <p:grpSpPr>
          <a:xfrm>
            <a:off x="715106" y="172001"/>
            <a:ext cx="230574" cy="230597"/>
            <a:chOff x="1869495" y="230908"/>
            <a:chExt cx="117892" cy="117892"/>
          </a:xfrm>
        </p:grpSpPr>
        <p:sp>
          <p:nvSpPr>
            <p:cNvPr id="577" name="Google Shape;577;p15"/>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15"/>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9" name="Google Shape;579;p15"/>
          <p:cNvGrpSpPr/>
          <p:nvPr/>
        </p:nvGrpSpPr>
        <p:grpSpPr>
          <a:xfrm>
            <a:off x="6844854" y="4668587"/>
            <a:ext cx="1584035" cy="416703"/>
            <a:chOff x="6844854" y="4668587"/>
            <a:chExt cx="1584035" cy="416703"/>
          </a:xfrm>
        </p:grpSpPr>
        <p:sp>
          <p:nvSpPr>
            <p:cNvPr id="580" name="Google Shape;580;p15"/>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81" name="Google Shape;581;p15"/>
            <p:cNvGrpSpPr/>
            <p:nvPr/>
          </p:nvGrpSpPr>
          <p:grpSpPr>
            <a:xfrm>
              <a:off x="8054048" y="4823050"/>
              <a:ext cx="138315" cy="107779"/>
              <a:chOff x="1900456" y="4780923"/>
              <a:chExt cx="138315" cy="107779"/>
            </a:xfrm>
          </p:grpSpPr>
          <p:sp>
            <p:nvSpPr>
              <p:cNvPr id="582" name="Google Shape;582;p15"/>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83" name="Google Shape;583;p15"/>
              <p:cNvGrpSpPr/>
              <p:nvPr/>
            </p:nvGrpSpPr>
            <p:grpSpPr>
              <a:xfrm>
                <a:off x="1900456" y="4825827"/>
                <a:ext cx="138315" cy="62875"/>
                <a:chOff x="1900456" y="4825827"/>
                <a:chExt cx="138315" cy="62875"/>
              </a:xfrm>
            </p:grpSpPr>
            <p:sp>
              <p:nvSpPr>
                <p:cNvPr id="584" name="Google Shape;584;p15"/>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15"/>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86" name="Google Shape;586;p15"/>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587" name="Shape 587"/>
        <p:cNvGrpSpPr/>
        <p:nvPr/>
      </p:nvGrpSpPr>
      <p:grpSpPr>
        <a:xfrm>
          <a:off x="0" y="0"/>
          <a:ext cx="0" cy="0"/>
          <a:chOff x="0" y="0"/>
          <a:chExt cx="0" cy="0"/>
        </a:xfrm>
      </p:grpSpPr>
      <p:sp>
        <p:nvSpPr>
          <p:cNvPr id="588" name="Google Shape;588;p16"/>
          <p:cNvSpPr txBox="1"/>
          <p:nvPr>
            <p:ph type="subTitle" idx="1"/>
          </p:nvPr>
        </p:nvSpPr>
        <p:spPr>
          <a:xfrm>
            <a:off x="720000" y="2400725"/>
            <a:ext cx="3628200" cy="9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89" name="Google Shape;589;p16"/>
          <p:cNvSpPr txBox="1"/>
          <p:nvPr>
            <p:ph type="title"/>
          </p:nvPr>
        </p:nvSpPr>
        <p:spPr>
          <a:xfrm>
            <a:off x="720000" y="1573925"/>
            <a:ext cx="3628200" cy="826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3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0" name="Google Shape;590;p16"/>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16"/>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2" name="Google Shape;592;p16"/>
          <p:cNvGrpSpPr/>
          <p:nvPr/>
        </p:nvGrpSpPr>
        <p:grpSpPr>
          <a:xfrm>
            <a:off x="715090" y="4722881"/>
            <a:ext cx="2227501" cy="308121"/>
            <a:chOff x="715090" y="4752256"/>
            <a:chExt cx="2227501" cy="308121"/>
          </a:xfrm>
        </p:grpSpPr>
        <p:sp>
          <p:nvSpPr>
            <p:cNvPr id="593" name="Google Shape;593;p16"/>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16"/>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16"/>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16"/>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16"/>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16"/>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9" name="Google Shape;599;p16"/>
            <p:cNvGrpSpPr/>
            <p:nvPr/>
          </p:nvGrpSpPr>
          <p:grpSpPr>
            <a:xfrm>
              <a:off x="2255186" y="4862963"/>
              <a:ext cx="97814" cy="86736"/>
              <a:chOff x="2255186" y="4862963"/>
              <a:chExt cx="97814" cy="86736"/>
            </a:xfrm>
          </p:grpSpPr>
          <p:sp>
            <p:nvSpPr>
              <p:cNvPr id="600" name="Google Shape;600;p16"/>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01" name="Google Shape;601;p16"/>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602" name="Google Shape;602;p16"/>
            <p:cNvGrpSpPr/>
            <p:nvPr/>
          </p:nvGrpSpPr>
          <p:grpSpPr>
            <a:xfrm>
              <a:off x="1767461" y="4862963"/>
              <a:ext cx="122764" cy="86736"/>
              <a:chOff x="1779936" y="4862963"/>
              <a:chExt cx="122764" cy="86736"/>
            </a:xfrm>
          </p:grpSpPr>
          <p:grpSp>
            <p:nvGrpSpPr>
              <p:cNvPr id="603" name="Google Shape;603;p16"/>
              <p:cNvGrpSpPr/>
              <p:nvPr/>
            </p:nvGrpSpPr>
            <p:grpSpPr>
              <a:xfrm>
                <a:off x="1779936" y="4862963"/>
                <a:ext cx="97814" cy="86736"/>
                <a:chOff x="2255186" y="4862963"/>
                <a:chExt cx="97814" cy="86736"/>
              </a:xfrm>
            </p:grpSpPr>
            <p:sp>
              <p:nvSpPr>
                <p:cNvPr id="604" name="Google Shape;604;p16"/>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05" name="Google Shape;605;p16"/>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606" name="Google Shape;606;p16"/>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607" name="Google Shape;607;p16"/>
            <p:cNvGrpSpPr/>
            <p:nvPr/>
          </p:nvGrpSpPr>
          <p:grpSpPr>
            <a:xfrm rot="10800000">
              <a:off x="1308161" y="4862963"/>
              <a:ext cx="97814" cy="86736"/>
              <a:chOff x="2255186" y="4862963"/>
              <a:chExt cx="97814" cy="86736"/>
            </a:xfrm>
          </p:grpSpPr>
          <p:sp>
            <p:nvSpPr>
              <p:cNvPr id="608" name="Google Shape;608;p16"/>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09" name="Google Shape;609;p16"/>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610" name="Google Shape;610;p16"/>
            <p:cNvGrpSpPr/>
            <p:nvPr/>
          </p:nvGrpSpPr>
          <p:grpSpPr>
            <a:xfrm>
              <a:off x="810563" y="4862963"/>
              <a:ext cx="145800" cy="84300"/>
              <a:chOff x="786588" y="4862963"/>
              <a:chExt cx="145800" cy="84300"/>
            </a:xfrm>
          </p:grpSpPr>
          <p:sp>
            <p:nvSpPr>
              <p:cNvPr id="611" name="Google Shape;611;p16"/>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16"/>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3" name="Google Shape;613;p16"/>
            <p:cNvGrpSpPr/>
            <p:nvPr/>
          </p:nvGrpSpPr>
          <p:grpSpPr>
            <a:xfrm rot="10800000">
              <a:off x="2703113" y="4865400"/>
              <a:ext cx="145800" cy="84300"/>
              <a:chOff x="786588" y="4862963"/>
              <a:chExt cx="145800" cy="84300"/>
            </a:xfrm>
          </p:grpSpPr>
          <p:sp>
            <p:nvSpPr>
              <p:cNvPr id="614" name="Google Shape;614;p16"/>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6"/>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16" name="Google Shape;616;p16"/>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17" name="Google Shape;617;p16"/>
          <p:cNvGrpSpPr/>
          <p:nvPr/>
        </p:nvGrpSpPr>
        <p:grpSpPr>
          <a:xfrm>
            <a:off x="4380308" y="177933"/>
            <a:ext cx="201427" cy="210169"/>
            <a:chOff x="5143693" y="188357"/>
            <a:chExt cx="153843" cy="160520"/>
          </a:xfrm>
        </p:grpSpPr>
        <p:sp>
          <p:nvSpPr>
            <p:cNvPr id="618" name="Google Shape;618;p16"/>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16"/>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0" name="Google Shape;620;p16"/>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21" name="Google Shape;621;p16"/>
          <p:cNvGrpSpPr/>
          <p:nvPr/>
        </p:nvGrpSpPr>
        <p:grpSpPr>
          <a:xfrm>
            <a:off x="3643773" y="202655"/>
            <a:ext cx="236409" cy="169294"/>
            <a:chOff x="3740546" y="215105"/>
            <a:chExt cx="180561" cy="129301"/>
          </a:xfrm>
        </p:grpSpPr>
        <p:sp>
          <p:nvSpPr>
            <p:cNvPr id="622" name="Google Shape;622;p16"/>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16"/>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16"/>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5" name="Google Shape;625;p16"/>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16"/>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27" name="Google Shape;627;p16"/>
          <p:cNvGrpSpPr/>
          <p:nvPr/>
        </p:nvGrpSpPr>
        <p:grpSpPr>
          <a:xfrm>
            <a:off x="8192365" y="205607"/>
            <a:ext cx="236420" cy="186272"/>
            <a:chOff x="8118277" y="187250"/>
            <a:chExt cx="268293" cy="211384"/>
          </a:xfrm>
        </p:grpSpPr>
        <p:sp>
          <p:nvSpPr>
            <p:cNvPr id="628" name="Google Shape;628;p16"/>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16"/>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16"/>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1" name="Google Shape;631;p16"/>
          <p:cNvGrpSpPr/>
          <p:nvPr/>
        </p:nvGrpSpPr>
        <p:grpSpPr>
          <a:xfrm>
            <a:off x="715106" y="172001"/>
            <a:ext cx="230574" cy="230597"/>
            <a:chOff x="1869495" y="230908"/>
            <a:chExt cx="117892" cy="117892"/>
          </a:xfrm>
        </p:grpSpPr>
        <p:sp>
          <p:nvSpPr>
            <p:cNvPr id="632" name="Google Shape;632;p16"/>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16"/>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4" name="Google Shape;634;p16"/>
          <p:cNvGrpSpPr/>
          <p:nvPr/>
        </p:nvGrpSpPr>
        <p:grpSpPr>
          <a:xfrm>
            <a:off x="6844854" y="4668587"/>
            <a:ext cx="1584035" cy="416703"/>
            <a:chOff x="6844854" y="4668587"/>
            <a:chExt cx="1584035" cy="416703"/>
          </a:xfrm>
        </p:grpSpPr>
        <p:sp>
          <p:nvSpPr>
            <p:cNvPr id="635" name="Google Shape;635;p16"/>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6" name="Google Shape;636;p16"/>
            <p:cNvGrpSpPr/>
            <p:nvPr/>
          </p:nvGrpSpPr>
          <p:grpSpPr>
            <a:xfrm>
              <a:off x="8054048" y="4823050"/>
              <a:ext cx="138315" cy="107779"/>
              <a:chOff x="1900456" y="4780923"/>
              <a:chExt cx="138315" cy="107779"/>
            </a:xfrm>
          </p:grpSpPr>
          <p:sp>
            <p:nvSpPr>
              <p:cNvPr id="637" name="Google Shape;637;p16"/>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8" name="Google Shape;638;p16"/>
              <p:cNvGrpSpPr/>
              <p:nvPr/>
            </p:nvGrpSpPr>
            <p:grpSpPr>
              <a:xfrm>
                <a:off x="1900456" y="4825827"/>
                <a:ext cx="138315" cy="62875"/>
                <a:chOff x="1900456" y="4825827"/>
                <a:chExt cx="138315" cy="62875"/>
              </a:xfrm>
            </p:grpSpPr>
            <p:sp>
              <p:nvSpPr>
                <p:cNvPr id="639" name="Google Shape;639;p16"/>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16"/>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41" name="Google Shape;641;p16"/>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642" name="Shape 642"/>
        <p:cNvGrpSpPr/>
        <p:nvPr/>
      </p:nvGrpSpPr>
      <p:grpSpPr>
        <a:xfrm>
          <a:off x="0" y="0"/>
          <a:ext cx="0" cy="0"/>
          <a:chOff x="0" y="0"/>
          <a:chExt cx="0" cy="0"/>
        </a:xfrm>
      </p:grpSpPr>
      <p:sp>
        <p:nvSpPr>
          <p:cNvPr id="643" name="Google Shape;643;p17"/>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17"/>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17"/>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46" name="Google Shape;646;p17"/>
          <p:cNvGrpSpPr/>
          <p:nvPr/>
        </p:nvGrpSpPr>
        <p:grpSpPr>
          <a:xfrm>
            <a:off x="4380308" y="177933"/>
            <a:ext cx="201427" cy="210169"/>
            <a:chOff x="5143693" y="188357"/>
            <a:chExt cx="153843" cy="160520"/>
          </a:xfrm>
        </p:grpSpPr>
        <p:sp>
          <p:nvSpPr>
            <p:cNvPr id="647" name="Google Shape;647;p17"/>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17"/>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9" name="Google Shape;649;p17"/>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0" name="Google Shape;650;p17"/>
          <p:cNvGrpSpPr/>
          <p:nvPr/>
        </p:nvGrpSpPr>
        <p:grpSpPr>
          <a:xfrm>
            <a:off x="3643773" y="202655"/>
            <a:ext cx="236409" cy="169294"/>
            <a:chOff x="3740546" y="215105"/>
            <a:chExt cx="180561" cy="129301"/>
          </a:xfrm>
        </p:grpSpPr>
        <p:sp>
          <p:nvSpPr>
            <p:cNvPr id="651" name="Google Shape;651;p17"/>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17"/>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17"/>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4" name="Google Shape;654;p17"/>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17"/>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6" name="Google Shape;656;p17"/>
          <p:cNvGrpSpPr/>
          <p:nvPr/>
        </p:nvGrpSpPr>
        <p:grpSpPr>
          <a:xfrm>
            <a:off x="8192365" y="205607"/>
            <a:ext cx="236420" cy="186272"/>
            <a:chOff x="8118277" y="187250"/>
            <a:chExt cx="268293" cy="211384"/>
          </a:xfrm>
        </p:grpSpPr>
        <p:sp>
          <p:nvSpPr>
            <p:cNvPr id="657" name="Google Shape;657;p17"/>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17"/>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17"/>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0" name="Google Shape;660;p17"/>
          <p:cNvGrpSpPr/>
          <p:nvPr/>
        </p:nvGrpSpPr>
        <p:grpSpPr>
          <a:xfrm>
            <a:off x="715106" y="172001"/>
            <a:ext cx="230574" cy="230597"/>
            <a:chOff x="1869495" y="230908"/>
            <a:chExt cx="117892" cy="117892"/>
          </a:xfrm>
        </p:grpSpPr>
        <p:sp>
          <p:nvSpPr>
            <p:cNvPr id="661" name="Google Shape;661;p17"/>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17"/>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3" name="Google Shape;663;p17"/>
          <p:cNvGrpSpPr/>
          <p:nvPr/>
        </p:nvGrpSpPr>
        <p:grpSpPr>
          <a:xfrm>
            <a:off x="715090" y="4722881"/>
            <a:ext cx="2227501" cy="308121"/>
            <a:chOff x="715090" y="4752256"/>
            <a:chExt cx="2227501" cy="308121"/>
          </a:xfrm>
        </p:grpSpPr>
        <p:sp>
          <p:nvSpPr>
            <p:cNvPr id="664" name="Google Shape;664;p17"/>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17"/>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17"/>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17"/>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17"/>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7"/>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0" name="Google Shape;670;p17"/>
            <p:cNvGrpSpPr/>
            <p:nvPr/>
          </p:nvGrpSpPr>
          <p:grpSpPr>
            <a:xfrm>
              <a:off x="2255186" y="4862963"/>
              <a:ext cx="97814" cy="86736"/>
              <a:chOff x="2255186" y="4862963"/>
              <a:chExt cx="97814" cy="86736"/>
            </a:xfrm>
          </p:grpSpPr>
          <p:sp>
            <p:nvSpPr>
              <p:cNvPr id="671" name="Google Shape;671;p17"/>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2" name="Google Shape;672;p17"/>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673" name="Google Shape;673;p17"/>
            <p:cNvGrpSpPr/>
            <p:nvPr/>
          </p:nvGrpSpPr>
          <p:grpSpPr>
            <a:xfrm>
              <a:off x="1767461" y="4862963"/>
              <a:ext cx="122764" cy="86736"/>
              <a:chOff x="1779936" y="4862963"/>
              <a:chExt cx="122764" cy="86736"/>
            </a:xfrm>
          </p:grpSpPr>
          <p:grpSp>
            <p:nvGrpSpPr>
              <p:cNvPr id="674" name="Google Shape;674;p17"/>
              <p:cNvGrpSpPr/>
              <p:nvPr/>
            </p:nvGrpSpPr>
            <p:grpSpPr>
              <a:xfrm>
                <a:off x="1779936" y="4862963"/>
                <a:ext cx="97814" cy="86736"/>
                <a:chOff x="2255186" y="4862963"/>
                <a:chExt cx="97814" cy="86736"/>
              </a:xfrm>
            </p:grpSpPr>
            <p:sp>
              <p:nvSpPr>
                <p:cNvPr id="675" name="Google Shape;675;p17"/>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6" name="Google Shape;676;p17"/>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677" name="Google Shape;677;p17"/>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678" name="Google Shape;678;p17"/>
            <p:cNvGrpSpPr/>
            <p:nvPr/>
          </p:nvGrpSpPr>
          <p:grpSpPr>
            <a:xfrm rot="10800000">
              <a:off x="1308161" y="4862963"/>
              <a:ext cx="97814" cy="86736"/>
              <a:chOff x="2255186" y="4862963"/>
              <a:chExt cx="97814" cy="86736"/>
            </a:xfrm>
          </p:grpSpPr>
          <p:sp>
            <p:nvSpPr>
              <p:cNvPr id="679" name="Google Shape;679;p17"/>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80" name="Google Shape;680;p17"/>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681" name="Google Shape;681;p17"/>
            <p:cNvGrpSpPr/>
            <p:nvPr/>
          </p:nvGrpSpPr>
          <p:grpSpPr>
            <a:xfrm>
              <a:off x="810563" y="4862963"/>
              <a:ext cx="145800" cy="84300"/>
              <a:chOff x="786588" y="4862963"/>
              <a:chExt cx="145800" cy="84300"/>
            </a:xfrm>
          </p:grpSpPr>
          <p:sp>
            <p:nvSpPr>
              <p:cNvPr id="682" name="Google Shape;682;p17"/>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17"/>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4" name="Google Shape;684;p17"/>
            <p:cNvGrpSpPr/>
            <p:nvPr/>
          </p:nvGrpSpPr>
          <p:grpSpPr>
            <a:xfrm rot="10800000">
              <a:off x="2703113" y="4865400"/>
              <a:ext cx="145800" cy="84300"/>
              <a:chOff x="786588" y="4862963"/>
              <a:chExt cx="145800" cy="84300"/>
            </a:xfrm>
          </p:grpSpPr>
          <p:sp>
            <p:nvSpPr>
              <p:cNvPr id="685" name="Google Shape;685;p17"/>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17"/>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87" name="Google Shape;687;p17"/>
          <p:cNvSpPr txBox="1"/>
          <p:nvPr>
            <p:ph type="subTitle" idx="1"/>
          </p:nvPr>
        </p:nvSpPr>
        <p:spPr>
          <a:xfrm>
            <a:off x="1627825" y="1648425"/>
            <a:ext cx="4544400" cy="579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2pPr>
            <a:lvl3pPr lvl="2"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3pPr>
            <a:lvl4pPr lvl="3"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4pPr>
            <a:lvl5pPr lvl="4"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5pPr>
            <a:lvl6pPr lvl="5"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6pPr>
            <a:lvl7pPr lvl="6"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7pPr>
            <a:lvl8pPr lvl="7"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8pPr>
            <a:lvl9pPr lvl="8"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9pPr>
          </a:lstStyle>
          <a:p/>
        </p:txBody>
      </p:sp>
      <p:sp>
        <p:nvSpPr>
          <p:cNvPr id="688" name="Google Shape;688;p17"/>
          <p:cNvSpPr txBox="1"/>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9" name="Google Shape;689;p17"/>
          <p:cNvSpPr txBox="1"/>
          <p:nvPr>
            <p:ph type="subTitle" idx="2"/>
          </p:nvPr>
        </p:nvSpPr>
        <p:spPr>
          <a:xfrm>
            <a:off x="1627825" y="1233575"/>
            <a:ext cx="4544400" cy="414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2pPr>
            <a:lvl3pPr lvl="2"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3pPr>
            <a:lvl4pPr lvl="3"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4pPr>
            <a:lvl5pPr lvl="4"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5pPr>
            <a:lvl6pPr lvl="5"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6pPr>
            <a:lvl7pPr lvl="6"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7pPr>
            <a:lvl8pPr lvl="7"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8pPr>
            <a:lvl9pPr lvl="8"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9pPr>
          </a:lstStyle>
          <a:p/>
        </p:txBody>
      </p:sp>
      <p:sp>
        <p:nvSpPr>
          <p:cNvPr id="690" name="Google Shape;690;p17"/>
          <p:cNvSpPr txBox="1"/>
          <p:nvPr>
            <p:ph type="subTitle" idx="3"/>
          </p:nvPr>
        </p:nvSpPr>
        <p:spPr>
          <a:xfrm>
            <a:off x="2835950" y="2776525"/>
            <a:ext cx="4544100" cy="5790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1pPr>
            <a:lvl2pPr lvl="1" rtl="0">
              <a:lnSpc>
                <a:spcPct val="100000"/>
              </a:lnSpc>
              <a:spcBef>
                <a:spcPts val="160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2pPr>
            <a:lvl3pPr lvl="2"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3pPr>
            <a:lvl4pPr lvl="3"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4pPr>
            <a:lvl5pPr lvl="4"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5pPr>
            <a:lvl6pPr lvl="5"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6pPr>
            <a:lvl7pPr lvl="6"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7pPr>
            <a:lvl8pPr lvl="7"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8pPr>
            <a:lvl9pPr lvl="8"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9pPr>
          </a:lstStyle>
          <a:p/>
        </p:txBody>
      </p:sp>
      <p:sp>
        <p:nvSpPr>
          <p:cNvPr id="691" name="Google Shape;691;p17"/>
          <p:cNvSpPr txBox="1"/>
          <p:nvPr>
            <p:ph type="subTitle" idx="4"/>
          </p:nvPr>
        </p:nvSpPr>
        <p:spPr>
          <a:xfrm>
            <a:off x="2836105" y="2361675"/>
            <a:ext cx="4544100" cy="4149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2pPr>
            <a:lvl3pPr lvl="2"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3pPr>
            <a:lvl4pPr lvl="3"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4pPr>
            <a:lvl5pPr lvl="4"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5pPr>
            <a:lvl6pPr lvl="5"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6pPr>
            <a:lvl7pPr lvl="6"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7pPr>
            <a:lvl8pPr lvl="7"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8pPr>
            <a:lvl9pPr lvl="8"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9pPr>
          </a:lstStyle>
          <a:p/>
        </p:txBody>
      </p:sp>
      <p:sp>
        <p:nvSpPr>
          <p:cNvPr id="692" name="Google Shape;692;p17"/>
          <p:cNvSpPr txBox="1"/>
          <p:nvPr>
            <p:ph type="subTitle" idx="5"/>
          </p:nvPr>
        </p:nvSpPr>
        <p:spPr>
          <a:xfrm>
            <a:off x="1627825" y="3900450"/>
            <a:ext cx="4544400" cy="579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1pPr>
            <a:lvl2pPr lvl="1" rtl="0">
              <a:lnSpc>
                <a:spcPct val="100000"/>
              </a:lnSpc>
              <a:spcBef>
                <a:spcPts val="160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2pPr>
            <a:lvl3pPr lvl="2"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3pPr>
            <a:lvl4pPr lvl="3"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4pPr>
            <a:lvl5pPr lvl="4"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5pPr>
            <a:lvl6pPr lvl="5"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6pPr>
            <a:lvl7pPr lvl="6"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7pPr>
            <a:lvl8pPr lvl="7"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8pPr>
            <a:lvl9pPr lvl="8"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9pPr>
          </a:lstStyle>
          <a:p/>
        </p:txBody>
      </p:sp>
      <p:sp>
        <p:nvSpPr>
          <p:cNvPr id="693" name="Google Shape;693;p17"/>
          <p:cNvSpPr txBox="1"/>
          <p:nvPr>
            <p:ph type="subTitle" idx="6"/>
          </p:nvPr>
        </p:nvSpPr>
        <p:spPr>
          <a:xfrm>
            <a:off x="1627825" y="3485600"/>
            <a:ext cx="4544400" cy="414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2pPr>
            <a:lvl3pPr lvl="2"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3pPr>
            <a:lvl4pPr lvl="3"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4pPr>
            <a:lvl5pPr lvl="4"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5pPr>
            <a:lvl6pPr lvl="5"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6pPr>
            <a:lvl7pPr lvl="6"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7pPr>
            <a:lvl8pPr lvl="7"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8pPr>
            <a:lvl9pPr lvl="8"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9pPr>
          </a:lstStyle>
          <a:p/>
        </p:txBody>
      </p:sp>
      <p:grpSp>
        <p:nvGrpSpPr>
          <p:cNvPr id="694" name="Google Shape;694;p17"/>
          <p:cNvGrpSpPr/>
          <p:nvPr/>
        </p:nvGrpSpPr>
        <p:grpSpPr>
          <a:xfrm>
            <a:off x="6844854" y="4668587"/>
            <a:ext cx="1584035" cy="416703"/>
            <a:chOff x="6844854" y="4668587"/>
            <a:chExt cx="1584035" cy="416703"/>
          </a:xfrm>
        </p:grpSpPr>
        <p:sp>
          <p:nvSpPr>
            <p:cNvPr id="695" name="Google Shape;695;p17"/>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96" name="Google Shape;696;p17"/>
            <p:cNvGrpSpPr/>
            <p:nvPr/>
          </p:nvGrpSpPr>
          <p:grpSpPr>
            <a:xfrm>
              <a:off x="8054048" y="4823050"/>
              <a:ext cx="138315" cy="107779"/>
              <a:chOff x="1900456" y="4780923"/>
              <a:chExt cx="138315" cy="107779"/>
            </a:xfrm>
          </p:grpSpPr>
          <p:sp>
            <p:nvSpPr>
              <p:cNvPr id="697" name="Google Shape;697;p17"/>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98" name="Google Shape;698;p17"/>
              <p:cNvGrpSpPr/>
              <p:nvPr/>
            </p:nvGrpSpPr>
            <p:grpSpPr>
              <a:xfrm>
                <a:off x="1900456" y="4825827"/>
                <a:ext cx="138315" cy="62875"/>
                <a:chOff x="1900456" y="4825827"/>
                <a:chExt cx="138315" cy="62875"/>
              </a:xfrm>
            </p:grpSpPr>
            <p:sp>
              <p:nvSpPr>
                <p:cNvPr id="699" name="Google Shape;699;p17"/>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7"/>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01" name="Google Shape;701;p17"/>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2">
  <p:cSld name="BLANK_1_1_1_2_2">
    <p:spTree>
      <p:nvGrpSpPr>
        <p:cNvPr id="702" name="Shape 702"/>
        <p:cNvGrpSpPr/>
        <p:nvPr/>
      </p:nvGrpSpPr>
      <p:grpSpPr>
        <a:xfrm>
          <a:off x="0" y="0"/>
          <a:ext cx="0" cy="0"/>
          <a:chOff x="0" y="0"/>
          <a:chExt cx="0" cy="0"/>
        </a:xfrm>
      </p:grpSpPr>
      <p:sp>
        <p:nvSpPr>
          <p:cNvPr id="703" name="Google Shape;703;p18"/>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18"/>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18"/>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06" name="Google Shape;706;p18"/>
          <p:cNvGrpSpPr/>
          <p:nvPr/>
        </p:nvGrpSpPr>
        <p:grpSpPr>
          <a:xfrm>
            <a:off x="4380308" y="177933"/>
            <a:ext cx="201427" cy="210169"/>
            <a:chOff x="5143693" y="188357"/>
            <a:chExt cx="153843" cy="160520"/>
          </a:xfrm>
        </p:grpSpPr>
        <p:sp>
          <p:nvSpPr>
            <p:cNvPr id="707" name="Google Shape;707;p18"/>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18"/>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09" name="Google Shape;709;p18"/>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10" name="Google Shape;710;p18"/>
          <p:cNvGrpSpPr/>
          <p:nvPr/>
        </p:nvGrpSpPr>
        <p:grpSpPr>
          <a:xfrm>
            <a:off x="3643773" y="202655"/>
            <a:ext cx="236409" cy="169294"/>
            <a:chOff x="3740546" y="215105"/>
            <a:chExt cx="180561" cy="129301"/>
          </a:xfrm>
        </p:grpSpPr>
        <p:sp>
          <p:nvSpPr>
            <p:cNvPr id="711" name="Google Shape;711;p18"/>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18"/>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18"/>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14" name="Google Shape;714;p18"/>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18"/>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16" name="Google Shape;716;p18"/>
          <p:cNvGrpSpPr/>
          <p:nvPr/>
        </p:nvGrpSpPr>
        <p:grpSpPr>
          <a:xfrm>
            <a:off x="8192365" y="205607"/>
            <a:ext cx="236420" cy="186272"/>
            <a:chOff x="8118277" y="187250"/>
            <a:chExt cx="268293" cy="211384"/>
          </a:xfrm>
        </p:grpSpPr>
        <p:sp>
          <p:nvSpPr>
            <p:cNvPr id="717" name="Google Shape;717;p18"/>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18"/>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18"/>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0" name="Google Shape;720;p18"/>
          <p:cNvGrpSpPr/>
          <p:nvPr/>
        </p:nvGrpSpPr>
        <p:grpSpPr>
          <a:xfrm>
            <a:off x="715106" y="172001"/>
            <a:ext cx="230574" cy="230597"/>
            <a:chOff x="1869495" y="230908"/>
            <a:chExt cx="117892" cy="117892"/>
          </a:xfrm>
        </p:grpSpPr>
        <p:sp>
          <p:nvSpPr>
            <p:cNvPr id="721" name="Google Shape;721;p18"/>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18"/>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3" name="Google Shape;723;p18"/>
          <p:cNvGrpSpPr/>
          <p:nvPr/>
        </p:nvGrpSpPr>
        <p:grpSpPr>
          <a:xfrm>
            <a:off x="715090" y="4722881"/>
            <a:ext cx="2227501" cy="308121"/>
            <a:chOff x="715090" y="4752256"/>
            <a:chExt cx="2227501" cy="308121"/>
          </a:xfrm>
        </p:grpSpPr>
        <p:sp>
          <p:nvSpPr>
            <p:cNvPr id="724" name="Google Shape;724;p18"/>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18"/>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18"/>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18"/>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18"/>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18"/>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30" name="Google Shape;730;p18"/>
            <p:cNvGrpSpPr/>
            <p:nvPr/>
          </p:nvGrpSpPr>
          <p:grpSpPr>
            <a:xfrm>
              <a:off x="2255186" y="4862963"/>
              <a:ext cx="97814" cy="86736"/>
              <a:chOff x="2255186" y="4862963"/>
              <a:chExt cx="97814" cy="86736"/>
            </a:xfrm>
          </p:grpSpPr>
          <p:sp>
            <p:nvSpPr>
              <p:cNvPr id="731" name="Google Shape;731;p18"/>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32" name="Google Shape;732;p18"/>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733" name="Google Shape;733;p18"/>
            <p:cNvGrpSpPr/>
            <p:nvPr/>
          </p:nvGrpSpPr>
          <p:grpSpPr>
            <a:xfrm>
              <a:off x="1767461" y="4862963"/>
              <a:ext cx="122764" cy="86736"/>
              <a:chOff x="1779936" y="4862963"/>
              <a:chExt cx="122764" cy="86736"/>
            </a:xfrm>
          </p:grpSpPr>
          <p:grpSp>
            <p:nvGrpSpPr>
              <p:cNvPr id="734" name="Google Shape;734;p18"/>
              <p:cNvGrpSpPr/>
              <p:nvPr/>
            </p:nvGrpSpPr>
            <p:grpSpPr>
              <a:xfrm>
                <a:off x="1779936" y="4862963"/>
                <a:ext cx="97814" cy="86736"/>
                <a:chOff x="2255186" y="4862963"/>
                <a:chExt cx="97814" cy="86736"/>
              </a:xfrm>
            </p:grpSpPr>
            <p:sp>
              <p:nvSpPr>
                <p:cNvPr id="735" name="Google Shape;735;p18"/>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36" name="Google Shape;736;p18"/>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737" name="Google Shape;737;p18"/>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738" name="Google Shape;738;p18"/>
            <p:cNvGrpSpPr/>
            <p:nvPr/>
          </p:nvGrpSpPr>
          <p:grpSpPr>
            <a:xfrm rot="10800000">
              <a:off x="1308161" y="4862963"/>
              <a:ext cx="97814" cy="86736"/>
              <a:chOff x="2255186" y="4862963"/>
              <a:chExt cx="97814" cy="86736"/>
            </a:xfrm>
          </p:grpSpPr>
          <p:sp>
            <p:nvSpPr>
              <p:cNvPr id="739" name="Google Shape;739;p18"/>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40" name="Google Shape;740;p18"/>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741" name="Google Shape;741;p18"/>
            <p:cNvGrpSpPr/>
            <p:nvPr/>
          </p:nvGrpSpPr>
          <p:grpSpPr>
            <a:xfrm>
              <a:off x="810563" y="4862963"/>
              <a:ext cx="145800" cy="84300"/>
              <a:chOff x="786588" y="4862963"/>
              <a:chExt cx="145800" cy="84300"/>
            </a:xfrm>
          </p:grpSpPr>
          <p:sp>
            <p:nvSpPr>
              <p:cNvPr id="742" name="Google Shape;742;p18"/>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18"/>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4" name="Google Shape;744;p18"/>
            <p:cNvGrpSpPr/>
            <p:nvPr/>
          </p:nvGrpSpPr>
          <p:grpSpPr>
            <a:xfrm rot="10800000">
              <a:off x="2703113" y="4865400"/>
              <a:ext cx="145800" cy="84300"/>
              <a:chOff x="786588" y="4862963"/>
              <a:chExt cx="145800" cy="84300"/>
            </a:xfrm>
          </p:grpSpPr>
          <p:sp>
            <p:nvSpPr>
              <p:cNvPr id="745" name="Google Shape;745;p18"/>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18"/>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47" name="Google Shape;747;p18"/>
          <p:cNvSpPr txBox="1"/>
          <p:nvPr>
            <p:ph type="subTitle" idx="1"/>
          </p:nvPr>
        </p:nvSpPr>
        <p:spPr>
          <a:xfrm>
            <a:off x="1665725" y="1648425"/>
            <a:ext cx="6765000" cy="579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2pPr>
            <a:lvl3pPr lvl="2"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3pPr>
            <a:lvl4pPr lvl="3"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4pPr>
            <a:lvl5pPr lvl="4"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5pPr>
            <a:lvl6pPr lvl="5"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6pPr>
            <a:lvl7pPr lvl="6"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7pPr>
            <a:lvl8pPr lvl="7"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8pPr>
            <a:lvl9pPr lvl="8"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9pPr>
          </a:lstStyle>
          <a:p/>
        </p:txBody>
      </p:sp>
      <p:sp>
        <p:nvSpPr>
          <p:cNvPr id="748" name="Google Shape;748;p18"/>
          <p:cNvSpPr txBox="1"/>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49" name="Google Shape;749;p18"/>
          <p:cNvSpPr txBox="1"/>
          <p:nvPr>
            <p:ph type="subTitle" idx="2"/>
          </p:nvPr>
        </p:nvSpPr>
        <p:spPr>
          <a:xfrm>
            <a:off x="1665725" y="1233575"/>
            <a:ext cx="6765000" cy="414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2pPr>
            <a:lvl3pPr lvl="2"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3pPr>
            <a:lvl4pPr lvl="3"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4pPr>
            <a:lvl5pPr lvl="4"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5pPr>
            <a:lvl6pPr lvl="5"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6pPr>
            <a:lvl7pPr lvl="6"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7pPr>
            <a:lvl8pPr lvl="7"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8pPr>
            <a:lvl9pPr lvl="8"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9pPr>
          </a:lstStyle>
          <a:p/>
        </p:txBody>
      </p:sp>
      <p:sp>
        <p:nvSpPr>
          <p:cNvPr id="750" name="Google Shape;750;p18"/>
          <p:cNvSpPr txBox="1"/>
          <p:nvPr>
            <p:ph type="subTitle" idx="3"/>
          </p:nvPr>
        </p:nvSpPr>
        <p:spPr>
          <a:xfrm>
            <a:off x="1663898" y="2776525"/>
            <a:ext cx="6764700" cy="5790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1pPr>
            <a:lvl2pPr lvl="1" rtl="0">
              <a:lnSpc>
                <a:spcPct val="100000"/>
              </a:lnSpc>
              <a:spcBef>
                <a:spcPts val="160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2pPr>
            <a:lvl3pPr lvl="2"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3pPr>
            <a:lvl4pPr lvl="3"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4pPr>
            <a:lvl5pPr lvl="4"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5pPr>
            <a:lvl6pPr lvl="5"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6pPr>
            <a:lvl7pPr lvl="6"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7pPr>
            <a:lvl8pPr lvl="7"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8pPr>
            <a:lvl9pPr lvl="8"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9pPr>
          </a:lstStyle>
          <a:p/>
        </p:txBody>
      </p:sp>
      <p:sp>
        <p:nvSpPr>
          <p:cNvPr id="751" name="Google Shape;751;p18"/>
          <p:cNvSpPr txBox="1"/>
          <p:nvPr>
            <p:ph type="subTitle" idx="4"/>
          </p:nvPr>
        </p:nvSpPr>
        <p:spPr>
          <a:xfrm>
            <a:off x="1664128" y="2361675"/>
            <a:ext cx="6764700" cy="414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2pPr>
            <a:lvl3pPr lvl="2"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3pPr>
            <a:lvl4pPr lvl="3"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4pPr>
            <a:lvl5pPr lvl="4"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5pPr>
            <a:lvl6pPr lvl="5"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6pPr>
            <a:lvl7pPr lvl="6"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7pPr>
            <a:lvl8pPr lvl="7"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8pPr>
            <a:lvl9pPr lvl="8"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9pPr>
          </a:lstStyle>
          <a:p/>
        </p:txBody>
      </p:sp>
      <p:sp>
        <p:nvSpPr>
          <p:cNvPr id="752" name="Google Shape;752;p18"/>
          <p:cNvSpPr txBox="1"/>
          <p:nvPr>
            <p:ph type="subTitle" idx="5"/>
          </p:nvPr>
        </p:nvSpPr>
        <p:spPr>
          <a:xfrm>
            <a:off x="1665725" y="3900450"/>
            <a:ext cx="6764700" cy="5790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1pPr>
            <a:lvl2pPr lvl="1" rtl="0">
              <a:lnSpc>
                <a:spcPct val="100000"/>
              </a:lnSpc>
              <a:spcBef>
                <a:spcPts val="160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2pPr>
            <a:lvl3pPr lvl="2"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3pPr>
            <a:lvl4pPr lvl="3"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4pPr>
            <a:lvl5pPr lvl="4"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5pPr>
            <a:lvl6pPr lvl="5"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6pPr>
            <a:lvl7pPr lvl="6"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7pPr>
            <a:lvl8pPr lvl="7"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8pPr>
            <a:lvl9pPr lvl="8"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9pPr>
          </a:lstStyle>
          <a:p/>
        </p:txBody>
      </p:sp>
      <p:sp>
        <p:nvSpPr>
          <p:cNvPr id="753" name="Google Shape;753;p18"/>
          <p:cNvSpPr txBox="1"/>
          <p:nvPr>
            <p:ph type="subTitle" idx="6"/>
          </p:nvPr>
        </p:nvSpPr>
        <p:spPr>
          <a:xfrm>
            <a:off x="1665725" y="3485600"/>
            <a:ext cx="6764700" cy="414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2pPr>
            <a:lvl3pPr lvl="2"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3pPr>
            <a:lvl4pPr lvl="3"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4pPr>
            <a:lvl5pPr lvl="4"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5pPr>
            <a:lvl6pPr lvl="5"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6pPr>
            <a:lvl7pPr lvl="6"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7pPr>
            <a:lvl8pPr lvl="7"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8pPr>
            <a:lvl9pPr lvl="8"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9pPr>
          </a:lstStyle>
          <a:p/>
        </p:txBody>
      </p:sp>
      <p:grpSp>
        <p:nvGrpSpPr>
          <p:cNvPr id="754" name="Google Shape;754;p18"/>
          <p:cNvGrpSpPr/>
          <p:nvPr/>
        </p:nvGrpSpPr>
        <p:grpSpPr>
          <a:xfrm>
            <a:off x="6844854" y="4668587"/>
            <a:ext cx="1584035" cy="416703"/>
            <a:chOff x="6844854" y="4668587"/>
            <a:chExt cx="1584035" cy="416703"/>
          </a:xfrm>
        </p:grpSpPr>
        <p:sp>
          <p:nvSpPr>
            <p:cNvPr id="755" name="Google Shape;755;p18"/>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56" name="Google Shape;756;p18"/>
            <p:cNvGrpSpPr/>
            <p:nvPr/>
          </p:nvGrpSpPr>
          <p:grpSpPr>
            <a:xfrm>
              <a:off x="8054048" y="4823050"/>
              <a:ext cx="138315" cy="107779"/>
              <a:chOff x="1900456" y="4780923"/>
              <a:chExt cx="138315" cy="107779"/>
            </a:xfrm>
          </p:grpSpPr>
          <p:sp>
            <p:nvSpPr>
              <p:cNvPr id="757" name="Google Shape;757;p18"/>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58" name="Google Shape;758;p18"/>
              <p:cNvGrpSpPr/>
              <p:nvPr/>
            </p:nvGrpSpPr>
            <p:grpSpPr>
              <a:xfrm>
                <a:off x="1900456" y="4825827"/>
                <a:ext cx="138315" cy="62875"/>
                <a:chOff x="1900456" y="4825827"/>
                <a:chExt cx="138315" cy="62875"/>
              </a:xfrm>
            </p:grpSpPr>
            <p:sp>
              <p:nvSpPr>
                <p:cNvPr id="759" name="Google Shape;759;p18"/>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18"/>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61" name="Google Shape;761;p18"/>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762" name="Shape 762"/>
        <p:cNvGrpSpPr/>
        <p:nvPr/>
      </p:nvGrpSpPr>
      <p:grpSpPr>
        <a:xfrm>
          <a:off x="0" y="0"/>
          <a:ext cx="0" cy="0"/>
          <a:chOff x="0" y="0"/>
          <a:chExt cx="0" cy="0"/>
        </a:xfrm>
      </p:grpSpPr>
      <p:sp>
        <p:nvSpPr>
          <p:cNvPr id="763" name="Google Shape;763;p19"/>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19"/>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19"/>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66" name="Google Shape;766;p19"/>
          <p:cNvGrpSpPr/>
          <p:nvPr/>
        </p:nvGrpSpPr>
        <p:grpSpPr>
          <a:xfrm>
            <a:off x="4380308" y="177933"/>
            <a:ext cx="201427" cy="210169"/>
            <a:chOff x="5143693" y="188357"/>
            <a:chExt cx="153843" cy="160520"/>
          </a:xfrm>
        </p:grpSpPr>
        <p:sp>
          <p:nvSpPr>
            <p:cNvPr id="767" name="Google Shape;767;p19"/>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19"/>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9" name="Google Shape;769;p19"/>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0" name="Google Shape;770;p19"/>
          <p:cNvGrpSpPr/>
          <p:nvPr/>
        </p:nvGrpSpPr>
        <p:grpSpPr>
          <a:xfrm>
            <a:off x="3643773" y="202655"/>
            <a:ext cx="236409" cy="169294"/>
            <a:chOff x="3740546" y="215105"/>
            <a:chExt cx="180561" cy="129301"/>
          </a:xfrm>
        </p:grpSpPr>
        <p:sp>
          <p:nvSpPr>
            <p:cNvPr id="771" name="Google Shape;771;p19"/>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19"/>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19"/>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4" name="Google Shape;774;p19"/>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19"/>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6" name="Google Shape;776;p19"/>
          <p:cNvGrpSpPr/>
          <p:nvPr/>
        </p:nvGrpSpPr>
        <p:grpSpPr>
          <a:xfrm>
            <a:off x="8192365" y="205607"/>
            <a:ext cx="236420" cy="186272"/>
            <a:chOff x="8118277" y="187250"/>
            <a:chExt cx="268293" cy="211384"/>
          </a:xfrm>
        </p:grpSpPr>
        <p:sp>
          <p:nvSpPr>
            <p:cNvPr id="777" name="Google Shape;777;p19"/>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19"/>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19"/>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0" name="Google Shape;780;p19"/>
          <p:cNvGrpSpPr/>
          <p:nvPr/>
        </p:nvGrpSpPr>
        <p:grpSpPr>
          <a:xfrm>
            <a:off x="715106" y="172001"/>
            <a:ext cx="230574" cy="230597"/>
            <a:chOff x="1869495" y="230908"/>
            <a:chExt cx="117892" cy="117892"/>
          </a:xfrm>
        </p:grpSpPr>
        <p:sp>
          <p:nvSpPr>
            <p:cNvPr id="781" name="Google Shape;781;p19"/>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19"/>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3" name="Google Shape;783;p19"/>
          <p:cNvGrpSpPr/>
          <p:nvPr/>
        </p:nvGrpSpPr>
        <p:grpSpPr>
          <a:xfrm>
            <a:off x="715090" y="4722881"/>
            <a:ext cx="2227501" cy="308121"/>
            <a:chOff x="715090" y="4752256"/>
            <a:chExt cx="2227501" cy="308121"/>
          </a:xfrm>
        </p:grpSpPr>
        <p:sp>
          <p:nvSpPr>
            <p:cNvPr id="784" name="Google Shape;784;p19"/>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19"/>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19"/>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19"/>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19"/>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19"/>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90" name="Google Shape;790;p19"/>
            <p:cNvGrpSpPr/>
            <p:nvPr/>
          </p:nvGrpSpPr>
          <p:grpSpPr>
            <a:xfrm>
              <a:off x="2255186" y="4862963"/>
              <a:ext cx="97814" cy="86736"/>
              <a:chOff x="2255186" y="4862963"/>
              <a:chExt cx="97814" cy="86736"/>
            </a:xfrm>
          </p:grpSpPr>
          <p:sp>
            <p:nvSpPr>
              <p:cNvPr id="791" name="Google Shape;791;p19"/>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92" name="Google Shape;792;p19"/>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793" name="Google Shape;793;p19"/>
            <p:cNvGrpSpPr/>
            <p:nvPr/>
          </p:nvGrpSpPr>
          <p:grpSpPr>
            <a:xfrm>
              <a:off x="1767461" y="4862963"/>
              <a:ext cx="122764" cy="86736"/>
              <a:chOff x="1779936" y="4862963"/>
              <a:chExt cx="122764" cy="86736"/>
            </a:xfrm>
          </p:grpSpPr>
          <p:grpSp>
            <p:nvGrpSpPr>
              <p:cNvPr id="794" name="Google Shape;794;p19"/>
              <p:cNvGrpSpPr/>
              <p:nvPr/>
            </p:nvGrpSpPr>
            <p:grpSpPr>
              <a:xfrm>
                <a:off x="1779936" y="4862963"/>
                <a:ext cx="97814" cy="86736"/>
                <a:chOff x="2255186" y="4862963"/>
                <a:chExt cx="97814" cy="86736"/>
              </a:xfrm>
            </p:grpSpPr>
            <p:sp>
              <p:nvSpPr>
                <p:cNvPr id="795" name="Google Shape;795;p19"/>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96" name="Google Shape;796;p19"/>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797" name="Google Shape;797;p19"/>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798" name="Google Shape;798;p19"/>
            <p:cNvGrpSpPr/>
            <p:nvPr/>
          </p:nvGrpSpPr>
          <p:grpSpPr>
            <a:xfrm rot="10800000">
              <a:off x="1308161" y="4862963"/>
              <a:ext cx="97814" cy="86736"/>
              <a:chOff x="2255186" y="4862963"/>
              <a:chExt cx="97814" cy="86736"/>
            </a:xfrm>
          </p:grpSpPr>
          <p:sp>
            <p:nvSpPr>
              <p:cNvPr id="799" name="Google Shape;799;p19"/>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00" name="Google Shape;800;p19"/>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801" name="Google Shape;801;p19"/>
            <p:cNvGrpSpPr/>
            <p:nvPr/>
          </p:nvGrpSpPr>
          <p:grpSpPr>
            <a:xfrm>
              <a:off x="810563" y="4862963"/>
              <a:ext cx="145800" cy="84300"/>
              <a:chOff x="786588" y="4862963"/>
              <a:chExt cx="145800" cy="84300"/>
            </a:xfrm>
          </p:grpSpPr>
          <p:sp>
            <p:nvSpPr>
              <p:cNvPr id="802" name="Google Shape;802;p19"/>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19"/>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4" name="Google Shape;804;p19"/>
            <p:cNvGrpSpPr/>
            <p:nvPr/>
          </p:nvGrpSpPr>
          <p:grpSpPr>
            <a:xfrm rot="10800000">
              <a:off x="2703113" y="4865400"/>
              <a:ext cx="145800" cy="84300"/>
              <a:chOff x="786588" y="4862963"/>
              <a:chExt cx="145800" cy="84300"/>
            </a:xfrm>
          </p:grpSpPr>
          <p:sp>
            <p:nvSpPr>
              <p:cNvPr id="805" name="Google Shape;805;p19"/>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19"/>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07" name="Google Shape;807;p19"/>
          <p:cNvSpPr txBox="1"/>
          <p:nvPr>
            <p:ph type="subTitle" idx="1"/>
          </p:nvPr>
        </p:nvSpPr>
        <p:spPr>
          <a:xfrm>
            <a:off x="720000" y="2584050"/>
            <a:ext cx="2336400" cy="511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2pPr>
            <a:lvl3pPr lvl="2"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3pPr>
            <a:lvl4pPr lvl="3"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4pPr>
            <a:lvl5pPr lvl="4"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5pPr>
            <a:lvl6pPr lvl="5"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6pPr>
            <a:lvl7pPr lvl="6"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7pPr>
            <a:lvl8pPr lvl="7"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8pPr>
            <a:lvl9pPr lvl="8"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9pPr>
          </a:lstStyle>
          <a:p/>
        </p:txBody>
      </p:sp>
      <p:sp>
        <p:nvSpPr>
          <p:cNvPr id="808" name="Google Shape;808;p19"/>
          <p:cNvSpPr txBox="1"/>
          <p:nvPr>
            <p:ph type="subTitle" idx="2"/>
          </p:nvPr>
        </p:nvSpPr>
        <p:spPr>
          <a:xfrm>
            <a:off x="720000" y="3095255"/>
            <a:ext cx="23364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2pPr>
            <a:lvl3pPr lvl="2"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3pPr>
            <a:lvl4pPr lvl="3"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4pPr>
            <a:lvl5pPr lvl="4"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5pPr>
            <a:lvl6pPr lvl="5"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6pPr>
            <a:lvl7pPr lvl="6"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7pPr>
            <a:lvl8pPr lvl="7"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8pPr>
            <a:lvl9pPr lvl="8"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9pPr>
          </a:lstStyle>
          <a:p/>
        </p:txBody>
      </p:sp>
      <p:sp>
        <p:nvSpPr>
          <p:cNvPr id="809" name="Google Shape;809;p19"/>
          <p:cNvSpPr txBox="1"/>
          <p:nvPr>
            <p:ph type="subTitle" idx="3"/>
          </p:nvPr>
        </p:nvSpPr>
        <p:spPr>
          <a:xfrm>
            <a:off x="3403800" y="3095256"/>
            <a:ext cx="23364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2pPr>
            <a:lvl3pPr lvl="2"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3pPr>
            <a:lvl4pPr lvl="3"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4pPr>
            <a:lvl5pPr lvl="4"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5pPr>
            <a:lvl6pPr lvl="5"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6pPr>
            <a:lvl7pPr lvl="6"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7pPr>
            <a:lvl8pPr lvl="7"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8pPr>
            <a:lvl9pPr lvl="8"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9pPr>
          </a:lstStyle>
          <a:p/>
        </p:txBody>
      </p:sp>
      <p:sp>
        <p:nvSpPr>
          <p:cNvPr id="810" name="Google Shape;810;p19"/>
          <p:cNvSpPr txBox="1"/>
          <p:nvPr>
            <p:ph type="subTitle" idx="4"/>
          </p:nvPr>
        </p:nvSpPr>
        <p:spPr>
          <a:xfrm>
            <a:off x="6087600" y="3095256"/>
            <a:ext cx="23364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2pPr>
            <a:lvl3pPr lvl="2"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3pPr>
            <a:lvl4pPr lvl="3"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4pPr>
            <a:lvl5pPr lvl="4"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5pPr>
            <a:lvl6pPr lvl="5"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6pPr>
            <a:lvl7pPr lvl="6"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7pPr>
            <a:lvl8pPr lvl="7"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8pPr>
            <a:lvl9pPr lvl="8"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9pPr>
          </a:lstStyle>
          <a:p/>
        </p:txBody>
      </p:sp>
      <p:sp>
        <p:nvSpPr>
          <p:cNvPr id="811" name="Google Shape;811;p19"/>
          <p:cNvSpPr txBox="1"/>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12" name="Google Shape;812;p19"/>
          <p:cNvSpPr txBox="1"/>
          <p:nvPr>
            <p:ph type="subTitle" idx="5"/>
          </p:nvPr>
        </p:nvSpPr>
        <p:spPr>
          <a:xfrm>
            <a:off x="3403800" y="2584050"/>
            <a:ext cx="2336400" cy="511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2pPr>
            <a:lvl3pPr lvl="2"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3pPr>
            <a:lvl4pPr lvl="3"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4pPr>
            <a:lvl5pPr lvl="4"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5pPr>
            <a:lvl6pPr lvl="5"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6pPr>
            <a:lvl7pPr lvl="6"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7pPr>
            <a:lvl8pPr lvl="7"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8pPr>
            <a:lvl9pPr lvl="8"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9pPr>
          </a:lstStyle>
          <a:p/>
        </p:txBody>
      </p:sp>
      <p:sp>
        <p:nvSpPr>
          <p:cNvPr id="813" name="Google Shape;813;p19"/>
          <p:cNvSpPr txBox="1"/>
          <p:nvPr>
            <p:ph type="subTitle" idx="6"/>
          </p:nvPr>
        </p:nvSpPr>
        <p:spPr>
          <a:xfrm>
            <a:off x="6087600" y="2584050"/>
            <a:ext cx="2336400" cy="511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2pPr>
            <a:lvl3pPr lvl="2"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3pPr>
            <a:lvl4pPr lvl="3"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4pPr>
            <a:lvl5pPr lvl="4"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5pPr>
            <a:lvl6pPr lvl="5"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6pPr>
            <a:lvl7pPr lvl="6"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7pPr>
            <a:lvl8pPr lvl="7"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8pPr>
            <a:lvl9pPr lvl="8"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9pPr>
          </a:lstStyle>
          <a:p/>
        </p:txBody>
      </p:sp>
      <p:grpSp>
        <p:nvGrpSpPr>
          <p:cNvPr id="814" name="Google Shape;814;p19"/>
          <p:cNvGrpSpPr/>
          <p:nvPr/>
        </p:nvGrpSpPr>
        <p:grpSpPr>
          <a:xfrm>
            <a:off x="6844854" y="4668587"/>
            <a:ext cx="1584035" cy="416703"/>
            <a:chOff x="6844854" y="4668587"/>
            <a:chExt cx="1584035" cy="416703"/>
          </a:xfrm>
        </p:grpSpPr>
        <p:sp>
          <p:nvSpPr>
            <p:cNvPr id="815" name="Google Shape;815;p19"/>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6" name="Google Shape;816;p19"/>
            <p:cNvGrpSpPr/>
            <p:nvPr/>
          </p:nvGrpSpPr>
          <p:grpSpPr>
            <a:xfrm>
              <a:off x="8054048" y="4823050"/>
              <a:ext cx="138315" cy="107779"/>
              <a:chOff x="1900456" y="4780923"/>
              <a:chExt cx="138315" cy="107779"/>
            </a:xfrm>
          </p:grpSpPr>
          <p:sp>
            <p:nvSpPr>
              <p:cNvPr id="817" name="Google Shape;817;p19"/>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8" name="Google Shape;818;p19"/>
              <p:cNvGrpSpPr/>
              <p:nvPr/>
            </p:nvGrpSpPr>
            <p:grpSpPr>
              <a:xfrm>
                <a:off x="1900456" y="4825827"/>
                <a:ext cx="138315" cy="62875"/>
                <a:chOff x="1900456" y="4825827"/>
                <a:chExt cx="138315" cy="62875"/>
              </a:xfrm>
            </p:grpSpPr>
            <p:sp>
              <p:nvSpPr>
                <p:cNvPr id="819" name="Google Shape;819;p19"/>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19"/>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21" name="Google Shape;821;p19"/>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822" name="Shape 822"/>
        <p:cNvGrpSpPr/>
        <p:nvPr/>
      </p:nvGrpSpPr>
      <p:grpSpPr>
        <a:xfrm>
          <a:off x="0" y="0"/>
          <a:ext cx="0" cy="0"/>
          <a:chOff x="0" y="0"/>
          <a:chExt cx="0" cy="0"/>
        </a:xfrm>
      </p:grpSpPr>
      <p:sp>
        <p:nvSpPr>
          <p:cNvPr id="823" name="Google Shape;823;p20"/>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20"/>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20"/>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26" name="Google Shape;826;p20"/>
          <p:cNvGrpSpPr/>
          <p:nvPr/>
        </p:nvGrpSpPr>
        <p:grpSpPr>
          <a:xfrm>
            <a:off x="4380308" y="177933"/>
            <a:ext cx="201427" cy="210169"/>
            <a:chOff x="5143693" y="188357"/>
            <a:chExt cx="153843" cy="160520"/>
          </a:xfrm>
        </p:grpSpPr>
        <p:sp>
          <p:nvSpPr>
            <p:cNvPr id="827" name="Google Shape;827;p20"/>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20"/>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29" name="Google Shape;829;p20"/>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30" name="Google Shape;830;p20"/>
          <p:cNvGrpSpPr/>
          <p:nvPr/>
        </p:nvGrpSpPr>
        <p:grpSpPr>
          <a:xfrm>
            <a:off x="3643773" y="202655"/>
            <a:ext cx="236409" cy="169294"/>
            <a:chOff x="3740546" y="215105"/>
            <a:chExt cx="180561" cy="129301"/>
          </a:xfrm>
        </p:grpSpPr>
        <p:sp>
          <p:nvSpPr>
            <p:cNvPr id="831" name="Google Shape;831;p20"/>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20"/>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20"/>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34" name="Google Shape;834;p20"/>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20"/>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36" name="Google Shape;836;p20"/>
          <p:cNvGrpSpPr/>
          <p:nvPr/>
        </p:nvGrpSpPr>
        <p:grpSpPr>
          <a:xfrm>
            <a:off x="8192365" y="205607"/>
            <a:ext cx="236420" cy="186272"/>
            <a:chOff x="8118277" y="187250"/>
            <a:chExt cx="268293" cy="211384"/>
          </a:xfrm>
        </p:grpSpPr>
        <p:sp>
          <p:nvSpPr>
            <p:cNvPr id="837" name="Google Shape;837;p20"/>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20"/>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20"/>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0" name="Google Shape;840;p20"/>
          <p:cNvGrpSpPr/>
          <p:nvPr/>
        </p:nvGrpSpPr>
        <p:grpSpPr>
          <a:xfrm>
            <a:off x="715106" y="172001"/>
            <a:ext cx="230574" cy="230597"/>
            <a:chOff x="1869495" y="230908"/>
            <a:chExt cx="117892" cy="117892"/>
          </a:xfrm>
        </p:grpSpPr>
        <p:sp>
          <p:nvSpPr>
            <p:cNvPr id="841" name="Google Shape;841;p20"/>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20"/>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3" name="Google Shape;843;p20"/>
          <p:cNvGrpSpPr/>
          <p:nvPr/>
        </p:nvGrpSpPr>
        <p:grpSpPr>
          <a:xfrm>
            <a:off x="715090" y="4722881"/>
            <a:ext cx="2227501" cy="308121"/>
            <a:chOff x="715090" y="4752256"/>
            <a:chExt cx="2227501" cy="308121"/>
          </a:xfrm>
        </p:grpSpPr>
        <p:sp>
          <p:nvSpPr>
            <p:cNvPr id="844" name="Google Shape;844;p20"/>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20"/>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20"/>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20"/>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20"/>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20"/>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50" name="Google Shape;850;p20"/>
            <p:cNvGrpSpPr/>
            <p:nvPr/>
          </p:nvGrpSpPr>
          <p:grpSpPr>
            <a:xfrm>
              <a:off x="2255186" y="4862963"/>
              <a:ext cx="97814" cy="86736"/>
              <a:chOff x="2255186" y="4862963"/>
              <a:chExt cx="97814" cy="86736"/>
            </a:xfrm>
          </p:grpSpPr>
          <p:sp>
            <p:nvSpPr>
              <p:cNvPr id="851" name="Google Shape;851;p20"/>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52" name="Google Shape;852;p20"/>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853" name="Google Shape;853;p20"/>
            <p:cNvGrpSpPr/>
            <p:nvPr/>
          </p:nvGrpSpPr>
          <p:grpSpPr>
            <a:xfrm>
              <a:off x="1767461" y="4862963"/>
              <a:ext cx="122764" cy="86736"/>
              <a:chOff x="1779936" y="4862963"/>
              <a:chExt cx="122764" cy="86736"/>
            </a:xfrm>
          </p:grpSpPr>
          <p:grpSp>
            <p:nvGrpSpPr>
              <p:cNvPr id="854" name="Google Shape;854;p20"/>
              <p:cNvGrpSpPr/>
              <p:nvPr/>
            </p:nvGrpSpPr>
            <p:grpSpPr>
              <a:xfrm>
                <a:off x="1779936" y="4862963"/>
                <a:ext cx="97814" cy="86736"/>
                <a:chOff x="2255186" y="4862963"/>
                <a:chExt cx="97814" cy="86736"/>
              </a:xfrm>
            </p:grpSpPr>
            <p:sp>
              <p:nvSpPr>
                <p:cNvPr id="855" name="Google Shape;855;p20"/>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56" name="Google Shape;856;p20"/>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857" name="Google Shape;857;p20"/>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858" name="Google Shape;858;p20"/>
            <p:cNvGrpSpPr/>
            <p:nvPr/>
          </p:nvGrpSpPr>
          <p:grpSpPr>
            <a:xfrm rot="10800000">
              <a:off x="1308161" y="4862963"/>
              <a:ext cx="97814" cy="86736"/>
              <a:chOff x="2255186" y="4862963"/>
              <a:chExt cx="97814" cy="86736"/>
            </a:xfrm>
          </p:grpSpPr>
          <p:sp>
            <p:nvSpPr>
              <p:cNvPr id="859" name="Google Shape;859;p20"/>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60" name="Google Shape;860;p20"/>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861" name="Google Shape;861;p20"/>
            <p:cNvGrpSpPr/>
            <p:nvPr/>
          </p:nvGrpSpPr>
          <p:grpSpPr>
            <a:xfrm>
              <a:off x="810563" y="4862963"/>
              <a:ext cx="145800" cy="84300"/>
              <a:chOff x="786588" y="4862963"/>
              <a:chExt cx="145800" cy="84300"/>
            </a:xfrm>
          </p:grpSpPr>
          <p:sp>
            <p:nvSpPr>
              <p:cNvPr id="862" name="Google Shape;862;p20"/>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20"/>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4" name="Google Shape;864;p20"/>
            <p:cNvGrpSpPr/>
            <p:nvPr/>
          </p:nvGrpSpPr>
          <p:grpSpPr>
            <a:xfrm rot="10800000">
              <a:off x="2703113" y="4865400"/>
              <a:ext cx="145800" cy="84300"/>
              <a:chOff x="786588" y="4862963"/>
              <a:chExt cx="145800" cy="84300"/>
            </a:xfrm>
          </p:grpSpPr>
          <p:sp>
            <p:nvSpPr>
              <p:cNvPr id="865" name="Google Shape;865;p20"/>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20"/>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67" name="Google Shape;867;p20"/>
          <p:cNvSpPr txBox="1"/>
          <p:nvPr>
            <p:ph type="subTitle" idx="1"/>
          </p:nvPr>
        </p:nvSpPr>
        <p:spPr>
          <a:xfrm>
            <a:off x="1509300" y="1479775"/>
            <a:ext cx="2867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868" name="Google Shape;868;p20"/>
          <p:cNvSpPr txBox="1"/>
          <p:nvPr>
            <p:ph type="subTitle" idx="2"/>
          </p:nvPr>
        </p:nvSpPr>
        <p:spPr>
          <a:xfrm>
            <a:off x="1509300" y="1964550"/>
            <a:ext cx="28671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869" name="Google Shape;869;p20"/>
          <p:cNvSpPr txBox="1"/>
          <p:nvPr>
            <p:ph type="subTitle" idx="3"/>
          </p:nvPr>
        </p:nvSpPr>
        <p:spPr>
          <a:xfrm>
            <a:off x="5556901" y="1964550"/>
            <a:ext cx="28671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870" name="Google Shape;870;p20"/>
          <p:cNvSpPr txBox="1"/>
          <p:nvPr>
            <p:ph type="subTitle" idx="4"/>
          </p:nvPr>
        </p:nvSpPr>
        <p:spPr>
          <a:xfrm>
            <a:off x="1509300" y="3430700"/>
            <a:ext cx="28671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871" name="Google Shape;871;p20"/>
          <p:cNvSpPr txBox="1"/>
          <p:nvPr>
            <p:ph type="subTitle" idx="5"/>
          </p:nvPr>
        </p:nvSpPr>
        <p:spPr>
          <a:xfrm>
            <a:off x="5556902" y="3430700"/>
            <a:ext cx="28671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872" name="Google Shape;872;p20"/>
          <p:cNvSpPr txBox="1"/>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73" name="Google Shape;873;p20"/>
          <p:cNvSpPr txBox="1"/>
          <p:nvPr>
            <p:ph type="subTitle" idx="6"/>
          </p:nvPr>
        </p:nvSpPr>
        <p:spPr>
          <a:xfrm>
            <a:off x="1509300" y="2945900"/>
            <a:ext cx="2867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874" name="Google Shape;874;p20"/>
          <p:cNvSpPr txBox="1"/>
          <p:nvPr>
            <p:ph type="subTitle" idx="7"/>
          </p:nvPr>
        </p:nvSpPr>
        <p:spPr>
          <a:xfrm>
            <a:off x="5556900" y="1479775"/>
            <a:ext cx="2867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875" name="Google Shape;875;p20"/>
          <p:cNvSpPr txBox="1"/>
          <p:nvPr>
            <p:ph type="subTitle" idx="8"/>
          </p:nvPr>
        </p:nvSpPr>
        <p:spPr>
          <a:xfrm>
            <a:off x="5556900" y="2945900"/>
            <a:ext cx="2867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grpSp>
        <p:nvGrpSpPr>
          <p:cNvPr id="876" name="Google Shape;876;p20"/>
          <p:cNvGrpSpPr/>
          <p:nvPr/>
        </p:nvGrpSpPr>
        <p:grpSpPr>
          <a:xfrm>
            <a:off x="6844854" y="4668587"/>
            <a:ext cx="1584035" cy="416703"/>
            <a:chOff x="6844854" y="4668587"/>
            <a:chExt cx="1584035" cy="416703"/>
          </a:xfrm>
        </p:grpSpPr>
        <p:sp>
          <p:nvSpPr>
            <p:cNvPr id="877" name="Google Shape;877;p20"/>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8" name="Google Shape;878;p20"/>
            <p:cNvGrpSpPr/>
            <p:nvPr/>
          </p:nvGrpSpPr>
          <p:grpSpPr>
            <a:xfrm>
              <a:off x="8054048" y="4823050"/>
              <a:ext cx="138315" cy="107779"/>
              <a:chOff x="1900456" y="4780923"/>
              <a:chExt cx="138315" cy="107779"/>
            </a:xfrm>
          </p:grpSpPr>
          <p:sp>
            <p:nvSpPr>
              <p:cNvPr id="879" name="Google Shape;879;p20"/>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80" name="Google Shape;880;p20"/>
              <p:cNvGrpSpPr/>
              <p:nvPr/>
            </p:nvGrpSpPr>
            <p:grpSpPr>
              <a:xfrm>
                <a:off x="1900456" y="4825827"/>
                <a:ext cx="138315" cy="62875"/>
                <a:chOff x="1900456" y="4825827"/>
                <a:chExt cx="138315" cy="62875"/>
              </a:xfrm>
            </p:grpSpPr>
            <p:sp>
              <p:nvSpPr>
                <p:cNvPr id="881" name="Google Shape;881;p20"/>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20"/>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83" name="Google Shape;883;p20"/>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2" name="Shape 32"/>
        <p:cNvGrpSpPr/>
        <p:nvPr/>
      </p:nvGrpSpPr>
      <p:grpSpPr>
        <a:xfrm>
          <a:off x="0" y="0"/>
          <a:ext cx="0" cy="0"/>
          <a:chOff x="0" y="0"/>
          <a:chExt cx="0" cy="0"/>
        </a:xfrm>
      </p:grpSpPr>
      <p:sp>
        <p:nvSpPr>
          <p:cNvPr id="33" name="Google Shape;33;p3"/>
          <p:cNvSpPr/>
          <p:nvPr/>
        </p:nvSpPr>
        <p:spPr>
          <a:xfrm>
            <a:off x="715100" y="1021025"/>
            <a:ext cx="1855500" cy="2923500"/>
          </a:xfrm>
          <a:prstGeom prst="round2SameRect">
            <a:avLst>
              <a:gd name="adj1" fmla="val 16667"/>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txBox="1"/>
          <p:nvPr>
            <p:ph type="title"/>
          </p:nvPr>
        </p:nvSpPr>
        <p:spPr>
          <a:xfrm>
            <a:off x="3267600" y="2614225"/>
            <a:ext cx="4676400" cy="7605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6" name="Google Shape;36;p3"/>
          <p:cNvSpPr txBox="1"/>
          <p:nvPr>
            <p:ph type="title" idx="2" hasCustomPrompt="1"/>
          </p:nvPr>
        </p:nvSpPr>
        <p:spPr>
          <a:xfrm>
            <a:off x="6579750" y="1711075"/>
            <a:ext cx="1095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 name="Google Shape;37;p3"/>
          <p:cNvSpPr txBox="1"/>
          <p:nvPr>
            <p:ph type="subTitle" idx="1"/>
          </p:nvPr>
        </p:nvSpPr>
        <p:spPr>
          <a:xfrm>
            <a:off x="3267600" y="3519250"/>
            <a:ext cx="4676400" cy="713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800"/>
              <a:buFont typeface="Mulish SemiBold"/>
              <a:buNone/>
              <a:defRPr sz="1600">
                <a:solidFill>
                  <a:schemeClr val="dk1"/>
                </a:solidFill>
                <a:latin typeface="Mulish Medium"/>
                <a:ea typeface="Mulish Medium"/>
                <a:cs typeface="Mulish Medium"/>
                <a:sym typeface="Mulish Medium"/>
              </a:defRPr>
            </a:lvl1pPr>
            <a:lvl2pPr lvl="1" algn="ctr" rtl="0">
              <a:lnSpc>
                <a:spcPct val="100000"/>
              </a:lnSpc>
              <a:spcBef>
                <a:spcPts val="0"/>
              </a:spcBef>
              <a:spcAft>
                <a:spcPts val="0"/>
              </a:spcAft>
              <a:buClr>
                <a:schemeClr val="dk1"/>
              </a:buClr>
              <a:buSzPts val="1800"/>
              <a:buFont typeface="Mulish SemiBold"/>
              <a:buNone/>
              <a:defRPr sz="1800">
                <a:solidFill>
                  <a:schemeClr val="dk1"/>
                </a:solidFill>
                <a:latin typeface="Mulish SemiBold"/>
                <a:ea typeface="Mulish SemiBold"/>
                <a:cs typeface="Mulish SemiBold"/>
                <a:sym typeface="Mulish SemiBold"/>
              </a:defRPr>
            </a:lvl2pPr>
            <a:lvl3pPr lvl="2" algn="ctr" rtl="0">
              <a:lnSpc>
                <a:spcPct val="100000"/>
              </a:lnSpc>
              <a:spcBef>
                <a:spcPts val="0"/>
              </a:spcBef>
              <a:spcAft>
                <a:spcPts val="0"/>
              </a:spcAft>
              <a:buClr>
                <a:schemeClr val="dk1"/>
              </a:buClr>
              <a:buSzPts val="1800"/>
              <a:buFont typeface="Mulish SemiBold"/>
              <a:buNone/>
              <a:defRPr sz="1800">
                <a:solidFill>
                  <a:schemeClr val="dk1"/>
                </a:solidFill>
                <a:latin typeface="Mulish SemiBold"/>
                <a:ea typeface="Mulish SemiBold"/>
                <a:cs typeface="Mulish SemiBold"/>
                <a:sym typeface="Mulish SemiBold"/>
              </a:defRPr>
            </a:lvl3pPr>
            <a:lvl4pPr lvl="3" algn="ctr" rtl="0">
              <a:lnSpc>
                <a:spcPct val="100000"/>
              </a:lnSpc>
              <a:spcBef>
                <a:spcPts val="0"/>
              </a:spcBef>
              <a:spcAft>
                <a:spcPts val="0"/>
              </a:spcAft>
              <a:buClr>
                <a:schemeClr val="dk1"/>
              </a:buClr>
              <a:buSzPts val="1800"/>
              <a:buFont typeface="Mulish SemiBold"/>
              <a:buNone/>
              <a:defRPr sz="1800">
                <a:solidFill>
                  <a:schemeClr val="dk1"/>
                </a:solidFill>
                <a:latin typeface="Mulish SemiBold"/>
                <a:ea typeface="Mulish SemiBold"/>
                <a:cs typeface="Mulish SemiBold"/>
                <a:sym typeface="Mulish SemiBold"/>
              </a:defRPr>
            </a:lvl4pPr>
            <a:lvl5pPr lvl="4" algn="ctr" rtl="0">
              <a:lnSpc>
                <a:spcPct val="100000"/>
              </a:lnSpc>
              <a:spcBef>
                <a:spcPts val="0"/>
              </a:spcBef>
              <a:spcAft>
                <a:spcPts val="0"/>
              </a:spcAft>
              <a:buClr>
                <a:schemeClr val="dk1"/>
              </a:buClr>
              <a:buSzPts val="1800"/>
              <a:buFont typeface="Mulish SemiBold"/>
              <a:buNone/>
              <a:defRPr sz="1800">
                <a:solidFill>
                  <a:schemeClr val="dk1"/>
                </a:solidFill>
                <a:latin typeface="Mulish SemiBold"/>
                <a:ea typeface="Mulish SemiBold"/>
                <a:cs typeface="Mulish SemiBold"/>
                <a:sym typeface="Mulish SemiBold"/>
              </a:defRPr>
            </a:lvl5pPr>
            <a:lvl6pPr lvl="5" algn="ctr" rtl="0">
              <a:lnSpc>
                <a:spcPct val="100000"/>
              </a:lnSpc>
              <a:spcBef>
                <a:spcPts val="0"/>
              </a:spcBef>
              <a:spcAft>
                <a:spcPts val="0"/>
              </a:spcAft>
              <a:buClr>
                <a:schemeClr val="dk1"/>
              </a:buClr>
              <a:buSzPts val="1800"/>
              <a:buFont typeface="Mulish SemiBold"/>
              <a:buNone/>
              <a:defRPr sz="1800">
                <a:solidFill>
                  <a:schemeClr val="dk1"/>
                </a:solidFill>
                <a:latin typeface="Mulish SemiBold"/>
                <a:ea typeface="Mulish SemiBold"/>
                <a:cs typeface="Mulish SemiBold"/>
                <a:sym typeface="Mulish SemiBold"/>
              </a:defRPr>
            </a:lvl6pPr>
            <a:lvl7pPr lvl="6" algn="ctr" rtl="0">
              <a:lnSpc>
                <a:spcPct val="100000"/>
              </a:lnSpc>
              <a:spcBef>
                <a:spcPts val="0"/>
              </a:spcBef>
              <a:spcAft>
                <a:spcPts val="0"/>
              </a:spcAft>
              <a:buClr>
                <a:schemeClr val="dk1"/>
              </a:buClr>
              <a:buSzPts val="1800"/>
              <a:buFont typeface="Mulish SemiBold"/>
              <a:buNone/>
              <a:defRPr sz="1800">
                <a:solidFill>
                  <a:schemeClr val="dk1"/>
                </a:solidFill>
                <a:latin typeface="Mulish SemiBold"/>
                <a:ea typeface="Mulish SemiBold"/>
                <a:cs typeface="Mulish SemiBold"/>
                <a:sym typeface="Mulish SemiBold"/>
              </a:defRPr>
            </a:lvl7pPr>
            <a:lvl8pPr lvl="7" algn="ctr" rtl="0">
              <a:lnSpc>
                <a:spcPct val="100000"/>
              </a:lnSpc>
              <a:spcBef>
                <a:spcPts val="0"/>
              </a:spcBef>
              <a:spcAft>
                <a:spcPts val="0"/>
              </a:spcAft>
              <a:buClr>
                <a:schemeClr val="dk1"/>
              </a:buClr>
              <a:buSzPts val="1800"/>
              <a:buFont typeface="Mulish SemiBold"/>
              <a:buNone/>
              <a:defRPr sz="1800">
                <a:solidFill>
                  <a:schemeClr val="dk1"/>
                </a:solidFill>
                <a:latin typeface="Mulish SemiBold"/>
                <a:ea typeface="Mulish SemiBold"/>
                <a:cs typeface="Mulish SemiBold"/>
                <a:sym typeface="Mulish SemiBold"/>
              </a:defRPr>
            </a:lvl8pPr>
            <a:lvl9pPr lvl="8" algn="ctr" rtl="0">
              <a:lnSpc>
                <a:spcPct val="100000"/>
              </a:lnSpc>
              <a:spcBef>
                <a:spcPts val="0"/>
              </a:spcBef>
              <a:spcAft>
                <a:spcPts val="0"/>
              </a:spcAft>
              <a:buClr>
                <a:schemeClr val="dk1"/>
              </a:buClr>
              <a:buSzPts val="1800"/>
              <a:buFont typeface="Mulish SemiBold"/>
              <a:buNone/>
              <a:defRPr sz="1800">
                <a:solidFill>
                  <a:schemeClr val="dk1"/>
                </a:solidFill>
                <a:latin typeface="Mulish SemiBold"/>
                <a:ea typeface="Mulish SemiBold"/>
                <a:cs typeface="Mulish SemiBold"/>
                <a:sym typeface="Mulish SemiBold"/>
              </a:defRPr>
            </a:lvl9pPr>
          </a:lstStyle>
          <a:p/>
        </p:txBody>
      </p:sp>
      <p:sp>
        <p:nvSpPr>
          <p:cNvPr id="38" name="Google Shape;38;p3"/>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 name="Google Shape;39;p3"/>
          <p:cNvGrpSpPr/>
          <p:nvPr/>
        </p:nvGrpSpPr>
        <p:grpSpPr>
          <a:xfrm>
            <a:off x="4380308" y="177933"/>
            <a:ext cx="201427" cy="210169"/>
            <a:chOff x="5143693" y="188357"/>
            <a:chExt cx="153843" cy="160520"/>
          </a:xfrm>
        </p:grpSpPr>
        <p:sp>
          <p:nvSpPr>
            <p:cNvPr id="40" name="Google Shape;40;p3"/>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3"/>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 name="Google Shape;42;p3"/>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 name="Google Shape;43;p3"/>
          <p:cNvGrpSpPr/>
          <p:nvPr/>
        </p:nvGrpSpPr>
        <p:grpSpPr>
          <a:xfrm>
            <a:off x="3643773" y="202655"/>
            <a:ext cx="236409" cy="169294"/>
            <a:chOff x="3740546" y="215105"/>
            <a:chExt cx="180561" cy="129301"/>
          </a:xfrm>
        </p:grpSpPr>
        <p:sp>
          <p:nvSpPr>
            <p:cNvPr id="44" name="Google Shape;44;p3"/>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3"/>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Google Shape;47;p3"/>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3"/>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 name="Google Shape;49;p3"/>
          <p:cNvGrpSpPr/>
          <p:nvPr/>
        </p:nvGrpSpPr>
        <p:grpSpPr>
          <a:xfrm>
            <a:off x="8192365" y="205607"/>
            <a:ext cx="236420" cy="186272"/>
            <a:chOff x="8118277" y="187250"/>
            <a:chExt cx="268293" cy="211384"/>
          </a:xfrm>
        </p:grpSpPr>
        <p:sp>
          <p:nvSpPr>
            <p:cNvPr id="50" name="Google Shape;50;p3"/>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3"/>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3"/>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 name="Google Shape;53;p3"/>
          <p:cNvGrpSpPr/>
          <p:nvPr/>
        </p:nvGrpSpPr>
        <p:grpSpPr>
          <a:xfrm>
            <a:off x="715106" y="172001"/>
            <a:ext cx="230574" cy="230597"/>
            <a:chOff x="1869495" y="230908"/>
            <a:chExt cx="117892" cy="117892"/>
          </a:xfrm>
        </p:grpSpPr>
        <p:sp>
          <p:nvSpPr>
            <p:cNvPr id="54" name="Google Shape;54;p3"/>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3"/>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 name="Google Shape;56;p3"/>
          <p:cNvSpPr/>
          <p:nvPr/>
        </p:nvSpPr>
        <p:spPr>
          <a:xfrm flipH="1">
            <a:off x="-4412309" y="1560750"/>
            <a:ext cx="14354959" cy="4045561"/>
          </a:xfrm>
          <a:custGeom>
            <a:avLst/>
            <a:gdLst/>
            <a:ahLst/>
            <a:cxnLst/>
            <a:rect l="l" t="t" r="r" b="b"/>
            <a:pathLst>
              <a:path w="151280" h="56607" extrusionOk="0">
                <a:moveTo>
                  <a:pt x="127271" y="1"/>
                </a:moveTo>
                <a:cubicBezTo>
                  <a:pt x="125127" y="1"/>
                  <a:pt x="122955" y="198"/>
                  <a:pt x="120762" y="618"/>
                </a:cubicBezTo>
                <a:cubicBezTo>
                  <a:pt x="104136" y="3840"/>
                  <a:pt x="93528" y="18825"/>
                  <a:pt x="79424" y="26788"/>
                </a:cubicBezTo>
                <a:cubicBezTo>
                  <a:pt x="76161" y="28632"/>
                  <a:pt x="71835" y="29257"/>
                  <a:pt x="67398" y="29257"/>
                </a:cubicBezTo>
                <a:cubicBezTo>
                  <a:pt x="62617" y="29257"/>
                  <a:pt x="57708" y="28531"/>
                  <a:pt x="53861" y="27822"/>
                </a:cubicBezTo>
                <a:cubicBezTo>
                  <a:pt x="48212" y="26760"/>
                  <a:pt x="42866" y="25261"/>
                  <a:pt x="37285" y="25261"/>
                </a:cubicBezTo>
                <a:cubicBezTo>
                  <a:pt x="35358" y="25261"/>
                  <a:pt x="33403" y="25440"/>
                  <a:pt x="31399" y="25877"/>
                </a:cubicBezTo>
                <a:cubicBezTo>
                  <a:pt x="20912" y="28187"/>
                  <a:pt x="12797" y="35117"/>
                  <a:pt x="6900" y="43658"/>
                </a:cubicBezTo>
                <a:cubicBezTo>
                  <a:pt x="4134" y="47731"/>
                  <a:pt x="1824" y="52138"/>
                  <a:pt x="0" y="56606"/>
                </a:cubicBezTo>
                <a:lnTo>
                  <a:pt x="151279" y="56606"/>
                </a:lnTo>
                <a:lnTo>
                  <a:pt x="151279" y="7730"/>
                </a:lnTo>
                <a:cubicBezTo>
                  <a:pt x="143964" y="3137"/>
                  <a:pt x="135831" y="1"/>
                  <a:pt x="127271" y="1"/>
                </a:cubicBezTo>
                <a:close/>
              </a:path>
            </a:pathLst>
          </a:custGeom>
          <a:gradFill>
            <a:gsLst>
              <a:gs pos="0">
                <a:srgbClr val="3B356D"/>
              </a:gs>
              <a:gs pos="100000">
                <a:srgbClr val="0C0B1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BLANK_1_1_1_1_1">
    <p:spTree>
      <p:nvGrpSpPr>
        <p:cNvPr id="884" name="Shape 884"/>
        <p:cNvGrpSpPr/>
        <p:nvPr/>
      </p:nvGrpSpPr>
      <p:grpSpPr>
        <a:xfrm>
          <a:off x="0" y="0"/>
          <a:ext cx="0" cy="0"/>
          <a:chOff x="0" y="0"/>
          <a:chExt cx="0" cy="0"/>
        </a:xfrm>
      </p:grpSpPr>
      <p:sp>
        <p:nvSpPr>
          <p:cNvPr id="885" name="Google Shape;885;p21"/>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21"/>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21"/>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88" name="Google Shape;888;p21"/>
          <p:cNvGrpSpPr/>
          <p:nvPr/>
        </p:nvGrpSpPr>
        <p:grpSpPr>
          <a:xfrm>
            <a:off x="4380308" y="177933"/>
            <a:ext cx="201427" cy="210169"/>
            <a:chOff x="5143693" y="188357"/>
            <a:chExt cx="153843" cy="160520"/>
          </a:xfrm>
        </p:grpSpPr>
        <p:sp>
          <p:nvSpPr>
            <p:cNvPr id="889" name="Google Shape;889;p21"/>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21"/>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1" name="Google Shape;891;p21"/>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92" name="Google Shape;892;p21"/>
          <p:cNvGrpSpPr/>
          <p:nvPr/>
        </p:nvGrpSpPr>
        <p:grpSpPr>
          <a:xfrm>
            <a:off x="3643773" y="202655"/>
            <a:ext cx="236409" cy="169294"/>
            <a:chOff x="3740546" y="215105"/>
            <a:chExt cx="180561" cy="129301"/>
          </a:xfrm>
        </p:grpSpPr>
        <p:sp>
          <p:nvSpPr>
            <p:cNvPr id="893" name="Google Shape;893;p21"/>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21"/>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21"/>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6" name="Google Shape;896;p21"/>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21"/>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98" name="Google Shape;898;p21"/>
          <p:cNvGrpSpPr/>
          <p:nvPr/>
        </p:nvGrpSpPr>
        <p:grpSpPr>
          <a:xfrm>
            <a:off x="8192365" y="205607"/>
            <a:ext cx="236420" cy="186272"/>
            <a:chOff x="8118277" y="187250"/>
            <a:chExt cx="268293" cy="211384"/>
          </a:xfrm>
        </p:grpSpPr>
        <p:sp>
          <p:nvSpPr>
            <p:cNvPr id="899" name="Google Shape;899;p21"/>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21"/>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21"/>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2" name="Google Shape;902;p21"/>
          <p:cNvGrpSpPr/>
          <p:nvPr/>
        </p:nvGrpSpPr>
        <p:grpSpPr>
          <a:xfrm>
            <a:off x="715106" y="172001"/>
            <a:ext cx="230574" cy="230597"/>
            <a:chOff x="1869495" y="230908"/>
            <a:chExt cx="117892" cy="117892"/>
          </a:xfrm>
        </p:grpSpPr>
        <p:sp>
          <p:nvSpPr>
            <p:cNvPr id="903" name="Google Shape;903;p21"/>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21"/>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5" name="Google Shape;905;p21"/>
          <p:cNvGrpSpPr/>
          <p:nvPr/>
        </p:nvGrpSpPr>
        <p:grpSpPr>
          <a:xfrm>
            <a:off x="715090" y="4722881"/>
            <a:ext cx="2227501" cy="308121"/>
            <a:chOff x="715090" y="4752256"/>
            <a:chExt cx="2227501" cy="308121"/>
          </a:xfrm>
        </p:grpSpPr>
        <p:sp>
          <p:nvSpPr>
            <p:cNvPr id="906" name="Google Shape;906;p21"/>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21"/>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21"/>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21"/>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21"/>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21"/>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12" name="Google Shape;912;p21"/>
            <p:cNvGrpSpPr/>
            <p:nvPr/>
          </p:nvGrpSpPr>
          <p:grpSpPr>
            <a:xfrm>
              <a:off x="2255186" y="4862963"/>
              <a:ext cx="97814" cy="86736"/>
              <a:chOff x="2255186" y="4862963"/>
              <a:chExt cx="97814" cy="86736"/>
            </a:xfrm>
          </p:grpSpPr>
          <p:sp>
            <p:nvSpPr>
              <p:cNvPr id="913" name="Google Shape;913;p21"/>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14" name="Google Shape;914;p21"/>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915" name="Google Shape;915;p21"/>
            <p:cNvGrpSpPr/>
            <p:nvPr/>
          </p:nvGrpSpPr>
          <p:grpSpPr>
            <a:xfrm>
              <a:off x="1767461" y="4862963"/>
              <a:ext cx="122764" cy="86736"/>
              <a:chOff x="1779936" y="4862963"/>
              <a:chExt cx="122764" cy="86736"/>
            </a:xfrm>
          </p:grpSpPr>
          <p:grpSp>
            <p:nvGrpSpPr>
              <p:cNvPr id="916" name="Google Shape;916;p21"/>
              <p:cNvGrpSpPr/>
              <p:nvPr/>
            </p:nvGrpSpPr>
            <p:grpSpPr>
              <a:xfrm>
                <a:off x="1779936" y="4862963"/>
                <a:ext cx="97814" cy="86736"/>
                <a:chOff x="2255186" y="4862963"/>
                <a:chExt cx="97814" cy="86736"/>
              </a:xfrm>
            </p:grpSpPr>
            <p:sp>
              <p:nvSpPr>
                <p:cNvPr id="917" name="Google Shape;917;p21"/>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18" name="Google Shape;918;p21"/>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919" name="Google Shape;919;p21"/>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920" name="Google Shape;920;p21"/>
            <p:cNvGrpSpPr/>
            <p:nvPr/>
          </p:nvGrpSpPr>
          <p:grpSpPr>
            <a:xfrm rot="10800000">
              <a:off x="1308161" y="4862963"/>
              <a:ext cx="97814" cy="86736"/>
              <a:chOff x="2255186" y="4862963"/>
              <a:chExt cx="97814" cy="86736"/>
            </a:xfrm>
          </p:grpSpPr>
          <p:sp>
            <p:nvSpPr>
              <p:cNvPr id="921" name="Google Shape;921;p21"/>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22" name="Google Shape;922;p21"/>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923" name="Google Shape;923;p21"/>
            <p:cNvGrpSpPr/>
            <p:nvPr/>
          </p:nvGrpSpPr>
          <p:grpSpPr>
            <a:xfrm>
              <a:off x="810563" y="4862963"/>
              <a:ext cx="145800" cy="84300"/>
              <a:chOff x="786588" y="4862963"/>
              <a:chExt cx="145800" cy="84300"/>
            </a:xfrm>
          </p:grpSpPr>
          <p:sp>
            <p:nvSpPr>
              <p:cNvPr id="924" name="Google Shape;924;p21"/>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21"/>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6" name="Google Shape;926;p21"/>
            <p:cNvGrpSpPr/>
            <p:nvPr/>
          </p:nvGrpSpPr>
          <p:grpSpPr>
            <a:xfrm rot="10800000">
              <a:off x="2703113" y="4865400"/>
              <a:ext cx="145800" cy="84300"/>
              <a:chOff x="786588" y="4862963"/>
              <a:chExt cx="145800" cy="84300"/>
            </a:xfrm>
          </p:grpSpPr>
          <p:sp>
            <p:nvSpPr>
              <p:cNvPr id="927" name="Google Shape;927;p21"/>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21"/>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29" name="Google Shape;929;p21"/>
          <p:cNvSpPr txBox="1"/>
          <p:nvPr>
            <p:ph type="title"/>
          </p:nvPr>
        </p:nvSpPr>
        <p:spPr>
          <a:xfrm>
            <a:off x="1759050" y="535000"/>
            <a:ext cx="5625900" cy="972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30" name="Google Shape;930;p21"/>
          <p:cNvSpPr txBox="1"/>
          <p:nvPr>
            <p:ph type="title" idx="2" hasCustomPrompt="1"/>
          </p:nvPr>
        </p:nvSpPr>
        <p:spPr>
          <a:xfrm>
            <a:off x="715100" y="1769150"/>
            <a:ext cx="1313100" cy="468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31" name="Google Shape;931;p21"/>
          <p:cNvSpPr txBox="1"/>
          <p:nvPr>
            <p:ph type="subTitle" idx="1"/>
          </p:nvPr>
        </p:nvSpPr>
        <p:spPr>
          <a:xfrm>
            <a:off x="715100" y="2237750"/>
            <a:ext cx="3547800" cy="78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932" name="Google Shape;932;p21"/>
          <p:cNvSpPr txBox="1"/>
          <p:nvPr>
            <p:ph type="title" idx="3" hasCustomPrompt="1"/>
          </p:nvPr>
        </p:nvSpPr>
        <p:spPr>
          <a:xfrm>
            <a:off x="4876200" y="1769150"/>
            <a:ext cx="1313100" cy="468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33" name="Google Shape;933;p21"/>
          <p:cNvSpPr txBox="1"/>
          <p:nvPr>
            <p:ph type="subTitle" idx="4"/>
          </p:nvPr>
        </p:nvSpPr>
        <p:spPr>
          <a:xfrm>
            <a:off x="4876200" y="2237775"/>
            <a:ext cx="3547800" cy="78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934" name="Google Shape;934;p21"/>
          <p:cNvSpPr txBox="1"/>
          <p:nvPr>
            <p:ph type="title" idx="5" hasCustomPrompt="1"/>
          </p:nvPr>
        </p:nvSpPr>
        <p:spPr>
          <a:xfrm>
            <a:off x="2798100" y="3283075"/>
            <a:ext cx="1313100" cy="468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35" name="Google Shape;935;p21"/>
          <p:cNvSpPr txBox="1"/>
          <p:nvPr>
            <p:ph type="subTitle" idx="6"/>
          </p:nvPr>
        </p:nvSpPr>
        <p:spPr>
          <a:xfrm>
            <a:off x="2798100" y="3751675"/>
            <a:ext cx="3547800" cy="78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grpSp>
        <p:nvGrpSpPr>
          <p:cNvPr id="936" name="Google Shape;936;p21"/>
          <p:cNvGrpSpPr/>
          <p:nvPr/>
        </p:nvGrpSpPr>
        <p:grpSpPr>
          <a:xfrm>
            <a:off x="6844854" y="4668587"/>
            <a:ext cx="1584035" cy="416703"/>
            <a:chOff x="6844854" y="4668587"/>
            <a:chExt cx="1584035" cy="416703"/>
          </a:xfrm>
        </p:grpSpPr>
        <p:sp>
          <p:nvSpPr>
            <p:cNvPr id="937" name="Google Shape;937;p21"/>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38" name="Google Shape;938;p21"/>
            <p:cNvGrpSpPr/>
            <p:nvPr/>
          </p:nvGrpSpPr>
          <p:grpSpPr>
            <a:xfrm>
              <a:off x="8054048" y="4823050"/>
              <a:ext cx="138315" cy="107779"/>
              <a:chOff x="1900456" y="4780923"/>
              <a:chExt cx="138315" cy="107779"/>
            </a:xfrm>
          </p:grpSpPr>
          <p:sp>
            <p:nvSpPr>
              <p:cNvPr id="939" name="Google Shape;939;p21"/>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40" name="Google Shape;940;p21"/>
              <p:cNvGrpSpPr/>
              <p:nvPr/>
            </p:nvGrpSpPr>
            <p:grpSpPr>
              <a:xfrm>
                <a:off x="1900456" y="4825827"/>
                <a:ext cx="138315" cy="62875"/>
                <a:chOff x="1900456" y="4825827"/>
                <a:chExt cx="138315" cy="62875"/>
              </a:xfrm>
            </p:grpSpPr>
            <p:sp>
              <p:nvSpPr>
                <p:cNvPr id="941" name="Google Shape;941;p21"/>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21"/>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43" name="Google Shape;943;p21"/>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944" name="Shape 944"/>
        <p:cNvGrpSpPr/>
        <p:nvPr/>
      </p:nvGrpSpPr>
      <p:grpSpPr>
        <a:xfrm>
          <a:off x="0" y="0"/>
          <a:ext cx="0" cy="0"/>
          <a:chOff x="0" y="0"/>
          <a:chExt cx="0" cy="0"/>
        </a:xfrm>
      </p:grpSpPr>
      <p:sp>
        <p:nvSpPr>
          <p:cNvPr id="945" name="Google Shape;945;p22"/>
          <p:cNvSpPr txBox="1"/>
          <p:nvPr>
            <p:ph type="subTitle" idx="1"/>
          </p:nvPr>
        </p:nvSpPr>
        <p:spPr>
          <a:xfrm>
            <a:off x="889150" y="1332650"/>
            <a:ext cx="3264000" cy="48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946" name="Google Shape;946;p22"/>
          <p:cNvSpPr txBox="1"/>
          <p:nvPr>
            <p:ph type="subTitle" idx="2"/>
          </p:nvPr>
        </p:nvSpPr>
        <p:spPr>
          <a:xfrm>
            <a:off x="796750" y="1947975"/>
            <a:ext cx="3653100" cy="218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595959"/>
              </a:buClr>
              <a:buSzPts val="1400"/>
              <a:buFont typeface="Anaheim"/>
              <a:buChar char="●"/>
              <a:defRPr>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Clr>
                <a:srgbClr val="595959"/>
              </a:buClr>
              <a:buSzPts val="1400"/>
              <a:buFont typeface="Anaheim"/>
              <a:buChar char="○"/>
              <a:defRPr/>
            </a:lvl2pPr>
            <a:lvl3pPr lvl="2" algn="ctr" rtl="0">
              <a:lnSpc>
                <a:spcPct val="100000"/>
              </a:lnSpc>
              <a:spcBef>
                <a:spcPts val="0"/>
              </a:spcBef>
              <a:spcAft>
                <a:spcPts val="0"/>
              </a:spcAft>
              <a:buClr>
                <a:srgbClr val="595959"/>
              </a:buClr>
              <a:buSzPts val="1400"/>
              <a:buFont typeface="Anaheim"/>
              <a:buChar char="■"/>
              <a:defRPr/>
            </a:lvl3pPr>
            <a:lvl4pPr lvl="3" algn="ctr" rtl="0">
              <a:lnSpc>
                <a:spcPct val="100000"/>
              </a:lnSpc>
              <a:spcBef>
                <a:spcPts val="0"/>
              </a:spcBef>
              <a:spcAft>
                <a:spcPts val="0"/>
              </a:spcAft>
              <a:buClr>
                <a:srgbClr val="595959"/>
              </a:buClr>
              <a:buSzPts val="1400"/>
              <a:buFont typeface="Anaheim"/>
              <a:buChar char="●"/>
              <a:defRPr/>
            </a:lvl4pPr>
            <a:lvl5pPr lvl="4" algn="ctr" rtl="0">
              <a:lnSpc>
                <a:spcPct val="100000"/>
              </a:lnSpc>
              <a:spcBef>
                <a:spcPts val="0"/>
              </a:spcBef>
              <a:spcAft>
                <a:spcPts val="0"/>
              </a:spcAft>
              <a:buClr>
                <a:srgbClr val="595959"/>
              </a:buClr>
              <a:buSzPts val="1400"/>
              <a:buFont typeface="Anaheim"/>
              <a:buChar char="○"/>
              <a:defRPr/>
            </a:lvl5pPr>
            <a:lvl6pPr lvl="5" algn="ctr" rtl="0">
              <a:lnSpc>
                <a:spcPct val="100000"/>
              </a:lnSpc>
              <a:spcBef>
                <a:spcPts val="0"/>
              </a:spcBef>
              <a:spcAft>
                <a:spcPts val="0"/>
              </a:spcAft>
              <a:buClr>
                <a:srgbClr val="595959"/>
              </a:buClr>
              <a:buSzPts val="1400"/>
              <a:buFont typeface="Anaheim"/>
              <a:buChar char="■"/>
              <a:defRPr/>
            </a:lvl6pPr>
            <a:lvl7pPr lvl="6" algn="ctr" rtl="0">
              <a:lnSpc>
                <a:spcPct val="100000"/>
              </a:lnSpc>
              <a:spcBef>
                <a:spcPts val="0"/>
              </a:spcBef>
              <a:spcAft>
                <a:spcPts val="0"/>
              </a:spcAft>
              <a:buClr>
                <a:srgbClr val="595959"/>
              </a:buClr>
              <a:buSzPts val="1400"/>
              <a:buFont typeface="Anaheim"/>
              <a:buChar char="●"/>
              <a:defRPr/>
            </a:lvl7pPr>
            <a:lvl8pPr lvl="7" algn="ctr" rtl="0">
              <a:lnSpc>
                <a:spcPct val="100000"/>
              </a:lnSpc>
              <a:spcBef>
                <a:spcPts val="0"/>
              </a:spcBef>
              <a:spcAft>
                <a:spcPts val="0"/>
              </a:spcAft>
              <a:buClr>
                <a:srgbClr val="595959"/>
              </a:buClr>
              <a:buSzPts val="1400"/>
              <a:buFont typeface="Anaheim"/>
              <a:buChar char="○"/>
              <a:defRPr/>
            </a:lvl8pPr>
            <a:lvl9pPr lvl="8" algn="ctr" rtl="0">
              <a:lnSpc>
                <a:spcPct val="100000"/>
              </a:lnSpc>
              <a:spcBef>
                <a:spcPts val="0"/>
              </a:spcBef>
              <a:spcAft>
                <a:spcPts val="0"/>
              </a:spcAft>
              <a:buClr>
                <a:srgbClr val="595959"/>
              </a:buClr>
              <a:buSzPts val="1400"/>
              <a:buFont typeface="Anaheim"/>
              <a:buChar char="■"/>
              <a:defRPr/>
            </a:lvl9pPr>
          </a:lstStyle>
          <a:p/>
        </p:txBody>
      </p:sp>
      <p:sp>
        <p:nvSpPr>
          <p:cNvPr id="947" name="Google Shape;947;p22"/>
          <p:cNvSpPr txBox="1"/>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48" name="Google Shape;948;p22"/>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22"/>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22"/>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51" name="Google Shape;951;p22"/>
          <p:cNvGrpSpPr/>
          <p:nvPr/>
        </p:nvGrpSpPr>
        <p:grpSpPr>
          <a:xfrm>
            <a:off x="4380308" y="177933"/>
            <a:ext cx="201427" cy="210169"/>
            <a:chOff x="5143693" y="188357"/>
            <a:chExt cx="153843" cy="160520"/>
          </a:xfrm>
        </p:grpSpPr>
        <p:sp>
          <p:nvSpPr>
            <p:cNvPr id="952" name="Google Shape;952;p22"/>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22"/>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4" name="Google Shape;954;p22"/>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55" name="Google Shape;955;p22"/>
          <p:cNvGrpSpPr/>
          <p:nvPr/>
        </p:nvGrpSpPr>
        <p:grpSpPr>
          <a:xfrm>
            <a:off x="3643773" y="202655"/>
            <a:ext cx="236409" cy="169294"/>
            <a:chOff x="3740546" y="215105"/>
            <a:chExt cx="180561" cy="129301"/>
          </a:xfrm>
        </p:grpSpPr>
        <p:sp>
          <p:nvSpPr>
            <p:cNvPr id="956" name="Google Shape;956;p22"/>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22"/>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22"/>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9" name="Google Shape;959;p22"/>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22"/>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61" name="Google Shape;961;p22"/>
          <p:cNvGrpSpPr/>
          <p:nvPr/>
        </p:nvGrpSpPr>
        <p:grpSpPr>
          <a:xfrm>
            <a:off x="8192365" y="205607"/>
            <a:ext cx="236420" cy="186272"/>
            <a:chOff x="8118277" y="187250"/>
            <a:chExt cx="268293" cy="211384"/>
          </a:xfrm>
        </p:grpSpPr>
        <p:sp>
          <p:nvSpPr>
            <p:cNvPr id="962" name="Google Shape;962;p22"/>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22"/>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22"/>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5" name="Google Shape;965;p22"/>
          <p:cNvGrpSpPr/>
          <p:nvPr/>
        </p:nvGrpSpPr>
        <p:grpSpPr>
          <a:xfrm>
            <a:off x="715106" y="172001"/>
            <a:ext cx="230574" cy="230597"/>
            <a:chOff x="1869495" y="230908"/>
            <a:chExt cx="117892" cy="117892"/>
          </a:xfrm>
        </p:grpSpPr>
        <p:sp>
          <p:nvSpPr>
            <p:cNvPr id="966" name="Google Shape;966;p22"/>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22"/>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8" name="Google Shape;968;p22"/>
          <p:cNvGrpSpPr/>
          <p:nvPr/>
        </p:nvGrpSpPr>
        <p:grpSpPr>
          <a:xfrm>
            <a:off x="715090" y="4722881"/>
            <a:ext cx="2227501" cy="308121"/>
            <a:chOff x="715090" y="4752256"/>
            <a:chExt cx="2227501" cy="308121"/>
          </a:xfrm>
        </p:grpSpPr>
        <p:sp>
          <p:nvSpPr>
            <p:cNvPr id="969" name="Google Shape;969;p22"/>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22"/>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22"/>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22"/>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22"/>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22"/>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75" name="Google Shape;975;p22"/>
            <p:cNvGrpSpPr/>
            <p:nvPr/>
          </p:nvGrpSpPr>
          <p:grpSpPr>
            <a:xfrm>
              <a:off x="2255186" y="4862963"/>
              <a:ext cx="97814" cy="86736"/>
              <a:chOff x="2255186" y="4862963"/>
              <a:chExt cx="97814" cy="86736"/>
            </a:xfrm>
          </p:grpSpPr>
          <p:sp>
            <p:nvSpPr>
              <p:cNvPr id="976" name="Google Shape;976;p22"/>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77" name="Google Shape;977;p22"/>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978" name="Google Shape;978;p22"/>
            <p:cNvGrpSpPr/>
            <p:nvPr/>
          </p:nvGrpSpPr>
          <p:grpSpPr>
            <a:xfrm>
              <a:off x="1767461" y="4862963"/>
              <a:ext cx="122764" cy="86736"/>
              <a:chOff x="1779936" y="4862963"/>
              <a:chExt cx="122764" cy="86736"/>
            </a:xfrm>
          </p:grpSpPr>
          <p:grpSp>
            <p:nvGrpSpPr>
              <p:cNvPr id="979" name="Google Shape;979;p22"/>
              <p:cNvGrpSpPr/>
              <p:nvPr/>
            </p:nvGrpSpPr>
            <p:grpSpPr>
              <a:xfrm>
                <a:off x="1779936" y="4862963"/>
                <a:ext cx="97814" cy="86736"/>
                <a:chOff x="2255186" y="4862963"/>
                <a:chExt cx="97814" cy="86736"/>
              </a:xfrm>
            </p:grpSpPr>
            <p:sp>
              <p:nvSpPr>
                <p:cNvPr id="980" name="Google Shape;980;p22"/>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81" name="Google Shape;981;p22"/>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982" name="Google Shape;982;p22"/>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983" name="Google Shape;983;p22"/>
            <p:cNvGrpSpPr/>
            <p:nvPr/>
          </p:nvGrpSpPr>
          <p:grpSpPr>
            <a:xfrm rot="10800000">
              <a:off x="1308161" y="4862963"/>
              <a:ext cx="97814" cy="86736"/>
              <a:chOff x="2255186" y="4862963"/>
              <a:chExt cx="97814" cy="86736"/>
            </a:xfrm>
          </p:grpSpPr>
          <p:sp>
            <p:nvSpPr>
              <p:cNvPr id="984" name="Google Shape;984;p22"/>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85" name="Google Shape;985;p22"/>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986" name="Google Shape;986;p22"/>
            <p:cNvGrpSpPr/>
            <p:nvPr/>
          </p:nvGrpSpPr>
          <p:grpSpPr>
            <a:xfrm>
              <a:off x="810563" y="4862963"/>
              <a:ext cx="145800" cy="84300"/>
              <a:chOff x="786588" y="4862963"/>
              <a:chExt cx="145800" cy="84300"/>
            </a:xfrm>
          </p:grpSpPr>
          <p:sp>
            <p:nvSpPr>
              <p:cNvPr id="987" name="Google Shape;987;p22"/>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22"/>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9" name="Google Shape;989;p22"/>
            <p:cNvGrpSpPr/>
            <p:nvPr/>
          </p:nvGrpSpPr>
          <p:grpSpPr>
            <a:xfrm rot="10800000">
              <a:off x="2703113" y="4865400"/>
              <a:ext cx="145800" cy="84300"/>
              <a:chOff x="786588" y="4862963"/>
              <a:chExt cx="145800" cy="84300"/>
            </a:xfrm>
          </p:grpSpPr>
          <p:sp>
            <p:nvSpPr>
              <p:cNvPr id="990" name="Google Shape;990;p22"/>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22"/>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92" name="Google Shape;992;p22"/>
          <p:cNvSpPr txBox="1"/>
          <p:nvPr>
            <p:ph type="subTitle" idx="3"/>
          </p:nvPr>
        </p:nvSpPr>
        <p:spPr>
          <a:xfrm>
            <a:off x="4863300" y="1332650"/>
            <a:ext cx="3264000" cy="48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993" name="Google Shape;993;p22"/>
          <p:cNvSpPr txBox="1"/>
          <p:nvPr>
            <p:ph type="subTitle" idx="4"/>
          </p:nvPr>
        </p:nvSpPr>
        <p:spPr>
          <a:xfrm>
            <a:off x="4770900" y="1947975"/>
            <a:ext cx="3653100" cy="218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595959"/>
              </a:buClr>
              <a:buSzPts val="1400"/>
              <a:buFont typeface="Anaheim"/>
              <a:buChar char="●"/>
              <a:defRPr>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Clr>
                <a:srgbClr val="595959"/>
              </a:buClr>
              <a:buSzPts val="1400"/>
              <a:buFont typeface="Anaheim"/>
              <a:buChar char="○"/>
              <a:defRPr/>
            </a:lvl2pPr>
            <a:lvl3pPr lvl="2" algn="ctr" rtl="0">
              <a:lnSpc>
                <a:spcPct val="100000"/>
              </a:lnSpc>
              <a:spcBef>
                <a:spcPts val="0"/>
              </a:spcBef>
              <a:spcAft>
                <a:spcPts val="0"/>
              </a:spcAft>
              <a:buClr>
                <a:srgbClr val="595959"/>
              </a:buClr>
              <a:buSzPts val="1400"/>
              <a:buFont typeface="Anaheim"/>
              <a:buChar char="■"/>
              <a:defRPr/>
            </a:lvl3pPr>
            <a:lvl4pPr lvl="3" algn="ctr" rtl="0">
              <a:lnSpc>
                <a:spcPct val="100000"/>
              </a:lnSpc>
              <a:spcBef>
                <a:spcPts val="0"/>
              </a:spcBef>
              <a:spcAft>
                <a:spcPts val="0"/>
              </a:spcAft>
              <a:buClr>
                <a:srgbClr val="595959"/>
              </a:buClr>
              <a:buSzPts val="1400"/>
              <a:buFont typeface="Anaheim"/>
              <a:buChar char="●"/>
              <a:defRPr/>
            </a:lvl4pPr>
            <a:lvl5pPr lvl="4" algn="ctr" rtl="0">
              <a:lnSpc>
                <a:spcPct val="100000"/>
              </a:lnSpc>
              <a:spcBef>
                <a:spcPts val="0"/>
              </a:spcBef>
              <a:spcAft>
                <a:spcPts val="0"/>
              </a:spcAft>
              <a:buClr>
                <a:srgbClr val="595959"/>
              </a:buClr>
              <a:buSzPts val="1400"/>
              <a:buFont typeface="Anaheim"/>
              <a:buChar char="○"/>
              <a:defRPr/>
            </a:lvl5pPr>
            <a:lvl6pPr lvl="5" algn="ctr" rtl="0">
              <a:lnSpc>
                <a:spcPct val="100000"/>
              </a:lnSpc>
              <a:spcBef>
                <a:spcPts val="0"/>
              </a:spcBef>
              <a:spcAft>
                <a:spcPts val="0"/>
              </a:spcAft>
              <a:buClr>
                <a:srgbClr val="595959"/>
              </a:buClr>
              <a:buSzPts val="1400"/>
              <a:buFont typeface="Anaheim"/>
              <a:buChar char="■"/>
              <a:defRPr/>
            </a:lvl6pPr>
            <a:lvl7pPr lvl="6" algn="ctr" rtl="0">
              <a:lnSpc>
                <a:spcPct val="100000"/>
              </a:lnSpc>
              <a:spcBef>
                <a:spcPts val="0"/>
              </a:spcBef>
              <a:spcAft>
                <a:spcPts val="0"/>
              </a:spcAft>
              <a:buClr>
                <a:srgbClr val="595959"/>
              </a:buClr>
              <a:buSzPts val="1400"/>
              <a:buFont typeface="Anaheim"/>
              <a:buChar char="●"/>
              <a:defRPr/>
            </a:lvl7pPr>
            <a:lvl8pPr lvl="7" algn="ctr" rtl="0">
              <a:lnSpc>
                <a:spcPct val="100000"/>
              </a:lnSpc>
              <a:spcBef>
                <a:spcPts val="0"/>
              </a:spcBef>
              <a:spcAft>
                <a:spcPts val="0"/>
              </a:spcAft>
              <a:buClr>
                <a:srgbClr val="595959"/>
              </a:buClr>
              <a:buSzPts val="1400"/>
              <a:buFont typeface="Anaheim"/>
              <a:buChar char="○"/>
              <a:defRPr/>
            </a:lvl8pPr>
            <a:lvl9pPr lvl="8" algn="ctr" rtl="0">
              <a:lnSpc>
                <a:spcPct val="100000"/>
              </a:lnSpc>
              <a:spcBef>
                <a:spcPts val="0"/>
              </a:spcBef>
              <a:spcAft>
                <a:spcPts val="0"/>
              </a:spcAft>
              <a:buClr>
                <a:srgbClr val="595959"/>
              </a:buClr>
              <a:buSzPts val="1400"/>
              <a:buFont typeface="Anaheim"/>
              <a:buChar char="■"/>
              <a:defRPr/>
            </a:lvl9pPr>
          </a:lstStyle>
          <a:p/>
        </p:txBody>
      </p:sp>
      <p:grpSp>
        <p:nvGrpSpPr>
          <p:cNvPr id="994" name="Google Shape;994;p22"/>
          <p:cNvGrpSpPr/>
          <p:nvPr/>
        </p:nvGrpSpPr>
        <p:grpSpPr>
          <a:xfrm>
            <a:off x="6844854" y="4668587"/>
            <a:ext cx="1584035" cy="416703"/>
            <a:chOff x="6844854" y="4668587"/>
            <a:chExt cx="1584035" cy="416703"/>
          </a:xfrm>
        </p:grpSpPr>
        <p:sp>
          <p:nvSpPr>
            <p:cNvPr id="995" name="Google Shape;995;p22"/>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96" name="Google Shape;996;p22"/>
            <p:cNvGrpSpPr/>
            <p:nvPr/>
          </p:nvGrpSpPr>
          <p:grpSpPr>
            <a:xfrm>
              <a:off x="8054048" y="4823050"/>
              <a:ext cx="138315" cy="107779"/>
              <a:chOff x="1900456" y="4780923"/>
              <a:chExt cx="138315" cy="107779"/>
            </a:xfrm>
          </p:grpSpPr>
          <p:sp>
            <p:nvSpPr>
              <p:cNvPr id="997" name="Google Shape;997;p22"/>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98" name="Google Shape;998;p22"/>
              <p:cNvGrpSpPr/>
              <p:nvPr/>
            </p:nvGrpSpPr>
            <p:grpSpPr>
              <a:xfrm>
                <a:off x="1900456" y="4825827"/>
                <a:ext cx="138315" cy="62875"/>
                <a:chOff x="1900456" y="4825827"/>
                <a:chExt cx="138315" cy="62875"/>
              </a:xfrm>
            </p:grpSpPr>
            <p:sp>
              <p:nvSpPr>
                <p:cNvPr id="999" name="Google Shape;999;p22"/>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22"/>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01" name="Google Shape;1001;p22"/>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002" name="Shape 1002"/>
        <p:cNvGrpSpPr/>
        <p:nvPr/>
      </p:nvGrpSpPr>
      <p:grpSpPr>
        <a:xfrm>
          <a:off x="0" y="0"/>
          <a:ext cx="0" cy="0"/>
          <a:chOff x="0" y="0"/>
          <a:chExt cx="0" cy="0"/>
        </a:xfrm>
      </p:grpSpPr>
      <p:sp>
        <p:nvSpPr>
          <p:cNvPr id="1003" name="Google Shape;1003;p23"/>
          <p:cNvSpPr txBox="1"/>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04" name="Google Shape;1004;p23"/>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23"/>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23"/>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07" name="Google Shape;1007;p23"/>
          <p:cNvGrpSpPr/>
          <p:nvPr/>
        </p:nvGrpSpPr>
        <p:grpSpPr>
          <a:xfrm>
            <a:off x="4380308" y="177933"/>
            <a:ext cx="201427" cy="210169"/>
            <a:chOff x="5143693" y="188357"/>
            <a:chExt cx="153843" cy="160520"/>
          </a:xfrm>
        </p:grpSpPr>
        <p:sp>
          <p:nvSpPr>
            <p:cNvPr id="1008" name="Google Shape;1008;p23"/>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23"/>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0" name="Google Shape;1010;p23"/>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11" name="Google Shape;1011;p23"/>
          <p:cNvGrpSpPr/>
          <p:nvPr/>
        </p:nvGrpSpPr>
        <p:grpSpPr>
          <a:xfrm>
            <a:off x="3643773" y="202655"/>
            <a:ext cx="236409" cy="169294"/>
            <a:chOff x="3740546" y="215105"/>
            <a:chExt cx="180561" cy="129301"/>
          </a:xfrm>
        </p:grpSpPr>
        <p:sp>
          <p:nvSpPr>
            <p:cNvPr id="1012" name="Google Shape;1012;p23"/>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23"/>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23"/>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5" name="Google Shape;1015;p23"/>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23"/>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17" name="Google Shape;1017;p23"/>
          <p:cNvGrpSpPr/>
          <p:nvPr/>
        </p:nvGrpSpPr>
        <p:grpSpPr>
          <a:xfrm>
            <a:off x="8192365" y="205607"/>
            <a:ext cx="236420" cy="186272"/>
            <a:chOff x="8118277" y="187250"/>
            <a:chExt cx="268293" cy="211384"/>
          </a:xfrm>
        </p:grpSpPr>
        <p:sp>
          <p:nvSpPr>
            <p:cNvPr id="1018" name="Google Shape;1018;p23"/>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23"/>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23"/>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1" name="Google Shape;1021;p23"/>
          <p:cNvGrpSpPr/>
          <p:nvPr/>
        </p:nvGrpSpPr>
        <p:grpSpPr>
          <a:xfrm>
            <a:off x="715106" y="172001"/>
            <a:ext cx="230574" cy="230597"/>
            <a:chOff x="1869495" y="230908"/>
            <a:chExt cx="117892" cy="117892"/>
          </a:xfrm>
        </p:grpSpPr>
        <p:sp>
          <p:nvSpPr>
            <p:cNvPr id="1022" name="Google Shape;1022;p23"/>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23"/>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4" name="Google Shape;1024;p23"/>
          <p:cNvGrpSpPr/>
          <p:nvPr/>
        </p:nvGrpSpPr>
        <p:grpSpPr>
          <a:xfrm>
            <a:off x="715090" y="4722881"/>
            <a:ext cx="2227501" cy="308121"/>
            <a:chOff x="715090" y="4752256"/>
            <a:chExt cx="2227501" cy="308121"/>
          </a:xfrm>
        </p:grpSpPr>
        <p:sp>
          <p:nvSpPr>
            <p:cNvPr id="1025" name="Google Shape;1025;p23"/>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23"/>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23"/>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23"/>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23"/>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23"/>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31" name="Google Shape;1031;p23"/>
            <p:cNvGrpSpPr/>
            <p:nvPr/>
          </p:nvGrpSpPr>
          <p:grpSpPr>
            <a:xfrm>
              <a:off x="2255186" y="4862963"/>
              <a:ext cx="97814" cy="86736"/>
              <a:chOff x="2255186" y="4862963"/>
              <a:chExt cx="97814" cy="86736"/>
            </a:xfrm>
          </p:grpSpPr>
          <p:sp>
            <p:nvSpPr>
              <p:cNvPr id="1032" name="Google Shape;1032;p23"/>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033" name="Google Shape;1033;p23"/>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1034" name="Google Shape;1034;p23"/>
            <p:cNvGrpSpPr/>
            <p:nvPr/>
          </p:nvGrpSpPr>
          <p:grpSpPr>
            <a:xfrm>
              <a:off x="1767461" y="4862963"/>
              <a:ext cx="122764" cy="86736"/>
              <a:chOff x="1779936" y="4862963"/>
              <a:chExt cx="122764" cy="86736"/>
            </a:xfrm>
          </p:grpSpPr>
          <p:grpSp>
            <p:nvGrpSpPr>
              <p:cNvPr id="1035" name="Google Shape;1035;p23"/>
              <p:cNvGrpSpPr/>
              <p:nvPr/>
            </p:nvGrpSpPr>
            <p:grpSpPr>
              <a:xfrm>
                <a:off x="1779936" y="4862963"/>
                <a:ext cx="97814" cy="86736"/>
                <a:chOff x="2255186" y="4862963"/>
                <a:chExt cx="97814" cy="86736"/>
              </a:xfrm>
            </p:grpSpPr>
            <p:sp>
              <p:nvSpPr>
                <p:cNvPr id="1036" name="Google Shape;1036;p23"/>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037" name="Google Shape;1037;p23"/>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1038" name="Google Shape;1038;p23"/>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1039" name="Google Shape;1039;p23"/>
            <p:cNvGrpSpPr/>
            <p:nvPr/>
          </p:nvGrpSpPr>
          <p:grpSpPr>
            <a:xfrm rot="10800000">
              <a:off x="1308161" y="4862963"/>
              <a:ext cx="97814" cy="86736"/>
              <a:chOff x="2255186" y="4862963"/>
              <a:chExt cx="97814" cy="86736"/>
            </a:xfrm>
          </p:grpSpPr>
          <p:sp>
            <p:nvSpPr>
              <p:cNvPr id="1040" name="Google Shape;1040;p23"/>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041" name="Google Shape;1041;p23"/>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1042" name="Google Shape;1042;p23"/>
            <p:cNvGrpSpPr/>
            <p:nvPr/>
          </p:nvGrpSpPr>
          <p:grpSpPr>
            <a:xfrm>
              <a:off x="810563" y="4862963"/>
              <a:ext cx="145800" cy="84300"/>
              <a:chOff x="786588" y="4862963"/>
              <a:chExt cx="145800" cy="84300"/>
            </a:xfrm>
          </p:grpSpPr>
          <p:sp>
            <p:nvSpPr>
              <p:cNvPr id="1043" name="Google Shape;1043;p23"/>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23"/>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5" name="Google Shape;1045;p23"/>
            <p:cNvGrpSpPr/>
            <p:nvPr/>
          </p:nvGrpSpPr>
          <p:grpSpPr>
            <a:xfrm rot="10800000">
              <a:off x="2703113" y="4865400"/>
              <a:ext cx="145800" cy="84300"/>
              <a:chOff x="786588" y="4862963"/>
              <a:chExt cx="145800" cy="84300"/>
            </a:xfrm>
          </p:grpSpPr>
          <p:sp>
            <p:nvSpPr>
              <p:cNvPr id="1046" name="Google Shape;1046;p23"/>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23"/>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048" name="Google Shape;1048;p23"/>
          <p:cNvGrpSpPr/>
          <p:nvPr/>
        </p:nvGrpSpPr>
        <p:grpSpPr>
          <a:xfrm>
            <a:off x="6844854" y="4668587"/>
            <a:ext cx="1584035" cy="416703"/>
            <a:chOff x="6844854" y="4668587"/>
            <a:chExt cx="1584035" cy="416703"/>
          </a:xfrm>
        </p:grpSpPr>
        <p:sp>
          <p:nvSpPr>
            <p:cNvPr id="1049" name="Google Shape;1049;p23"/>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50" name="Google Shape;1050;p23"/>
            <p:cNvGrpSpPr/>
            <p:nvPr/>
          </p:nvGrpSpPr>
          <p:grpSpPr>
            <a:xfrm>
              <a:off x="8054048" y="4823050"/>
              <a:ext cx="138315" cy="107779"/>
              <a:chOff x="1900456" y="4780923"/>
              <a:chExt cx="138315" cy="107779"/>
            </a:xfrm>
          </p:grpSpPr>
          <p:sp>
            <p:nvSpPr>
              <p:cNvPr id="1051" name="Google Shape;1051;p23"/>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52" name="Google Shape;1052;p23"/>
              <p:cNvGrpSpPr/>
              <p:nvPr/>
            </p:nvGrpSpPr>
            <p:grpSpPr>
              <a:xfrm>
                <a:off x="1900456" y="4825827"/>
                <a:ext cx="138315" cy="62875"/>
                <a:chOff x="1900456" y="4825827"/>
                <a:chExt cx="138315" cy="62875"/>
              </a:xfrm>
            </p:grpSpPr>
            <p:sp>
              <p:nvSpPr>
                <p:cNvPr id="1053" name="Google Shape;1053;p23"/>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23"/>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55" name="Google Shape;1055;p23"/>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056" name="Shape 1056"/>
        <p:cNvGrpSpPr/>
        <p:nvPr/>
      </p:nvGrpSpPr>
      <p:grpSpPr>
        <a:xfrm>
          <a:off x="0" y="0"/>
          <a:ext cx="0" cy="0"/>
          <a:chOff x="0" y="0"/>
          <a:chExt cx="0" cy="0"/>
        </a:xfrm>
      </p:grpSpPr>
      <p:sp>
        <p:nvSpPr>
          <p:cNvPr id="1057" name="Google Shape;1057;p24"/>
          <p:cNvSpPr/>
          <p:nvPr/>
        </p:nvSpPr>
        <p:spPr>
          <a:xfrm>
            <a:off x="-11100" y="543250"/>
            <a:ext cx="9166200" cy="4647300"/>
          </a:xfrm>
          <a:prstGeom prst="round2SameRect">
            <a:avLst>
              <a:gd name="adj1" fmla="val 7482"/>
              <a:gd name="adj2" fmla="val 0"/>
            </a:avLst>
          </a:prstGeom>
          <a:gradFill>
            <a:gsLst>
              <a:gs pos="0">
                <a:srgbClr val="FFFFFF"/>
              </a:gs>
              <a:gs pos="100000">
                <a:srgbClr val="9FA2D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24"/>
          <p:cNvSpPr/>
          <p:nvPr/>
        </p:nvSpPr>
        <p:spPr>
          <a:xfrm>
            <a:off x="-1470125" y="1337827"/>
            <a:ext cx="13567925" cy="4045561"/>
          </a:xfrm>
          <a:custGeom>
            <a:avLst/>
            <a:gdLst/>
            <a:ahLst/>
            <a:cxnLst/>
            <a:rect l="l" t="t" r="r" b="b"/>
            <a:pathLst>
              <a:path w="151280" h="56607" extrusionOk="0">
                <a:moveTo>
                  <a:pt x="127271" y="1"/>
                </a:moveTo>
                <a:cubicBezTo>
                  <a:pt x="125127" y="1"/>
                  <a:pt x="122955" y="198"/>
                  <a:pt x="120762" y="618"/>
                </a:cubicBezTo>
                <a:cubicBezTo>
                  <a:pt x="104136" y="3840"/>
                  <a:pt x="93528" y="18825"/>
                  <a:pt x="79424" y="26788"/>
                </a:cubicBezTo>
                <a:cubicBezTo>
                  <a:pt x="76161" y="28632"/>
                  <a:pt x="71835" y="29257"/>
                  <a:pt x="67398" y="29257"/>
                </a:cubicBezTo>
                <a:cubicBezTo>
                  <a:pt x="62617" y="29257"/>
                  <a:pt x="57708" y="28531"/>
                  <a:pt x="53861" y="27822"/>
                </a:cubicBezTo>
                <a:cubicBezTo>
                  <a:pt x="48212" y="26760"/>
                  <a:pt x="42866" y="25261"/>
                  <a:pt x="37285" y="25261"/>
                </a:cubicBezTo>
                <a:cubicBezTo>
                  <a:pt x="35358" y="25261"/>
                  <a:pt x="33403" y="25440"/>
                  <a:pt x="31399" y="25877"/>
                </a:cubicBezTo>
                <a:cubicBezTo>
                  <a:pt x="20912" y="28187"/>
                  <a:pt x="12797" y="35117"/>
                  <a:pt x="6900" y="43658"/>
                </a:cubicBezTo>
                <a:cubicBezTo>
                  <a:pt x="4134" y="47731"/>
                  <a:pt x="1824" y="52138"/>
                  <a:pt x="0" y="56606"/>
                </a:cubicBezTo>
                <a:lnTo>
                  <a:pt x="151279" y="56606"/>
                </a:lnTo>
                <a:lnTo>
                  <a:pt x="151279" y="7730"/>
                </a:lnTo>
                <a:cubicBezTo>
                  <a:pt x="143964" y="3137"/>
                  <a:pt x="135831" y="1"/>
                  <a:pt x="127271" y="1"/>
                </a:cubicBezTo>
                <a:close/>
              </a:path>
            </a:pathLst>
          </a:custGeom>
          <a:gradFill>
            <a:gsLst>
              <a:gs pos="0">
                <a:srgbClr val="3B356D"/>
              </a:gs>
              <a:gs pos="100000">
                <a:srgbClr val="0C0B1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24"/>
          <p:cNvSpPr/>
          <p:nvPr/>
        </p:nvSpPr>
        <p:spPr>
          <a:xfrm>
            <a:off x="4180625" y="74650"/>
            <a:ext cx="600600" cy="4686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60" name="Google Shape;1060;p24"/>
          <p:cNvGrpSpPr/>
          <p:nvPr/>
        </p:nvGrpSpPr>
        <p:grpSpPr>
          <a:xfrm>
            <a:off x="4380308" y="177933"/>
            <a:ext cx="201427" cy="210169"/>
            <a:chOff x="5143693" y="188357"/>
            <a:chExt cx="153843" cy="160520"/>
          </a:xfrm>
        </p:grpSpPr>
        <p:sp>
          <p:nvSpPr>
            <p:cNvPr id="1061" name="Google Shape;1061;p24"/>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24"/>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63" name="Google Shape;1063;p24"/>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64" name="Google Shape;1064;p24"/>
          <p:cNvGrpSpPr/>
          <p:nvPr/>
        </p:nvGrpSpPr>
        <p:grpSpPr>
          <a:xfrm>
            <a:off x="3643773" y="202655"/>
            <a:ext cx="236409" cy="169294"/>
            <a:chOff x="3740546" y="215105"/>
            <a:chExt cx="180561" cy="129301"/>
          </a:xfrm>
        </p:grpSpPr>
        <p:sp>
          <p:nvSpPr>
            <p:cNvPr id="1065" name="Google Shape;1065;p24"/>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24"/>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24"/>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68" name="Google Shape;1068;p24"/>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24"/>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70" name="Google Shape;1070;p24"/>
          <p:cNvGrpSpPr/>
          <p:nvPr/>
        </p:nvGrpSpPr>
        <p:grpSpPr>
          <a:xfrm>
            <a:off x="8192365" y="205607"/>
            <a:ext cx="236420" cy="186272"/>
            <a:chOff x="8118277" y="187250"/>
            <a:chExt cx="268293" cy="211384"/>
          </a:xfrm>
        </p:grpSpPr>
        <p:sp>
          <p:nvSpPr>
            <p:cNvPr id="1071" name="Google Shape;1071;p24"/>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24"/>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24"/>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4" name="Google Shape;1074;p24"/>
          <p:cNvGrpSpPr/>
          <p:nvPr/>
        </p:nvGrpSpPr>
        <p:grpSpPr>
          <a:xfrm>
            <a:off x="715106" y="172001"/>
            <a:ext cx="230574" cy="230597"/>
            <a:chOff x="1869495" y="230908"/>
            <a:chExt cx="117892" cy="117892"/>
          </a:xfrm>
        </p:grpSpPr>
        <p:sp>
          <p:nvSpPr>
            <p:cNvPr id="1075" name="Google Shape;1075;p24"/>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24"/>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77" name="Google Shape;1077;p24"/>
          <p:cNvSpPr txBox="1"/>
          <p:nvPr/>
        </p:nvSpPr>
        <p:spPr>
          <a:xfrm>
            <a:off x="1499750" y="3845575"/>
            <a:ext cx="4293900" cy="492600"/>
          </a:xfrm>
          <a:prstGeom prst="rect">
            <a:avLst/>
          </a:prstGeom>
          <a:noFill/>
          <a:ln>
            <a:noFill/>
          </a:ln>
        </p:spPr>
        <p:txBody>
          <a:bodyPr spcFirstLastPara="1" wrap="square" lIns="91425" tIns="91425" rIns="91425" bIns="91425" anchor="t" anchorCtr="0">
            <a:spAutoFit/>
          </a:bodyPr>
          <a:lstStyle/>
          <a:p>
            <a:pPr marL="0" lvl="0" indent="0" algn="l" rtl="0">
              <a:spcBef>
                <a:spcPts val="300"/>
              </a:spcBef>
              <a:spcAft>
                <a:spcPts val="0"/>
              </a:spcAft>
              <a:buNone/>
            </a:pPr>
            <a:r>
              <a:rPr lang="en-GB" sz="1000">
                <a:solidFill>
                  <a:schemeClr val="dk1"/>
                </a:solidFill>
                <a:latin typeface="Mulish Medium"/>
                <a:ea typeface="Mulish Medium"/>
                <a:cs typeface="Mulish Medium"/>
                <a:sym typeface="Mulish Medium"/>
              </a:rPr>
              <a:t>CREDITS: This presentation template was created by </a:t>
            </a:r>
            <a:r>
              <a:rPr lang="en-GB" sz="1000" b="1">
                <a:solidFill>
                  <a:schemeClr val="dk1"/>
                </a:solidFill>
                <a:uFill>
                  <a:noFill/>
                </a:uFill>
                <a:latin typeface="Mulish"/>
                <a:ea typeface="Mulish"/>
                <a:cs typeface="Mulish"/>
                <a:sym typeface="Mulish"/>
                <a:hlinkClick r:id="rId2"/>
              </a:rPr>
              <a:t>Slidesgo</a:t>
            </a:r>
            <a:r>
              <a:rPr lang="en-GB" sz="1000">
                <a:solidFill>
                  <a:schemeClr val="dk1"/>
                </a:solidFill>
                <a:latin typeface="Mulish Medium"/>
                <a:ea typeface="Mulish Medium"/>
                <a:cs typeface="Mulish Medium"/>
                <a:sym typeface="Mulish Medium"/>
              </a:rPr>
              <a:t>, and it includes icons by </a:t>
            </a:r>
            <a:r>
              <a:rPr lang="en-GB" sz="1000" b="1">
                <a:solidFill>
                  <a:schemeClr val="dk1"/>
                </a:solidFill>
                <a:uFill>
                  <a:noFill/>
                </a:uFill>
                <a:latin typeface="Mulish"/>
                <a:ea typeface="Mulish"/>
                <a:cs typeface="Mulish"/>
                <a:sym typeface="Mulish"/>
                <a:hlinkClick r:id="rId3"/>
              </a:rPr>
              <a:t>Flaticon</a:t>
            </a:r>
            <a:r>
              <a:rPr lang="en-GB" sz="1000">
                <a:solidFill>
                  <a:schemeClr val="dk1"/>
                </a:solidFill>
                <a:latin typeface="Mulish Medium"/>
                <a:ea typeface="Mulish Medium"/>
                <a:cs typeface="Mulish Medium"/>
                <a:sym typeface="Mulish Medium"/>
              </a:rPr>
              <a:t>, infographics &amp; images by </a:t>
            </a:r>
            <a:r>
              <a:rPr lang="en-GB" sz="1000" b="1">
                <a:solidFill>
                  <a:schemeClr val="dk1"/>
                </a:solidFill>
                <a:uFill>
                  <a:noFill/>
                </a:uFill>
                <a:latin typeface="Mulish"/>
                <a:ea typeface="Mulish"/>
                <a:cs typeface="Mulish"/>
                <a:sym typeface="Mulish"/>
                <a:hlinkClick r:id="rId4"/>
              </a:rPr>
              <a:t>Freepik</a:t>
            </a:r>
            <a:endParaRPr b="1">
              <a:solidFill>
                <a:schemeClr val="dk1"/>
              </a:solidFill>
              <a:latin typeface="Mulish"/>
              <a:ea typeface="Mulish"/>
              <a:cs typeface="Mulish"/>
              <a:sym typeface="Mulish"/>
            </a:endParaRPr>
          </a:p>
        </p:txBody>
      </p:sp>
      <p:sp>
        <p:nvSpPr>
          <p:cNvPr id="1078" name="Google Shape;1078;p24"/>
          <p:cNvSpPr txBox="1"/>
          <p:nvPr>
            <p:ph type="ctrTitle"/>
          </p:nvPr>
        </p:nvSpPr>
        <p:spPr>
          <a:xfrm>
            <a:off x="1447275" y="839575"/>
            <a:ext cx="4284000" cy="997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079" name="Google Shape;1079;p24"/>
          <p:cNvSpPr txBox="1"/>
          <p:nvPr>
            <p:ph type="subTitle" idx="1"/>
          </p:nvPr>
        </p:nvSpPr>
        <p:spPr>
          <a:xfrm>
            <a:off x="1466588" y="1807800"/>
            <a:ext cx="4360200" cy="123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600">
                <a:latin typeface="Mulish Medium"/>
                <a:ea typeface="Mulish Medium"/>
                <a:cs typeface="Mulish Medium"/>
                <a:sym typeface="Mulish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1"/>
        </a:solidFill>
        <a:effectLst/>
      </p:bgPr>
    </p:bg>
    <p:spTree>
      <p:nvGrpSpPr>
        <p:cNvPr id="1080" name="Shape 1080"/>
        <p:cNvGrpSpPr/>
        <p:nvPr/>
      </p:nvGrpSpPr>
      <p:grpSpPr>
        <a:xfrm>
          <a:off x="0" y="0"/>
          <a:ext cx="0" cy="0"/>
          <a:chOff x="0" y="0"/>
          <a:chExt cx="0" cy="0"/>
        </a:xfrm>
      </p:grpSpPr>
      <p:sp>
        <p:nvSpPr>
          <p:cNvPr id="1081" name="Google Shape;1081;p25"/>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25"/>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25"/>
          <p:cNvSpPr/>
          <p:nvPr/>
        </p:nvSpPr>
        <p:spPr>
          <a:xfrm>
            <a:off x="4180625" y="74650"/>
            <a:ext cx="600600" cy="4686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84" name="Google Shape;1084;p25"/>
          <p:cNvGrpSpPr/>
          <p:nvPr/>
        </p:nvGrpSpPr>
        <p:grpSpPr>
          <a:xfrm>
            <a:off x="4380308" y="177933"/>
            <a:ext cx="201427" cy="210169"/>
            <a:chOff x="5143693" y="188357"/>
            <a:chExt cx="153843" cy="160520"/>
          </a:xfrm>
        </p:grpSpPr>
        <p:sp>
          <p:nvSpPr>
            <p:cNvPr id="1085" name="Google Shape;1085;p25"/>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25"/>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87" name="Google Shape;1087;p25"/>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88" name="Google Shape;1088;p25"/>
          <p:cNvGrpSpPr/>
          <p:nvPr/>
        </p:nvGrpSpPr>
        <p:grpSpPr>
          <a:xfrm>
            <a:off x="3643773" y="202655"/>
            <a:ext cx="236409" cy="169294"/>
            <a:chOff x="3740546" y="215105"/>
            <a:chExt cx="180561" cy="129301"/>
          </a:xfrm>
        </p:grpSpPr>
        <p:sp>
          <p:nvSpPr>
            <p:cNvPr id="1089" name="Google Shape;1089;p25"/>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25"/>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25"/>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2" name="Google Shape;1092;p25"/>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25"/>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94" name="Google Shape;1094;p25"/>
          <p:cNvGrpSpPr/>
          <p:nvPr/>
        </p:nvGrpSpPr>
        <p:grpSpPr>
          <a:xfrm>
            <a:off x="8192365" y="205607"/>
            <a:ext cx="236420" cy="186272"/>
            <a:chOff x="8118277" y="187250"/>
            <a:chExt cx="268293" cy="211384"/>
          </a:xfrm>
        </p:grpSpPr>
        <p:sp>
          <p:nvSpPr>
            <p:cNvPr id="1095" name="Google Shape;1095;p25"/>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25"/>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25"/>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8" name="Google Shape;1098;p25"/>
          <p:cNvGrpSpPr/>
          <p:nvPr/>
        </p:nvGrpSpPr>
        <p:grpSpPr>
          <a:xfrm>
            <a:off x="715106" y="172001"/>
            <a:ext cx="230574" cy="230597"/>
            <a:chOff x="1869495" y="230908"/>
            <a:chExt cx="117892" cy="117892"/>
          </a:xfrm>
        </p:grpSpPr>
        <p:sp>
          <p:nvSpPr>
            <p:cNvPr id="1099" name="Google Shape;1099;p25"/>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25"/>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01" name="Google Shape;1101;p25"/>
          <p:cNvGrpSpPr/>
          <p:nvPr/>
        </p:nvGrpSpPr>
        <p:grpSpPr>
          <a:xfrm>
            <a:off x="715090" y="4722881"/>
            <a:ext cx="2227501" cy="308121"/>
            <a:chOff x="715090" y="4752256"/>
            <a:chExt cx="2227501" cy="308121"/>
          </a:xfrm>
        </p:grpSpPr>
        <p:sp>
          <p:nvSpPr>
            <p:cNvPr id="1102" name="Google Shape;1102;p25"/>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25"/>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25"/>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25"/>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25"/>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25"/>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08" name="Google Shape;1108;p25"/>
            <p:cNvGrpSpPr/>
            <p:nvPr/>
          </p:nvGrpSpPr>
          <p:grpSpPr>
            <a:xfrm>
              <a:off x="2255186" y="4862963"/>
              <a:ext cx="97814" cy="86736"/>
              <a:chOff x="2255186" y="4862963"/>
              <a:chExt cx="97814" cy="86736"/>
            </a:xfrm>
          </p:grpSpPr>
          <p:sp>
            <p:nvSpPr>
              <p:cNvPr id="1109" name="Google Shape;1109;p25"/>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110" name="Google Shape;1110;p25"/>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1111" name="Google Shape;1111;p25"/>
            <p:cNvGrpSpPr/>
            <p:nvPr/>
          </p:nvGrpSpPr>
          <p:grpSpPr>
            <a:xfrm>
              <a:off x="1767461" y="4862963"/>
              <a:ext cx="122764" cy="86736"/>
              <a:chOff x="1779936" y="4862963"/>
              <a:chExt cx="122764" cy="86736"/>
            </a:xfrm>
          </p:grpSpPr>
          <p:grpSp>
            <p:nvGrpSpPr>
              <p:cNvPr id="1112" name="Google Shape;1112;p25"/>
              <p:cNvGrpSpPr/>
              <p:nvPr/>
            </p:nvGrpSpPr>
            <p:grpSpPr>
              <a:xfrm>
                <a:off x="1779936" y="4862963"/>
                <a:ext cx="97814" cy="86736"/>
                <a:chOff x="2255186" y="4862963"/>
                <a:chExt cx="97814" cy="86736"/>
              </a:xfrm>
            </p:grpSpPr>
            <p:sp>
              <p:nvSpPr>
                <p:cNvPr id="1113" name="Google Shape;1113;p25"/>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114" name="Google Shape;1114;p25"/>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1115" name="Google Shape;1115;p25"/>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1116" name="Google Shape;1116;p25"/>
            <p:cNvGrpSpPr/>
            <p:nvPr/>
          </p:nvGrpSpPr>
          <p:grpSpPr>
            <a:xfrm rot="10800000">
              <a:off x="1308161" y="4862963"/>
              <a:ext cx="97814" cy="86736"/>
              <a:chOff x="2255186" y="4862963"/>
              <a:chExt cx="97814" cy="86736"/>
            </a:xfrm>
          </p:grpSpPr>
          <p:sp>
            <p:nvSpPr>
              <p:cNvPr id="1117" name="Google Shape;1117;p25"/>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118" name="Google Shape;1118;p25"/>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1119" name="Google Shape;1119;p25"/>
            <p:cNvGrpSpPr/>
            <p:nvPr/>
          </p:nvGrpSpPr>
          <p:grpSpPr>
            <a:xfrm>
              <a:off x="810563" y="4862963"/>
              <a:ext cx="145800" cy="84300"/>
              <a:chOff x="786588" y="4862963"/>
              <a:chExt cx="145800" cy="84300"/>
            </a:xfrm>
          </p:grpSpPr>
          <p:sp>
            <p:nvSpPr>
              <p:cNvPr id="1120" name="Google Shape;1120;p25"/>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25"/>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2" name="Google Shape;1122;p25"/>
            <p:cNvGrpSpPr/>
            <p:nvPr/>
          </p:nvGrpSpPr>
          <p:grpSpPr>
            <a:xfrm rot="10800000">
              <a:off x="2703113" y="4865400"/>
              <a:ext cx="145800" cy="84300"/>
              <a:chOff x="786588" y="4862963"/>
              <a:chExt cx="145800" cy="84300"/>
            </a:xfrm>
          </p:grpSpPr>
          <p:sp>
            <p:nvSpPr>
              <p:cNvPr id="1123" name="Google Shape;1123;p25"/>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25"/>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25" name="Google Shape;1125;p25"/>
          <p:cNvGrpSpPr/>
          <p:nvPr/>
        </p:nvGrpSpPr>
        <p:grpSpPr>
          <a:xfrm>
            <a:off x="6844854" y="4668587"/>
            <a:ext cx="1584035" cy="416703"/>
            <a:chOff x="6844854" y="4668587"/>
            <a:chExt cx="1584035" cy="416703"/>
          </a:xfrm>
        </p:grpSpPr>
        <p:sp>
          <p:nvSpPr>
            <p:cNvPr id="1126" name="Google Shape;1126;p25"/>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27" name="Google Shape;1127;p25"/>
            <p:cNvGrpSpPr/>
            <p:nvPr/>
          </p:nvGrpSpPr>
          <p:grpSpPr>
            <a:xfrm>
              <a:off x="8054048" y="4823050"/>
              <a:ext cx="138315" cy="107779"/>
              <a:chOff x="1900456" y="4780923"/>
              <a:chExt cx="138315" cy="107779"/>
            </a:xfrm>
          </p:grpSpPr>
          <p:sp>
            <p:nvSpPr>
              <p:cNvPr id="1128" name="Google Shape;1128;p25"/>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29" name="Google Shape;1129;p25"/>
              <p:cNvGrpSpPr/>
              <p:nvPr/>
            </p:nvGrpSpPr>
            <p:grpSpPr>
              <a:xfrm>
                <a:off x="1900456" y="4825827"/>
                <a:ext cx="138315" cy="62875"/>
                <a:chOff x="1900456" y="4825827"/>
                <a:chExt cx="138315" cy="62875"/>
              </a:xfrm>
            </p:grpSpPr>
            <p:sp>
              <p:nvSpPr>
                <p:cNvPr id="1130" name="Google Shape;1130;p25"/>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25"/>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132" name="Google Shape;1132;p25"/>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accent3"/>
                  </a:solidFill>
                  <a:latin typeface="Mulish Medium"/>
                  <a:ea typeface="Mulish Medium"/>
                  <a:cs typeface="Mulish Medium"/>
                  <a:sym typeface="Mulish Medium"/>
                </a:rPr>
                <a:t>Download:</a:t>
              </a:r>
              <a:endParaRPr sz="1000">
                <a:solidFill>
                  <a:schemeClr val="accent3"/>
                </a:solidFill>
                <a:latin typeface="Mulish Medium"/>
                <a:ea typeface="Mulish Medium"/>
                <a:cs typeface="Mulish Medium"/>
                <a:sym typeface="Mulish Medium"/>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1"/>
        </a:solidFill>
        <a:effectLst/>
      </p:bgPr>
    </p:bg>
    <p:spTree>
      <p:nvGrpSpPr>
        <p:cNvPr id="1133" name="Shape 1133"/>
        <p:cNvGrpSpPr/>
        <p:nvPr/>
      </p:nvGrpSpPr>
      <p:grpSpPr>
        <a:xfrm>
          <a:off x="0" y="0"/>
          <a:ext cx="0" cy="0"/>
          <a:chOff x="0" y="0"/>
          <a:chExt cx="0" cy="0"/>
        </a:xfrm>
      </p:grpSpPr>
      <p:sp>
        <p:nvSpPr>
          <p:cNvPr id="1134" name="Google Shape;1134;p26"/>
          <p:cNvSpPr/>
          <p:nvPr/>
        </p:nvSpPr>
        <p:spPr>
          <a:xfrm>
            <a:off x="0" y="4609488"/>
            <a:ext cx="9144000" cy="5349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26"/>
          <p:cNvSpPr/>
          <p:nvPr/>
        </p:nvSpPr>
        <p:spPr>
          <a:xfrm>
            <a:off x="0" y="0"/>
            <a:ext cx="9144000" cy="5349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26"/>
          <p:cNvSpPr/>
          <p:nvPr/>
        </p:nvSpPr>
        <p:spPr>
          <a:xfrm>
            <a:off x="4180625" y="74650"/>
            <a:ext cx="600600" cy="4686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37" name="Google Shape;1137;p26"/>
          <p:cNvGrpSpPr/>
          <p:nvPr/>
        </p:nvGrpSpPr>
        <p:grpSpPr>
          <a:xfrm>
            <a:off x="4380308" y="177933"/>
            <a:ext cx="201427" cy="210169"/>
            <a:chOff x="5143693" y="188357"/>
            <a:chExt cx="153843" cy="160520"/>
          </a:xfrm>
        </p:grpSpPr>
        <p:sp>
          <p:nvSpPr>
            <p:cNvPr id="1138" name="Google Shape;1138;p26"/>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26"/>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40" name="Google Shape;1140;p26"/>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41" name="Google Shape;1141;p26"/>
          <p:cNvGrpSpPr/>
          <p:nvPr/>
        </p:nvGrpSpPr>
        <p:grpSpPr>
          <a:xfrm>
            <a:off x="3643773" y="202655"/>
            <a:ext cx="236409" cy="169294"/>
            <a:chOff x="3740546" y="215105"/>
            <a:chExt cx="180561" cy="129301"/>
          </a:xfrm>
        </p:grpSpPr>
        <p:sp>
          <p:nvSpPr>
            <p:cNvPr id="1142" name="Google Shape;1142;p26"/>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26"/>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26"/>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45" name="Google Shape;1145;p26"/>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26"/>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47" name="Google Shape;1147;p26"/>
          <p:cNvGrpSpPr/>
          <p:nvPr/>
        </p:nvGrpSpPr>
        <p:grpSpPr>
          <a:xfrm>
            <a:off x="8192365" y="205607"/>
            <a:ext cx="236420" cy="186272"/>
            <a:chOff x="8118277" y="187250"/>
            <a:chExt cx="268293" cy="211384"/>
          </a:xfrm>
        </p:grpSpPr>
        <p:sp>
          <p:nvSpPr>
            <p:cNvPr id="1148" name="Google Shape;1148;p26"/>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26"/>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26"/>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1" name="Google Shape;1151;p26"/>
          <p:cNvGrpSpPr/>
          <p:nvPr/>
        </p:nvGrpSpPr>
        <p:grpSpPr>
          <a:xfrm>
            <a:off x="715106" y="172001"/>
            <a:ext cx="230574" cy="230597"/>
            <a:chOff x="1869495" y="230908"/>
            <a:chExt cx="117892" cy="117892"/>
          </a:xfrm>
        </p:grpSpPr>
        <p:sp>
          <p:nvSpPr>
            <p:cNvPr id="1152" name="Google Shape;1152;p26"/>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26"/>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4" name="Google Shape;1154;p26"/>
          <p:cNvGrpSpPr/>
          <p:nvPr/>
        </p:nvGrpSpPr>
        <p:grpSpPr>
          <a:xfrm>
            <a:off x="715090" y="4722881"/>
            <a:ext cx="2227501" cy="308121"/>
            <a:chOff x="715090" y="4752256"/>
            <a:chExt cx="2227501" cy="308121"/>
          </a:xfrm>
        </p:grpSpPr>
        <p:sp>
          <p:nvSpPr>
            <p:cNvPr id="1155" name="Google Shape;1155;p26"/>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26"/>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26"/>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26"/>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26"/>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26"/>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61" name="Google Shape;1161;p26"/>
            <p:cNvGrpSpPr/>
            <p:nvPr/>
          </p:nvGrpSpPr>
          <p:grpSpPr>
            <a:xfrm>
              <a:off x="2255186" y="4862963"/>
              <a:ext cx="97814" cy="86736"/>
              <a:chOff x="2255186" y="4862963"/>
              <a:chExt cx="97814" cy="86736"/>
            </a:xfrm>
          </p:grpSpPr>
          <p:sp>
            <p:nvSpPr>
              <p:cNvPr id="1162" name="Google Shape;1162;p26"/>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163" name="Google Shape;1163;p26"/>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1164" name="Google Shape;1164;p26"/>
            <p:cNvGrpSpPr/>
            <p:nvPr/>
          </p:nvGrpSpPr>
          <p:grpSpPr>
            <a:xfrm>
              <a:off x="1767461" y="4862963"/>
              <a:ext cx="122764" cy="86736"/>
              <a:chOff x="1779936" y="4862963"/>
              <a:chExt cx="122764" cy="86736"/>
            </a:xfrm>
          </p:grpSpPr>
          <p:grpSp>
            <p:nvGrpSpPr>
              <p:cNvPr id="1165" name="Google Shape;1165;p26"/>
              <p:cNvGrpSpPr/>
              <p:nvPr/>
            </p:nvGrpSpPr>
            <p:grpSpPr>
              <a:xfrm>
                <a:off x="1779936" y="4862963"/>
                <a:ext cx="97814" cy="86736"/>
                <a:chOff x="2255186" y="4862963"/>
                <a:chExt cx="97814" cy="86736"/>
              </a:xfrm>
            </p:grpSpPr>
            <p:sp>
              <p:nvSpPr>
                <p:cNvPr id="1166" name="Google Shape;1166;p26"/>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167" name="Google Shape;1167;p26"/>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1168" name="Google Shape;1168;p26"/>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1169" name="Google Shape;1169;p26"/>
            <p:cNvGrpSpPr/>
            <p:nvPr/>
          </p:nvGrpSpPr>
          <p:grpSpPr>
            <a:xfrm rot="10800000">
              <a:off x="1308161" y="4862963"/>
              <a:ext cx="97814" cy="86736"/>
              <a:chOff x="2255186" y="4862963"/>
              <a:chExt cx="97814" cy="86736"/>
            </a:xfrm>
          </p:grpSpPr>
          <p:sp>
            <p:nvSpPr>
              <p:cNvPr id="1170" name="Google Shape;1170;p26"/>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171" name="Google Shape;1171;p26"/>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1172" name="Google Shape;1172;p26"/>
            <p:cNvGrpSpPr/>
            <p:nvPr/>
          </p:nvGrpSpPr>
          <p:grpSpPr>
            <a:xfrm>
              <a:off x="810563" y="4862963"/>
              <a:ext cx="145800" cy="84300"/>
              <a:chOff x="786588" y="4862963"/>
              <a:chExt cx="145800" cy="84300"/>
            </a:xfrm>
          </p:grpSpPr>
          <p:sp>
            <p:nvSpPr>
              <p:cNvPr id="1173" name="Google Shape;1173;p26"/>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26"/>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5" name="Google Shape;1175;p26"/>
            <p:cNvGrpSpPr/>
            <p:nvPr/>
          </p:nvGrpSpPr>
          <p:grpSpPr>
            <a:xfrm rot="10800000">
              <a:off x="2703113" y="4865400"/>
              <a:ext cx="145800" cy="84300"/>
              <a:chOff x="786588" y="4862963"/>
              <a:chExt cx="145800" cy="84300"/>
            </a:xfrm>
          </p:grpSpPr>
          <p:sp>
            <p:nvSpPr>
              <p:cNvPr id="1176" name="Google Shape;1176;p26"/>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26"/>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78" name="Google Shape;1178;p26"/>
          <p:cNvGrpSpPr/>
          <p:nvPr/>
        </p:nvGrpSpPr>
        <p:grpSpPr>
          <a:xfrm>
            <a:off x="6844854" y="4668587"/>
            <a:ext cx="1584035" cy="416703"/>
            <a:chOff x="6844854" y="4668587"/>
            <a:chExt cx="1584035" cy="416703"/>
          </a:xfrm>
        </p:grpSpPr>
        <p:sp>
          <p:nvSpPr>
            <p:cNvPr id="1179" name="Google Shape;1179;p26"/>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80" name="Google Shape;1180;p26"/>
            <p:cNvGrpSpPr/>
            <p:nvPr/>
          </p:nvGrpSpPr>
          <p:grpSpPr>
            <a:xfrm>
              <a:off x="8054048" y="4823050"/>
              <a:ext cx="138315" cy="107779"/>
              <a:chOff x="1900456" y="4780923"/>
              <a:chExt cx="138315" cy="107779"/>
            </a:xfrm>
          </p:grpSpPr>
          <p:sp>
            <p:nvSpPr>
              <p:cNvPr id="1181" name="Google Shape;1181;p26"/>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82" name="Google Shape;1182;p26"/>
              <p:cNvGrpSpPr/>
              <p:nvPr/>
            </p:nvGrpSpPr>
            <p:grpSpPr>
              <a:xfrm>
                <a:off x="1900456" y="4825827"/>
                <a:ext cx="138315" cy="62875"/>
                <a:chOff x="1900456" y="4825827"/>
                <a:chExt cx="138315" cy="62875"/>
              </a:xfrm>
            </p:grpSpPr>
            <p:sp>
              <p:nvSpPr>
                <p:cNvPr id="1183" name="Google Shape;1183;p26"/>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26"/>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185" name="Google Shape;1185;p26"/>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57" name="Shape 57"/>
        <p:cNvGrpSpPr/>
        <p:nvPr/>
      </p:nvGrpSpPr>
      <p:grpSpPr>
        <a:xfrm>
          <a:off x="0" y="0"/>
          <a:ext cx="0" cy="0"/>
          <a:chOff x="0" y="0"/>
          <a:chExt cx="0" cy="0"/>
        </a:xfrm>
      </p:grpSpPr>
      <p:sp>
        <p:nvSpPr>
          <p:cNvPr id="58" name="Google Shape;58;p4"/>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4"/>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4"/>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1" name="Google Shape;61;p4"/>
          <p:cNvGrpSpPr/>
          <p:nvPr/>
        </p:nvGrpSpPr>
        <p:grpSpPr>
          <a:xfrm>
            <a:off x="4380308" y="177933"/>
            <a:ext cx="201427" cy="210169"/>
            <a:chOff x="5143693" y="188357"/>
            <a:chExt cx="153843" cy="160520"/>
          </a:xfrm>
        </p:grpSpPr>
        <p:sp>
          <p:nvSpPr>
            <p:cNvPr id="62" name="Google Shape;62;p4"/>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4"/>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 name="Google Shape;64;p4"/>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 name="Google Shape;65;p4"/>
          <p:cNvGrpSpPr/>
          <p:nvPr/>
        </p:nvGrpSpPr>
        <p:grpSpPr>
          <a:xfrm>
            <a:off x="3643773" y="202655"/>
            <a:ext cx="236409" cy="169294"/>
            <a:chOff x="3740546" y="215105"/>
            <a:chExt cx="180561" cy="129301"/>
          </a:xfrm>
        </p:grpSpPr>
        <p:sp>
          <p:nvSpPr>
            <p:cNvPr id="66" name="Google Shape;66;p4"/>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4"/>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4"/>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9" name="Google Shape;69;p4"/>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4"/>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1" name="Google Shape;71;p4"/>
          <p:cNvGrpSpPr/>
          <p:nvPr/>
        </p:nvGrpSpPr>
        <p:grpSpPr>
          <a:xfrm>
            <a:off x="8192365" y="205607"/>
            <a:ext cx="236420" cy="186272"/>
            <a:chOff x="8118277" y="187250"/>
            <a:chExt cx="268293" cy="211384"/>
          </a:xfrm>
        </p:grpSpPr>
        <p:sp>
          <p:nvSpPr>
            <p:cNvPr id="72" name="Google Shape;72;p4"/>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4"/>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4"/>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 name="Google Shape;75;p4"/>
          <p:cNvGrpSpPr/>
          <p:nvPr/>
        </p:nvGrpSpPr>
        <p:grpSpPr>
          <a:xfrm>
            <a:off x="715106" y="172001"/>
            <a:ext cx="230574" cy="230597"/>
            <a:chOff x="1869495" y="230908"/>
            <a:chExt cx="117892" cy="117892"/>
          </a:xfrm>
        </p:grpSpPr>
        <p:sp>
          <p:nvSpPr>
            <p:cNvPr id="76" name="Google Shape;76;p4"/>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4"/>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 name="Google Shape;78;p4"/>
          <p:cNvGrpSpPr/>
          <p:nvPr/>
        </p:nvGrpSpPr>
        <p:grpSpPr>
          <a:xfrm>
            <a:off x="715090" y="4722881"/>
            <a:ext cx="2227501" cy="308121"/>
            <a:chOff x="715090" y="4752256"/>
            <a:chExt cx="2227501" cy="308121"/>
          </a:xfrm>
        </p:grpSpPr>
        <p:sp>
          <p:nvSpPr>
            <p:cNvPr id="79" name="Google Shape;79;p4"/>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4"/>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4"/>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4"/>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4"/>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4"/>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5" name="Google Shape;85;p4"/>
            <p:cNvGrpSpPr/>
            <p:nvPr/>
          </p:nvGrpSpPr>
          <p:grpSpPr>
            <a:xfrm>
              <a:off x="2255186" y="4862963"/>
              <a:ext cx="97814" cy="86736"/>
              <a:chOff x="2255186" y="4862963"/>
              <a:chExt cx="97814" cy="86736"/>
            </a:xfrm>
          </p:grpSpPr>
          <p:sp>
            <p:nvSpPr>
              <p:cNvPr id="86" name="Google Shape;86;p4"/>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7" name="Google Shape;87;p4"/>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88" name="Google Shape;88;p4"/>
            <p:cNvGrpSpPr/>
            <p:nvPr/>
          </p:nvGrpSpPr>
          <p:grpSpPr>
            <a:xfrm>
              <a:off x="1767461" y="4862963"/>
              <a:ext cx="122764" cy="86736"/>
              <a:chOff x="1779936" y="4862963"/>
              <a:chExt cx="122764" cy="86736"/>
            </a:xfrm>
          </p:grpSpPr>
          <p:grpSp>
            <p:nvGrpSpPr>
              <p:cNvPr id="89" name="Google Shape;89;p4"/>
              <p:cNvGrpSpPr/>
              <p:nvPr/>
            </p:nvGrpSpPr>
            <p:grpSpPr>
              <a:xfrm>
                <a:off x="1779936" y="4862963"/>
                <a:ext cx="97814" cy="86736"/>
                <a:chOff x="2255186" y="4862963"/>
                <a:chExt cx="97814" cy="86736"/>
              </a:xfrm>
            </p:grpSpPr>
            <p:sp>
              <p:nvSpPr>
                <p:cNvPr id="90" name="Google Shape;90;p4"/>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1" name="Google Shape;91;p4"/>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92" name="Google Shape;92;p4"/>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93" name="Google Shape;93;p4"/>
            <p:cNvGrpSpPr/>
            <p:nvPr/>
          </p:nvGrpSpPr>
          <p:grpSpPr>
            <a:xfrm rot="10800000">
              <a:off x="1308161" y="4862963"/>
              <a:ext cx="97814" cy="86736"/>
              <a:chOff x="2255186" y="4862963"/>
              <a:chExt cx="97814" cy="86736"/>
            </a:xfrm>
          </p:grpSpPr>
          <p:sp>
            <p:nvSpPr>
              <p:cNvPr id="94" name="Google Shape;94;p4"/>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5" name="Google Shape;95;p4"/>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96" name="Google Shape;96;p4"/>
            <p:cNvGrpSpPr/>
            <p:nvPr/>
          </p:nvGrpSpPr>
          <p:grpSpPr>
            <a:xfrm>
              <a:off x="810563" y="4862963"/>
              <a:ext cx="145800" cy="84300"/>
              <a:chOff x="786588" y="4862963"/>
              <a:chExt cx="145800" cy="84300"/>
            </a:xfrm>
          </p:grpSpPr>
          <p:sp>
            <p:nvSpPr>
              <p:cNvPr id="97" name="Google Shape;97;p4"/>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4"/>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 name="Google Shape;99;p4"/>
            <p:cNvGrpSpPr/>
            <p:nvPr/>
          </p:nvGrpSpPr>
          <p:grpSpPr>
            <a:xfrm rot="10800000">
              <a:off x="2703113" y="4865400"/>
              <a:ext cx="145800" cy="84300"/>
              <a:chOff x="786588" y="4862963"/>
              <a:chExt cx="145800" cy="84300"/>
            </a:xfrm>
          </p:grpSpPr>
          <p:sp>
            <p:nvSpPr>
              <p:cNvPr id="100" name="Google Shape;100;p4"/>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4"/>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2" name="Google Shape;102;p4"/>
          <p:cNvSpPr txBox="1"/>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3" name="Google Shape;103;p4"/>
          <p:cNvSpPr txBox="1"/>
          <p:nvPr>
            <p:ph type="body" idx="1"/>
          </p:nvPr>
        </p:nvSpPr>
        <p:spPr>
          <a:xfrm>
            <a:off x="720000" y="1152475"/>
            <a:ext cx="7704000" cy="34086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Mulish Medium"/>
              <a:buChar char="●"/>
              <a:defRPr sz="1400" b="1">
                <a:solidFill>
                  <a:schemeClr val="dk2"/>
                </a:solidFill>
                <a:latin typeface="Mulish"/>
                <a:ea typeface="Mulish"/>
                <a:cs typeface="Mulish"/>
                <a:sym typeface="Mulish"/>
              </a:defRPr>
            </a:lvl1pPr>
            <a:lvl2pPr marL="914400" lvl="1" indent="-317500" rtl="0">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2pPr>
            <a:lvl3pPr marL="1371600" lvl="2"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3pPr>
            <a:lvl4pPr marL="1828800" lvl="3"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4pPr>
            <a:lvl5pPr marL="2286000" lvl="4"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5pPr>
            <a:lvl6pPr marL="2743200" lvl="5"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6pPr>
            <a:lvl7pPr marL="3200400" lvl="6"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7pPr>
            <a:lvl8pPr marL="3657600" lvl="7"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8pPr>
            <a:lvl9pPr marL="4114800" lvl="8"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9pPr>
          </a:lstStyle>
          <a:p/>
        </p:txBody>
      </p:sp>
      <p:grpSp>
        <p:nvGrpSpPr>
          <p:cNvPr id="104" name="Google Shape;104;p4"/>
          <p:cNvGrpSpPr/>
          <p:nvPr/>
        </p:nvGrpSpPr>
        <p:grpSpPr>
          <a:xfrm>
            <a:off x="6844854" y="4668587"/>
            <a:ext cx="1584035" cy="416703"/>
            <a:chOff x="6844854" y="4668587"/>
            <a:chExt cx="1584035" cy="416703"/>
          </a:xfrm>
        </p:grpSpPr>
        <p:sp>
          <p:nvSpPr>
            <p:cNvPr id="105" name="Google Shape;105;p4"/>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6" name="Google Shape;106;p4"/>
            <p:cNvGrpSpPr/>
            <p:nvPr/>
          </p:nvGrpSpPr>
          <p:grpSpPr>
            <a:xfrm>
              <a:off x="8054048" y="4823050"/>
              <a:ext cx="138315" cy="107779"/>
              <a:chOff x="1900456" y="4780923"/>
              <a:chExt cx="138315" cy="107779"/>
            </a:xfrm>
          </p:grpSpPr>
          <p:sp>
            <p:nvSpPr>
              <p:cNvPr id="107" name="Google Shape;107;p4"/>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8" name="Google Shape;108;p4"/>
              <p:cNvGrpSpPr/>
              <p:nvPr/>
            </p:nvGrpSpPr>
            <p:grpSpPr>
              <a:xfrm>
                <a:off x="1900456" y="4825827"/>
                <a:ext cx="138315" cy="62875"/>
                <a:chOff x="1900456" y="4825827"/>
                <a:chExt cx="138315" cy="62875"/>
              </a:xfrm>
            </p:grpSpPr>
            <p:sp>
              <p:nvSpPr>
                <p:cNvPr id="109" name="Google Shape;109;p4"/>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4"/>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11" name="Google Shape;111;p4"/>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r>
                <a:rPr lang="en-GB" sz="1000">
                  <a:solidFill>
                    <a:schemeClr val="dk2"/>
                  </a:solidFill>
                  <a:latin typeface="Mulish Medium"/>
                  <a:ea typeface="Mulish Medium"/>
                  <a:cs typeface="Mulish Medium"/>
                  <a:sym typeface="Mulish Medium"/>
                </a:rPr>
                <a:t>:</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12" name="Shape 112"/>
        <p:cNvGrpSpPr/>
        <p:nvPr/>
      </p:nvGrpSpPr>
      <p:grpSpPr>
        <a:xfrm>
          <a:off x="0" y="0"/>
          <a:ext cx="0" cy="0"/>
          <a:chOff x="0" y="0"/>
          <a:chExt cx="0" cy="0"/>
        </a:xfrm>
      </p:grpSpPr>
      <p:sp>
        <p:nvSpPr>
          <p:cNvPr id="113" name="Google Shape;113;p5"/>
          <p:cNvSpPr txBox="1"/>
          <p:nvPr>
            <p:ph type="subTitle" idx="1"/>
          </p:nvPr>
        </p:nvSpPr>
        <p:spPr>
          <a:xfrm>
            <a:off x="1181425" y="2438588"/>
            <a:ext cx="2907600" cy="713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114" name="Google Shape;114;p5"/>
          <p:cNvSpPr txBox="1"/>
          <p:nvPr>
            <p:ph type="subTitle" idx="2"/>
          </p:nvPr>
        </p:nvSpPr>
        <p:spPr>
          <a:xfrm>
            <a:off x="4836300" y="2438588"/>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115" name="Google Shape;115;p5"/>
          <p:cNvSpPr txBox="1"/>
          <p:nvPr>
            <p:ph type="subTitle" idx="3"/>
          </p:nvPr>
        </p:nvSpPr>
        <p:spPr>
          <a:xfrm>
            <a:off x="1181425" y="3151988"/>
            <a:ext cx="2907600" cy="86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16" name="Google Shape;116;p5"/>
          <p:cNvSpPr txBox="1"/>
          <p:nvPr>
            <p:ph type="subTitle" idx="4"/>
          </p:nvPr>
        </p:nvSpPr>
        <p:spPr>
          <a:xfrm>
            <a:off x="4836300" y="3151988"/>
            <a:ext cx="2907600" cy="86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17" name="Google Shape;117;p5"/>
          <p:cNvSpPr txBox="1"/>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8" name="Google Shape;118;p5"/>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5"/>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5"/>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1" name="Google Shape;121;p5"/>
          <p:cNvGrpSpPr/>
          <p:nvPr/>
        </p:nvGrpSpPr>
        <p:grpSpPr>
          <a:xfrm>
            <a:off x="4380308" y="177933"/>
            <a:ext cx="201427" cy="210169"/>
            <a:chOff x="5143693" y="188357"/>
            <a:chExt cx="153843" cy="160520"/>
          </a:xfrm>
        </p:grpSpPr>
        <p:sp>
          <p:nvSpPr>
            <p:cNvPr id="122" name="Google Shape;122;p5"/>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5"/>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4" name="Google Shape;124;p5"/>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5" name="Google Shape;125;p5"/>
          <p:cNvGrpSpPr/>
          <p:nvPr/>
        </p:nvGrpSpPr>
        <p:grpSpPr>
          <a:xfrm>
            <a:off x="3643773" y="202655"/>
            <a:ext cx="236409" cy="169294"/>
            <a:chOff x="3740546" y="215105"/>
            <a:chExt cx="180561" cy="129301"/>
          </a:xfrm>
        </p:grpSpPr>
        <p:sp>
          <p:nvSpPr>
            <p:cNvPr id="126" name="Google Shape;126;p5"/>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5"/>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5"/>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9" name="Google Shape;129;p5"/>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5"/>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1" name="Google Shape;131;p5"/>
          <p:cNvGrpSpPr/>
          <p:nvPr/>
        </p:nvGrpSpPr>
        <p:grpSpPr>
          <a:xfrm>
            <a:off x="8192365" y="205607"/>
            <a:ext cx="236420" cy="186272"/>
            <a:chOff x="8118277" y="187250"/>
            <a:chExt cx="268293" cy="211384"/>
          </a:xfrm>
        </p:grpSpPr>
        <p:sp>
          <p:nvSpPr>
            <p:cNvPr id="132" name="Google Shape;132;p5"/>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5"/>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5"/>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 name="Google Shape;135;p5"/>
          <p:cNvGrpSpPr/>
          <p:nvPr/>
        </p:nvGrpSpPr>
        <p:grpSpPr>
          <a:xfrm>
            <a:off x="715106" y="172001"/>
            <a:ext cx="230574" cy="230597"/>
            <a:chOff x="1869495" y="230908"/>
            <a:chExt cx="117892" cy="117892"/>
          </a:xfrm>
        </p:grpSpPr>
        <p:sp>
          <p:nvSpPr>
            <p:cNvPr id="136" name="Google Shape;136;p5"/>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5"/>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 name="Google Shape;138;p5"/>
          <p:cNvGrpSpPr/>
          <p:nvPr/>
        </p:nvGrpSpPr>
        <p:grpSpPr>
          <a:xfrm>
            <a:off x="715090" y="4722881"/>
            <a:ext cx="2227501" cy="308121"/>
            <a:chOff x="715090" y="4752256"/>
            <a:chExt cx="2227501" cy="308121"/>
          </a:xfrm>
        </p:grpSpPr>
        <p:sp>
          <p:nvSpPr>
            <p:cNvPr id="139" name="Google Shape;139;p5"/>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5"/>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5"/>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5"/>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5"/>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5"/>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5" name="Google Shape;145;p5"/>
            <p:cNvGrpSpPr/>
            <p:nvPr/>
          </p:nvGrpSpPr>
          <p:grpSpPr>
            <a:xfrm>
              <a:off x="2255186" y="4862963"/>
              <a:ext cx="97814" cy="86736"/>
              <a:chOff x="2255186" y="4862963"/>
              <a:chExt cx="97814" cy="86736"/>
            </a:xfrm>
          </p:grpSpPr>
          <p:sp>
            <p:nvSpPr>
              <p:cNvPr id="146" name="Google Shape;146;p5"/>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7" name="Google Shape;147;p5"/>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148" name="Google Shape;148;p5"/>
            <p:cNvGrpSpPr/>
            <p:nvPr/>
          </p:nvGrpSpPr>
          <p:grpSpPr>
            <a:xfrm>
              <a:off x="1767461" y="4862963"/>
              <a:ext cx="122764" cy="86736"/>
              <a:chOff x="1779936" y="4862963"/>
              <a:chExt cx="122764" cy="86736"/>
            </a:xfrm>
          </p:grpSpPr>
          <p:grpSp>
            <p:nvGrpSpPr>
              <p:cNvPr id="149" name="Google Shape;149;p5"/>
              <p:cNvGrpSpPr/>
              <p:nvPr/>
            </p:nvGrpSpPr>
            <p:grpSpPr>
              <a:xfrm>
                <a:off x="1779936" y="4862963"/>
                <a:ext cx="97814" cy="86736"/>
                <a:chOff x="2255186" y="4862963"/>
                <a:chExt cx="97814" cy="86736"/>
              </a:xfrm>
            </p:grpSpPr>
            <p:sp>
              <p:nvSpPr>
                <p:cNvPr id="150" name="Google Shape;150;p5"/>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1" name="Google Shape;151;p5"/>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152" name="Google Shape;152;p5"/>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153" name="Google Shape;153;p5"/>
            <p:cNvGrpSpPr/>
            <p:nvPr/>
          </p:nvGrpSpPr>
          <p:grpSpPr>
            <a:xfrm rot="10800000">
              <a:off x="1308161" y="4862963"/>
              <a:ext cx="97814" cy="86736"/>
              <a:chOff x="2255186" y="4862963"/>
              <a:chExt cx="97814" cy="86736"/>
            </a:xfrm>
          </p:grpSpPr>
          <p:sp>
            <p:nvSpPr>
              <p:cNvPr id="154" name="Google Shape;154;p5"/>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5" name="Google Shape;155;p5"/>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156" name="Google Shape;156;p5"/>
            <p:cNvGrpSpPr/>
            <p:nvPr/>
          </p:nvGrpSpPr>
          <p:grpSpPr>
            <a:xfrm>
              <a:off x="810563" y="4862963"/>
              <a:ext cx="145800" cy="84300"/>
              <a:chOff x="786588" y="4862963"/>
              <a:chExt cx="145800" cy="84300"/>
            </a:xfrm>
          </p:grpSpPr>
          <p:sp>
            <p:nvSpPr>
              <p:cNvPr id="157" name="Google Shape;157;p5"/>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5"/>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 name="Google Shape;159;p5"/>
            <p:cNvGrpSpPr/>
            <p:nvPr/>
          </p:nvGrpSpPr>
          <p:grpSpPr>
            <a:xfrm rot="10800000">
              <a:off x="2703113" y="4865400"/>
              <a:ext cx="145800" cy="84300"/>
              <a:chOff x="786588" y="4862963"/>
              <a:chExt cx="145800" cy="84300"/>
            </a:xfrm>
          </p:grpSpPr>
          <p:sp>
            <p:nvSpPr>
              <p:cNvPr id="160" name="Google Shape;160;p5"/>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5"/>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62" name="Google Shape;162;p5"/>
          <p:cNvGrpSpPr/>
          <p:nvPr/>
        </p:nvGrpSpPr>
        <p:grpSpPr>
          <a:xfrm>
            <a:off x="6844854" y="4668587"/>
            <a:ext cx="1584035" cy="416703"/>
            <a:chOff x="6844854" y="4668587"/>
            <a:chExt cx="1584035" cy="416703"/>
          </a:xfrm>
        </p:grpSpPr>
        <p:sp>
          <p:nvSpPr>
            <p:cNvPr id="163" name="Google Shape;163;p5"/>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4" name="Google Shape;164;p5"/>
            <p:cNvGrpSpPr/>
            <p:nvPr/>
          </p:nvGrpSpPr>
          <p:grpSpPr>
            <a:xfrm>
              <a:off x="8054048" y="4823050"/>
              <a:ext cx="138315" cy="107779"/>
              <a:chOff x="1900456" y="4780923"/>
              <a:chExt cx="138315" cy="107779"/>
            </a:xfrm>
          </p:grpSpPr>
          <p:sp>
            <p:nvSpPr>
              <p:cNvPr id="165" name="Google Shape;165;p5"/>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6" name="Google Shape;166;p5"/>
              <p:cNvGrpSpPr/>
              <p:nvPr/>
            </p:nvGrpSpPr>
            <p:grpSpPr>
              <a:xfrm>
                <a:off x="1900456" y="4825827"/>
                <a:ext cx="138315" cy="62875"/>
                <a:chOff x="1900456" y="4825827"/>
                <a:chExt cx="138315" cy="62875"/>
              </a:xfrm>
            </p:grpSpPr>
            <p:sp>
              <p:nvSpPr>
                <p:cNvPr id="167" name="Google Shape;167;p5"/>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5"/>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69" name="Google Shape;169;p5"/>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70" name="Shape 170"/>
        <p:cNvGrpSpPr/>
        <p:nvPr/>
      </p:nvGrpSpPr>
      <p:grpSpPr>
        <a:xfrm>
          <a:off x="0" y="0"/>
          <a:ext cx="0" cy="0"/>
          <a:chOff x="0" y="0"/>
          <a:chExt cx="0" cy="0"/>
        </a:xfrm>
      </p:grpSpPr>
      <p:sp>
        <p:nvSpPr>
          <p:cNvPr id="171" name="Google Shape;171;p6"/>
          <p:cNvSpPr txBox="1"/>
          <p:nvPr>
            <p:ph type="title"/>
          </p:nvPr>
        </p:nvSpPr>
        <p:spPr>
          <a:xfrm>
            <a:off x="1291650" y="535000"/>
            <a:ext cx="6560700" cy="1034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2" name="Google Shape;172;p6"/>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6"/>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6"/>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5" name="Google Shape;175;p6"/>
          <p:cNvGrpSpPr/>
          <p:nvPr/>
        </p:nvGrpSpPr>
        <p:grpSpPr>
          <a:xfrm>
            <a:off x="4380308" y="177933"/>
            <a:ext cx="201427" cy="210169"/>
            <a:chOff x="5143693" y="188357"/>
            <a:chExt cx="153843" cy="160520"/>
          </a:xfrm>
        </p:grpSpPr>
        <p:sp>
          <p:nvSpPr>
            <p:cNvPr id="176" name="Google Shape;176;p6"/>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6"/>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8" name="Google Shape;178;p6"/>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9" name="Google Shape;179;p6"/>
          <p:cNvGrpSpPr/>
          <p:nvPr/>
        </p:nvGrpSpPr>
        <p:grpSpPr>
          <a:xfrm>
            <a:off x="3643773" y="202655"/>
            <a:ext cx="236409" cy="169294"/>
            <a:chOff x="3740546" y="215105"/>
            <a:chExt cx="180561" cy="129301"/>
          </a:xfrm>
        </p:grpSpPr>
        <p:sp>
          <p:nvSpPr>
            <p:cNvPr id="180" name="Google Shape;180;p6"/>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6"/>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6"/>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3" name="Google Shape;183;p6"/>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6"/>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5" name="Google Shape;185;p6"/>
          <p:cNvGrpSpPr/>
          <p:nvPr/>
        </p:nvGrpSpPr>
        <p:grpSpPr>
          <a:xfrm>
            <a:off x="8192365" y="205607"/>
            <a:ext cx="236420" cy="186272"/>
            <a:chOff x="8118277" y="187250"/>
            <a:chExt cx="268293" cy="211384"/>
          </a:xfrm>
        </p:grpSpPr>
        <p:sp>
          <p:nvSpPr>
            <p:cNvPr id="186" name="Google Shape;186;p6"/>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6"/>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6"/>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 name="Google Shape;189;p6"/>
          <p:cNvGrpSpPr/>
          <p:nvPr/>
        </p:nvGrpSpPr>
        <p:grpSpPr>
          <a:xfrm>
            <a:off x="715106" y="172001"/>
            <a:ext cx="230574" cy="230597"/>
            <a:chOff x="1869495" y="230908"/>
            <a:chExt cx="117892" cy="117892"/>
          </a:xfrm>
        </p:grpSpPr>
        <p:sp>
          <p:nvSpPr>
            <p:cNvPr id="190" name="Google Shape;190;p6"/>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6"/>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2" name="Google Shape;192;p6"/>
          <p:cNvGrpSpPr/>
          <p:nvPr/>
        </p:nvGrpSpPr>
        <p:grpSpPr>
          <a:xfrm>
            <a:off x="715090" y="4722881"/>
            <a:ext cx="2227501" cy="308121"/>
            <a:chOff x="715090" y="4752256"/>
            <a:chExt cx="2227501" cy="308121"/>
          </a:xfrm>
        </p:grpSpPr>
        <p:sp>
          <p:nvSpPr>
            <p:cNvPr id="193" name="Google Shape;193;p6"/>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6"/>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6"/>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6"/>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6"/>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6"/>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9" name="Google Shape;199;p6"/>
            <p:cNvGrpSpPr/>
            <p:nvPr/>
          </p:nvGrpSpPr>
          <p:grpSpPr>
            <a:xfrm>
              <a:off x="2255186" y="4862963"/>
              <a:ext cx="97814" cy="86736"/>
              <a:chOff x="2255186" y="4862963"/>
              <a:chExt cx="97814" cy="86736"/>
            </a:xfrm>
          </p:grpSpPr>
          <p:sp>
            <p:nvSpPr>
              <p:cNvPr id="200" name="Google Shape;200;p6"/>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01" name="Google Shape;201;p6"/>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202" name="Google Shape;202;p6"/>
            <p:cNvGrpSpPr/>
            <p:nvPr/>
          </p:nvGrpSpPr>
          <p:grpSpPr>
            <a:xfrm>
              <a:off x="1767461" y="4862963"/>
              <a:ext cx="122764" cy="86736"/>
              <a:chOff x="1779936" y="4862963"/>
              <a:chExt cx="122764" cy="86736"/>
            </a:xfrm>
          </p:grpSpPr>
          <p:grpSp>
            <p:nvGrpSpPr>
              <p:cNvPr id="203" name="Google Shape;203;p6"/>
              <p:cNvGrpSpPr/>
              <p:nvPr/>
            </p:nvGrpSpPr>
            <p:grpSpPr>
              <a:xfrm>
                <a:off x="1779936" y="4862963"/>
                <a:ext cx="97814" cy="86736"/>
                <a:chOff x="2255186" y="4862963"/>
                <a:chExt cx="97814" cy="86736"/>
              </a:xfrm>
            </p:grpSpPr>
            <p:sp>
              <p:nvSpPr>
                <p:cNvPr id="204" name="Google Shape;204;p6"/>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05" name="Google Shape;205;p6"/>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206" name="Google Shape;206;p6"/>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207" name="Google Shape;207;p6"/>
            <p:cNvGrpSpPr/>
            <p:nvPr/>
          </p:nvGrpSpPr>
          <p:grpSpPr>
            <a:xfrm rot="10800000">
              <a:off x="1308161" y="4862963"/>
              <a:ext cx="97814" cy="86736"/>
              <a:chOff x="2255186" y="4862963"/>
              <a:chExt cx="97814" cy="86736"/>
            </a:xfrm>
          </p:grpSpPr>
          <p:sp>
            <p:nvSpPr>
              <p:cNvPr id="208" name="Google Shape;208;p6"/>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09" name="Google Shape;209;p6"/>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210" name="Google Shape;210;p6"/>
            <p:cNvGrpSpPr/>
            <p:nvPr/>
          </p:nvGrpSpPr>
          <p:grpSpPr>
            <a:xfrm>
              <a:off x="810563" y="4862963"/>
              <a:ext cx="145800" cy="84300"/>
              <a:chOff x="786588" y="4862963"/>
              <a:chExt cx="145800" cy="84300"/>
            </a:xfrm>
          </p:grpSpPr>
          <p:sp>
            <p:nvSpPr>
              <p:cNvPr id="211" name="Google Shape;211;p6"/>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6"/>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3" name="Google Shape;213;p6"/>
            <p:cNvGrpSpPr/>
            <p:nvPr/>
          </p:nvGrpSpPr>
          <p:grpSpPr>
            <a:xfrm rot="10800000">
              <a:off x="2703113" y="4865400"/>
              <a:ext cx="145800" cy="84300"/>
              <a:chOff x="786588" y="4862963"/>
              <a:chExt cx="145800" cy="84300"/>
            </a:xfrm>
          </p:grpSpPr>
          <p:sp>
            <p:nvSpPr>
              <p:cNvPr id="214" name="Google Shape;214;p6"/>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6"/>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16" name="Google Shape;216;p6"/>
          <p:cNvGrpSpPr/>
          <p:nvPr/>
        </p:nvGrpSpPr>
        <p:grpSpPr>
          <a:xfrm>
            <a:off x="6844854" y="4668587"/>
            <a:ext cx="1584035" cy="416703"/>
            <a:chOff x="6844854" y="4668587"/>
            <a:chExt cx="1584035" cy="416703"/>
          </a:xfrm>
        </p:grpSpPr>
        <p:sp>
          <p:nvSpPr>
            <p:cNvPr id="217" name="Google Shape;217;p6"/>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8" name="Google Shape;218;p6"/>
            <p:cNvGrpSpPr/>
            <p:nvPr/>
          </p:nvGrpSpPr>
          <p:grpSpPr>
            <a:xfrm>
              <a:off x="8054048" y="4823050"/>
              <a:ext cx="138315" cy="107779"/>
              <a:chOff x="1900456" y="4780923"/>
              <a:chExt cx="138315" cy="107779"/>
            </a:xfrm>
          </p:grpSpPr>
          <p:sp>
            <p:nvSpPr>
              <p:cNvPr id="219" name="Google Shape;219;p6"/>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0" name="Google Shape;220;p6"/>
              <p:cNvGrpSpPr/>
              <p:nvPr/>
            </p:nvGrpSpPr>
            <p:grpSpPr>
              <a:xfrm>
                <a:off x="1900456" y="4825827"/>
                <a:ext cx="138315" cy="62875"/>
                <a:chOff x="1900456" y="4825827"/>
                <a:chExt cx="138315" cy="62875"/>
              </a:xfrm>
            </p:grpSpPr>
            <p:sp>
              <p:nvSpPr>
                <p:cNvPr id="221" name="Google Shape;221;p6"/>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6"/>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23" name="Google Shape;223;p6"/>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24" name="Shape 224"/>
        <p:cNvGrpSpPr/>
        <p:nvPr/>
      </p:nvGrpSpPr>
      <p:grpSpPr>
        <a:xfrm>
          <a:off x="0" y="0"/>
          <a:ext cx="0" cy="0"/>
          <a:chOff x="0" y="0"/>
          <a:chExt cx="0" cy="0"/>
        </a:xfrm>
      </p:grpSpPr>
      <p:sp>
        <p:nvSpPr>
          <p:cNvPr id="225" name="Google Shape;225;p7"/>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7"/>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7"/>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8" name="Google Shape;228;p7"/>
          <p:cNvGrpSpPr/>
          <p:nvPr/>
        </p:nvGrpSpPr>
        <p:grpSpPr>
          <a:xfrm>
            <a:off x="4380308" y="177933"/>
            <a:ext cx="201427" cy="210169"/>
            <a:chOff x="5143693" y="188357"/>
            <a:chExt cx="153843" cy="160520"/>
          </a:xfrm>
        </p:grpSpPr>
        <p:sp>
          <p:nvSpPr>
            <p:cNvPr id="229" name="Google Shape;229;p7"/>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7"/>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1" name="Google Shape;231;p7"/>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2" name="Google Shape;232;p7"/>
          <p:cNvGrpSpPr/>
          <p:nvPr/>
        </p:nvGrpSpPr>
        <p:grpSpPr>
          <a:xfrm>
            <a:off x="3643773" y="202655"/>
            <a:ext cx="236409" cy="169294"/>
            <a:chOff x="3740546" y="215105"/>
            <a:chExt cx="180561" cy="129301"/>
          </a:xfrm>
        </p:grpSpPr>
        <p:sp>
          <p:nvSpPr>
            <p:cNvPr id="233" name="Google Shape;233;p7"/>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7"/>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7"/>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6" name="Google Shape;236;p7"/>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7"/>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8" name="Google Shape;238;p7"/>
          <p:cNvGrpSpPr/>
          <p:nvPr/>
        </p:nvGrpSpPr>
        <p:grpSpPr>
          <a:xfrm>
            <a:off x="8192365" y="205607"/>
            <a:ext cx="236420" cy="186272"/>
            <a:chOff x="8118277" y="187250"/>
            <a:chExt cx="268293" cy="211384"/>
          </a:xfrm>
        </p:grpSpPr>
        <p:sp>
          <p:nvSpPr>
            <p:cNvPr id="239" name="Google Shape;239;p7"/>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7"/>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7"/>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2" name="Google Shape;242;p7"/>
          <p:cNvGrpSpPr/>
          <p:nvPr/>
        </p:nvGrpSpPr>
        <p:grpSpPr>
          <a:xfrm>
            <a:off x="715106" y="172001"/>
            <a:ext cx="230574" cy="230597"/>
            <a:chOff x="1869495" y="230908"/>
            <a:chExt cx="117892" cy="117892"/>
          </a:xfrm>
        </p:grpSpPr>
        <p:sp>
          <p:nvSpPr>
            <p:cNvPr id="243" name="Google Shape;243;p7"/>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7"/>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5" name="Google Shape;245;p7"/>
          <p:cNvGrpSpPr/>
          <p:nvPr/>
        </p:nvGrpSpPr>
        <p:grpSpPr>
          <a:xfrm>
            <a:off x="715090" y="4722881"/>
            <a:ext cx="2227501" cy="308121"/>
            <a:chOff x="715090" y="4752256"/>
            <a:chExt cx="2227501" cy="308121"/>
          </a:xfrm>
        </p:grpSpPr>
        <p:sp>
          <p:nvSpPr>
            <p:cNvPr id="246" name="Google Shape;246;p7"/>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7"/>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7"/>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7"/>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7"/>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7"/>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2" name="Google Shape;252;p7"/>
            <p:cNvGrpSpPr/>
            <p:nvPr/>
          </p:nvGrpSpPr>
          <p:grpSpPr>
            <a:xfrm>
              <a:off x="2255186" y="4862963"/>
              <a:ext cx="97814" cy="86736"/>
              <a:chOff x="2255186" y="4862963"/>
              <a:chExt cx="97814" cy="86736"/>
            </a:xfrm>
          </p:grpSpPr>
          <p:sp>
            <p:nvSpPr>
              <p:cNvPr id="253" name="Google Shape;253;p7"/>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54" name="Google Shape;254;p7"/>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255" name="Google Shape;255;p7"/>
            <p:cNvGrpSpPr/>
            <p:nvPr/>
          </p:nvGrpSpPr>
          <p:grpSpPr>
            <a:xfrm>
              <a:off x="1767461" y="4862963"/>
              <a:ext cx="122764" cy="86736"/>
              <a:chOff x="1779936" y="4862963"/>
              <a:chExt cx="122764" cy="86736"/>
            </a:xfrm>
          </p:grpSpPr>
          <p:grpSp>
            <p:nvGrpSpPr>
              <p:cNvPr id="256" name="Google Shape;256;p7"/>
              <p:cNvGrpSpPr/>
              <p:nvPr/>
            </p:nvGrpSpPr>
            <p:grpSpPr>
              <a:xfrm>
                <a:off x="1779936" y="4862963"/>
                <a:ext cx="97814" cy="86736"/>
                <a:chOff x="2255186" y="4862963"/>
                <a:chExt cx="97814" cy="86736"/>
              </a:xfrm>
            </p:grpSpPr>
            <p:sp>
              <p:nvSpPr>
                <p:cNvPr id="257" name="Google Shape;257;p7"/>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58" name="Google Shape;258;p7"/>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259" name="Google Shape;259;p7"/>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260" name="Google Shape;260;p7"/>
            <p:cNvGrpSpPr/>
            <p:nvPr/>
          </p:nvGrpSpPr>
          <p:grpSpPr>
            <a:xfrm rot="10800000">
              <a:off x="1308161" y="4862963"/>
              <a:ext cx="97814" cy="86736"/>
              <a:chOff x="2255186" y="4862963"/>
              <a:chExt cx="97814" cy="86736"/>
            </a:xfrm>
          </p:grpSpPr>
          <p:sp>
            <p:nvSpPr>
              <p:cNvPr id="261" name="Google Shape;261;p7"/>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62" name="Google Shape;262;p7"/>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263" name="Google Shape;263;p7"/>
            <p:cNvGrpSpPr/>
            <p:nvPr/>
          </p:nvGrpSpPr>
          <p:grpSpPr>
            <a:xfrm>
              <a:off x="810563" y="4862963"/>
              <a:ext cx="145800" cy="84300"/>
              <a:chOff x="786588" y="4862963"/>
              <a:chExt cx="145800" cy="84300"/>
            </a:xfrm>
          </p:grpSpPr>
          <p:sp>
            <p:nvSpPr>
              <p:cNvPr id="264" name="Google Shape;264;p7"/>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7"/>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6" name="Google Shape;266;p7"/>
            <p:cNvGrpSpPr/>
            <p:nvPr/>
          </p:nvGrpSpPr>
          <p:grpSpPr>
            <a:xfrm rot="10800000">
              <a:off x="2703113" y="4865400"/>
              <a:ext cx="145800" cy="84300"/>
              <a:chOff x="786588" y="4862963"/>
              <a:chExt cx="145800" cy="84300"/>
            </a:xfrm>
          </p:grpSpPr>
          <p:sp>
            <p:nvSpPr>
              <p:cNvPr id="267" name="Google Shape;267;p7"/>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7"/>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69" name="Google Shape;269;p7"/>
          <p:cNvSpPr txBox="1"/>
          <p:nvPr>
            <p:ph type="title"/>
          </p:nvPr>
        </p:nvSpPr>
        <p:spPr>
          <a:xfrm>
            <a:off x="720000" y="992200"/>
            <a:ext cx="77040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0" name="Google Shape;270;p7"/>
          <p:cNvSpPr txBox="1"/>
          <p:nvPr>
            <p:ph type="body" idx="1"/>
          </p:nvPr>
        </p:nvSpPr>
        <p:spPr>
          <a:xfrm>
            <a:off x="720000" y="1798625"/>
            <a:ext cx="4717500" cy="1951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1pPr>
            <a:lvl2pPr marL="914400" lvl="1"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2pPr>
            <a:lvl3pPr marL="1371600" lvl="2"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3pPr>
            <a:lvl4pPr marL="1828800" lvl="3"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4pPr>
            <a:lvl5pPr marL="2286000" lvl="4"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5pPr>
            <a:lvl6pPr marL="2743200" lvl="5"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6pPr>
            <a:lvl7pPr marL="3200400" lvl="6"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7pPr>
            <a:lvl8pPr marL="3657600" lvl="7"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8pPr>
            <a:lvl9pPr marL="4114800" lvl="8"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9pPr>
          </a:lstStyle>
          <a:p/>
        </p:txBody>
      </p:sp>
      <p:grpSp>
        <p:nvGrpSpPr>
          <p:cNvPr id="271" name="Google Shape;271;p7"/>
          <p:cNvGrpSpPr/>
          <p:nvPr/>
        </p:nvGrpSpPr>
        <p:grpSpPr>
          <a:xfrm>
            <a:off x="6844854" y="4668587"/>
            <a:ext cx="1584035" cy="416703"/>
            <a:chOff x="6844854" y="4668587"/>
            <a:chExt cx="1584035" cy="416703"/>
          </a:xfrm>
        </p:grpSpPr>
        <p:sp>
          <p:nvSpPr>
            <p:cNvPr id="272" name="Google Shape;272;p7"/>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3" name="Google Shape;273;p7"/>
            <p:cNvGrpSpPr/>
            <p:nvPr/>
          </p:nvGrpSpPr>
          <p:grpSpPr>
            <a:xfrm>
              <a:off x="8054048" y="4823050"/>
              <a:ext cx="138315" cy="107779"/>
              <a:chOff x="1900456" y="4780923"/>
              <a:chExt cx="138315" cy="107779"/>
            </a:xfrm>
          </p:grpSpPr>
          <p:sp>
            <p:nvSpPr>
              <p:cNvPr id="274" name="Google Shape;274;p7"/>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5" name="Google Shape;275;p7"/>
              <p:cNvGrpSpPr/>
              <p:nvPr/>
            </p:nvGrpSpPr>
            <p:grpSpPr>
              <a:xfrm>
                <a:off x="1900456" y="4825827"/>
                <a:ext cx="138315" cy="62875"/>
                <a:chOff x="1900456" y="4825827"/>
                <a:chExt cx="138315" cy="62875"/>
              </a:xfrm>
            </p:grpSpPr>
            <p:sp>
              <p:nvSpPr>
                <p:cNvPr id="276" name="Google Shape;276;p7"/>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7"/>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78" name="Google Shape;278;p7"/>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279" name="Shape 279"/>
        <p:cNvGrpSpPr/>
        <p:nvPr/>
      </p:nvGrpSpPr>
      <p:grpSpPr>
        <a:xfrm>
          <a:off x="0" y="0"/>
          <a:ext cx="0" cy="0"/>
          <a:chOff x="0" y="0"/>
          <a:chExt cx="0" cy="0"/>
        </a:xfrm>
      </p:grpSpPr>
      <p:sp>
        <p:nvSpPr>
          <p:cNvPr id="280" name="Google Shape;280;p8"/>
          <p:cNvSpPr txBox="1"/>
          <p:nvPr>
            <p:ph type="title"/>
          </p:nvPr>
        </p:nvSpPr>
        <p:spPr>
          <a:xfrm>
            <a:off x="1388100" y="1546400"/>
            <a:ext cx="6367800" cy="205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281" name="Google Shape;281;p8"/>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8"/>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8"/>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4" name="Google Shape;284;p8"/>
          <p:cNvGrpSpPr/>
          <p:nvPr/>
        </p:nvGrpSpPr>
        <p:grpSpPr>
          <a:xfrm>
            <a:off x="4380308" y="177933"/>
            <a:ext cx="201427" cy="210169"/>
            <a:chOff x="5143693" y="188357"/>
            <a:chExt cx="153843" cy="160520"/>
          </a:xfrm>
        </p:grpSpPr>
        <p:sp>
          <p:nvSpPr>
            <p:cNvPr id="285" name="Google Shape;285;p8"/>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8"/>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7" name="Google Shape;287;p8"/>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8" name="Google Shape;288;p8"/>
          <p:cNvGrpSpPr/>
          <p:nvPr/>
        </p:nvGrpSpPr>
        <p:grpSpPr>
          <a:xfrm>
            <a:off x="3643773" y="202655"/>
            <a:ext cx="236409" cy="169294"/>
            <a:chOff x="3740546" y="215105"/>
            <a:chExt cx="180561" cy="129301"/>
          </a:xfrm>
        </p:grpSpPr>
        <p:sp>
          <p:nvSpPr>
            <p:cNvPr id="289" name="Google Shape;289;p8"/>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8"/>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8"/>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2" name="Google Shape;292;p8"/>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8"/>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4" name="Google Shape;294;p8"/>
          <p:cNvGrpSpPr/>
          <p:nvPr/>
        </p:nvGrpSpPr>
        <p:grpSpPr>
          <a:xfrm>
            <a:off x="8192365" y="205607"/>
            <a:ext cx="236420" cy="186272"/>
            <a:chOff x="8118277" y="187250"/>
            <a:chExt cx="268293" cy="211384"/>
          </a:xfrm>
        </p:grpSpPr>
        <p:sp>
          <p:nvSpPr>
            <p:cNvPr id="295" name="Google Shape;295;p8"/>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8"/>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8"/>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8" name="Google Shape;298;p8"/>
          <p:cNvGrpSpPr/>
          <p:nvPr/>
        </p:nvGrpSpPr>
        <p:grpSpPr>
          <a:xfrm>
            <a:off x="715106" y="172001"/>
            <a:ext cx="230574" cy="230597"/>
            <a:chOff x="1869495" y="230908"/>
            <a:chExt cx="117892" cy="117892"/>
          </a:xfrm>
        </p:grpSpPr>
        <p:sp>
          <p:nvSpPr>
            <p:cNvPr id="299" name="Google Shape;299;p8"/>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8"/>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1" name="Google Shape;301;p8"/>
          <p:cNvGrpSpPr/>
          <p:nvPr/>
        </p:nvGrpSpPr>
        <p:grpSpPr>
          <a:xfrm>
            <a:off x="715090" y="4722881"/>
            <a:ext cx="2227501" cy="308121"/>
            <a:chOff x="715090" y="4752256"/>
            <a:chExt cx="2227501" cy="308121"/>
          </a:xfrm>
        </p:grpSpPr>
        <p:sp>
          <p:nvSpPr>
            <p:cNvPr id="302" name="Google Shape;302;p8"/>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8"/>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8"/>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8"/>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8"/>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8"/>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8" name="Google Shape;308;p8"/>
            <p:cNvGrpSpPr/>
            <p:nvPr/>
          </p:nvGrpSpPr>
          <p:grpSpPr>
            <a:xfrm>
              <a:off x="2255186" y="4862963"/>
              <a:ext cx="97814" cy="86736"/>
              <a:chOff x="2255186" y="4862963"/>
              <a:chExt cx="97814" cy="86736"/>
            </a:xfrm>
          </p:grpSpPr>
          <p:sp>
            <p:nvSpPr>
              <p:cNvPr id="309" name="Google Shape;309;p8"/>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10" name="Google Shape;310;p8"/>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311" name="Google Shape;311;p8"/>
            <p:cNvGrpSpPr/>
            <p:nvPr/>
          </p:nvGrpSpPr>
          <p:grpSpPr>
            <a:xfrm>
              <a:off x="1767461" y="4862963"/>
              <a:ext cx="122764" cy="86736"/>
              <a:chOff x="1779936" y="4862963"/>
              <a:chExt cx="122764" cy="86736"/>
            </a:xfrm>
          </p:grpSpPr>
          <p:grpSp>
            <p:nvGrpSpPr>
              <p:cNvPr id="312" name="Google Shape;312;p8"/>
              <p:cNvGrpSpPr/>
              <p:nvPr/>
            </p:nvGrpSpPr>
            <p:grpSpPr>
              <a:xfrm>
                <a:off x="1779936" y="4862963"/>
                <a:ext cx="97814" cy="86736"/>
                <a:chOff x="2255186" y="4862963"/>
                <a:chExt cx="97814" cy="86736"/>
              </a:xfrm>
            </p:grpSpPr>
            <p:sp>
              <p:nvSpPr>
                <p:cNvPr id="313" name="Google Shape;313;p8"/>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14" name="Google Shape;314;p8"/>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315" name="Google Shape;315;p8"/>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316" name="Google Shape;316;p8"/>
            <p:cNvGrpSpPr/>
            <p:nvPr/>
          </p:nvGrpSpPr>
          <p:grpSpPr>
            <a:xfrm rot="10800000">
              <a:off x="1308161" y="4862963"/>
              <a:ext cx="97814" cy="86736"/>
              <a:chOff x="2255186" y="4862963"/>
              <a:chExt cx="97814" cy="86736"/>
            </a:xfrm>
          </p:grpSpPr>
          <p:sp>
            <p:nvSpPr>
              <p:cNvPr id="317" name="Google Shape;317;p8"/>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18" name="Google Shape;318;p8"/>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319" name="Google Shape;319;p8"/>
            <p:cNvGrpSpPr/>
            <p:nvPr/>
          </p:nvGrpSpPr>
          <p:grpSpPr>
            <a:xfrm>
              <a:off x="810563" y="4862963"/>
              <a:ext cx="145800" cy="84300"/>
              <a:chOff x="786588" y="4862963"/>
              <a:chExt cx="145800" cy="84300"/>
            </a:xfrm>
          </p:grpSpPr>
          <p:sp>
            <p:nvSpPr>
              <p:cNvPr id="320" name="Google Shape;320;p8"/>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8"/>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2" name="Google Shape;322;p8"/>
            <p:cNvGrpSpPr/>
            <p:nvPr/>
          </p:nvGrpSpPr>
          <p:grpSpPr>
            <a:xfrm rot="10800000">
              <a:off x="2703113" y="4865400"/>
              <a:ext cx="145800" cy="84300"/>
              <a:chOff x="786588" y="4862963"/>
              <a:chExt cx="145800" cy="84300"/>
            </a:xfrm>
          </p:grpSpPr>
          <p:sp>
            <p:nvSpPr>
              <p:cNvPr id="323" name="Google Shape;323;p8"/>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8"/>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25" name="Google Shape;325;p8"/>
          <p:cNvGrpSpPr/>
          <p:nvPr/>
        </p:nvGrpSpPr>
        <p:grpSpPr>
          <a:xfrm>
            <a:off x="6844854" y="4668587"/>
            <a:ext cx="1584035" cy="416703"/>
            <a:chOff x="6844854" y="4668587"/>
            <a:chExt cx="1584035" cy="416703"/>
          </a:xfrm>
        </p:grpSpPr>
        <p:sp>
          <p:nvSpPr>
            <p:cNvPr id="326" name="Google Shape;326;p8"/>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7" name="Google Shape;327;p8"/>
            <p:cNvGrpSpPr/>
            <p:nvPr/>
          </p:nvGrpSpPr>
          <p:grpSpPr>
            <a:xfrm>
              <a:off x="8054048" y="4823050"/>
              <a:ext cx="138315" cy="107779"/>
              <a:chOff x="1900456" y="4780923"/>
              <a:chExt cx="138315" cy="107779"/>
            </a:xfrm>
          </p:grpSpPr>
          <p:sp>
            <p:nvSpPr>
              <p:cNvPr id="328" name="Google Shape;328;p8"/>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9" name="Google Shape;329;p8"/>
              <p:cNvGrpSpPr/>
              <p:nvPr/>
            </p:nvGrpSpPr>
            <p:grpSpPr>
              <a:xfrm>
                <a:off x="1900456" y="4825827"/>
                <a:ext cx="138315" cy="62875"/>
                <a:chOff x="1900456" y="4825827"/>
                <a:chExt cx="138315" cy="62875"/>
              </a:xfrm>
            </p:grpSpPr>
            <p:sp>
              <p:nvSpPr>
                <p:cNvPr id="330" name="Google Shape;330;p8"/>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8"/>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32" name="Google Shape;332;p8"/>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33" name="Shape 333"/>
        <p:cNvGrpSpPr/>
        <p:nvPr/>
      </p:nvGrpSpPr>
      <p:grpSpPr>
        <a:xfrm>
          <a:off x="0" y="0"/>
          <a:ext cx="0" cy="0"/>
          <a:chOff x="0" y="0"/>
          <a:chExt cx="0" cy="0"/>
        </a:xfrm>
      </p:grpSpPr>
      <p:sp>
        <p:nvSpPr>
          <p:cNvPr id="334" name="Google Shape;334;p9"/>
          <p:cNvSpPr txBox="1"/>
          <p:nvPr>
            <p:ph type="title"/>
          </p:nvPr>
        </p:nvSpPr>
        <p:spPr>
          <a:xfrm>
            <a:off x="715100" y="1080200"/>
            <a:ext cx="3474300" cy="1657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335" name="Google Shape;335;p9"/>
          <p:cNvSpPr txBox="1"/>
          <p:nvPr>
            <p:ph type="subTitle" idx="1"/>
          </p:nvPr>
        </p:nvSpPr>
        <p:spPr>
          <a:xfrm>
            <a:off x="720000" y="2818675"/>
            <a:ext cx="3474300" cy="119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solidFill>
                  <a:schemeClr val="dk2"/>
                </a:solidFill>
              </a:defRPr>
            </a:lvl1pPr>
            <a:lvl2pPr lvl="1" algn="ctr" rtl="0">
              <a:lnSpc>
                <a:spcPct val="100000"/>
              </a:lnSpc>
              <a:spcBef>
                <a:spcPts val="160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36" name="Shape 336"/>
        <p:cNvGrpSpPr/>
        <p:nvPr/>
      </p:nvGrpSpPr>
      <p:grpSpPr>
        <a:xfrm>
          <a:off x="0" y="0"/>
          <a:ext cx="0" cy="0"/>
          <a:chOff x="0" y="0"/>
          <a:chExt cx="0" cy="0"/>
        </a:xfrm>
      </p:grpSpPr>
      <p:sp>
        <p:nvSpPr>
          <p:cNvPr id="337" name="Google Shape;337;p10"/>
          <p:cNvSpPr txBox="1"/>
          <p:nvPr>
            <p:ph type="title"/>
          </p:nvPr>
        </p:nvSpPr>
        <p:spPr>
          <a:xfrm>
            <a:off x="720000" y="398425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dk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2800"/>
              <a:buFont typeface="Poppins SemiBold" panose="00000500000000000000"/>
              <a:buNone/>
              <a:defRPr sz="2800">
                <a:solidFill>
                  <a:schemeClr val="accent1"/>
                </a:solidFill>
                <a:latin typeface="Poppins SemiBold" panose="00000500000000000000"/>
                <a:ea typeface="Poppins SemiBold" panose="00000500000000000000"/>
                <a:cs typeface="Poppins SemiBold" panose="00000500000000000000"/>
                <a:sym typeface="Poppins SemiBold" panose="00000500000000000000"/>
              </a:defRPr>
            </a:lvl1pPr>
            <a:lvl2pPr lvl="1" algn="ctr" rtl="0">
              <a:spcBef>
                <a:spcPts val="0"/>
              </a:spcBef>
              <a:spcAft>
                <a:spcPts val="0"/>
              </a:spcAft>
              <a:buClr>
                <a:schemeClr val="accent1"/>
              </a:buClr>
              <a:buSzPts val="3500"/>
              <a:buFont typeface="Poppins SemiBold" panose="00000500000000000000"/>
              <a:buNone/>
              <a:defRPr sz="3500">
                <a:solidFill>
                  <a:schemeClr val="accent1"/>
                </a:solidFill>
                <a:latin typeface="Poppins SemiBold" panose="00000500000000000000"/>
                <a:ea typeface="Poppins SemiBold" panose="00000500000000000000"/>
                <a:cs typeface="Poppins SemiBold" panose="00000500000000000000"/>
                <a:sym typeface="Poppins SemiBold" panose="00000500000000000000"/>
              </a:defRPr>
            </a:lvl2pPr>
            <a:lvl3pPr lvl="2" algn="ctr" rtl="0">
              <a:spcBef>
                <a:spcPts val="0"/>
              </a:spcBef>
              <a:spcAft>
                <a:spcPts val="0"/>
              </a:spcAft>
              <a:buClr>
                <a:schemeClr val="accent1"/>
              </a:buClr>
              <a:buSzPts val="3500"/>
              <a:buFont typeface="Poppins SemiBold" panose="00000500000000000000"/>
              <a:buNone/>
              <a:defRPr sz="3500">
                <a:solidFill>
                  <a:schemeClr val="accent1"/>
                </a:solidFill>
                <a:latin typeface="Poppins SemiBold" panose="00000500000000000000"/>
                <a:ea typeface="Poppins SemiBold" panose="00000500000000000000"/>
                <a:cs typeface="Poppins SemiBold" panose="00000500000000000000"/>
                <a:sym typeface="Poppins SemiBold" panose="00000500000000000000"/>
              </a:defRPr>
            </a:lvl3pPr>
            <a:lvl4pPr lvl="3" algn="ctr" rtl="0">
              <a:spcBef>
                <a:spcPts val="0"/>
              </a:spcBef>
              <a:spcAft>
                <a:spcPts val="0"/>
              </a:spcAft>
              <a:buClr>
                <a:schemeClr val="accent1"/>
              </a:buClr>
              <a:buSzPts val="3500"/>
              <a:buFont typeface="Poppins SemiBold" panose="00000500000000000000"/>
              <a:buNone/>
              <a:defRPr sz="3500">
                <a:solidFill>
                  <a:schemeClr val="accent1"/>
                </a:solidFill>
                <a:latin typeface="Poppins SemiBold" panose="00000500000000000000"/>
                <a:ea typeface="Poppins SemiBold" panose="00000500000000000000"/>
                <a:cs typeface="Poppins SemiBold" panose="00000500000000000000"/>
                <a:sym typeface="Poppins SemiBold" panose="00000500000000000000"/>
              </a:defRPr>
            </a:lvl4pPr>
            <a:lvl5pPr lvl="4" algn="ctr" rtl="0">
              <a:spcBef>
                <a:spcPts val="0"/>
              </a:spcBef>
              <a:spcAft>
                <a:spcPts val="0"/>
              </a:spcAft>
              <a:buClr>
                <a:schemeClr val="accent1"/>
              </a:buClr>
              <a:buSzPts val="3500"/>
              <a:buFont typeface="Poppins SemiBold" panose="00000500000000000000"/>
              <a:buNone/>
              <a:defRPr sz="3500">
                <a:solidFill>
                  <a:schemeClr val="accent1"/>
                </a:solidFill>
                <a:latin typeface="Poppins SemiBold" panose="00000500000000000000"/>
                <a:ea typeface="Poppins SemiBold" panose="00000500000000000000"/>
                <a:cs typeface="Poppins SemiBold" panose="00000500000000000000"/>
                <a:sym typeface="Poppins SemiBold" panose="00000500000000000000"/>
              </a:defRPr>
            </a:lvl5pPr>
            <a:lvl6pPr lvl="5" algn="ctr" rtl="0">
              <a:spcBef>
                <a:spcPts val="0"/>
              </a:spcBef>
              <a:spcAft>
                <a:spcPts val="0"/>
              </a:spcAft>
              <a:buClr>
                <a:schemeClr val="accent1"/>
              </a:buClr>
              <a:buSzPts val="3500"/>
              <a:buFont typeface="Poppins SemiBold" panose="00000500000000000000"/>
              <a:buNone/>
              <a:defRPr sz="3500">
                <a:solidFill>
                  <a:schemeClr val="accent1"/>
                </a:solidFill>
                <a:latin typeface="Poppins SemiBold" panose="00000500000000000000"/>
                <a:ea typeface="Poppins SemiBold" panose="00000500000000000000"/>
                <a:cs typeface="Poppins SemiBold" panose="00000500000000000000"/>
                <a:sym typeface="Poppins SemiBold" panose="00000500000000000000"/>
              </a:defRPr>
            </a:lvl6pPr>
            <a:lvl7pPr lvl="6" algn="ctr" rtl="0">
              <a:spcBef>
                <a:spcPts val="0"/>
              </a:spcBef>
              <a:spcAft>
                <a:spcPts val="0"/>
              </a:spcAft>
              <a:buClr>
                <a:schemeClr val="accent1"/>
              </a:buClr>
              <a:buSzPts val="3500"/>
              <a:buFont typeface="Poppins SemiBold" panose="00000500000000000000"/>
              <a:buNone/>
              <a:defRPr sz="3500">
                <a:solidFill>
                  <a:schemeClr val="accent1"/>
                </a:solidFill>
                <a:latin typeface="Poppins SemiBold" panose="00000500000000000000"/>
                <a:ea typeface="Poppins SemiBold" panose="00000500000000000000"/>
                <a:cs typeface="Poppins SemiBold" panose="00000500000000000000"/>
                <a:sym typeface="Poppins SemiBold" panose="00000500000000000000"/>
              </a:defRPr>
            </a:lvl7pPr>
            <a:lvl8pPr lvl="7" algn="ctr" rtl="0">
              <a:spcBef>
                <a:spcPts val="0"/>
              </a:spcBef>
              <a:spcAft>
                <a:spcPts val="0"/>
              </a:spcAft>
              <a:buClr>
                <a:schemeClr val="accent1"/>
              </a:buClr>
              <a:buSzPts val="3500"/>
              <a:buFont typeface="Poppins SemiBold" panose="00000500000000000000"/>
              <a:buNone/>
              <a:defRPr sz="3500">
                <a:solidFill>
                  <a:schemeClr val="accent1"/>
                </a:solidFill>
                <a:latin typeface="Poppins SemiBold" panose="00000500000000000000"/>
                <a:ea typeface="Poppins SemiBold" panose="00000500000000000000"/>
                <a:cs typeface="Poppins SemiBold" panose="00000500000000000000"/>
                <a:sym typeface="Poppins SemiBold" panose="00000500000000000000"/>
              </a:defRPr>
            </a:lvl8pPr>
            <a:lvl9pPr lvl="8" algn="ctr" rtl="0">
              <a:spcBef>
                <a:spcPts val="0"/>
              </a:spcBef>
              <a:spcAft>
                <a:spcPts val="0"/>
              </a:spcAft>
              <a:buClr>
                <a:schemeClr val="accent1"/>
              </a:buClr>
              <a:buSzPts val="3500"/>
              <a:buFont typeface="Poppins SemiBold" panose="00000500000000000000"/>
              <a:buNone/>
              <a:defRPr sz="3500">
                <a:solidFill>
                  <a:schemeClr val="accent1"/>
                </a:solidFill>
                <a:latin typeface="Poppins SemiBold" panose="00000500000000000000"/>
                <a:ea typeface="Poppins SemiBold" panose="00000500000000000000"/>
                <a:cs typeface="Poppins SemiBold" panose="00000500000000000000"/>
                <a:sym typeface="Poppins SemiBold" panose="00000500000000000000"/>
              </a:defRPr>
            </a:lvl9pPr>
          </a:lstStyle>
          <a:p/>
        </p:txBody>
      </p:sp>
      <p:sp>
        <p:nvSpPr>
          <p:cNvPr id="7" name="Google Shape;7;p1"/>
          <p:cNvSpPr txBox="1"/>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Poppins" panose="00000500000000000000"/>
              <a:buChar char="●"/>
              <a:defRPr sz="1200">
                <a:solidFill>
                  <a:schemeClr val="lt2"/>
                </a:solidFill>
                <a:latin typeface="Poppins" panose="00000500000000000000"/>
                <a:ea typeface="Poppins" panose="00000500000000000000"/>
                <a:cs typeface="Poppins" panose="00000500000000000000"/>
                <a:sym typeface="Poppins" panose="00000500000000000000"/>
              </a:defRPr>
            </a:lvl1pPr>
            <a:lvl2pPr marL="914400" lvl="1" indent="-304800">
              <a:lnSpc>
                <a:spcPct val="100000"/>
              </a:lnSpc>
              <a:spcBef>
                <a:spcPts val="1600"/>
              </a:spcBef>
              <a:spcAft>
                <a:spcPts val="0"/>
              </a:spcAft>
              <a:buClr>
                <a:schemeClr val="lt2"/>
              </a:buClr>
              <a:buSzPts val="1200"/>
              <a:buFont typeface="Poppins" panose="00000500000000000000"/>
              <a:buChar char="○"/>
              <a:defRPr sz="1200">
                <a:solidFill>
                  <a:schemeClr val="lt2"/>
                </a:solidFill>
                <a:latin typeface="Poppins" panose="00000500000000000000"/>
                <a:ea typeface="Poppins" panose="00000500000000000000"/>
                <a:cs typeface="Poppins" panose="00000500000000000000"/>
                <a:sym typeface="Poppins" panose="00000500000000000000"/>
              </a:defRPr>
            </a:lvl2pPr>
            <a:lvl3pPr marL="1371600" lvl="2" indent="-304800">
              <a:lnSpc>
                <a:spcPct val="100000"/>
              </a:lnSpc>
              <a:spcBef>
                <a:spcPts val="1600"/>
              </a:spcBef>
              <a:spcAft>
                <a:spcPts val="0"/>
              </a:spcAft>
              <a:buClr>
                <a:schemeClr val="lt2"/>
              </a:buClr>
              <a:buSzPts val="1200"/>
              <a:buFont typeface="Poppins" panose="00000500000000000000"/>
              <a:buChar char="■"/>
              <a:defRPr sz="1200">
                <a:solidFill>
                  <a:schemeClr val="lt2"/>
                </a:solidFill>
                <a:latin typeface="Poppins" panose="00000500000000000000"/>
                <a:ea typeface="Poppins" panose="00000500000000000000"/>
                <a:cs typeface="Poppins" panose="00000500000000000000"/>
                <a:sym typeface="Poppins" panose="00000500000000000000"/>
              </a:defRPr>
            </a:lvl3pPr>
            <a:lvl4pPr marL="1828800" lvl="3" indent="-304800">
              <a:lnSpc>
                <a:spcPct val="100000"/>
              </a:lnSpc>
              <a:spcBef>
                <a:spcPts val="1600"/>
              </a:spcBef>
              <a:spcAft>
                <a:spcPts val="0"/>
              </a:spcAft>
              <a:buClr>
                <a:schemeClr val="lt2"/>
              </a:buClr>
              <a:buSzPts val="1200"/>
              <a:buFont typeface="Poppins" panose="00000500000000000000"/>
              <a:buChar char="●"/>
              <a:defRPr sz="1200">
                <a:solidFill>
                  <a:schemeClr val="lt2"/>
                </a:solidFill>
                <a:latin typeface="Poppins" panose="00000500000000000000"/>
                <a:ea typeface="Poppins" panose="00000500000000000000"/>
                <a:cs typeface="Poppins" panose="00000500000000000000"/>
                <a:sym typeface="Poppins" panose="00000500000000000000"/>
              </a:defRPr>
            </a:lvl4pPr>
            <a:lvl5pPr marL="2286000" lvl="4" indent="-304800">
              <a:lnSpc>
                <a:spcPct val="100000"/>
              </a:lnSpc>
              <a:spcBef>
                <a:spcPts val="1600"/>
              </a:spcBef>
              <a:spcAft>
                <a:spcPts val="0"/>
              </a:spcAft>
              <a:buClr>
                <a:schemeClr val="lt2"/>
              </a:buClr>
              <a:buSzPts val="1200"/>
              <a:buFont typeface="Poppins" panose="00000500000000000000"/>
              <a:buChar char="○"/>
              <a:defRPr sz="1200">
                <a:solidFill>
                  <a:schemeClr val="lt2"/>
                </a:solidFill>
                <a:latin typeface="Poppins" panose="00000500000000000000"/>
                <a:ea typeface="Poppins" panose="00000500000000000000"/>
                <a:cs typeface="Poppins" panose="00000500000000000000"/>
                <a:sym typeface="Poppins" panose="00000500000000000000"/>
              </a:defRPr>
            </a:lvl5pPr>
            <a:lvl6pPr marL="2743200" lvl="5" indent="-304800">
              <a:lnSpc>
                <a:spcPct val="100000"/>
              </a:lnSpc>
              <a:spcBef>
                <a:spcPts val="1600"/>
              </a:spcBef>
              <a:spcAft>
                <a:spcPts val="0"/>
              </a:spcAft>
              <a:buClr>
                <a:schemeClr val="lt2"/>
              </a:buClr>
              <a:buSzPts val="1200"/>
              <a:buFont typeface="Poppins" panose="00000500000000000000"/>
              <a:buChar char="■"/>
              <a:defRPr sz="1200">
                <a:solidFill>
                  <a:schemeClr val="lt2"/>
                </a:solidFill>
                <a:latin typeface="Poppins" panose="00000500000000000000"/>
                <a:ea typeface="Poppins" panose="00000500000000000000"/>
                <a:cs typeface="Poppins" panose="00000500000000000000"/>
                <a:sym typeface="Poppins" panose="00000500000000000000"/>
              </a:defRPr>
            </a:lvl6pPr>
            <a:lvl7pPr marL="3200400" lvl="6" indent="-304800">
              <a:lnSpc>
                <a:spcPct val="100000"/>
              </a:lnSpc>
              <a:spcBef>
                <a:spcPts val="1600"/>
              </a:spcBef>
              <a:spcAft>
                <a:spcPts val="0"/>
              </a:spcAft>
              <a:buClr>
                <a:schemeClr val="lt2"/>
              </a:buClr>
              <a:buSzPts val="1200"/>
              <a:buFont typeface="Poppins" panose="00000500000000000000"/>
              <a:buChar char="●"/>
              <a:defRPr sz="1200">
                <a:solidFill>
                  <a:schemeClr val="lt2"/>
                </a:solidFill>
                <a:latin typeface="Poppins" panose="00000500000000000000"/>
                <a:ea typeface="Poppins" panose="00000500000000000000"/>
                <a:cs typeface="Poppins" panose="00000500000000000000"/>
                <a:sym typeface="Poppins" panose="00000500000000000000"/>
              </a:defRPr>
            </a:lvl7pPr>
            <a:lvl8pPr marL="3657600" lvl="7" indent="-304800">
              <a:lnSpc>
                <a:spcPct val="100000"/>
              </a:lnSpc>
              <a:spcBef>
                <a:spcPts val="1600"/>
              </a:spcBef>
              <a:spcAft>
                <a:spcPts val="0"/>
              </a:spcAft>
              <a:buClr>
                <a:schemeClr val="lt2"/>
              </a:buClr>
              <a:buSzPts val="1200"/>
              <a:buFont typeface="Poppins" panose="00000500000000000000"/>
              <a:buChar char="○"/>
              <a:defRPr sz="1200">
                <a:solidFill>
                  <a:schemeClr val="lt2"/>
                </a:solidFill>
                <a:latin typeface="Poppins" panose="00000500000000000000"/>
                <a:ea typeface="Poppins" panose="00000500000000000000"/>
                <a:cs typeface="Poppins" panose="00000500000000000000"/>
                <a:sym typeface="Poppins" panose="00000500000000000000"/>
              </a:defRPr>
            </a:lvl8pPr>
            <a:lvl9pPr marL="4114800" lvl="8" indent="-304800">
              <a:lnSpc>
                <a:spcPct val="100000"/>
              </a:lnSpc>
              <a:spcBef>
                <a:spcPts val="1600"/>
              </a:spcBef>
              <a:spcAft>
                <a:spcPts val="1600"/>
              </a:spcAft>
              <a:buClr>
                <a:schemeClr val="lt2"/>
              </a:buClr>
              <a:buSzPts val="1200"/>
              <a:buFont typeface="Poppins" panose="00000500000000000000"/>
              <a:buChar char="■"/>
              <a:defRPr sz="1200">
                <a:solidFill>
                  <a:schemeClr val="lt2"/>
                </a:solidFill>
                <a:latin typeface="Poppins" panose="00000500000000000000"/>
                <a:ea typeface="Poppins" panose="00000500000000000000"/>
                <a:cs typeface="Poppins" panose="00000500000000000000"/>
                <a:sym typeface="Poppins"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195" name="Shape 1195"/>
        <p:cNvGrpSpPr/>
        <p:nvPr/>
      </p:nvGrpSpPr>
      <p:grpSpPr>
        <a:xfrm>
          <a:off x="0" y="0"/>
          <a:ext cx="0" cy="0"/>
          <a:chOff x="0" y="0"/>
          <a:chExt cx="0" cy="0"/>
        </a:xfrm>
      </p:grpSpPr>
      <p:sp>
        <p:nvSpPr>
          <p:cNvPr id="1197" name="Google Shape;1197;p30"/>
          <p:cNvSpPr txBox="1"/>
          <p:nvPr>
            <p:ph type="ctrTitle"/>
          </p:nvPr>
        </p:nvSpPr>
        <p:spPr>
          <a:xfrm>
            <a:off x="427990" y="900430"/>
            <a:ext cx="7998460" cy="21805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3600">
                <a:solidFill>
                  <a:schemeClr val="accent1"/>
                </a:solidFill>
              </a:rPr>
              <a:t>Cahier de charges </a:t>
            </a:r>
            <a:r>
              <a:rPr lang="en-GB" sz="4400">
                <a:solidFill>
                  <a:schemeClr val="accent1"/>
                </a:solidFill>
              </a:rPr>
              <a:t> </a:t>
            </a:r>
            <a:endParaRPr sz="5000">
              <a:solidFill>
                <a:schemeClr val="accent1"/>
              </a:solidFill>
            </a:endParaRPr>
          </a:p>
          <a:p>
            <a:pPr marL="0" lvl="0" indent="0" algn="ctr" rtl="0">
              <a:spcBef>
                <a:spcPts val="0"/>
              </a:spcBef>
              <a:spcAft>
                <a:spcPts val="0"/>
              </a:spcAft>
              <a:buNone/>
            </a:pPr>
            <a:r>
              <a:rPr lang="en-US" altLang="en-GB" sz="6000">
                <a:solidFill>
                  <a:schemeClr val="accent1"/>
                </a:solidFill>
              </a:rPr>
              <a:t>Devops as a Service</a:t>
            </a:r>
            <a:endParaRPr lang="en-US" altLang="en-GB" sz="5800">
              <a:solidFill>
                <a:schemeClr val="accent1"/>
              </a:solidFill>
            </a:endParaRPr>
          </a:p>
        </p:txBody>
      </p:sp>
      <p:sp>
        <p:nvSpPr>
          <p:cNvPr id="1198" name="Google Shape;1198;p30"/>
          <p:cNvSpPr/>
          <p:nvPr/>
        </p:nvSpPr>
        <p:spPr>
          <a:xfrm>
            <a:off x="245745" y="3959860"/>
            <a:ext cx="2660650" cy="932815"/>
          </a:xfrm>
          <a:prstGeom prst="roundRect">
            <a:avLst>
              <a:gd name="adj" fmla="val 50000"/>
            </a:avLst>
          </a:prstGeom>
          <a:gradFill>
            <a:gsLst>
              <a:gs pos="0">
                <a:schemeClr val="l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30"/>
          <p:cNvSpPr/>
          <p:nvPr/>
        </p:nvSpPr>
        <p:spPr>
          <a:xfrm>
            <a:off x="5663565" y="4175760"/>
            <a:ext cx="3045460" cy="509905"/>
          </a:xfrm>
          <a:prstGeom prst="roundRect">
            <a:avLst>
              <a:gd name="adj" fmla="val 50000"/>
            </a:avLst>
          </a:prstGeom>
          <a:gradFill>
            <a:gsLst>
              <a:gs pos="0">
                <a:schemeClr val="l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30"/>
          <p:cNvSpPr txBox="1"/>
          <p:nvPr/>
        </p:nvSpPr>
        <p:spPr>
          <a:xfrm>
            <a:off x="6011545" y="4218940"/>
            <a:ext cx="2393950" cy="40957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solidFill>
                  <a:schemeClr val="dk1"/>
                </a:solidFill>
                <a:latin typeface="Mulish Medium"/>
                <a:ea typeface="Mulish Medium"/>
                <a:cs typeface="Mulish Medium"/>
                <a:sym typeface="Mulish Medium"/>
              </a:rPr>
              <a:t>Supervise par:</a:t>
            </a:r>
            <a:endParaRPr lang="en-US" altLang="en-GB">
              <a:solidFill>
                <a:schemeClr val="dk1"/>
              </a:solidFill>
              <a:latin typeface="Mulish Medium"/>
              <a:ea typeface="Mulish Medium"/>
              <a:cs typeface="Mulish Medium"/>
              <a:sym typeface="Mulish Medium"/>
            </a:endParaRPr>
          </a:p>
          <a:p>
            <a:pPr marL="0" lvl="0" indent="0" algn="ctr" rtl="0">
              <a:spcBef>
                <a:spcPts val="0"/>
              </a:spcBef>
              <a:spcAft>
                <a:spcPts val="0"/>
              </a:spcAft>
              <a:buNone/>
            </a:pPr>
            <a:r>
              <a:rPr lang="en-US" altLang="en-GB">
                <a:solidFill>
                  <a:schemeClr val="dk1"/>
                </a:solidFill>
                <a:latin typeface="Mulish Medium"/>
                <a:ea typeface="Mulish Medium"/>
                <a:cs typeface="Mulish Medium"/>
                <a:sym typeface="Mulish Medium"/>
              </a:rPr>
              <a:t>Mr NGUIMBUS Emmanuel</a:t>
            </a:r>
            <a:endParaRPr lang="en-US" altLang="en-GB">
              <a:solidFill>
                <a:schemeClr val="dk1"/>
              </a:solidFill>
              <a:latin typeface="Mulish Medium"/>
              <a:ea typeface="Mulish Medium"/>
              <a:cs typeface="Mulish Medium"/>
              <a:sym typeface="Mulish Medium"/>
            </a:endParaRPr>
          </a:p>
        </p:txBody>
      </p:sp>
      <p:sp>
        <p:nvSpPr>
          <p:cNvPr id="1237" name="Google Shape;1237;p30"/>
          <p:cNvSpPr txBox="1"/>
          <p:nvPr>
            <p:ph type="subTitle" idx="1"/>
          </p:nvPr>
        </p:nvSpPr>
        <p:spPr>
          <a:xfrm>
            <a:off x="427990" y="4020820"/>
            <a:ext cx="2243455" cy="8699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1200"/>
              <a:t>Presente par:</a:t>
            </a:r>
            <a:br>
              <a:rPr lang="en-US" altLang="en-GB" sz="1200"/>
            </a:br>
            <a:r>
              <a:rPr lang="en-US" altLang="en-GB" sz="1200"/>
              <a:t>- KAMMOGNE THEODORA</a:t>
            </a:r>
            <a:endParaRPr lang="en-US" altLang="en-GB" sz="1200"/>
          </a:p>
          <a:p>
            <a:pPr marL="0" lvl="0" indent="0" algn="l" rtl="0">
              <a:spcBef>
                <a:spcPts val="0"/>
              </a:spcBef>
              <a:spcAft>
                <a:spcPts val="0"/>
              </a:spcAft>
              <a:buNone/>
            </a:pPr>
            <a:r>
              <a:rPr lang="en-US" altLang="en-GB" sz="1200"/>
              <a:t>- KEWOU D’AQUIN</a:t>
            </a:r>
            <a:endParaRPr lang="en-US" altLang="en-GB" sz="1200"/>
          </a:p>
          <a:p>
            <a:pPr marL="0" lvl="0" indent="0" algn="l" rtl="0">
              <a:spcBef>
                <a:spcPts val="0"/>
              </a:spcBef>
              <a:spcAft>
                <a:spcPts val="0"/>
              </a:spcAft>
              <a:buNone/>
            </a:pPr>
            <a:r>
              <a:rPr lang="en-US" altLang="en-GB" sz="1200"/>
              <a:t>- NGUH PRINCE</a:t>
            </a:r>
            <a:endParaRPr lang="en-US" altLang="en-GB" sz="1200"/>
          </a:p>
        </p:txBody>
      </p:sp>
      <p:sp>
        <p:nvSpPr>
          <p:cNvPr id="6" name="Rectangles 5"/>
          <p:cNvSpPr/>
          <p:nvPr/>
        </p:nvSpPr>
        <p:spPr>
          <a:xfrm>
            <a:off x="294005" y="62865"/>
            <a:ext cx="8850630" cy="472440"/>
          </a:xfrm>
          <a:prstGeom prst="rect">
            <a:avLst/>
          </a:prstGeom>
          <a:solidFill>
            <a:srgbClr val="F2F3FD"/>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26" name="Shape 1326"/>
        <p:cNvGrpSpPr/>
        <p:nvPr/>
      </p:nvGrpSpPr>
      <p:grpSpPr>
        <a:xfrm>
          <a:off x="0" y="0"/>
          <a:ext cx="0" cy="0"/>
          <a:chOff x="0" y="0"/>
          <a:chExt cx="0" cy="0"/>
        </a:xfrm>
      </p:grpSpPr>
      <p:sp>
        <p:nvSpPr>
          <p:cNvPr id="3" name="Text Placeholder 2"/>
          <p:cNvSpPr/>
          <p:nvPr>
            <p:ph type="body" idx="1"/>
          </p:nvPr>
        </p:nvSpPr>
        <p:spPr>
          <a:xfrm>
            <a:off x="720000" y="1295985"/>
            <a:ext cx="7704000" cy="3408600"/>
          </a:xfrm>
        </p:spPr>
        <p:txBody>
          <a:bodyPr/>
          <a:p>
            <a:r>
              <a:rPr lang="en-US"/>
              <a:t>Ce projet propose une plateforme DaaS conçue pour simplifier le développement de logiciels pour les entreprises. Il offre une solution qui gère tout, du test de code au déploiement, en passant par la surveillance et la sécurité.</a:t>
            </a:r>
            <a:endParaRPr lang="en-US"/>
          </a:p>
          <a:p>
            <a:endParaRPr lang="en-US"/>
          </a:p>
          <a:p>
            <a:r>
              <a:rPr lang="en-US"/>
              <a:t>Les clients interagissent avec la plateforme via une interface web ou une API qui leur permettra de :  </a:t>
            </a:r>
            <a:endParaRPr lang="en-US"/>
          </a:p>
          <a:p>
            <a:pPr lvl="1"/>
            <a:r>
              <a:rPr lang="en-US"/>
              <a:t>- Créer et personnaliser facilement des pipelines CI/CD  </a:t>
            </a:r>
            <a:endParaRPr lang="en-US"/>
          </a:p>
          <a:p>
            <a:pPr lvl="1"/>
            <a:r>
              <a:rPr lang="en-US"/>
              <a:t>- Déployer des applications  </a:t>
            </a:r>
            <a:endParaRPr lang="en-US"/>
          </a:p>
          <a:p>
            <a:pPr lvl="1"/>
            <a:r>
              <a:rPr lang="en-US"/>
              <a:t>- Recevoir des informations en temps réel sur  leurs applications  </a:t>
            </a:r>
            <a:endParaRPr lang="en-US"/>
          </a:p>
          <a:p>
            <a:endParaRPr lang="en-US"/>
          </a:p>
          <a:p>
            <a:r>
              <a:rPr lang="en-US"/>
              <a:t>Cela permettra aux clients de :  </a:t>
            </a:r>
            <a:endParaRPr lang="en-US"/>
          </a:p>
          <a:p>
            <a:pPr lvl="1"/>
            <a:r>
              <a:rPr lang="en-US"/>
              <a:t>- Accélérer le développement  </a:t>
            </a:r>
            <a:endParaRPr lang="en-US"/>
          </a:p>
          <a:p>
            <a:pPr lvl="1"/>
            <a:r>
              <a:rPr lang="en-US"/>
              <a:t>- Réduire les coûts opérationnels  </a:t>
            </a:r>
            <a:endParaRPr lang="en-US"/>
          </a:p>
          <a:p>
            <a:pPr lvl="1"/>
            <a:r>
              <a:rPr lang="en-US"/>
              <a:t>- Améliorer la fiabilité.</a:t>
            </a:r>
            <a:endParaRPr lang="en-US"/>
          </a:p>
        </p:txBody>
      </p:sp>
      <p:sp>
        <p:nvSpPr>
          <p:cNvPr id="2" name="Title 1"/>
          <p:cNvSpPr/>
          <p:nvPr>
            <p:ph type="title"/>
          </p:nvPr>
        </p:nvSpPr>
        <p:spPr/>
        <p:txBody>
          <a:bodyPr/>
          <a:p>
            <a:r>
              <a:rPr lang="en-US" altLang="en-GB">
                <a:sym typeface="+mn-ea"/>
              </a:rPr>
              <a:t>Description du projet</a:t>
            </a:r>
            <a:endParaRPr lang="en-US"/>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79" name="Shape 1279"/>
        <p:cNvGrpSpPr/>
        <p:nvPr/>
      </p:nvGrpSpPr>
      <p:grpSpPr>
        <a:xfrm>
          <a:off x="0" y="0"/>
          <a:ext cx="0" cy="0"/>
          <a:chOff x="0" y="0"/>
          <a:chExt cx="0" cy="0"/>
        </a:xfrm>
      </p:grpSpPr>
      <p:sp>
        <p:nvSpPr>
          <p:cNvPr id="1280" name="Google Shape;1280;p33"/>
          <p:cNvSpPr/>
          <p:nvPr/>
        </p:nvSpPr>
        <p:spPr>
          <a:xfrm>
            <a:off x="6366750" y="1649725"/>
            <a:ext cx="1521300" cy="964500"/>
          </a:xfrm>
          <a:prstGeom prst="roundRect">
            <a:avLst>
              <a:gd name="adj" fmla="val 50000"/>
            </a:avLst>
          </a:pr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281" name="Google Shape;1281;p33"/>
          <p:cNvSpPr txBox="1"/>
          <p:nvPr>
            <p:ph type="title"/>
          </p:nvPr>
        </p:nvSpPr>
        <p:spPr>
          <a:xfrm>
            <a:off x="2187575" y="2614295"/>
            <a:ext cx="5659755" cy="76073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Exigences</a:t>
            </a:r>
            <a:endParaRPr lang="en-US" altLang="en-GB"/>
          </a:p>
        </p:txBody>
      </p:sp>
      <p:sp>
        <p:nvSpPr>
          <p:cNvPr id="1282" name="Google Shape;1282;p33"/>
          <p:cNvSpPr txBox="1"/>
          <p:nvPr>
            <p:ph type="title" idx="2"/>
          </p:nvPr>
        </p:nvSpPr>
        <p:spPr>
          <a:xfrm>
            <a:off x="6579750" y="1711075"/>
            <a:ext cx="1095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4</a:t>
            </a:r>
            <a:endParaRPr lang="en-US" altLang="en-GB"/>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26" name="Shape 1326"/>
        <p:cNvGrpSpPr/>
        <p:nvPr/>
      </p:nvGrpSpPr>
      <p:grpSpPr>
        <a:xfrm>
          <a:off x="0" y="0"/>
          <a:ext cx="0" cy="0"/>
          <a:chOff x="0" y="0"/>
          <a:chExt cx="0" cy="0"/>
        </a:xfrm>
      </p:grpSpPr>
      <p:sp>
        <p:nvSpPr>
          <p:cNvPr id="3" name="Text Placeholder 2"/>
          <p:cNvSpPr/>
          <p:nvPr>
            <p:ph type="body" idx="1"/>
          </p:nvPr>
        </p:nvSpPr>
        <p:spPr/>
        <p:txBody>
          <a:bodyPr/>
          <a:p>
            <a:r>
              <a:rPr lang="en-US"/>
              <a:t>Les exigences fonctionnelles du plateforme sont:</a:t>
            </a:r>
            <a:endParaRPr lang="en-US"/>
          </a:p>
          <a:p>
            <a:pPr lvl="1"/>
            <a:r>
              <a:rPr lang="en-US"/>
              <a:t>Un dashboard pour les utilisateurs.</a:t>
            </a:r>
            <a:endParaRPr lang="en-US"/>
          </a:p>
          <a:p>
            <a:pPr lvl="1"/>
            <a:r>
              <a:rPr lang="en-US"/>
              <a:t>On-demand deployment and rollback</a:t>
            </a:r>
            <a:endParaRPr lang="en-US"/>
          </a:p>
          <a:p>
            <a:pPr lvl="1"/>
            <a:r>
              <a:rPr lang="en-US"/>
              <a:t>The platform should integrate with popular version control systems</a:t>
            </a:r>
            <a:endParaRPr lang="en-US"/>
          </a:p>
          <a:p>
            <a:pPr lvl="1"/>
            <a:r>
              <a:rPr lang="en-US"/>
              <a:t>Provide detailed resource usage and cost tracking</a:t>
            </a:r>
            <a:endParaRPr lang="en-US"/>
          </a:p>
          <a:p>
            <a:pPr lvl="1"/>
            <a:endParaRPr lang="en-US"/>
          </a:p>
          <a:p>
            <a:pPr lvl="1"/>
            <a:endParaRPr lang="en-US"/>
          </a:p>
          <a:p>
            <a:pPr lvl="0"/>
            <a:r>
              <a:rPr lang="en-US"/>
              <a:t>Les exigences techniques sont:</a:t>
            </a:r>
            <a:endParaRPr lang="en-US"/>
          </a:p>
          <a:p>
            <a:pPr lvl="1"/>
            <a:r>
              <a:rPr lang="en-US"/>
              <a:t>CI/CD pipeline automation</a:t>
            </a:r>
            <a:endParaRPr lang="en-US"/>
          </a:p>
          <a:p>
            <a:pPr lvl="1"/>
            <a:r>
              <a:rPr lang="en-US"/>
              <a:t>Infrastructure as Code support</a:t>
            </a:r>
            <a:endParaRPr lang="en-US"/>
          </a:p>
          <a:p>
            <a:pPr lvl="1"/>
            <a:r>
              <a:rPr lang="en-US"/>
              <a:t>API access</a:t>
            </a:r>
            <a:endParaRPr lang="en-US"/>
          </a:p>
        </p:txBody>
      </p:sp>
      <p:sp>
        <p:nvSpPr>
          <p:cNvPr id="2" name="Title 1"/>
          <p:cNvSpPr/>
          <p:nvPr>
            <p:ph type="title"/>
          </p:nvPr>
        </p:nvSpPr>
        <p:spPr/>
        <p:txBody>
          <a:bodyPr/>
          <a:p>
            <a:r>
              <a:rPr lang="en-US" altLang="en-GB">
                <a:sym typeface="+mn-ea"/>
              </a:rPr>
              <a:t>Exigences</a:t>
            </a:r>
            <a:endParaRPr lang="en-US"/>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279" name="Shape 1279"/>
        <p:cNvGrpSpPr/>
        <p:nvPr/>
      </p:nvGrpSpPr>
      <p:grpSpPr>
        <a:xfrm>
          <a:off x="0" y="0"/>
          <a:ext cx="0" cy="0"/>
          <a:chOff x="0" y="0"/>
          <a:chExt cx="0" cy="0"/>
        </a:xfrm>
      </p:grpSpPr>
      <p:sp>
        <p:nvSpPr>
          <p:cNvPr id="1280" name="Google Shape;1280;p33"/>
          <p:cNvSpPr/>
          <p:nvPr/>
        </p:nvSpPr>
        <p:spPr>
          <a:xfrm>
            <a:off x="6366750" y="1649725"/>
            <a:ext cx="1521300" cy="964500"/>
          </a:xfrm>
          <a:prstGeom prst="roundRect">
            <a:avLst>
              <a:gd name="adj" fmla="val 50000"/>
            </a:avLst>
          </a:pr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281" name="Google Shape;1281;p33"/>
          <p:cNvSpPr txBox="1"/>
          <p:nvPr>
            <p:ph type="title"/>
          </p:nvPr>
        </p:nvSpPr>
        <p:spPr>
          <a:xfrm>
            <a:off x="2187575" y="2614295"/>
            <a:ext cx="5659755" cy="76073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Contraintes</a:t>
            </a:r>
            <a:endParaRPr lang="en-US" altLang="en-GB"/>
          </a:p>
        </p:txBody>
      </p:sp>
      <p:sp>
        <p:nvSpPr>
          <p:cNvPr id="1282" name="Google Shape;1282;p33"/>
          <p:cNvSpPr txBox="1"/>
          <p:nvPr>
            <p:ph type="title" idx="2"/>
          </p:nvPr>
        </p:nvSpPr>
        <p:spPr>
          <a:xfrm>
            <a:off x="6579750" y="1711075"/>
            <a:ext cx="1095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05</a:t>
            </a:r>
            <a:endParaRPr lang="en-US"/>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26" name="Shape 1326"/>
        <p:cNvGrpSpPr/>
        <p:nvPr/>
      </p:nvGrpSpPr>
      <p:grpSpPr>
        <a:xfrm>
          <a:off x="0" y="0"/>
          <a:ext cx="0" cy="0"/>
          <a:chOff x="0" y="0"/>
          <a:chExt cx="0" cy="0"/>
        </a:xfrm>
      </p:grpSpPr>
      <p:sp>
        <p:nvSpPr>
          <p:cNvPr id="3" name="Text Placeholder 2"/>
          <p:cNvSpPr/>
          <p:nvPr>
            <p:ph type="body" idx="1"/>
          </p:nvPr>
        </p:nvSpPr>
        <p:spPr/>
        <p:txBody>
          <a:bodyPr/>
          <a:p>
            <a:r>
              <a:rPr lang="en-US"/>
              <a:t>Acteurs</a:t>
            </a:r>
            <a:endParaRPr lang="en-US"/>
          </a:p>
          <a:p>
            <a:endParaRPr lang="en-US"/>
          </a:p>
        </p:txBody>
      </p:sp>
      <p:sp>
        <p:nvSpPr>
          <p:cNvPr id="2" name="Title 1"/>
          <p:cNvSpPr/>
          <p:nvPr>
            <p:ph type="title"/>
          </p:nvPr>
        </p:nvSpPr>
        <p:spPr/>
        <p:txBody>
          <a:bodyPr/>
          <a:p>
            <a:r>
              <a:rPr lang="en-US" altLang="en-GB">
                <a:sym typeface="+mn-ea"/>
              </a:rPr>
              <a:t>Contraintes</a:t>
            </a:r>
            <a:endParaRPr lang="en-US"/>
          </a:p>
        </p:txBody>
      </p:sp>
      <p:graphicFrame>
        <p:nvGraphicFramePr>
          <p:cNvPr id="4" name="Table 3"/>
          <p:cNvGraphicFramePr/>
          <p:nvPr/>
        </p:nvGraphicFramePr>
        <p:xfrm>
          <a:off x="1371600" y="1619250"/>
          <a:ext cx="6400165" cy="1905000"/>
        </p:xfrm>
        <a:graphic>
          <a:graphicData uri="http://schemas.openxmlformats.org/drawingml/2006/table">
            <a:tbl>
              <a:tblPr firstRow="1" bandRow="1">
                <a:tableStyleId>{5C22544A-7EE6-4342-B048-85BDC9FD1C3A}</a:tableStyleId>
              </a:tblPr>
              <a:tblGrid>
                <a:gridCol w="2705100"/>
                <a:gridCol w="3694430"/>
              </a:tblGrid>
              <a:tr h="381000">
                <a:tc>
                  <a:txBody>
                    <a:bodyPr/>
                    <a:p>
                      <a:pPr>
                        <a:buNone/>
                      </a:pPr>
                      <a:r>
                        <a:rPr lang="en-US"/>
                        <a:t>Acteur</a:t>
                      </a:r>
                      <a:endParaRPr lang="en-US"/>
                    </a:p>
                  </a:txBody>
                  <a:tcPr/>
                </a:tc>
                <a:tc>
                  <a:txBody>
                    <a:bodyPr/>
                    <a:p>
                      <a:pPr>
                        <a:buNone/>
                      </a:pPr>
                      <a:r>
                        <a:rPr lang="en-US"/>
                        <a:t>Role</a:t>
                      </a:r>
                      <a:endParaRPr lang="en-US"/>
                    </a:p>
                  </a:txBody>
                  <a:tcPr/>
                </a:tc>
              </a:tr>
              <a:tr h="381000">
                <a:tc>
                  <a:txBody>
                    <a:bodyPr/>
                    <a:p>
                      <a:pPr marL="0" marR="0" algn="just">
                        <a:lnSpc>
                          <a:spcPct val="150000"/>
                        </a:lnSpc>
                        <a:spcBef>
                          <a:spcPts val="0"/>
                        </a:spcBef>
                        <a:spcAft>
                          <a:spcPts val="0"/>
                        </a:spcAft>
                      </a:pPr>
                      <a:r>
                        <a:rPr lang="fr-FR" sz="1600">
                          <a:solidFill>
                            <a:schemeClr val="tx2"/>
                          </a:solidFill>
                          <a:effectLst/>
                        </a:rPr>
                        <a:t>Mr. </a:t>
                      </a:r>
                      <a:r>
                        <a:rPr lang="en-US" sz="1600">
                          <a:solidFill>
                            <a:schemeClr val="tx2"/>
                          </a:solidFill>
                          <a:effectLst/>
                        </a:rPr>
                        <a:t>Emmanuel NGUIMBUS</a:t>
                      </a:r>
                      <a:endParaRPr lang="en-US"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marL="0" marR="0" algn="just">
                        <a:lnSpc>
                          <a:spcPct val="150000"/>
                        </a:lnSpc>
                        <a:spcBef>
                          <a:spcPts val="0"/>
                        </a:spcBef>
                        <a:spcAft>
                          <a:spcPts val="0"/>
                        </a:spcAft>
                      </a:pPr>
                      <a:r>
                        <a:rPr lang="fr-FR" sz="1600">
                          <a:solidFill>
                            <a:schemeClr val="tx2"/>
                          </a:solidFill>
                          <a:effectLst/>
                        </a:rPr>
                        <a:t>Maitre d’ouvrage</a:t>
                      </a:r>
                      <a:endParaRPr 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1000">
                <a:tc>
                  <a:txBody>
                    <a:bodyPr/>
                    <a:p>
                      <a:pPr marL="0" marR="0" algn="just">
                        <a:lnSpc>
                          <a:spcPct val="150000"/>
                        </a:lnSpc>
                        <a:spcBef>
                          <a:spcPts val="0"/>
                        </a:spcBef>
                        <a:spcAft>
                          <a:spcPts val="0"/>
                        </a:spcAft>
                      </a:pPr>
                      <a:r>
                        <a:rPr lang="en-US" altLang="fr-FR" sz="1600">
                          <a:solidFill>
                            <a:schemeClr val="tx2"/>
                          </a:solidFill>
                          <a:effectLst/>
                        </a:rPr>
                        <a:t>KAMOGNE THEODORA</a:t>
                      </a:r>
                      <a:endPar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marL="0" marR="0" algn="just">
                        <a:lnSpc>
                          <a:spcPct val="150000"/>
                        </a:lnSpc>
                        <a:spcBef>
                          <a:spcPts val="0"/>
                        </a:spcBef>
                        <a:spcAft>
                          <a:spcPts val="0"/>
                        </a:spcAft>
                      </a:pPr>
                      <a:r>
                        <a:rPr lang="en-US" sz="1600">
                          <a:solidFill>
                            <a:schemeClr val="tx2"/>
                          </a:solidFill>
                          <a:sym typeface="+mn-ea"/>
                        </a:rPr>
                        <a:t>Specialiste de Securite et Conformite</a:t>
                      </a:r>
                      <a:endPar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1000">
                <a:tc>
                  <a:txBody>
                    <a:bodyPr/>
                    <a:p>
                      <a:pPr>
                        <a:buNone/>
                      </a:pPr>
                      <a:r>
                        <a:rPr lang="en-US">
                          <a:solidFill>
                            <a:schemeClr val="tx2"/>
                          </a:solidFill>
                        </a:rPr>
                        <a:t>KEWOU D’AQUIN</a:t>
                      </a:r>
                      <a:endParaRPr lang="en-US">
                        <a:solidFill>
                          <a:schemeClr val="tx2"/>
                        </a:solidFill>
                      </a:endParaRPr>
                    </a:p>
                  </a:txBody>
                  <a:tcPr/>
                </a:tc>
                <a:tc>
                  <a:txBody>
                    <a:bodyPr/>
                    <a:p>
                      <a:pPr>
                        <a:buNone/>
                      </a:pPr>
                      <a:r>
                        <a:rPr lang="en-US">
                          <a:solidFill>
                            <a:schemeClr val="tx2"/>
                          </a:solidFill>
                        </a:rPr>
                        <a:t>Ingenieur des Outils et Automation Devops</a:t>
                      </a:r>
                      <a:endParaRPr lang="en-US">
                        <a:solidFill>
                          <a:schemeClr val="tx2"/>
                        </a:solidFill>
                      </a:endParaRPr>
                    </a:p>
                  </a:txBody>
                  <a:tcPr/>
                </a:tc>
              </a:tr>
              <a:tr h="381000">
                <a:tc>
                  <a:txBody>
                    <a:bodyPr/>
                    <a:p>
                      <a:pPr>
                        <a:buNone/>
                      </a:pPr>
                      <a:r>
                        <a:rPr lang="en-US">
                          <a:solidFill>
                            <a:schemeClr val="tx2"/>
                          </a:solidFill>
                        </a:rPr>
                        <a:t>NGUH PRINCE</a:t>
                      </a:r>
                      <a:endParaRPr lang="en-US">
                        <a:solidFill>
                          <a:schemeClr val="tx2"/>
                        </a:solidFill>
                      </a:endParaRPr>
                    </a:p>
                  </a:txBody>
                  <a:tcPr/>
                </a:tc>
                <a:tc>
                  <a:txBody>
                    <a:bodyPr/>
                    <a:p>
                      <a:pPr>
                        <a:buNone/>
                      </a:pPr>
                      <a:r>
                        <a:rPr lang="en-US" altLang="fr-FR" sz="1400">
                          <a:solidFill>
                            <a:schemeClr val="tx2"/>
                          </a:solidFill>
                          <a:effectLst/>
                          <a:sym typeface="+mn-ea"/>
                        </a:rPr>
                        <a:t>Expert de l’infrastructure et automation cloud</a:t>
                      </a:r>
                      <a:endParaRPr lang="en-US">
                        <a:solidFill>
                          <a:schemeClr val="tx2"/>
                        </a:solidFill>
                      </a:endParaRPr>
                    </a:p>
                  </a:txBody>
                  <a:tcPr/>
                </a:tc>
              </a:tr>
            </a:tbl>
          </a:graphicData>
        </a:graphic>
      </p:graphicFrame>
      <p:sp>
        <p:nvSpPr>
          <p:cNvPr id="7" name="Rectangles 6"/>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Rectangles 7"/>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326" name="Shape 1326"/>
        <p:cNvGrpSpPr/>
        <p:nvPr/>
      </p:nvGrpSpPr>
      <p:grpSpPr>
        <a:xfrm>
          <a:off x="0" y="0"/>
          <a:ext cx="0" cy="0"/>
          <a:chOff x="0" y="0"/>
          <a:chExt cx="0" cy="0"/>
        </a:xfrm>
      </p:grpSpPr>
      <p:sp>
        <p:nvSpPr>
          <p:cNvPr id="3" name="Text Placeholder 2"/>
          <p:cNvSpPr/>
          <p:nvPr>
            <p:ph type="body" idx="1"/>
          </p:nvPr>
        </p:nvSpPr>
        <p:spPr/>
        <p:txBody>
          <a:bodyPr/>
          <a:p>
            <a:r>
              <a:rPr lang="en-US"/>
              <a:t>Ressources humaines</a:t>
            </a:r>
            <a:endParaRPr lang="en-US"/>
          </a:p>
          <a:p>
            <a:endParaRPr lang="en-US"/>
          </a:p>
        </p:txBody>
      </p:sp>
      <p:sp>
        <p:nvSpPr>
          <p:cNvPr id="2" name="Title 1"/>
          <p:cNvSpPr/>
          <p:nvPr>
            <p:ph type="title"/>
          </p:nvPr>
        </p:nvSpPr>
        <p:spPr/>
        <p:txBody>
          <a:bodyPr/>
          <a:p>
            <a:r>
              <a:rPr lang="en-US" altLang="en-GB">
                <a:sym typeface="+mn-ea"/>
              </a:rPr>
              <a:t>Contraintes</a:t>
            </a:r>
            <a:endParaRPr lang="en-US"/>
          </a:p>
        </p:txBody>
      </p:sp>
      <p:graphicFrame>
        <p:nvGraphicFramePr>
          <p:cNvPr id="4" name="Table 3"/>
          <p:cNvGraphicFramePr/>
          <p:nvPr>
            <p:custDataLst>
              <p:tags r:id="rId1"/>
            </p:custDataLst>
          </p:nvPr>
        </p:nvGraphicFramePr>
        <p:xfrm>
          <a:off x="305435" y="1705610"/>
          <a:ext cx="8577580" cy="2866390"/>
        </p:xfrm>
        <a:graphic>
          <a:graphicData uri="http://schemas.openxmlformats.org/drawingml/2006/table">
            <a:tbl>
              <a:tblPr firstRow="1" bandRow="1">
                <a:tableStyleId>{5C22544A-7EE6-4342-B048-85BDC9FD1C3A}</a:tableStyleId>
              </a:tblPr>
              <a:tblGrid>
                <a:gridCol w="2298700"/>
                <a:gridCol w="3138805"/>
                <a:gridCol w="3140075"/>
              </a:tblGrid>
              <a:tr h="362585">
                <a:tc>
                  <a:txBody>
                    <a:bodyPr/>
                    <a:p>
                      <a:pPr>
                        <a:buNone/>
                      </a:pPr>
                      <a:r>
                        <a:rPr lang="en-US"/>
                        <a:t>Role</a:t>
                      </a:r>
                      <a:endParaRPr lang="en-US"/>
                    </a:p>
                  </a:txBody>
                  <a:tcPr/>
                </a:tc>
                <a:tc>
                  <a:txBody>
                    <a:bodyPr/>
                    <a:p>
                      <a:pPr>
                        <a:buNone/>
                      </a:pPr>
                      <a:r>
                        <a:rPr lang="en-US"/>
                        <a:t>Duree</a:t>
                      </a:r>
                      <a:endParaRPr lang="en-US"/>
                    </a:p>
                  </a:txBody>
                  <a:tcPr/>
                </a:tc>
                <a:tc>
                  <a:txBody>
                    <a:bodyPr/>
                    <a:p>
                      <a:pPr>
                        <a:buNone/>
                      </a:pPr>
                      <a:r>
                        <a:rPr lang="en-US"/>
                        <a:t>Cout (FCFA)</a:t>
                      </a:r>
                      <a:endParaRPr lang="en-US"/>
                    </a:p>
                  </a:txBody>
                  <a:tcPr/>
                </a:tc>
              </a:tr>
              <a:tr h="351790">
                <a:tc>
                  <a:txBody>
                    <a:bodyPr/>
                    <a:p>
                      <a:pPr marL="0" marR="0" algn="just">
                        <a:lnSpc>
                          <a:spcPct val="150000"/>
                        </a:lnSpc>
                        <a:spcBef>
                          <a:spcPts val="0"/>
                        </a:spcBef>
                        <a:spcAft>
                          <a:spcPts val="0"/>
                        </a:spcAft>
                      </a:pPr>
                      <a:r>
                        <a:rPr lang="en-US" sz="1400">
                          <a:solidFill>
                            <a:schemeClr val="tx2"/>
                          </a:solidFill>
                          <a:effectLst/>
                        </a:rPr>
                        <a:t>Designer UI/UX</a:t>
                      </a:r>
                      <a:endParaRPr lang="en-US"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marL="0" marR="0" algn="just">
                        <a:lnSpc>
                          <a:spcPct val="150000"/>
                        </a:lnSpc>
                        <a:spcBef>
                          <a:spcPts val="0"/>
                        </a:spcBef>
                        <a:spcAft>
                          <a:spcPts val="0"/>
                        </a:spcAft>
                      </a:pPr>
                      <a:r>
                        <a:rPr lang="en-US" altLang="fr-FR" sz="1400">
                          <a:solidFill>
                            <a:schemeClr val="tx2"/>
                          </a:solidFill>
                          <a:effectLst/>
                        </a:rPr>
                        <a:t>2 semaines</a:t>
                      </a:r>
                      <a:endPar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marL="0" marR="0" algn="just">
                        <a:lnSpc>
                          <a:spcPct val="150000"/>
                        </a:lnSpc>
                        <a:spcBef>
                          <a:spcPts val="0"/>
                        </a:spcBef>
                        <a:spcAft>
                          <a:spcPts val="0"/>
                        </a:spcAft>
                        <a:buNone/>
                      </a:pPr>
                      <a:r>
                        <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100.000</a:t>
                      </a:r>
                      <a:endPar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1790">
                <a:tc>
                  <a:txBody>
                    <a:bodyPr/>
                    <a:p>
                      <a:pPr marL="0" marR="0" algn="just">
                        <a:lnSpc>
                          <a:spcPct val="150000"/>
                        </a:lnSpc>
                        <a:spcBef>
                          <a:spcPts val="0"/>
                        </a:spcBef>
                        <a:spcAft>
                          <a:spcPts val="0"/>
                        </a:spcAft>
                      </a:pPr>
                      <a:r>
                        <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Developpeur backend</a:t>
                      </a:r>
                      <a:endPar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marL="0" marR="0" algn="just">
                        <a:lnSpc>
                          <a:spcPct val="150000"/>
                        </a:lnSpc>
                        <a:spcBef>
                          <a:spcPts val="0"/>
                        </a:spcBef>
                        <a:spcAft>
                          <a:spcPts val="0"/>
                        </a:spcAft>
                      </a:pPr>
                      <a:r>
                        <a:rPr lang="en-US" sz="1400">
                          <a:solidFill>
                            <a:schemeClr val="tx2"/>
                          </a:solidFill>
                          <a:sym typeface="+mn-ea"/>
                        </a:rPr>
                        <a:t>2 mois</a:t>
                      </a:r>
                      <a:endPar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sym typeface="+mn-ea"/>
                      </a:endParaRPr>
                    </a:p>
                  </a:txBody>
                  <a:tcPr marL="68580" marR="68580" marT="0" marB="0"/>
                </a:tc>
                <a:tc>
                  <a:txBody>
                    <a:bodyPr/>
                    <a:p>
                      <a:pPr marL="0" marR="0" algn="just">
                        <a:lnSpc>
                          <a:spcPct val="150000"/>
                        </a:lnSpc>
                        <a:spcBef>
                          <a:spcPts val="0"/>
                        </a:spcBef>
                        <a:spcAft>
                          <a:spcPts val="0"/>
                        </a:spcAft>
                        <a:buNone/>
                      </a:pPr>
                      <a:r>
                        <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500.000</a:t>
                      </a:r>
                      <a:endPar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4800">
                <a:tc>
                  <a:txBody>
                    <a:bodyPr/>
                    <a:p>
                      <a:pPr>
                        <a:buNone/>
                      </a:pPr>
                      <a:r>
                        <a:rPr lang="en-US" sz="1400">
                          <a:solidFill>
                            <a:schemeClr val="tx2"/>
                          </a:solidFill>
                        </a:rPr>
                        <a:t>Developpeur frontend</a:t>
                      </a:r>
                      <a:endParaRPr lang="en-US" sz="1400">
                        <a:solidFill>
                          <a:schemeClr val="tx2"/>
                        </a:solidFill>
                      </a:endParaRPr>
                    </a:p>
                  </a:txBody>
                  <a:tcPr/>
                </a:tc>
                <a:tc>
                  <a:txBody>
                    <a:bodyPr/>
                    <a:p>
                      <a:pPr>
                        <a:buNone/>
                      </a:pPr>
                      <a:r>
                        <a:rPr lang="en-US" sz="1400">
                          <a:solidFill>
                            <a:schemeClr val="tx2"/>
                          </a:solidFill>
                        </a:rPr>
                        <a:t>1 mois</a:t>
                      </a:r>
                      <a:endParaRPr lang="en-US" sz="1400">
                        <a:solidFill>
                          <a:schemeClr val="tx2"/>
                        </a:solidFill>
                      </a:endParaRPr>
                    </a:p>
                  </a:txBody>
                  <a:tcPr/>
                </a:tc>
                <a:tc>
                  <a:txBody>
                    <a:bodyPr/>
                    <a:p>
                      <a:pPr>
                        <a:buNone/>
                      </a:pPr>
                      <a:r>
                        <a:rPr lang="en-US" sz="1400">
                          <a:solidFill>
                            <a:schemeClr val="tx2"/>
                          </a:solidFill>
                        </a:rPr>
                        <a:t>200.000</a:t>
                      </a:r>
                      <a:endParaRPr lang="en-US" sz="1400">
                        <a:solidFill>
                          <a:schemeClr val="tx2"/>
                        </a:solidFill>
                      </a:endParaRPr>
                    </a:p>
                  </a:txBody>
                  <a:tcPr/>
                </a:tc>
              </a:tr>
              <a:tr h="339090">
                <a:tc>
                  <a:txBody>
                    <a:bodyPr/>
                    <a:p>
                      <a:pPr>
                        <a:buNone/>
                      </a:pPr>
                      <a:r>
                        <a:rPr lang="en-US" sz="1400">
                          <a:solidFill>
                            <a:schemeClr val="tx2"/>
                          </a:solidFill>
                        </a:rPr>
                        <a:t>Ingenieur Devops</a:t>
                      </a:r>
                      <a:endParaRPr lang="en-US" sz="1400">
                        <a:solidFill>
                          <a:schemeClr val="tx2"/>
                        </a:solidFill>
                      </a:endParaRPr>
                    </a:p>
                  </a:txBody>
                  <a:tcPr/>
                </a:tc>
                <a:tc>
                  <a:txBody>
                    <a:bodyPr/>
                    <a:p>
                      <a:pPr>
                        <a:buNone/>
                      </a:pPr>
                      <a:r>
                        <a:rPr lang="en-US" altLang="fr-FR" sz="1400">
                          <a:solidFill>
                            <a:schemeClr val="tx2"/>
                          </a:solidFill>
                          <a:effectLst/>
                          <a:sym typeface="+mn-ea"/>
                        </a:rPr>
                        <a:t>2 mois</a:t>
                      </a:r>
                      <a:endParaRPr lang="en-US" altLang="fr-FR" sz="1400">
                        <a:solidFill>
                          <a:schemeClr val="tx2"/>
                        </a:solidFill>
                        <a:effectLst/>
                        <a:sym typeface="+mn-ea"/>
                      </a:endParaRPr>
                    </a:p>
                  </a:txBody>
                  <a:tcPr/>
                </a:tc>
                <a:tc>
                  <a:txBody>
                    <a:bodyPr/>
                    <a:p>
                      <a:pPr>
                        <a:buNone/>
                      </a:pPr>
                      <a:r>
                        <a:rPr lang="en-US" sz="1400">
                          <a:solidFill>
                            <a:schemeClr val="tx2"/>
                          </a:solidFill>
                        </a:rPr>
                        <a:t>1.000.000</a:t>
                      </a:r>
                      <a:endParaRPr lang="en-US" sz="1400">
                        <a:solidFill>
                          <a:schemeClr val="tx2"/>
                        </a:solidFill>
                      </a:endParaRPr>
                    </a:p>
                  </a:txBody>
                  <a:tcPr/>
                </a:tc>
              </a:tr>
              <a:tr h="309880">
                <a:tc>
                  <a:txBody>
                    <a:bodyPr/>
                    <a:p>
                      <a:pPr>
                        <a:buNone/>
                      </a:pPr>
                      <a:r>
                        <a:rPr lang="en-US" sz="1400">
                          <a:solidFill>
                            <a:schemeClr val="tx2"/>
                          </a:solidFill>
                        </a:rPr>
                        <a:t>Architecte Cloud</a:t>
                      </a:r>
                      <a:endParaRPr lang="en-US" sz="1400">
                        <a:solidFill>
                          <a:schemeClr val="tx2"/>
                        </a:solidFill>
                      </a:endParaRPr>
                    </a:p>
                  </a:txBody>
                  <a:tcPr/>
                </a:tc>
                <a:tc>
                  <a:txBody>
                    <a:bodyPr/>
                    <a:p>
                      <a:pPr>
                        <a:buNone/>
                      </a:pPr>
                      <a:r>
                        <a:rPr lang="en-US" sz="1400">
                          <a:solidFill>
                            <a:schemeClr val="tx2"/>
                          </a:solidFill>
                        </a:rPr>
                        <a:t>2 mois</a:t>
                      </a:r>
                      <a:endParaRPr lang="en-US" sz="1400">
                        <a:solidFill>
                          <a:schemeClr val="tx2"/>
                        </a:solidFill>
                      </a:endParaRPr>
                    </a:p>
                  </a:txBody>
                  <a:tcPr/>
                </a:tc>
                <a:tc>
                  <a:txBody>
                    <a:bodyPr/>
                    <a:p>
                      <a:pPr>
                        <a:buNone/>
                      </a:pPr>
                      <a:r>
                        <a:rPr lang="en-US" sz="1400">
                          <a:solidFill>
                            <a:schemeClr val="tx2"/>
                          </a:solidFill>
                        </a:rPr>
                        <a:t>1.500.000</a:t>
                      </a:r>
                      <a:endParaRPr lang="en-US" sz="1400">
                        <a:solidFill>
                          <a:schemeClr val="tx2"/>
                        </a:solidFill>
                      </a:endParaRPr>
                    </a:p>
                  </a:txBody>
                  <a:tcPr/>
                </a:tc>
              </a:tr>
              <a:tr h="353695">
                <a:tc>
                  <a:txBody>
                    <a:bodyPr/>
                    <a:p>
                      <a:pPr>
                        <a:buNone/>
                      </a:pPr>
                      <a:r>
                        <a:rPr lang="en-US" sz="1400">
                          <a:solidFill>
                            <a:schemeClr val="tx2"/>
                          </a:solidFill>
                        </a:rPr>
                        <a:t>Specialiste Securite</a:t>
                      </a:r>
                      <a:endParaRPr lang="en-US" sz="1400">
                        <a:solidFill>
                          <a:schemeClr val="tx2"/>
                        </a:solidFill>
                      </a:endParaRPr>
                    </a:p>
                  </a:txBody>
                  <a:tcPr/>
                </a:tc>
                <a:tc>
                  <a:txBody>
                    <a:bodyPr/>
                    <a:p>
                      <a:pPr>
                        <a:buNone/>
                      </a:pPr>
                      <a:r>
                        <a:rPr lang="en-US" sz="1400">
                          <a:solidFill>
                            <a:schemeClr val="tx2"/>
                          </a:solidFill>
                        </a:rPr>
                        <a:t>2 mois</a:t>
                      </a:r>
                      <a:endParaRPr lang="en-US" sz="1400">
                        <a:solidFill>
                          <a:schemeClr val="tx2"/>
                        </a:solidFill>
                      </a:endParaRPr>
                    </a:p>
                  </a:txBody>
                  <a:tcPr/>
                </a:tc>
                <a:tc>
                  <a:txBody>
                    <a:bodyPr/>
                    <a:p>
                      <a:pPr>
                        <a:buNone/>
                      </a:pPr>
                      <a:r>
                        <a:rPr lang="en-US" sz="1400">
                          <a:solidFill>
                            <a:schemeClr val="tx2"/>
                          </a:solidFill>
                        </a:rPr>
                        <a:t>1.500.000</a:t>
                      </a:r>
                      <a:endParaRPr lang="en-US" sz="1400">
                        <a:solidFill>
                          <a:schemeClr val="tx2"/>
                        </a:solidFill>
                      </a:endParaRPr>
                    </a:p>
                  </a:txBody>
                  <a:tcPr/>
                </a:tc>
              </a:tr>
              <a:tr h="492760">
                <a:tc>
                  <a:txBody>
                    <a:bodyPr/>
                    <a:p>
                      <a:pPr>
                        <a:buNone/>
                      </a:pPr>
                      <a:r>
                        <a:rPr lang="en-US" sz="1400">
                          <a:solidFill>
                            <a:schemeClr val="tx2"/>
                          </a:solidFill>
                        </a:rPr>
                        <a:t>Total</a:t>
                      </a:r>
                      <a:endParaRPr lang="en-US" sz="1400">
                        <a:solidFill>
                          <a:schemeClr val="tx2"/>
                        </a:solidFill>
                      </a:endParaRPr>
                    </a:p>
                  </a:txBody>
                  <a:tcPr/>
                </a:tc>
                <a:tc>
                  <a:txBody>
                    <a:bodyPr/>
                    <a:p>
                      <a:pPr>
                        <a:buNone/>
                      </a:pPr>
                      <a:endParaRPr lang="en-US" sz="1400">
                        <a:solidFill>
                          <a:schemeClr val="tx2"/>
                        </a:solidFill>
                      </a:endParaRPr>
                    </a:p>
                  </a:txBody>
                  <a:tcPr/>
                </a:tc>
                <a:tc>
                  <a:txBody>
                    <a:bodyPr/>
                    <a:p>
                      <a:pPr>
                        <a:buNone/>
                      </a:pPr>
                      <a:r>
                        <a:rPr lang="en-US" sz="1400">
                          <a:solidFill>
                            <a:schemeClr val="tx2"/>
                          </a:solidFill>
                        </a:rPr>
                        <a:t>4.800.000</a:t>
                      </a:r>
                      <a:endParaRPr lang="en-US" sz="1400">
                        <a:solidFill>
                          <a:schemeClr val="tx2"/>
                        </a:solidFill>
                      </a:endParaRPr>
                    </a:p>
                  </a:txBody>
                  <a:tcPr/>
                </a:tc>
              </a:tr>
            </a:tbl>
          </a:graphicData>
        </a:graphic>
      </p:graphicFrame>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326" name="Shape 1326"/>
        <p:cNvGrpSpPr/>
        <p:nvPr/>
      </p:nvGrpSpPr>
      <p:grpSpPr>
        <a:xfrm>
          <a:off x="0" y="0"/>
          <a:ext cx="0" cy="0"/>
          <a:chOff x="0" y="0"/>
          <a:chExt cx="0" cy="0"/>
        </a:xfrm>
      </p:grpSpPr>
      <p:sp>
        <p:nvSpPr>
          <p:cNvPr id="3" name="Text Placeholder 2"/>
          <p:cNvSpPr/>
          <p:nvPr>
            <p:ph type="body" idx="1"/>
          </p:nvPr>
        </p:nvSpPr>
        <p:spPr/>
        <p:txBody>
          <a:bodyPr/>
          <a:p>
            <a:r>
              <a:rPr lang="en-US"/>
              <a:t>Ressources logicielles</a:t>
            </a:r>
            <a:endParaRPr lang="en-US"/>
          </a:p>
          <a:p>
            <a:endParaRPr lang="en-US"/>
          </a:p>
        </p:txBody>
      </p:sp>
      <p:sp>
        <p:nvSpPr>
          <p:cNvPr id="2" name="Title 1"/>
          <p:cNvSpPr/>
          <p:nvPr>
            <p:ph type="title"/>
          </p:nvPr>
        </p:nvSpPr>
        <p:spPr/>
        <p:txBody>
          <a:bodyPr/>
          <a:p>
            <a:r>
              <a:rPr lang="en-US" altLang="en-GB">
                <a:sym typeface="+mn-ea"/>
              </a:rPr>
              <a:t>Contraintes</a:t>
            </a:r>
            <a:endParaRPr lang="en-US"/>
          </a:p>
        </p:txBody>
      </p:sp>
      <p:graphicFrame>
        <p:nvGraphicFramePr>
          <p:cNvPr id="4" name="Table 3"/>
          <p:cNvGraphicFramePr/>
          <p:nvPr>
            <p:custDataLst>
              <p:tags r:id="rId1"/>
            </p:custDataLst>
          </p:nvPr>
        </p:nvGraphicFramePr>
        <p:xfrm>
          <a:off x="305435" y="1705610"/>
          <a:ext cx="8577580" cy="2599055"/>
        </p:xfrm>
        <a:graphic>
          <a:graphicData uri="http://schemas.openxmlformats.org/drawingml/2006/table">
            <a:tbl>
              <a:tblPr firstRow="1" bandRow="1">
                <a:tableStyleId>{5C22544A-7EE6-4342-B048-85BDC9FD1C3A}</a:tableStyleId>
              </a:tblPr>
              <a:tblGrid>
                <a:gridCol w="2298700"/>
                <a:gridCol w="3138805"/>
                <a:gridCol w="3140075"/>
              </a:tblGrid>
              <a:tr h="376555">
                <a:tc>
                  <a:txBody>
                    <a:bodyPr/>
                    <a:p>
                      <a:pPr>
                        <a:buNone/>
                      </a:pPr>
                      <a:r>
                        <a:rPr lang="en-US"/>
                        <a:t>Logiciel</a:t>
                      </a:r>
                      <a:endParaRPr lang="en-US"/>
                    </a:p>
                  </a:txBody>
                  <a:tcPr/>
                </a:tc>
                <a:tc>
                  <a:txBody>
                    <a:bodyPr/>
                    <a:p>
                      <a:pPr>
                        <a:buNone/>
                      </a:pPr>
                      <a:r>
                        <a:rPr lang="en-US"/>
                        <a:t>Fonction</a:t>
                      </a:r>
                      <a:endParaRPr lang="en-US"/>
                    </a:p>
                  </a:txBody>
                  <a:tcPr/>
                </a:tc>
                <a:tc>
                  <a:txBody>
                    <a:bodyPr/>
                    <a:p>
                      <a:pPr>
                        <a:buNone/>
                      </a:pPr>
                      <a:r>
                        <a:rPr lang="en-US"/>
                        <a:t>Cout (FCFA)</a:t>
                      </a:r>
                      <a:endParaRPr lang="en-US"/>
                    </a:p>
                  </a:txBody>
                  <a:tcPr/>
                </a:tc>
              </a:tr>
              <a:tr h="365760">
                <a:tc>
                  <a:txBody>
                    <a:bodyPr/>
                    <a:p>
                      <a:pPr marL="0" marR="0" algn="just">
                        <a:lnSpc>
                          <a:spcPct val="150000"/>
                        </a:lnSpc>
                        <a:spcBef>
                          <a:spcPts val="0"/>
                        </a:spcBef>
                        <a:spcAft>
                          <a:spcPts val="0"/>
                        </a:spcAft>
                      </a:pPr>
                      <a:r>
                        <a:rPr lang="en-US" sz="1600">
                          <a:solidFill>
                            <a:schemeClr val="tx2"/>
                          </a:solidFill>
                          <a:effectLst/>
                        </a:rPr>
                        <a:t> Docker</a:t>
                      </a:r>
                      <a:endParaRPr lang="en-US"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marL="0" marR="0" algn="just">
                        <a:lnSpc>
                          <a:spcPct val="150000"/>
                        </a:lnSpc>
                        <a:spcBef>
                          <a:spcPts val="0"/>
                        </a:spcBef>
                        <a:spcAft>
                          <a:spcPts val="0"/>
                        </a:spcAft>
                      </a:pPr>
                      <a:r>
                        <a:rPr lang="en-US" altLang="fr-FR" sz="1600">
                          <a:solidFill>
                            <a:schemeClr val="tx2"/>
                          </a:solidFill>
                          <a:effectLst/>
                        </a:rPr>
                        <a:t>Empaquetage et execution des applications en conteneurs</a:t>
                      </a:r>
                      <a:endPar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marL="0" marR="0" algn="just">
                        <a:lnSpc>
                          <a:spcPct val="150000"/>
                        </a:lnSpc>
                        <a:spcBef>
                          <a:spcPts val="0"/>
                        </a:spcBef>
                        <a:spcAft>
                          <a:spcPts val="0"/>
                        </a:spcAft>
                        <a:buNone/>
                      </a:pPr>
                      <a:r>
                        <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Gratuit (version communautaire)</a:t>
                      </a:r>
                      <a:endPar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buNone/>
                      </a:pPr>
                      <a:r>
                        <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~$150/utilisateur/an (Entreprise)</a:t>
                      </a:r>
                      <a:endPar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5760">
                <a:tc>
                  <a:txBody>
                    <a:bodyPr/>
                    <a:p>
                      <a:pPr marL="0" marR="0" algn="just">
                        <a:lnSpc>
                          <a:spcPct val="150000"/>
                        </a:lnSpc>
                        <a:spcBef>
                          <a:spcPts val="0"/>
                        </a:spcBef>
                        <a:spcAft>
                          <a:spcPts val="0"/>
                        </a:spcAft>
                      </a:pPr>
                      <a:r>
                        <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OKD</a:t>
                      </a:r>
                      <a:endPar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marL="0" marR="0" algn="just">
                        <a:lnSpc>
                          <a:spcPct val="150000"/>
                        </a:lnSpc>
                        <a:spcBef>
                          <a:spcPts val="0"/>
                        </a:spcBef>
                        <a:spcAft>
                          <a:spcPts val="0"/>
                        </a:spcAft>
                      </a:pPr>
                      <a:r>
                        <a:rPr lang="en-US" sz="1600">
                          <a:solidFill>
                            <a:schemeClr val="tx2"/>
                          </a:solidFill>
                          <a:sym typeface="+mn-ea"/>
                        </a:rPr>
                        <a:t>Orchestration des conteneurs</a:t>
                      </a:r>
                      <a:endPar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marL="0" marR="0" algn="just">
                        <a:lnSpc>
                          <a:spcPct val="150000"/>
                        </a:lnSpc>
                        <a:spcBef>
                          <a:spcPts val="0"/>
                        </a:spcBef>
                        <a:spcAft>
                          <a:spcPts val="0"/>
                        </a:spcAft>
                        <a:buNone/>
                      </a:pPr>
                      <a:r>
                        <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Gratuit</a:t>
                      </a:r>
                      <a:endPar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4800">
                <a:tc>
                  <a:txBody>
                    <a:bodyPr/>
                    <a:p>
                      <a:pPr>
                        <a:buNone/>
                      </a:pPr>
                      <a:r>
                        <a:rPr lang="en-US">
                          <a:solidFill>
                            <a:schemeClr val="tx2"/>
                          </a:solidFill>
                        </a:rPr>
                        <a:t>Jenkins</a:t>
                      </a:r>
                      <a:endParaRPr lang="en-US">
                        <a:solidFill>
                          <a:schemeClr val="tx2"/>
                        </a:solidFill>
                      </a:endParaRPr>
                    </a:p>
                  </a:txBody>
                  <a:tcPr/>
                </a:tc>
                <a:tc>
                  <a:txBody>
                    <a:bodyPr/>
                    <a:p>
                      <a:pPr>
                        <a:buNone/>
                      </a:pPr>
                      <a:r>
                        <a:rPr lang="en-US">
                          <a:solidFill>
                            <a:schemeClr val="tx2"/>
                          </a:solidFill>
                        </a:rPr>
                        <a:t>Outils de CI/CD</a:t>
                      </a:r>
                      <a:endParaRPr lang="en-US">
                        <a:solidFill>
                          <a:schemeClr val="tx2"/>
                        </a:solidFill>
                      </a:endParaRPr>
                    </a:p>
                  </a:txBody>
                  <a:tcPr/>
                </a:tc>
                <a:tc>
                  <a:txBody>
                    <a:bodyPr/>
                    <a:p>
                      <a:pPr>
                        <a:buNone/>
                      </a:pPr>
                      <a:r>
                        <a:rPr lang="en-US">
                          <a:solidFill>
                            <a:schemeClr val="tx2"/>
                          </a:solidFill>
                        </a:rPr>
                        <a:t>Gratuit</a:t>
                      </a:r>
                      <a:endParaRPr lang="en-US">
                        <a:solidFill>
                          <a:schemeClr val="tx2"/>
                        </a:solidFill>
                      </a:endParaRPr>
                    </a:p>
                  </a:txBody>
                  <a:tcPr/>
                </a:tc>
              </a:tr>
              <a:tr h="352425">
                <a:tc>
                  <a:txBody>
                    <a:bodyPr/>
                    <a:p>
                      <a:pPr>
                        <a:buNone/>
                      </a:pPr>
                      <a:r>
                        <a:rPr lang="en-US">
                          <a:solidFill>
                            <a:schemeClr val="tx2"/>
                          </a:solidFill>
                        </a:rPr>
                        <a:t>Ansible</a:t>
                      </a:r>
                      <a:endParaRPr lang="en-US">
                        <a:solidFill>
                          <a:schemeClr val="tx2"/>
                        </a:solidFill>
                      </a:endParaRPr>
                    </a:p>
                  </a:txBody>
                  <a:tcPr/>
                </a:tc>
                <a:tc>
                  <a:txBody>
                    <a:bodyPr/>
                    <a:p>
                      <a:pPr>
                        <a:buNone/>
                      </a:pPr>
                      <a:r>
                        <a:rPr lang="en-US">
                          <a:solidFill>
                            <a:schemeClr val="tx2"/>
                          </a:solidFill>
                        </a:rPr>
                        <a:t>Outil IaC</a:t>
                      </a:r>
                      <a:endParaRPr lang="en-US">
                        <a:solidFill>
                          <a:schemeClr val="tx2"/>
                        </a:solidFill>
                      </a:endParaRPr>
                    </a:p>
                  </a:txBody>
                  <a:tcPr/>
                </a:tc>
                <a:tc>
                  <a:txBody>
                    <a:bodyPr/>
                    <a:p>
                      <a:pPr>
                        <a:buNone/>
                      </a:pPr>
                      <a:r>
                        <a:rPr lang="en-US">
                          <a:solidFill>
                            <a:schemeClr val="tx2"/>
                          </a:solidFill>
                        </a:rPr>
                        <a:t>Gratuit</a:t>
                      </a:r>
                      <a:endParaRPr lang="en-US">
                        <a:solidFill>
                          <a:schemeClr val="tx2"/>
                        </a:solidFill>
                      </a:endParaRPr>
                    </a:p>
                  </a:txBody>
                  <a:tcPr/>
                </a:tc>
              </a:tr>
              <a:tr h="321945">
                <a:tc>
                  <a:txBody>
                    <a:bodyPr/>
                    <a:p>
                      <a:pPr>
                        <a:buNone/>
                      </a:pPr>
                      <a:r>
                        <a:rPr lang="en-US">
                          <a:solidFill>
                            <a:schemeClr val="tx2"/>
                          </a:solidFill>
                        </a:rPr>
                        <a:t>Prometheus</a:t>
                      </a:r>
                      <a:endParaRPr lang="en-US">
                        <a:solidFill>
                          <a:schemeClr val="tx2"/>
                        </a:solidFill>
                      </a:endParaRPr>
                    </a:p>
                  </a:txBody>
                  <a:tcPr/>
                </a:tc>
                <a:tc>
                  <a:txBody>
                    <a:bodyPr/>
                    <a:p>
                      <a:pPr>
                        <a:buNone/>
                      </a:pPr>
                      <a:r>
                        <a:rPr lang="en-US">
                          <a:solidFill>
                            <a:schemeClr val="tx2"/>
                          </a:solidFill>
                        </a:rPr>
                        <a:t>Outil de monitoring et de logs</a:t>
                      </a:r>
                      <a:endParaRPr lang="en-US">
                        <a:solidFill>
                          <a:schemeClr val="tx2"/>
                        </a:solidFill>
                      </a:endParaRPr>
                    </a:p>
                  </a:txBody>
                  <a:tcPr/>
                </a:tc>
                <a:tc>
                  <a:txBody>
                    <a:bodyPr/>
                    <a:p>
                      <a:pPr>
                        <a:buNone/>
                      </a:pPr>
                      <a:r>
                        <a:rPr lang="en-US">
                          <a:solidFill>
                            <a:schemeClr val="tx2"/>
                          </a:solidFill>
                        </a:rPr>
                        <a:t>Gratuit</a:t>
                      </a:r>
                      <a:endParaRPr lang="en-US">
                        <a:solidFill>
                          <a:schemeClr val="tx2"/>
                        </a:solidFill>
                      </a:endParaRPr>
                    </a:p>
                  </a:txBody>
                  <a:tcPr/>
                </a:tc>
              </a:tr>
            </a:tbl>
          </a:graphicData>
        </a:graphic>
      </p:graphicFrame>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326" name="Shape 1326"/>
        <p:cNvGrpSpPr/>
        <p:nvPr/>
      </p:nvGrpSpPr>
      <p:grpSpPr>
        <a:xfrm>
          <a:off x="0" y="0"/>
          <a:ext cx="0" cy="0"/>
          <a:chOff x="0" y="0"/>
          <a:chExt cx="0" cy="0"/>
        </a:xfrm>
      </p:grpSpPr>
      <p:sp>
        <p:nvSpPr>
          <p:cNvPr id="3" name="Text Placeholder 2"/>
          <p:cNvSpPr/>
          <p:nvPr>
            <p:ph type="body" idx="1"/>
          </p:nvPr>
        </p:nvSpPr>
        <p:spPr/>
        <p:txBody>
          <a:bodyPr/>
          <a:p>
            <a:r>
              <a:rPr lang="en-US"/>
              <a:t>Planning</a:t>
            </a:r>
            <a:endParaRPr lang="en-US"/>
          </a:p>
          <a:p>
            <a:endParaRPr lang="en-US"/>
          </a:p>
        </p:txBody>
      </p:sp>
      <p:sp>
        <p:nvSpPr>
          <p:cNvPr id="2" name="Title 1"/>
          <p:cNvSpPr/>
          <p:nvPr>
            <p:ph type="title"/>
          </p:nvPr>
        </p:nvSpPr>
        <p:spPr/>
        <p:txBody>
          <a:bodyPr/>
          <a:p>
            <a:r>
              <a:rPr lang="en-US" altLang="en-GB">
                <a:sym typeface="+mn-ea"/>
              </a:rPr>
              <a:t>Contraintes</a:t>
            </a:r>
            <a:endParaRPr lang="en-US"/>
          </a:p>
        </p:txBody>
      </p:sp>
      <p:graphicFrame>
        <p:nvGraphicFramePr>
          <p:cNvPr id="4" name="Table 3"/>
          <p:cNvGraphicFramePr/>
          <p:nvPr>
            <p:custDataLst>
              <p:tags r:id="rId1"/>
            </p:custDataLst>
          </p:nvPr>
        </p:nvGraphicFramePr>
        <p:xfrm>
          <a:off x="305435" y="1705610"/>
          <a:ext cx="8577580" cy="2683510"/>
        </p:xfrm>
        <a:graphic>
          <a:graphicData uri="http://schemas.openxmlformats.org/drawingml/2006/table">
            <a:tbl>
              <a:tblPr firstRow="1" bandRow="1">
                <a:tableStyleId>{5C22544A-7EE6-4342-B048-85BDC9FD1C3A}</a:tableStyleId>
              </a:tblPr>
              <a:tblGrid>
                <a:gridCol w="2298700"/>
                <a:gridCol w="3138805"/>
                <a:gridCol w="3140075"/>
              </a:tblGrid>
              <a:tr h="376555">
                <a:tc>
                  <a:txBody>
                    <a:bodyPr/>
                    <a:p>
                      <a:pPr>
                        <a:buNone/>
                      </a:pPr>
                      <a:r>
                        <a:rPr lang="en-US"/>
                        <a:t>Etape</a:t>
                      </a:r>
                      <a:endParaRPr lang="en-US"/>
                    </a:p>
                  </a:txBody>
                  <a:tcPr/>
                </a:tc>
                <a:tc>
                  <a:txBody>
                    <a:bodyPr/>
                    <a:p>
                      <a:pPr>
                        <a:buNone/>
                      </a:pPr>
                      <a:r>
                        <a:rPr lang="en-US"/>
                        <a:t>Taches</a:t>
                      </a:r>
                      <a:endParaRPr lang="en-US"/>
                    </a:p>
                  </a:txBody>
                  <a:tcPr/>
                </a:tc>
                <a:tc>
                  <a:txBody>
                    <a:bodyPr/>
                    <a:p>
                      <a:pPr>
                        <a:buNone/>
                      </a:pPr>
                      <a:r>
                        <a:rPr lang="en-US"/>
                        <a:t>Duree</a:t>
                      </a:r>
                      <a:endParaRPr lang="en-US"/>
                    </a:p>
                  </a:txBody>
                  <a:tcPr/>
                </a:tc>
              </a:tr>
              <a:tr h="567055">
                <a:tc>
                  <a:txBody>
                    <a:bodyPr/>
                    <a:p>
                      <a:pPr marL="0" marR="0" algn="just">
                        <a:lnSpc>
                          <a:spcPct val="150000"/>
                        </a:lnSpc>
                        <a:spcBef>
                          <a:spcPts val="0"/>
                        </a:spcBef>
                        <a:spcAft>
                          <a:spcPts val="0"/>
                        </a:spcAft>
                      </a:pPr>
                      <a:r>
                        <a:rPr lang="en-US" sz="1400">
                          <a:solidFill>
                            <a:schemeClr val="tx2"/>
                          </a:solidFill>
                          <a:effectLst/>
                        </a:rPr>
                        <a:t>Etudes</a:t>
                      </a:r>
                      <a:endParaRPr lang="en-US"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marL="0" marR="0" algn="just">
                        <a:lnSpc>
                          <a:spcPct val="150000"/>
                        </a:lnSpc>
                        <a:spcBef>
                          <a:spcPts val="0"/>
                        </a:spcBef>
                        <a:spcAft>
                          <a:spcPts val="0"/>
                        </a:spcAft>
                      </a:pPr>
                      <a:r>
                        <a:rPr lang="en-US" altLang="fr-FR" sz="1400">
                          <a:solidFill>
                            <a:schemeClr val="tx2"/>
                          </a:solidFill>
                          <a:effectLst/>
                        </a:rPr>
                        <a:t>Analyses des besoins, redaction des exigences</a:t>
                      </a:r>
                      <a:endPar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marL="0" marR="0" algn="just">
                        <a:lnSpc>
                          <a:spcPct val="150000"/>
                        </a:lnSpc>
                        <a:spcBef>
                          <a:spcPts val="0"/>
                        </a:spcBef>
                        <a:spcAft>
                          <a:spcPts val="0"/>
                        </a:spcAft>
                        <a:buNone/>
                      </a:pPr>
                      <a:r>
                        <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2 semaines (21 Sept - 5 Octobre)</a:t>
                      </a:r>
                      <a:endPar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5760">
                <a:tc>
                  <a:txBody>
                    <a:bodyPr/>
                    <a:p>
                      <a:pPr marL="0" marR="0" algn="just">
                        <a:lnSpc>
                          <a:spcPct val="150000"/>
                        </a:lnSpc>
                        <a:spcBef>
                          <a:spcPts val="0"/>
                        </a:spcBef>
                        <a:spcAft>
                          <a:spcPts val="0"/>
                        </a:spcAft>
                      </a:pPr>
                      <a:r>
                        <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Analyse</a:t>
                      </a:r>
                      <a:endPar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marL="0" marR="0" algn="just">
                        <a:lnSpc>
                          <a:spcPct val="150000"/>
                        </a:lnSpc>
                        <a:spcBef>
                          <a:spcPts val="0"/>
                        </a:spcBef>
                        <a:spcAft>
                          <a:spcPts val="0"/>
                        </a:spcAft>
                      </a:pPr>
                      <a:r>
                        <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sym typeface="+mn-ea"/>
                        </a:rPr>
                        <a:t>Etudes des solutions existants, proposition des fonctionnalites</a:t>
                      </a:r>
                      <a:endPar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sym typeface="+mn-ea"/>
                      </a:endParaRPr>
                    </a:p>
                  </a:txBody>
                  <a:tcPr marL="68580" marR="68580" marT="0" marB="0"/>
                </a:tc>
                <a:tc>
                  <a:txBody>
                    <a:bodyPr/>
                    <a:p>
                      <a:pPr marL="0" marR="0" algn="just">
                        <a:lnSpc>
                          <a:spcPct val="150000"/>
                        </a:lnSpc>
                        <a:spcBef>
                          <a:spcPts val="0"/>
                        </a:spcBef>
                        <a:spcAft>
                          <a:spcPts val="0"/>
                        </a:spcAft>
                        <a:buNone/>
                      </a:pPr>
                      <a:r>
                        <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1 semaine (5 Octobre - 12 Octobre)</a:t>
                      </a:r>
                      <a:endPar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4800">
                <a:tc>
                  <a:txBody>
                    <a:bodyPr/>
                    <a:p>
                      <a:pPr>
                        <a:buNone/>
                      </a:pPr>
                      <a:r>
                        <a:rPr lang="en-US" sz="1400">
                          <a:solidFill>
                            <a:schemeClr val="tx2"/>
                          </a:solidFill>
                        </a:rPr>
                        <a:t>Conception</a:t>
                      </a:r>
                      <a:endParaRPr lang="en-US" sz="1400">
                        <a:solidFill>
                          <a:schemeClr val="tx2"/>
                        </a:solidFill>
                      </a:endParaRPr>
                    </a:p>
                  </a:txBody>
                  <a:tcPr/>
                </a:tc>
                <a:tc>
                  <a:txBody>
                    <a:bodyPr/>
                    <a:p>
                      <a:pPr>
                        <a:buNone/>
                      </a:pPr>
                      <a:r>
                        <a:rPr lang="en-US" sz="1400">
                          <a:solidFill>
                            <a:schemeClr val="tx2"/>
                          </a:solidFill>
                        </a:rPr>
                        <a:t>developpement des interfaces utilisateur, conception des modeles</a:t>
                      </a:r>
                      <a:endParaRPr lang="en-US" sz="1400">
                        <a:solidFill>
                          <a:schemeClr val="tx2"/>
                        </a:solidFill>
                      </a:endParaRPr>
                    </a:p>
                  </a:txBody>
                  <a:tcPr/>
                </a:tc>
                <a:tc>
                  <a:txBody>
                    <a:bodyPr/>
                    <a:p>
                      <a:pPr>
                        <a:buNone/>
                      </a:pPr>
                      <a:r>
                        <a:rPr lang="en-US" sz="1400">
                          <a:solidFill>
                            <a:schemeClr val="tx2"/>
                          </a:solidFill>
                        </a:rPr>
                        <a:t>2 semaines (12 Octobre - 26 Octobre)</a:t>
                      </a:r>
                      <a:endParaRPr lang="en-US" sz="1400">
                        <a:solidFill>
                          <a:schemeClr val="tx2"/>
                        </a:solidFill>
                      </a:endParaRPr>
                    </a:p>
                  </a:txBody>
                  <a:tcPr/>
                </a:tc>
              </a:tr>
            </a:tbl>
          </a:graphicData>
        </a:graphic>
      </p:graphicFrame>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326" name="Shape 1326"/>
        <p:cNvGrpSpPr/>
        <p:nvPr/>
      </p:nvGrpSpPr>
      <p:grpSpPr>
        <a:xfrm>
          <a:off x="0" y="0"/>
          <a:ext cx="0" cy="0"/>
          <a:chOff x="0" y="0"/>
          <a:chExt cx="0" cy="0"/>
        </a:xfrm>
      </p:grpSpPr>
      <p:sp>
        <p:nvSpPr>
          <p:cNvPr id="3" name="Text Placeholder 2"/>
          <p:cNvSpPr/>
          <p:nvPr>
            <p:ph type="body" idx="1"/>
          </p:nvPr>
        </p:nvSpPr>
        <p:spPr/>
        <p:txBody>
          <a:bodyPr/>
          <a:p>
            <a:r>
              <a:rPr lang="en-US"/>
              <a:t>Planning</a:t>
            </a:r>
            <a:endParaRPr lang="en-US"/>
          </a:p>
          <a:p>
            <a:endParaRPr lang="en-US"/>
          </a:p>
        </p:txBody>
      </p:sp>
      <p:sp>
        <p:nvSpPr>
          <p:cNvPr id="2" name="Title 1"/>
          <p:cNvSpPr/>
          <p:nvPr>
            <p:ph type="title"/>
          </p:nvPr>
        </p:nvSpPr>
        <p:spPr/>
        <p:txBody>
          <a:bodyPr/>
          <a:p>
            <a:r>
              <a:rPr lang="en-US" altLang="en-GB">
                <a:sym typeface="+mn-ea"/>
              </a:rPr>
              <a:t>Contraintes</a:t>
            </a:r>
            <a:endParaRPr lang="en-US"/>
          </a:p>
        </p:txBody>
      </p:sp>
      <p:graphicFrame>
        <p:nvGraphicFramePr>
          <p:cNvPr id="4" name="Table 3"/>
          <p:cNvGraphicFramePr/>
          <p:nvPr>
            <p:custDataLst>
              <p:tags r:id="rId1"/>
            </p:custDataLst>
          </p:nvPr>
        </p:nvGraphicFramePr>
        <p:xfrm>
          <a:off x="305435" y="1705610"/>
          <a:ext cx="8577580" cy="1342390"/>
        </p:xfrm>
        <a:graphic>
          <a:graphicData uri="http://schemas.openxmlformats.org/drawingml/2006/table">
            <a:tbl>
              <a:tblPr firstRow="1" bandRow="1">
                <a:tableStyleId>{5C22544A-7EE6-4342-B048-85BDC9FD1C3A}</a:tableStyleId>
              </a:tblPr>
              <a:tblGrid>
                <a:gridCol w="2298700"/>
                <a:gridCol w="3138805"/>
                <a:gridCol w="3140075"/>
              </a:tblGrid>
              <a:tr h="376555">
                <a:tc>
                  <a:txBody>
                    <a:bodyPr/>
                    <a:p>
                      <a:pPr>
                        <a:buNone/>
                      </a:pPr>
                      <a:r>
                        <a:rPr lang="en-US"/>
                        <a:t>Etape</a:t>
                      </a:r>
                      <a:endParaRPr lang="en-US"/>
                    </a:p>
                  </a:txBody>
                  <a:tcPr/>
                </a:tc>
                <a:tc>
                  <a:txBody>
                    <a:bodyPr/>
                    <a:p>
                      <a:pPr>
                        <a:buNone/>
                      </a:pPr>
                      <a:r>
                        <a:rPr lang="en-US"/>
                        <a:t>Taches</a:t>
                      </a:r>
                      <a:endParaRPr lang="en-US"/>
                    </a:p>
                  </a:txBody>
                  <a:tcPr/>
                </a:tc>
                <a:tc>
                  <a:txBody>
                    <a:bodyPr/>
                    <a:p>
                      <a:pPr>
                        <a:buNone/>
                      </a:pPr>
                      <a:r>
                        <a:rPr lang="en-US"/>
                        <a:t>Duree</a:t>
                      </a:r>
                      <a:endParaRPr lang="en-US"/>
                    </a:p>
                  </a:txBody>
                  <a:tcPr/>
                </a:tc>
              </a:tr>
              <a:tr h="321945">
                <a:tc>
                  <a:txBody>
                    <a:bodyPr/>
                    <a:p>
                      <a:pPr>
                        <a:buNone/>
                      </a:pPr>
                      <a:r>
                        <a:rPr lang="en-US" sz="1400">
                          <a:solidFill>
                            <a:schemeClr val="tx2"/>
                          </a:solidFill>
                        </a:rPr>
                        <a:t>Realisation</a:t>
                      </a:r>
                      <a:endParaRPr lang="en-US" sz="1400">
                        <a:solidFill>
                          <a:schemeClr val="tx2"/>
                        </a:solidFill>
                      </a:endParaRPr>
                    </a:p>
                  </a:txBody>
                  <a:tcPr/>
                </a:tc>
                <a:tc>
                  <a:txBody>
                    <a:bodyPr/>
                    <a:p>
                      <a:pPr>
                        <a:buNone/>
                      </a:pPr>
                      <a:r>
                        <a:rPr lang="en-US" sz="1400">
                          <a:solidFill>
                            <a:schemeClr val="tx2"/>
                          </a:solidFill>
                        </a:rPr>
                        <a:t>Choix et justification des technologies</a:t>
                      </a:r>
                      <a:endParaRPr lang="en-US" sz="1400">
                        <a:solidFill>
                          <a:schemeClr val="tx2"/>
                        </a:solidFill>
                      </a:endParaRPr>
                    </a:p>
                  </a:txBody>
                  <a:tcPr/>
                </a:tc>
                <a:tc>
                  <a:txBody>
                    <a:bodyPr/>
                    <a:p>
                      <a:pPr>
                        <a:buNone/>
                      </a:pPr>
                      <a:r>
                        <a:rPr lang="en-US" sz="1400">
                          <a:solidFill>
                            <a:schemeClr val="tx2"/>
                          </a:solidFill>
                        </a:rPr>
                        <a:t>1 semaine (26 Octobre - 2 Novembre)</a:t>
                      </a:r>
                      <a:endParaRPr lang="en-US" sz="1400">
                        <a:solidFill>
                          <a:schemeClr val="tx2"/>
                        </a:solidFill>
                      </a:endParaRPr>
                    </a:p>
                  </a:txBody>
                  <a:tcPr/>
                </a:tc>
              </a:tr>
              <a:tr h="321945">
                <a:tc>
                  <a:txBody>
                    <a:bodyPr/>
                    <a:p>
                      <a:pPr>
                        <a:buNone/>
                      </a:pPr>
                      <a:r>
                        <a:rPr lang="en-US" sz="1400">
                          <a:solidFill>
                            <a:schemeClr val="tx2"/>
                          </a:solidFill>
                        </a:rPr>
                        <a:t>Deploiement</a:t>
                      </a:r>
                      <a:endParaRPr lang="en-US" sz="1400">
                        <a:solidFill>
                          <a:schemeClr val="tx2"/>
                        </a:solidFill>
                      </a:endParaRPr>
                    </a:p>
                  </a:txBody>
                  <a:tcPr/>
                </a:tc>
                <a:tc>
                  <a:txBody>
                    <a:bodyPr/>
                    <a:p>
                      <a:pPr>
                        <a:buNone/>
                      </a:pPr>
                      <a:r>
                        <a:rPr lang="en-US" sz="1400">
                          <a:solidFill>
                            <a:schemeClr val="tx2"/>
                          </a:solidFill>
                        </a:rPr>
                        <a:t>deploiement et tests de la solution</a:t>
                      </a:r>
                      <a:endParaRPr lang="en-US" sz="1400">
                        <a:solidFill>
                          <a:schemeClr val="tx2"/>
                        </a:solidFill>
                      </a:endParaRPr>
                    </a:p>
                  </a:txBody>
                  <a:tcPr/>
                </a:tc>
                <a:tc>
                  <a:txBody>
                    <a:bodyPr/>
                    <a:p>
                      <a:pPr>
                        <a:buNone/>
                      </a:pPr>
                      <a:r>
                        <a:rPr lang="en-US" sz="1400">
                          <a:solidFill>
                            <a:schemeClr val="tx2"/>
                          </a:solidFill>
                          <a:sym typeface="+mn-ea"/>
                        </a:rPr>
                        <a:t>(6 semaines)</a:t>
                      </a:r>
                      <a:r>
                        <a:rPr lang="en-US" sz="1400">
                          <a:solidFill>
                            <a:schemeClr val="tx2"/>
                          </a:solidFill>
                        </a:rPr>
                        <a:t> 2 Nov - 12 </a:t>
                      </a:r>
                      <a:r>
                        <a:rPr lang="en-US" sz="1400">
                          <a:solidFill>
                            <a:schemeClr val="tx2"/>
                          </a:solidFill>
                          <a:sym typeface="+mn-ea"/>
                        </a:rPr>
                        <a:t>Decembre </a:t>
                      </a:r>
                      <a:endParaRPr lang="en-US" sz="1400">
                        <a:solidFill>
                          <a:schemeClr val="tx2"/>
                        </a:solidFill>
                      </a:endParaRPr>
                    </a:p>
                  </a:txBody>
                  <a:tcPr/>
                </a:tc>
              </a:tr>
              <a:tr h="321945">
                <a:tc>
                  <a:txBody>
                    <a:bodyPr/>
                    <a:p>
                      <a:pPr>
                        <a:buNone/>
                      </a:pPr>
                      <a:r>
                        <a:rPr lang="en-US" sz="1400">
                          <a:solidFill>
                            <a:schemeClr val="tx2"/>
                          </a:solidFill>
                        </a:rPr>
                        <a:t>Clôture</a:t>
                      </a:r>
                      <a:endParaRPr lang="en-US" sz="1400">
                        <a:solidFill>
                          <a:schemeClr val="tx2"/>
                        </a:solidFill>
                      </a:endParaRPr>
                    </a:p>
                  </a:txBody>
                  <a:tcPr/>
                </a:tc>
                <a:tc>
                  <a:txBody>
                    <a:bodyPr/>
                    <a:p>
                      <a:pPr>
                        <a:buNone/>
                      </a:pPr>
                      <a:r>
                        <a:rPr lang="en-US" sz="1400">
                          <a:solidFill>
                            <a:schemeClr val="tx2"/>
                          </a:solidFill>
                        </a:rPr>
                        <a:t>redaction du rapport, presentation</a:t>
                      </a:r>
                      <a:endParaRPr lang="en-US" sz="1400">
                        <a:solidFill>
                          <a:schemeClr val="tx2"/>
                        </a:solidFill>
                      </a:endParaRPr>
                    </a:p>
                  </a:txBody>
                  <a:tcPr/>
                </a:tc>
                <a:tc>
                  <a:txBody>
                    <a:bodyPr/>
                    <a:p>
                      <a:pPr>
                        <a:buNone/>
                      </a:pPr>
                      <a:r>
                        <a:rPr lang="en-US" sz="1400">
                          <a:solidFill>
                            <a:schemeClr val="tx2"/>
                          </a:solidFill>
                          <a:sym typeface="+mn-ea"/>
                        </a:rPr>
                        <a:t>(8 jours)</a:t>
                      </a:r>
                      <a:r>
                        <a:rPr lang="en-US" sz="1400">
                          <a:solidFill>
                            <a:schemeClr val="tx2"/>
                          </a:solidFill>
                        </a:rPr>
                        <a:t> 12 - 20 Decembre </a:t>
                      </a:r>
                      <a:endParaRPr lang="en-US" sz="1400">
                        <a:solidFill>
                          <a:schemeClr val="tx2"/>
                        </a:solidFill>
                      </a:endParaRPr>
                    </a:p>
                  </a:txBody>
                  <a:tcPr/>
                </a:tc>
              </a:tr>
            </a:tbl>
          </a:graphicData>
        </a:graphic>
      </p:graphicFrame>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719" name="Shape 1719"/>
        <p:cNvGrpSpPr/>
        <p:nvPr/>
      </p:nvGrpSpPr>
      <p:grpSpPr>
        <a:xfrm>
          <a:off x="0" y="0"/>
          <a:ext cx="0" cy="0"/>
          <a:chOff x="0" y="0"/>
          <a:chExt cx="0" cy="0"/>
        </a:xfrm>
      </p:grpSpPr>
      <p:sp>
        <p:nvSpPr>
          <p:cNvPr id="3" name="Title 2"/>
          <p:cNvSpPr/>
          <p:nvPr>
            <p:ph type="title"/>
          </p:nvPr>
        </p:nvSpPr>
        <p:spPr/>
        <p:txBody>
          <a:bodyPr/>
          <a:p>
            <a:r>
              <a:rPr lang="en-US"/>
              <a:t>Livrables</a:t>
            </a:r>
            <a:endParaRPr lang="en-US"/>
          </a:p>
        </p:txBody>
      </p:sp>
      <p:sp>
        <p:nvSpPr>
          <p:cNvPr id="2" name="Text Placeholder 1"/>
          <p:cNvSpPr/>
          <p:nvPr>
            <p:ph type="body" idx="1"/>
          </p:nvPr>
        </p:nvSpPr>
        <p:spPr/>
        <p:txBody>
          <a:bodyPr/>
          <a:p>
            <a:pPr>
              <a:lnSpc>
                <a:spcPct val="107000"/>
              </a:lnSpc>
              <a:spcBef>
                <a:spcPts val="1200"/>
              </a:spcBef>
            </a:pPr>
            <a:r>
              <a:rPr lang="fr-FR" dirty="0">
                <a:effectLst/>
                <a:latin typeface="Calibri" panose="020F0502020204030204" pitchFamily="34" charset="0"/>
                <a:ea typeface="Calibri" panose="020F0502020204030204" pitchFamily="34" charset="0"/>
                <a:cs typeface="Times New Roman" panose="02020603050405020304" pitchFamily="18" charset="0"/>
                <a:sym typeface="+mn-ea"/>
              </a:rPr>
              <a:t>Cahier de charge</a:t>
            </a:r>
            <a:endParaRPr lang="fr-FR" dirty="0">
              <a:effectLst/>
              <a:latin typeface="Calibri" panose="020F0502020204030204" pitchFamily="34" charset="0"/>
              <a:ea typeface="Calibri" panose="020F0502020204030204" pitchFamily="34" charset="0"/>
              <a:cs typeface="Times New Roman" panose="02020603050405020304" pitchFamily="18" charset="0"/>
              <a:sym typeface="+mn-ea"/>
            </a:endParaRPr>
          </a:p>
          <a:p>
            <a:pPr>
              <a:lnSpc>
                <a:spcPct val="107000"/>
              </a:lnSpc>
              <a:spcBef>
                <a:spcPts val="1200"/>
              </a:spcBef>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fr-FR" dirty="0">
                <a:effectLst/>
                <a:latin typeface="Calibri" panose="020F0502020204030204" pitchFamily="34" charset="0"/>
                <a:ea typeface="Calibri" panose="020F0502020204030204" pitchFamily="34" charset="0"/>
                <a:cs typeface="Times New Roman" panose="02020603050405020304" pitchFamily="18" charset="0"/>
                <a:sym typeface="+mn-ea"/>
              </a:rPr>
              <a:t>Cahier d’analyse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fr-FR" dirty="0">
                <a:effectLst/>
                <a:latin typeface="Calibri" panose="020F0502020204030204" pitchFamily="34" charset="0"/>
                <a:ea typeface="Calibri" panose="020F0502020204030204" pitchFamily="34" charset="0"/>
                <a:cs typeface="Times New Roman" panose="02020603050405020304" pitchFamily="18" charset="0"/>
                <a:sym typeface="+mn-ea"/>
              </a:rPr>
              <a:t>Cahier de conception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sym typeface="+mn-ea"/>
              </a:rPr>
              <a:t>Cahier de realization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fr-FR" dirty="0">
                <a:effectLst/>
                <a:latin typeface="Calibri" panose="020F0502020204030204" pitchFamily="34" charset="0"/>
                <a:ea typeface="Calibri" panose="020F0502020204030204" pitchFamily="34" charset="0"/>
                <a:cs typeface="Times New Roman" panose="02020603050405020304" pitchFamily="18" charset="0"/>
                <a:sym typeface="+mn-ea"/>
              </a:rPr>
              <a:t>Guide d’utilisation</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endParaRPr lang="en-US"/>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250" name="Shape 1250"/>
        <p:cNvGrpSpPr/>
        <p:nvPr/>
      </p:nvGrpSpPr>
      <p:grpSpPr>
        <a:xfrm>
          <a:off x="0" y="0"/>
          <a:ext cx="0" cy="0"/>
          <a:chOff x="0" y="0"/>
          <a:chExt cx="0" cy="0"/>
        </a:xfrm>
      </p:grpSpPr>
      <p:sp>
        <p:nvSpPr>
          <p:cNvPr id="1251" name="Google Shape;1251;p32"/>
          <p:cNvSpPr/>
          <p:nvPr/>
        </p:nvSpPr>
        <p:spPr>
          <a:xfrm>
            <a:off x="3993080" y="3025335"/>
            <a:ext cx="836700" cy="572700"/>
          </a:xfrm>
          <a:prstGeom prst="roundRect">
            <a:avLst>
              <a:gd name="adj" fmla="val 50000"/>
            </a:avLst>
          </a:pr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252" name="Google Shape;1252;p32"/>
          <p:cNvSpPr/>
          <p:nvPr/>
        </p:nvSpPr>
        <p:spPr>
          <a:xfrm>
            <a:off x="7098607" y="3025335"/>
            <a:ext cx="836700" cy="572700"/>
          </a:xfrm>
          <a:prstGeom prst="roundRect">
            <a:avLst>
              <a:gd name="adj" fmla="val 50000"/>
            </a:avLst>
          </a:pr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253" name="Google Shape;1253;p32"/>
          <p:cNvSpPr/>
          <p:nvPr/>
        </p:nvSpPr>
        <p:spPr>
          <a:xfrm>
            <a:off x="863510" y="3025335"/>
            <a:ext cx="836700" cy="572700"/>
          </a:xfrm>
          <a:prstGeom prst="roundRect">
            <a:avLst>
              <a:gd name="adj" fmla="val 50000"/>
            </a:avLst>
          </a:pr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254" name="Google Shape;1254;p32"/>
          <p:cNvSpPr/>
          <p:nvPr/>
        </p:nvSpPr>
        <p:spPr>
          <a:xfrm>
            <a:off x="3993080" y="1303460"/>
            <a:ext cx="836700" cy="572700"/>
          </a:xfrm>
          <a:prstGeom prst="roundRect">
            <a:avLst>
              <a:gd name="adj" fmla="val 50000"/>
            </a:avLst>
          </a:pr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255" name="Google Shape;1255;p32"/>
          <p:cNvSpPr/>
          <p:nvPr/>
        </p:nvSpPr>
        <p:spPr>
          <a:xfrm>
            <a:off x="7098607" y="1303460"/>
            <a:ext cx="836700" cy="572700"/>
          </a:xfrm>
          <a:prstGeom prst="roundRect">
            <a:avLst>
              <a:gd name="adj" fmla="val 50000"/>
            </a:avLst>
          </a:pr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256" name="Google Shape;1256;p32"/>
          <p:cNvSpPr/>
          <p:nvPr/>
        </p:nvSpPr>
        <p:spPr>
          <a:xfrm>
            <a:off x="863510" y="1303460"/>
            <a:ext cx="836700" cy="572700"/>
          </a:xfrm>
          <a:prstGeom prst="roundRect">
            <a:avLst>
              <a:gd name="adj" fmla="val 50000"/>
            </a:avLst>
          </a:pr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257" name="Google Shape;1257;p32"/>
          <p:cNvSpPr txBox="1"/>
          <p:nvPr>
            <p:ph type="title" idx="2"/>
          </p:nvPr>
        </p:nvSpPr>
        <p:spPr>
          <a:xfrm>
            <a:off x="858610" y="1422710"/>
            <a:ext cx="841200" cy="33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1259" name="Google Shape;1259;p32"/>
          <p:cNvSpPr txBox="1"/>
          <p:nvPr>
            <p:ph type="title" idx="3"/>
          </p:nvPr>
        </p:nvSpPr>
        <p:spPr>
          <a:xfrm>
            <a:off x="3996293" y="1396585"/>
            <a:ext cx="836700" cy="33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1261" name="Google Shape;1261;p32"/>
          <p:cNvSpPr txBox="1"/>
          <p:nvPr>
            <p:ph type="title" idx="5"/>
          </p:nvPr>
        </p:nvSpPr>
        <p:spPr>
          <a:xfrm>
            <a:off x="7098607" y="1422710"/>
            <a:ext cx="836700" cy="33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1263" name="Google Shape;1263;p32"/>
          <p:cNvSpPr txBox="1"/>
          <p:nvPr>
            <p:ph type="subTitle" idx="7"/>
          </p:nvPr>
        </p:nvSpPr>
        <p:spPr>
          <a:xfrm>
            <a:off x="179795" y="1995528"/>
            <a:ext cx="23364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Contexte et Justification</a:t>
            </a:r>
            <a:endParaRPr lang="en-US" altLang="en-GB"/>
          </a:p>
        </p:txBody>
      </p:sp>
      <p:sp>
        <p:nvSpPr>
          <p:cNvPr id="1264" name="Google Shape;1264;p32"/>
          <p:cNvSpPr txBox="1"/>
          <p:nvPr>
            <p:ph type="subTitle" idx="8"/>
          </p:nvPr>
        </p:nvSpPr>
        <p:spPr>
          <a:xfrm>
            <a:off x="3290770" y="1923138"/>
            <a:ext cx="23364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Objectifs</a:t>
            </a:r>
            <a:endParaRPr lang="en-US" altLang="en-GB"/>
          </a:p>
        </p:txBody>
      </p:sp>
      <p:sp>
        <p:nvSpPr>
          <p:cNvPr id="1265" name="Google Shape;1265;p32"/>
          <p:cNvSpPr txBox="1"/>
          <p:nvPr>
            <p:ph type="subTitle" idx="9"/>
          </p:nvPr>
        </p:nvSpPr>
        <p:spPr>
          <a:xfrm>
            <a:off x="6370897" y="1999338"/>
            <a:ext cx="23364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Description du projet</a:t>
            </a:r>
            <a:endParaRPr lang="en-US" altLang="en-GB"/>
          </a:p>
        </p:txBody>
      </p:sp>
      <p:sp>
        <p:nvSpPr>
          <p:cNvPr id="1266" name="Google Shape;1266;p32"/>
          <p:cNvSpPr txBox="1"/>
          <p:nvPr>
            <p:ph type="title"/>
          </p:nvPr>
        </p:nvSpPr>
        <p:spPr>
          <a:xfrm>
            <a:off x="1007020" y="535000"/>
            <a:ext cx="6851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Plan</a:t>
            </a:r>
            <a:endParaRPr lang="en-US" altLang="en-GB"/>
          </a:p>
        </p:txBody>
      </p:sp>
      <p:sp>
        <p:nvSpPr>
          <p:cNvPr id="1267" name="Google Shape;1267;p32"/>
          <p:cNvSpPr txBox="1"/>
          <p:nvPr>
            <p:ph type="title" idx="13"/>
          </p:nvPr>
        </p:nvSpPr>
        <p:spPr>
          <a:xfrm>
            <a:off x="858610" y="3144573"/>
            <a:ext cx="841200" cy="33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lang="en-GB"/>
          </a:p>
        </p:txBody>
      </p:sp>
      <p:sp>
        <p:nvSpPr>
          <p:cNvPr id="1269" name="Google Shape;1269;p32"/>
          <p:cNvSpPr txBox="1"/>
          <p:nvPr>
            <p:ph type="title" idx="15"/>
          </p:nvPr>
        </p:nvSpPr>
        <p:spPr>
          <a:xfrm>
            <a:off x="3993080" y="3144523"/>
            <a:ext cx="836700" cy="33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05</a:t>
            </a:r>
            <a:endParaRPr lang="en-GB"/>
          </a:p>
        </p:txBody>
      </p:sp>
      <p:sp>
        <p:nvSpPr>
          <p:cNvPr id="1271" name="Google Shape;1271;p32"/>
          <p:cNvSpPr txBox="1"/>
          <p:nvPr>
            <p:ph type="title" idx="17"/>
          </p:nvPr>
        </p:nvSpPr>
        <p:spPr>
          <a:xfrm>
            <a:off x="7098607" y="3144573"/>
            <a:ext cx="836700" cy="33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06</a:t>
            </a:r>
            <a:endParaRPr lang="en-GB"/>
          </a:p>
        </p:txBody>
      </p:sp>
      <p:sp>
        <p:nvSpPr>
          <p:cNvPr id="1273" name="Google Shape;1273;p32"/>
          <p:cNvSpPr txBox="1"/>
          <p:nvPr>
            <p:ph type="subTitle" idx="19"/>
          </p:nvPr>
        </p:nvSpPr>
        <p:spPr>
          <a:xfrm>
            <a:off x="107405" y="3723740"/>
            <a:ext cx="23364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Exigences</a:t>
            </a:r>
            <a:endParaRPr lang="en-US" altLang="en-GB"/>
          </a:p>
        </p:txBody>
      </p:sp>
      <p:sp>
        <p:nvSpPr>
          <p:cNvPr id="1274" name="Google Shape;1274;p32"/>
          <p:cNvSpPr txBox="1"/>
          <p:nvPr>
            <p:ph type="subTitle" idx="20"/>
          </p:nvPr>
        </p:nvSpPr>
        <p:spPr>
          <a:xfrm>
            <a:off x="3146425" y="3795395"/>
            <a:ext cx="2761615" cy="4432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Contraintes, criteres et livrables</a:t>
            </a:r>
            <a:endParaRPr lang="en-US" altLang="en-GB"/>
          </a:p>
        </p:txBody>
      </p:sp>
      <p:sp>
        <p:nvSpPr>
          <p:cNvPr id="1275" name="Google Shape;1275;p32"/>
          <p:cNvSpPr txBox="1"/>
          <p:nvPr>
            <p:ph type="subTitle" idx="21"/>
          </p:nvPr>
        </p:nvSpPr>
        <p:spPr>
          <a:xfrm>
            <a:off x="6370262" y="3723740"/>
            <a:ext cx="23364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Conclusion</a:t>
            </a:r>
            <a:endParaRPr lang="en-GB"/>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354" name="Shape 1354"/>
        <p:cNvGrpSpPr/>
        <p:nvPr/>
      </p:nvGrpSpPr>
      <p:grpSpPr>
        <a:xfrm>
          <a:off x="0" y="0"/>
          <a:ext cx="0" cy="0"/>
          <a:chOff x="0" y="0"/>
          <a:chExt cx="0" cy="0"/>
        </a:xfrm>
      </p:grpSpPr>
      <p:sp>
        <p:nvSpPr>
          <p:cNvPr id="2035" name="Google Shape;2035;p61"/>
          <p:cNvSpPr txBox="1"/>
          <p:nvPr>
            <p:ph type="ctrTitle"/>
          </p:nvPr>
        </p:nvSpPr>
        <p:spPr>
          <a:xfrm>
            <a:off x="688340" y="1347470"/>
            <a:ext cx="6983730" cy="1469390"/>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altLang="en-GB" sz="6600"/>
              <a:t>Merci pour votre attention</a:t>
            </a:r>
            <a:endParaRPr lang="en-US" altLang="en-GB" sz="6600"/>
          </a:p>
        </p:txBody>
      </p:sp>
      <p:sp>
        <p:nvSpPr>
          <p:cNvPr id="6" name="Rectangles 5"/>
          <p:cNvSpPr/>
          <p:nvPr/>
        </p:nvSpPr>
        <p:spPr>
          <a:xfrm>
            <a:off x="408305" y="62865"/>
            <a:ext cx="8736330" cy="472440"/>
          </a:xfrm>
          <a:prstGeom prst="rect">
            <a:avLst/>
          </a:prstGeom>
          <a:solidFill>
            <a:srgbClr val="F2F3FD"/>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79" name="Shape 1279"/>
        <p:cNvGrpSpPr/>
        <p:nvPr/>
      </p:nvGrpSpPr>
      <p:grpSpPr>
        <a:xfrm>
          <a:off x="0" y="0"/>
          <a:ext cx="0" cy="0"/>
          <a:chOff x="0" y="0"/>
          <a:chExt cx="0" cy="0"/>
        </a:xfrm>
      </p:grpSpPr>
      <p:sp>
        <p:nvSpPr>
          <p:cNvPr id="1280" name="Google Shape;1280;p33"/>
          <p:cNvSpPr/>
          <p:nvPr/>
        </p:nvSpPr>
        <p:spPr>
          <a:xfrm>
            <a:off x="6366750" y="1649725"/>
            <a:ext cx="1521300" cy="964500"/>
          </a:xfrm>
          <a:prstGeom prst="roundRect">
            <a:avLst>
              <a:gd name="adj" fmla="val 50000"/>
            </a:avLst>
          </a:pr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281" name="Google Shape;1281;p33"/>
          <p:cNvSpPr txBox="1"/>
          <p:nvPr>
            <p:ph type="title"/>
          </p:nvPr>
        </p:nvSpPr>
        <p:spPr>
          <a:xfrm>
            <a:off x="2187575" y="2614295"/>
            <a:ext cx="5659755" cy="76073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Contexte et justification</a:t>
            </a:r>
            <a:endParaRPr lang="en-US" altLang="en-GB"/>
          </a:p>
        </p:txBody>
      </p:sp>
      <p:sp>
        <p:nvSpPr>
          <p:cNvPr id="1282" name="Google Shape;1282;p33"/>
          <p:cNvSpPr txBox="1"/>
          <p:nvPr>
            <p:ph type="title" idx="2"/>
          </p:nvPr>
        </p:nvSpPr>
        <p:spPr>
          <a:xfrm>
            <a:off x="6579750" y="1711075"/>
            <a:ext cx="1095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26" name="Shape 1326"/>
        <p:cNvGrpSpPr/>
        <p:nvPr/>
      </p:nvGrpSpPr>
      <p:grpSpPr>
        <a:xfrm>
          <a:off x="0" y="0"/>
          <a:ext cx="0" cy="0"/>
          <a:chOff x="0" y="0"/>
          <a:chExt cx="0" cy="0"/>
        </a:xfrm>
      </p:grpSpPr>
      <p:sp>
        <p:nvSpPr>
          <p:cNvPr id="3" name="Text Placeholder 2"/>
          <p:cNvSpPr/>
          <p:nvPr>
            <p:ph type="body" idx="1"/>
          </p:nvPr>
        </p:nvSpPr>
        <p:spPr/>
        <p:txBody>
          <a:bodyPr/>
          <a:p>
            <a:r>
              <a:rPr lang="en-US"/>
              <a:t>Traditionnellement, les équipes de développement et d'exploitation travaillaient de manière indépendante. Cette séparation entraînait :  </a:t>
            </a:r>
            <a:endParaRPr lang="en-US"/>
          </a:p>
          <a:p>
            <a:pPr lvl="1"/>
            <a:r>
              <a:rPr lang="en-US"/>
              <a:t>Des sorties de versions lentes  </a:t>
            </a:r>
            <a:endParaRPr lang="en-US"/>
          </a:p>
          <a:p>
            <a:pPr lvl="1"/>
            <a:r>
              <a:rPr lang="en-US"/>
              <a:t>Des problèmes de communication  </a:t>
            </a:r>
            <a:endParaRPr lang="en-US"/>
          </a:p>
          <a:p>
            <a:pPr lvl="1"/>
            <a:r>
              <a:rPr lang="en-US"/>
              <a:t>Une résolution inefficace des problèmes  </a:t>
            </a:r>
            <a:endParaRPr lang="en-US"/>
          </a:p>
          <a:p>
            <a:endParaRPr lang="en-US"/>
          </a:p>
          <a:p>
            <a:r>
              <a:rPr lang="en-US"/>
              <a:t>DevOps est la combinaison du développement et des </a:t>
            </a:r>
            <a:r>
              <a:rPr lang="en-US"/>
              <a:t>opérations. Son objectif est d'améliorer la collaboration entre les développeurs de logiciels et les équipes d'opérations informatiques.  </a:t>
            </a:r>
            <a:endParaRPr lang="en-US"/>
          </a:p>
          <a:p>
            <a:endParaRPr lang="en-US"/>
          </a:p>
          <a:p>
            <a:r>
              <a:rPr lang="en-US"/>
              <a:t>DevOps résout ces problèmes en automatisant de nombreuses tâches manuelles telles que les tests, le déploiement et la surveillance.  </a:t>
            </a:r>
            <a:endParaRPr lang="en-US"/>
          </a:p>
        </p:txBody>
      </p:sp>
      <p:sp>
        <p:nvSpPr>
          <p:cNvPr id="2" name="Title 1"/>
          <p:cNvSpPr/>
          <p:nvPr>
            <p:ph type="title"/>
          </p:nvPr>
        </p:nvSpPr>
        <p:spPr/>
        <p:txBody>
          <a:bodyPr/>
          <a:p>
            <a:r>
              <a:rPr lang="en-US"/>
              <a:t>Contexte et Justification</a:t>
            </a:r>
            <a:endParaRPr lang="en-US"/>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26" name="Shape 1326"/>
        <p:cNvGrpSpPr/>
        <p:nvPr/>
      </p:nvGrpSpPr>
      <p:grpSpPr>
        <a:xfrm>
          <a:off x="0" y="0"/>
          <a:ext cx="0" cy="0"/>
          <a:chOff x="0" y="0"/>
          <a:chExt cx="0" cy="0"/>
        </a:xfrm>
      </p:grpSpPr>
      <p:sp>
        <p:nvSpPr>
          <p:cNvPr id="3" name="Text Placeholder 2"/>
          <p:cNvSpPr/>
          <p:nvPr>
            <p:ph type="body" idx="1"/>
          </p:nvPr>
        </p:nvSpPr>
        <p:spPr/>
        <p:txBody>
          <a:bodyPr/>
          <a:p>
            <a:r>
              <a:rPr lang="en-US"/>
              <a:t>Bien que DevOps offre des avantages clairs, les entreprises qui l'implémentent en interne rencontrent plusieurs défis :  </a:t>
            </a:r>
            <a:endParaRPr lang="en-US"/>
          </a:p>
          <a:p>
            <a:pPr lvl="1"/>
            <a:r>
              <a:rPr lang="en-US"/>
              <a:t>Complexité  </a:t>
            </a:r>
            <a:endParaRPr lang="en-US"/>
          </a:p>
          <a:p>
            <a:pPr lvl="1"/>
            <a:r>
              <a:rPr lang="en-US"/>
              <a:t>Surcharge d'infrastructure  </a:t>
            </a:r>
            <a:endParaRPr lang="en-US"/>
          </a:p>
          <a:p>
            <a:pPr lvl="1"/>
            <a:r>
              <a:rPr lang="en-US"/>
              <a:t>Scalabilité lente  </a:t>
            </a:r>
            <a:endParaRPr lang="en-US"/>
          </a:p>
          <a:p>
            <a:pPr lvl="1"/>
            <a:r>
              <a:rPr lang="en-US"/>
              <a:t>Maintenance coûteuse  </a:t>
            </a:r>
            <a:endParaRPr lang="en-US"/>
          </a:p>
          <a:p>
            <a:endParaRPr lang="en-US"/>
          </a:p>
          <a:p>
            <a:r>
              <a:rPr lang="en-US"/>
              <a:t>Ces problèmes entraînent :  </a:t>
            </a:r>
            <a:endParaRPr lang="en-US"/>
          </a:p>
          <a:p>
            <a:pPr lvl="1"/>
            <a:r>
              <a:rPr lang="en-US"/>
              <a:t>Un épuisement des ressources  </a:t>
            </a:r>
            <a:endParaRPr lang="en-US"/>
          </a:p>
          <a:p>
            <a:pPr lvl="1"/>
            <a:r>
              <a:rPr lang="en-US"/>
              <a:t>Une augmentation des coûts  </a:t>
            </a:r>
            <a:endParaRPr lang="en-US"/>
          </a:p>
          <a:p>
            <a:pPr lvl="1"/>
            <a:r>
              <a:rPr lang="en-US"/>
              <a:t>Un ralentissement du temps de mise sur le marché  </a:t>
            </a:r>
            <a:endParaRPr lang="en-US"/>
          </a:p>
          <a:p>
            <a:endParaRPr lang="en-US"/>
          </a:p>
          <a:p>
            <a:r>
              <a:rPr lang="en-US"/>
              <a:t>DevOps en tant que service (DevOps as a Service) vient répondre à ces problèmes.</a:t>
            </a:r>
            <a:endParaRPr lang="en-US"/>
          </a:p>
        </p:txBody>
      </p:sp>
      <p:sp>
        <p:nvSpPr>
          <p:cNvPr id="2" name="Title 1"/>
          <p:cNvSpPr/>
          <p:nvPr>
            <p:ph type="title"/>
          </p:nvPr>
        </p:nvSpPr>
        <p:spPr/>
        <p:txBody>
          <a:bodyPr/>
          <a:p>
            <a:r>
              <a:rPr lang="en-US"/>
              <a:t>Contexte et Justification</a:t>
            </a:r>
            <a:endParaRPr lang="en-US"/>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26" name="Shape 1326"/>
        <p:cNvGrpSpPr/>
        <p:nvPr/>
      </p:nvGrpSpPr>
      <p:grpSpPr>
        <a:xfrm>
          <a:off x="0" y="0"/>
          <a:ext cx="0" cy="0"/>
          <a:chOff x="0" y="0"/>
          <a:chExt cx="0" cy="0"/>
        </a:xfrm>
      </p:grpSpPr>
      <p:sp>
        <p:nvSpPr>
          <p:cNvPr id="3" name="Text Placeholder 2"/>
          <p:cNvSpPr/>
          <p:nvPr>
            <p:ph type="body" idx="1"/>
          </p:nvPr>
        </p:nvSpPr>
        <p:spPr/>
        <p:txBody>
          <a:bodyPr/>
          <a:p>
            <a:r>
              <a:rPr lang="en-US"/>
              <a:t>DevOps en tant que service (DaaS) aide les entreprises à externaliser la gestion de leurs processus DevOps.</a:t>
            </a:r>
            <a:endParaRPr lang="en-US"/>
          </a:p>
          <a:p>
            <a:endParaRPr lang="en-US"/>
          </a:p>
          <a:p>
            <a:r>
              <a:rPr lang="en-US"/>
              <a:t>Le DaaS résout les problèmes mentionnés en :  </a:t>
            </a:r>
            <a:endParaRPr lang="en-US"/>
          </a:p>
          <a:p>
            <a:pPr lvl="1"/>
            <a:r>
              <a:rPr lang="en-US"/>
              <a:t>Simplifiant les opérations DevOps à l'aide de pipelines pré-construits et gérés  </a:t>
            </a:r>
            <a:endParaRPr lang="en-US"/>
          </a:p>
          <a:p>
            <a:pPr lvl="1"/>
            <a:r>
              <a:rPr lang="en-US"/>
              <a:t>Réduisant la complexité de l'infrastructure  </a:t>
            </a:r>
            <a:endParaRPr lang="en-US"/>
          </a:p>
          <a:p>
            <a:pPr lvl="1"/>
            <a:r>
              <a:rPr lang="en-US"/>
              <a:t>Facilitant la scalabilité  </a:t>
            </a:r>
            <a:endParaRPr lang="en-US"/>
          </a:p>
          <a:p>
            <a:pPr lvl="1"/>
            <a:r>
              <a:rPr lang="en-US"/>
              <a:t>Réduisant les coûts de maintenance  </a:t>
            </a:r>
            <a:endParaRPr lang="en-US"/>
          </a:p>
          <a:p>
            <a:endParaRPr lang="en-US"/>
          </a:p>
          <a:p>
            <a:r>
              <a:rPr lang="en-US"/>
              <a:t>Les entreprises qui utilisent le DaaS bénéficient de :  </a:t>
            </a:r>
            <a:endParaRPr lang="en-US"/>
          </a:p>
          <a:p>
            <a:pPr lvl="1"/>
            <a:r>
              <a:rPr lang="en-US"/>
              <a:t>Réductions de coûts  </a:t>
            </a:r>
            <a:endParaRPr lang="en-US"/>
          </a:p>
          <a:p>
            <a:pPr lvl="1"/>
            <a:r>
              <a:rPr lang="en-US"/>
              <a:t>Sorties de versions plus rapides  </a:t>
            </a:r>
            <a:endParaRPr lang="en-US"/>
          </a:p>
          <a:p>
            <a:pPr lvl="1"/>
            <a:r>
              <a:rPr lang="en-US"/>
              <a:t>Concentration sur leur cœur de métier  </a:t>
            </a:r>
            <a:endParaRPr lang="en-US"/>
          </a:p>
          <a:p>
            <a:pPr lvl="1"/>
            <a:r>
              <a:rPr lang="en-US"/>
              <a:t>Fiabilité améliorée  </a:t>
            </a:r>
            <a:endParaRPr lang="en-US"/>
          </a:p>
        </p:txBody>
      </p:sp>
      <p:sp>
        <p:nvSpPr>
          <p:cNvPr id="2" name="Title 1"/>
          <p:cNvSpPr/>
          <p:nvPr>
            <p:ph type="title"/>
          </p:nvPr>
        </p:nvSpPr>
        <p:spPr/>
        <p:txBody>
          <a:bodyPr/>
          <a:p>
            <a:r>
              <a:rPr lang="en-US"/>
              <a:t>Contexte et Justification</a:t>
            </a:r>
            <a:endParaRPr lang="en-US"/>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79" name="Shape 1279"/>
        <p:cNvGrpSpPr/>
        <p:nvPr/>
      </p:nvGrpSpPr>
      <p:grpSpPr>
        <a:xfrm>
          <a:off x="0" y="0"/>
          <a:ext cx="0" cy="0"/>
          <a:chOff x="0" y="0"/>
          <a:chExt cx="0" cy="0"/>
        </a:xfrm>
      </p:grpSpPr>
      <p:sp>
        <p:nvSpPr>
          <p:cNvPr id="1280" name="Google Shape;1280;p33"/>
          <p:cNvSpPr/>
          <p:nvPr/>
        </p:nvSpPr>
        <p:spPr>
          <a:xfrm>
            <a:off x="6366750" y="1649725"/>
            <a:ext cx="1521300" cy="964500"/>
          </a:xfrm>
          <a:prstGeom prst="roundRect">
            <a:avLst>
              <a:gd name="adj" fmla="val 50000"/>
            </a:avLst>
          </a:pr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281" name="Google Shape;1281;p33"/>
          <p:cNvSpPr txBox="1"/>
          <p:nvPr>
            <p:ph type="title"/>
          </p:nvPr>
        </p:nvSpPr>
        <p:spPr>
          <a:xfrm>
            <a:off x="2187575" y="2614295"/>
            <a:ext cx="5659755" cy="76073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Objectifs</a:t>
            </a:r>
            <a:endParaRPr lang="en-US" altLang="en-GB"/>
          </a:p>
        </p:txBody>
      </p:sp>
      <p:sp>
        <p:nvSpPr>
          <p:cNvPr id="1282" name="Google Shape;1282;p33"/>
          <p:cNvSpPr txBox="1"/>
          <p:nvPr>
            <p:ph type="title" idx="2"/>
          </p:nvPr>
        </p:nvSpPr>
        <p:spPr>
          <a:xfrm>
            <a:off x="6579750" y="1711075"/>
            <a:ext cx="1095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2</a:t>
            </a:r>
            <a:endParaRPr lang="en-US" altLang="en-GB"/>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26" name="Shape 1326"/>
        <p:cNvGrpSpPr/>
        <p:nvPr/>
      </p:nvGrpSpPr>
      <p:grpSpPr>
        <a:xfrm>
          <a:off x="0" y="0"/>
          <a:ext cx="0" cy="0"/>
          <a:chOff x="0" y="0"/>
          <a:chExt cx="0" cy="0"/>
        </a:xfrm>
      </p:grpSpPr>
      <p:sp>
        <p:nvSpPr>
          <p:cNvPr id="3" name="Text Placeholder 2"/>
          <p:cNvSpPr/>
          <p:nvPr>
            <p:ph type="body" idx="1"/>
          </p:nvPr>
        </p:nvSpPr>
        <p:spPr/>
        <p:txBody>
          <a:bodyPr/>
          <a:p>
            <a:r>
              <a:rPr lang="en-US"/>
              <a:t>L'objectif général est de fournir une plateforme DevOps entièrement automatisée, évolutive et sécurisée, permettant aux équipes de créer, tester, déployer et surveiller leurs applications.</a:t>
            </a:r>
            <a:endParaRPr lang="en-US"/>
          </a:p>
          <a:p>
            <a:endParaRPr lang="en-US"/>
          </a:p>
          <a:p>
            <a:r>
              <a:rPr lang="en-US"/>
              <a:t>Pour atteindre cet objectif, nous devons :  </a:t>
            </a:r>
            <a:endParaRPr lang="en-US"/>
          </a:p>
          <a:p>
            <a:pPr lvl="1"/>
            <a:r>
              <a:rPr lang="en-US"/>
              <a:t>- Automatiser les pipelines CI/CD  </a:t>
            </a:r>
            <a:endParaRPr lang="en-US"/>
          </a:p>
          <a:p>
            <a:pPr lvl="1"/>
            <a:r>
              <a:rPr lang="en-US"/>
              <a:t>- Mettre en œuvre l'infrastructure en tant que code (IaC)  </a:t>
            </a:r>
            <a:endParaRPr lang="en-US"/>
          </a:p>
          <a:p>
            <a:pPr lvl="1"/>
            <a:r>
              <a:rPr lang="en-US"/>
              <a:t>- Automatiser la journalisation et la conformité  </a:t>
            </a:r>
            <a:endParaRPr lang="en-US"/>
          </a:p>
          <a:p>
            <a:pPr lvl="1"/>
            <a:r>
              <a:rPr lang="en-US"/>
              <a:t>- Fournir une interface conviviale et des outils de collaboration  </a:t>
            </a:r>
            <a:endParaRPr lang="en-US"/>
          </a:p>
          <a:p>
            <a:pPr lvl="1"/>
            <a:r>
              <a:rPr lang="en-US"/>
              <a:t>- Garantir la sécurité et la conformité</a:t>
            </a:r>
            <a:endParaRPr lang="en-US"/>
          </a:p>
        </p:txBody>
      </p:sp>
      <p:sp>
        <p:nvSpPr>
          <p:cNvPr id="2" name="Title 1"/>
          <p:cNvSpPr/>
          <p:nvPr>
            <p:ph type="title"/>
          </p:nvPr>
        </p:nvSpPr>
        <p:spPr/>
        <p:txBody>
          <a:bodyPr/>
          <a:p>
            <a:r>
              <a:rPr lang="en-US"/>
              <a:t>Objectifs</a:t>
            </a:r>
            <a:endParaRPr lang="en-US"/>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79" name="Shape 1279"/>
        <p:cNvGrpSpPr/>
        <p:nvPr/>
      </p:nvGrpSpPr>
      <p:grpSpPr>
        <a:xfrm>
          <a:off x="0" y="0"/>
          <a:ext cx="0" cy="0"/>
          <a:chOff x="0" y="0"/>
          <a:chExt cx="0" cy="0"/>
        </a:xfrm>
      </p:grpSpPr>
      <p:sp>
        <p:nvSpPr>
          <p:cNvPr id="1280" name="Google Shape;1280;p33"/>
          <p:cNvSpPr/>
          <p:nvPr/>
        </p:nvSpPr>
        <p:spPr>
          <a:xfrm>
            <a:off x="6366750" y="1649725"/>
            <a:ext cx="1521300" cy="964500"/>
          </a:xfrm>
          <a:prstGeom prst="roundRect">
            <a:avLst>
              <a:gd name="adj" fmla="val 50000"/>
            </a:avLst>
          </a:pr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281" name="Google Shape;1281;p33"/>
          <p:cNvSpPr txBox="1"/>
          <p:nvPr>
            <p:ph type="title"/>
          </p:nvPr>
        </p:nvSpPr>
        <p:spPr>
          <a:xfrm>
            <a:off x="2187575" y="2614295"/>
            <a:ext cx="5659755" cy="76073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Description du projet</a:t>
            </a:r>
            <a:endParaRPr lang="en-US" altLang="en-GB"/>
          </a:p>
        </p:txBody>
      </p:sp>
      <p:sp>
        <p:nvSpPr>
          <p:cNvPr id="1282" name="Google Shape;1282;p33"/>
          <p:cNvSpPr txBox="1"/>
          <p:nvPr>
            <p:ph type="title" idx="2"/>
          </p:nvPr>
        </p:nvSpPr>
        <p:spPr>
          <a:xfrm>
            <a:off x="6579750" y="1711075"/>
            <a:ext cx="1095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3</a:t>
            </a:r>
            <a:endParaRPr lang="en-US" altLang="en-GB"/>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tags/tag1.xml><?xml version="1.0" encoding="utf-8"?>
<p:tagLst xmlns:p="http://schemas.openxmlformats.org/presentationml/2006/main">
  <p:tag name="TABLE_ENDDRAG_ORIGIN_RECT" val="675*224"/>
  <p:tag name="TABLE_ENDDRAG_RECT" val="24*134*675*224"/>
</p:tagLst>
</file>

<file path=ppt/tags/tag2.xml><?xml version="1.0" encoding="utf-8"?>
<p:tagLst xmlns:p="http://schemas.openxmlformats.org/presentationml/2006/main">
  <p:tag name="TABLE_ENDDRAG_ORIGIN_RECT" val="675*206"/>
  <p:tag name="TABLE_ENDDRAG_RECT" val="24*123*675*206"/>
</p:tagLst>
</file>

<file path=ppt/tags/tag3.xml><?xml version="1.0" encoding="utf-8"?>
<p:tagLst xmlns:p="http://schemas.openxmlformats.org/presentationml/2006/main">
  <p:tag name="TABLE_ENDDRAG_ORIGIN_RECT" val="675*206"/>
  <p:tag name="TABLE_ENDDRAG_RECT" val="24*123*675*206"/>
</p:tagLst>
</file>

<file path=ppt/tags/tag4.xml><?xml version="1.0" encoding="utf-8"?>
<p:tagLst xmlns:p="http://schemas.openxmlformats.org/presentationml/2006/main">
  <p:tag name="TABLE_ENDDRAG_ORIGIN_RECT" val="675*206"/>
  <p:tag name="TABLE_ENDDRAG_RECT" val="24*123*675*206"/>
</p:tagLst>
</file>

<file path=ppt/theme/theme1.xml><?xml version="1.0" encoding="utf-8"?>
<a:theme xmlns:a="http://schemas.openxmlformats.org/drawingml/2006/main" name="Computer Science: User Interface Modernization by Slidesgo">
  <a:themeElements>
    <a:clrScheme name="Simple Light">
      <a:dk1>
        <a:srgbClr val="DEDFF5"/>
      </a:dk1>
      <a:lt1>
        <a:srgbClr val="C1C9E4"/>
      </a:lt1>
      <a:dk2>
        <a:srgbClr val="4D61A9"/>
      </a:dk2>
      <a:lt2>
        <a:srgbClr val="3A4383"/>
      </a:lt2>
      <a:accent1>
        <a:srgbClr val="231F40"/>
      </a:accent1>
      <a:accent2>
        <a:srgbClr val="F2F3FD"/>
      </a:accent2>
      <a:accent3>
        <a:srgbClr val="FBFCFF"/>
      </a:accent3>
      <a:accent4>
        <a:srgbClr val="FFFFFF"/>
      </a:accent4>
      <a:accent5>
        <a:srgbClr val="FFFFFF"/>
      </a:accent5>
      <a:accent6>
        <a:srgbClr val="FFFFFF"/>
      </a:accent6>
      <a:hlink>
        <a:srgbClr val="4D61A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4901</Words>
  <Application>WPS Presentation</Application>
  <PresentationFormat/>
  <Paragraphs>328</Paragraphs>
  <Slides>20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20</vt:i4>
      </vt:variant>
    </vt:vector>
  </HeadingPairs>
  <TitlesOfParts>
    <vt:vector size="37" baseType="lpstr">
      <vt:lpstr>Arial</vt:lpstr>
      <vt:lpstr>SimSun</vt:lpstr>
      <vt:lpstr>Wingdings</vt:lpstr>
      <vt:lpstr>Arial</vt:lpstr>
      <vt:lpstr>Poppins SemiBold</vt:lpstr>
      <vt:lpstr>Poppins</vt:lpstr>
      <vt:lpstr>Mulish Medium</vt:lpstr>
      <vt:lpstr>Mulish SemiBold</vt:lpstr>
      <vt:lpstr>Mulish</vt:lpstr>
      <vt:lpstr>Bebas Neue</vt:lpstr>
      <vt:lpstr>Anaheim</vt:lpstr>
      <vt:lpstr>Segoe Print</vt:lpstr>
      <vt:lpstr>Microsoft YaHei</vt:lpstr>
      <vt:lpstr>Arial Unicode MS</vt:lpstr>
      <vt:lpstr>Calibri</vt:lpstr>
      <vt:lpstr>Times New Roman</vt:lpstr>
      <vt:lpstr>Computer Science: User Interface Modernization by Slidesgo</vt:lpstr>
      <vt:lpstr>Devops as a Service</vt:lpstr>
      <vt:lpstr>06</vt:lpstr>
      <vt:lpstr>01</vt:lpstr>
      <vt:lpstr>Contexte et Justification</vt:lpstr>
      <vt:lpstr>Contexte et Justification</vt:lpstr>
      <vt:lpstr>Contexte et Justification</vt:lpstr>
      <vt:lpstr>02</vt:lpstr>
      <vt:lpstr>Objectifs</vt:lpstr>
      <vt:lpstr>03</vt:lpstr>
      <vt:lpstr>Description du projet</vt:lpstr>
      <vt:lpstr>04</vt:lpstr>
      <vt:lpstr>Exigences</vt:lpstr>
      <vt:lpstr>05</vt:lpstr>
      <vt:lpstr>Contraintes</vt:lpstr>
      <vt:lpstr>Contraintes</vt:lpstr>
      <vt:lpstr>Contraintes</vt:lpstr>
      <vt:lpstr>Contraintes</vt:lpstr>
      <vt:lpstr>Contraintes</vt:lpstr>
      <vt:lpstr>Livrables</vt:lpstr>
      <vt:lpstr>Merci pour votre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Cahier de charges pour un: Devops as a Service</dc:title>
  <dc:creator/>
  <cp:lastModifiedBy>Jamie</cp:lastModifiedBy>
  <cp:revision>64</cp:revision>
  <dcterms:created xsi:type="dcterms:W3CDTF">2024-09-27T20:17:00Z</dcterms:created>
  <dcterms:modified xsi:type="dcterms:W3CDTF">2024-10-11T10:36:04Z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E2EDD64C5D5C43E1955A9B7D46EF488B_12</vt:lpwstr>
  </property>
  <property fmtid="{D5CDD505-2E9C-101B-9397-08002B2CF9AE}" pid="3" name="KSOProductBuildVer">
    <vt:lpwstr>1033-12.2.0.18283</vt:lpwstr>
  </property>
</Properties>
</file>