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BB41-EE1E-FD56-9CE8-DC435A8BE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3D173-5D39-7F3B-C315-95A3DBA4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687A-2396-C2B8-47BA-36FE7471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1052-AE0C-4D3E-560A-DEF60DC3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6455-0365-BBB9-9088-2DBD7D7E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4553-B791-A0EB-BF7E-8B29D39B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F968E-AE6F-1D5C-9970-F0C0F5AD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97B5-88F2-38F1-D969-19533316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4E6C-9232-9346-1643-E409476B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484C-D941-7F5E-5A04-853989D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831B8-2A24-AD36-B0B6-D220B75D4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5BF6-0E2D-C1FC-DABA-264EB2B78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409-44A8-BB8A-27B1-015B3B53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C84B-1EE6-3BBF-BA03-7419FE6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1280-61F9-9F3B-09D4-1CC87C68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034D-857B-77B6-71CF-160719C2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99B-8310-CC70-A027-9E7BF140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6CBE-9EE2-8575-0C5B-0630D50D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7437-E24D-3910-E8A1-B1105168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7C8B-6C41-6A81-5EEC-246EA1F1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F082-9DE2-6FC5-365F-E42922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795F-2CE9-B64D-BC9F-CE43B19F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F2CB-F799-B1C8-5530-C421FC5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B5A2-F816-4984-AAEA-4448B26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A988-0EC7-6C6C-7C8C-1823CEC2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29B0-173F-ECF5-AA91-ECE140F0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A0E6-DCFE-E660-B235-F1F01DDF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B833B-2781-8E82-B5DE-9F58B05B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29BE-3FFE-69AD-9015-6C757AA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C84B5-779B-70CC-AD2E-CEB1AB6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00506-CE34-F444-904A-4124A377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0F6A-EBCD-FBF4-5707-DEF18EEA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5CCD-8B7F-01C4-68A0-C3CA2A3A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A5DA6-E05E-0A1D-F74D-E41BF9CC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CF1F6-46D8-CBD4-C916-326F270F8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1F0B-574F-CB11-E489-532BE0BD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9E150-5950-5B09-F7F2-583D0CF8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95370-7868-91BD-7DC5-646F8B8F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B5D4E-2BFF-88AA-91A6-B79DCE92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A9CD-3C8A-C2EB-1C24-95242660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A846-59E3-342B-68D7-D85266D0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8EF6E-E281-2CB6-0B27-22F92927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6374E-FF1D-E05B-F7BA-F53D9D6E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E481E-7180-6FCB-8100-34E450ED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279E2-2EF2-433D-921F-912A06E1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71D67-CF81-7A6E-2E92-673BE4F6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FD1E-61B0-89E2-FA60-771B7280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7AED-114A-3D60-16B3-AFC925AA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EC690-4346-6B48-22EF-C06AECD4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F6E25-791D-24D8-2C5B-CA4319D6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616EB-B2BA-513A-BA81-0E73130D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E1109-1843-147D-2B5E-97BF0302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A24C-B754-1EE5-8184-12F9043F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551B6-1D8E-6DC6-6191-40E8778D3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B6D4C-D0F0-D5A2-DD3B-4B984E98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27C0A-60D5-3A17-E2F2-6D10A91E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E11F-E4D7-7872-774B-91C55C17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95926-4CEA-E5EA-C9E4-A7C12D66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D1B-CCD0-A568-7069-38E68FB3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7E7-21F2-51B7-AAD9-7163ABBD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1E6B-3501-6ACA-4607-61404ABB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9AC3-339E-47B3-9D95-CC12488FEDF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E725-7C9B-B0BD-A506-318FF9CDC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7368-6B23-9626-4C1C-89155F42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3AEC-D1E1-45DD-8593-57F1233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4B97-B1AC-7414-8567-64025A90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918"/>
            <a:ext cx="9144000" cy="1300163"/>
          </a:xfrm>
        </p:spPr>
        <p:txBody>
          <a:bodyPr/>
          <a:lstStyle/>
          <a:p>
            <a:r>
              <a:rPr lang="en-US" dirty="0"/>
              <a:t>EXERCISES ON BAYES’ RULE</a:t>
            </a:r>
          </a:p>
        </p:txBody>
      </p:sp>
    </p:spTree>
    <p:extLst>
      <p:ext uri="{BB962C8B-B14F-4D97-AF65-F5344CB8AC3E}">
        <p14:creationId xmlns:p14="http://schemas.microsoft.com/office/powerpoint/2010/main" val="34370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1FA2-2244-316E-0A64-12379AF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Spam Email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9F5E-115B-B6F1-23C9-3A84A8DC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been hired to build an email spam detection for a bank. After working on the problem for 6 months, you developed a model that has an accuracy of 90% i.e. it has a 90% chance of labeling an email as spam or not spam.</a:t>
            </a:r>
          </a:p>
          <a:p>
            <a:endParaRPr lang="en-US" dirty="0"/>
          </a:p>
          <a:p>
            <a:r>
              <a:rPr lang="en-US" dirty="0"/>
              <a:t>Out of 100 emails, 45 of them are spam. </a:t>
            </a:r>
          </a:p>
          <a:p>
            <a:endParaRPr lang="en-US" dirty="0"/>
          </a:p>
          <a:p>
            <a:r>
              <a:rPr lang="en-US" dirty="0"/>
              <a:t>Your goal is to determine how the probability of an email being spam given that the model labelled it as spam</a:t>
            </a:r>
          </a:p>
        </p:txBody>
      </p:sp>
    </p:spTree>
    <p:extLst>
      <p:ext uri="{BB962C8B-B14F-4D97-AF65-F5344CB8AC3E}">
        <p14:creationId xmlns:p14="http://schemas.microsoft.com/office/powerpoint/2010/main" val="17592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1FA2-2244-316E-0A64-12379AF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9F5E-115B-B6F1-23C9-3A84A8DC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aforementioned bank was very pleased with the spam detection model, they contracted you once more to build a credit card fraud detection system.</a:t>
            </a:r>
          </a:p>
          <a:p>
            <a:endParaRPr lang="en-US" dirty="0"/>
          </a:p>
          <a:p>
            <a:r>
              <a:rPr lang="en-US" dirty="0"/>
              <a:t>Of all their credit card transactions, you noticed that 2% of them were tagged as fraudulent.</a:t>
            </a:r>
          </a:p>
          <a:p>
            <a:endParaRPr lang="en-US" dirty="0"/>
          </a:p>
          <a:p>
            <a:r>
              <a:rPr lang="en-US" dirty="0"/>
              <a:t>After working on the system, your team is able to produce a model that detects fraudulent transactions 80% of the time but the model also tags a non-fraudulent transaction as fraudulent 10% of the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1FA2-2244-316E-0A64-12379AF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9F5E-115B-B6F1-23C9-3A84A8DC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your work, the bank wants to know the following</a:t>
            </a:r>
          </a:p>
          <a:p>
            <a:pPr lvl="1"/>
            <a:r>
              <a:rPr lang="en-US" dirty="0"/>
              <a:t>What is the probability that a transaction is fraudulent given that the model tags it as fraudulent.</a:t>
            </a:r>
          </a:p>
          <a:p>
            <a:pPr lvl="1"/>
            <a:r>
              <a:rPr lang="en-US" dirty="0"/>
              <a:t>What is the probability that a transaction is not fraudulent given that the model tags it as fraudulent</a:t>
            </a:r>
          </a:p>
          <a:p>
            <a:pPr lvl="1"/>
            <a:r>
              <a:rPr lang="en-US" dirty="0"/>
              <a:t>What is the probability that a transaction is fraudulent given that the model doesn’t tag it </a:t>
            </a:r>
            <a:r>
              <a:rPr lang="en-US"/>
              <a:t>as fraudulent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EXERCISES ON BAYES’ RULE</vt:lpstr>
      <vt:lpstr>Exercise 1 – Spam Email Detection</vt:lpstr>
      <vt:lpstr>Exercise 2 – Credit Card Fraud Detection</vt:lpstr>
      <vt:lpstr>Exercise 2 – Credit Card Fraud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ON BAYES’ RULE</dc:title>
  <dc:creator>Nguh Prince</dc:creator>
  <cp:lastModifiedBy>Nguh Prince</cp:lastModifiedBy>
  <cp:revision>7</cp:revision>
  <dcterms:created xsi:type="dcterms:W3CDTF">2024-04-29T09:54:26Z</dcterms:created>
  <dcterms:modified xsi:type="dcterms:W3CDTF">2024-04-29T10:09:29Z</dcterms:modified>
</cp:coreProperties>
</file>