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1F2B-CD39-1DB0-3BFC-9F5DA527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34EFF-8F6A-AC1B-7F7A-033DD2619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9AC8-5996-6416-4A97-7EBD07D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C994-89D5-5DD1-E27C-D6DC7D18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7D7C-FBD9-269E-C65C-43E69551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3BB4-44EE-420C-21DC-82FE4173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D6365-D8FF-A97A-60BD-B0AB9B0B1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7694-C907-898E-E14A-EBF6436B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6A67-80D3-345C-D6E0-987FC87D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812B-393C-5F30-CDB8-3B1B96D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401A0-9B33-47BE-420D-A83F0719C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7933-4260-2836-8AC0-595B3D288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DDF0-E80C-95FB-AC02-50E0D0A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8BF5-923A-C54F-50EB-A416850F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51EE-6A32-2DDC-FE16-40581252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C64-1D19-C7D9-DB02-25F61945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61C2-4516-0CCF-D2A4-0788908A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40C1-9BC0-073D-F25B-10033BB7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BD2B-CD7E-4270-B283-827F16D2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3068-90FC-9B2B-22DF-9E35B03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E978-9790-3CD0-2471-5ED09534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0531-6C21-E131-6775-FB8D5D23E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6152-47C5-6816-0B04-9144CEC5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9026-28DC-ABBA-C422-96382417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69C6-DDA2-C7CD-F637-BA4E1A34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AA31-B7B6-F260-EB9A-BA0107D8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92D1-C934-7B39-85D0-FAE53A8AB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0ADD-F495-0BD8-BEEA-36069F89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76182-C063-6CE3-9205-476B65B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77321-C4F8-FF2F-79EF-0434E28E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EA11-5B7A-EFD2-613D-582D67A5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334B-7E25-E020-2E20-908A2FFD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E15-B000-44A5-0AD2-B233EB9E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B8C1-6362-8E2F-C12E-FFF36D780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35175-4EE8-ABFA-F029-F12143AFE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9D5F9-FF65-1226-AD2E-ECEF80110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C9B3E-EC38-AD36-16D6-87A6F6C7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1EA09-539A-F667-2963-8548100F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88D3C-DBAD-B338-76CD-856B900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71B8-6B3F-9662-6731-9C2D8B8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A137F-F4D4-3219-3409-37F2E20A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81C2-8774-5DB8-CA33-394E4EBF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1BA27-55AA-6FB9-A359-8CA8021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8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935A6-10F2-DE53-4F5C-13515045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4BAC-76CA-A136-0EA9-E4251923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3AE4-ABA8-CF92-0EBB-376D1F39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16EA-5A42-AD38-F70A-61B12E3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D980-D33D-D663-2D6C-8E9C29CD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C0DAB-D76D-E627-2EA7-3D99159A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221C-6D7F-D0ED-9AB2-000FEEC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2369-A942-4F89-8DBA-546AC5CE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469C-2C05-8ECD-8890-C644D3DA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32E7-8A78-296A-AADE-97E50FC6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391B-C827-7A92-F9AB-5D91112C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869F-D64B-CB1C-816E-630DED9CE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2EE9F-60F3-227F-11D1-F22A8CDD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7034-83F9-DA7E-7894-4C670A06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9C0C-0A71-0F51-56B2-5092C01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84886-02D4-008E-CB4A-85C57A6D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B264-146E-68B8-B6FC-AA0048BD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48DB-8EA6-80CB-2D4A-EE2CD8DCF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84CF-322A-415A-9FDD-384FA18F83B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D94-7C66-751A-F407-98A974BE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2B37-2BA6-1816-4BA3-8628D638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942-76F8-4E50-A3D0-4F71894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A7F7-8145-EEDA-5E99-FC02146BD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a Disease diagnosis system using First Order Logic (FOL)</a:t>
            </a:r>
          </a:p>
        </p:txBody>
      </p:sp>
    </p:spTree>
    <p:extLst>
      <p:ext uri="{BB962C8B-B14F-4D97-AF65-F5344CB8AC3E}">
        <p14:creationId xmlns:p14="http://schemas.microsoft.com/office/powerpoint/2010/main" val="11150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B414-C376-6A50-BFA0-CFB4B272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diagnose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1594-ED6D-E2A9-7608-7268D0F8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into fol.py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E3CBB-0F37-9A24-223B-6E8D3A6B96A6}"/>
              </a:ext>
            </a:extLst>
          </p:cNvPr>
          <p:cNvSpPr txBox="1"/>
          <p:nvPr/>
        </p:nvSpPr>
        <p:spPr>
          <a:xfrm>
            <a:off x="1181100" y="2451100"/>
            <a:ext cx="1017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__name__ == “__main__”:</a:t>
            </a:r>
          </a:p>
          <a:p>
            <a:r>
              <a:rPr lang="en-US" dirty="0"/>
              <a:t>    </a:t>
            </a:r>
            <a:r>
              <a:rPr lang="en-US" dirty="0" err="1"/>
              <a:t>patient_symptoms</a:t>
            </a:r>
            <a:r>
              <a:rPr lang="en-US" dirty="0"/>
              <a:t> = [fever, cough]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diagnosed_diseases</a:t>
            </a:r>
            <a:r>
              <a:rPr lang="en-US" dirty="0"/>
              <a:t> = diagnose(diseases, </a:t>
            </a:r>
            <a:r>
              <a:rPr lang="en-US" dirty="0" err="1"/>
              <a:t>patient_symptoms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diagnosed_diseases</a:t>
            </a:r>
            <a:r>
              <a:rPr lang="en-US" dirty="0"/>
              <a:t>:</a:t>
            </a:r>
          </a:p>
          <a:p>
            <a:r>
              <a:rPr lang="en-US" dirty="0"/>
              <a:t>        print(“The patient may have the following diseases”)</a:t>
            </a:r>
          </a:p>
          <a:p>
            <a:r>
              <a:rPr lang="en-US" dirty="0"/>
              <a:t>        for disease in </a:t>
            </a:r>
            <a:r>
              <a:rPr lang="en-US" dirty="0" err="1"/>
              <a:t>diagnosed_diseases</a:t>
            </a:r>
            <a:r>
              <a:rPr lang="en-US" dirty="0"/>
              <a:t>:</a:t>
            </a:r>
          </a:p>
          <a:p>
            <a:r>
              <a:rPr lang="en-US" dirty="0"/>
              <a:t>            print(disease.name)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print(“The patient’s symptoms do not match any known diseases”)</a:t>
            </a:r>
          </a:p>
        </p:txBody>
      </p:sp>
    </p:spTree>
    <p:extLst>
      <p:ext uri="{BB962C8B-B14F-4D97-AF65-F5344CB8AC3E}">
        <p14:creationId xmlns:p14="http://schemas.microsoft.com/office/powerpoint/2010/main" val="239132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EFFB-1A38-C0DE-8D28-4179EC63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running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E1D-AEF4-F088-0F95-22472941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the script. It should print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adding </a:t>
            </a:r>
            <a:r>
              <a:rPr lang="en-US" dirty="0" err="1"/>
              <a:t>body_aches</a:t>
            </a:r>
            <a:r>
              <a:rPr lang="en-US" dirty="0"/>
              <a:t> to the list of patient symptoms ([fever, cough, </a:t>
            </a:r>
            <a:r>
              <a:rPr lang="en-US" dirty="0" err="1"/>
              <a:t>body_aches</a:t>
            </a:r>
            <a:r>
              <a:rPr lang="en-US" dirty="0"/>
              <a:t>]), it should display ‘Influenza’.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Try adding </a:t>
            </a:r>
            <a:r>
              <a:rPr lang="en-US" dirty="0" err="1"/>
              <a:t>short_breath</a:t>
            </a:r>
            <a:r>
              <a:rPr lang="en-US" dirty="0"/>
              <a:t> to the list of patient symptoms too ([fever, cough, </a:t>
            </a:r>
            <a:r>
              <a:rPr lang="en-US" dirty="0" err="1"/>
              <a:t>body_aches</a:t>
            </a:r>
            <a:r>
              <a:rPr lang="en-US" dirty="0"/>
              <a:t>, </a:t>
            </a:r>
            <a:r>
              <a:rPr lang="en-US" dirty="0" err="1"/>
              <a:t>short_breath</a:t>
            </a:r>
            <a:r>
              <a:rPr lang="en-US" dirty="0"/>
              <a:t>]), it should display Influenza and Pneumonia.</a:t>
            </a:r>
          </a:p>
        </p:txBody>
      </p:sp>
    </p:spTree>
    <p:extLst>
      <p:ext uri="{BB962C8B-B14F-4D97-AF65-F5344CB8AC3E}">
        <p14:creationId xmlns:p14="http://schemas.microsoft.com/office/powerpoint/2010/main" val="124095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17C-66AA-E2C8-5C73-7B88DF30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forward and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B205-478E-9121-EDE4-80CB23A5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current diagnostic system is very limited and cannot really diagnose even for incomplete symptoms (e.g. if you change the patient symptoms to [</a:t>
            </a:r>
            <a:r>
              <a:rPr lang="en-US" dirty="0" err="1"/>
              <a:t>runny_nose</a:t>
            </a:r>
            <a:r>
              <a:rPr lang="en-US" dirty="0"/>
              <a:t>, sneezing] it won’t still diagnose </a:t>
            </a:r>
            <a:r>
              <a:rPr lang="en-US" dirty="0" err="1"/>
              <a:t>common_cold</a:t>
            </a:r>
            <a:r>
              <a:rPr lang="en-US" dirty="0"/>
              <a:t>, whereas that is the only possible diagnosis.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create a class for our diagnostic system that will use forward and backward chaining to diagnose diseases based on symptoms.</a:t>
            </a:r>
          </a:p>
        </p:txBody>
      </p:sp>
    </p:spTree>
    <p:extLst>
      <p:ext uri="{BB962C8B-B14F-4D97-AF65-F5344CB8AC3E}">
        <p14:creationId xmlns:p14="http://schemas.microsoft.com/office/powerpoint/2010/main" val="42963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3681-996C-E81C-C1E3-E631D006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forward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8A6-4CF1-E80F-D7C3-E1AF260C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into the fol.py file, before the `if __name__ == ‘__main__’` block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DE4F6-160C-BC7B-1105-2A8F3E5C1E87}"/>
              </a:ext>
            </a:extLst>
          </p:cNvPr>
          <p:cNvSpPr txBox="1"/>
          <p:nvPr/>
        </p:nvSpPr>
        <p:spPr>
          <a:xfrm>
            <a:off x="1181100" y="2730500"/>
            <a:ext cx="1017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DiagnosticSystem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diseases):</a:t>
            </a:r>
          </a:p>
          <a:p>
            <a:r>
              <a:rPr lang="en-US" dirty="0"/>
              <a:t>        </a:t>
            </a:r>
            <a:r>
              <a:rPr lang="en-US" dirty="0" err="1"/>
              <a:t>self.diseases</a:t>
            </a:r>
            <a:r>
              <a:rPr lang="en-US" dirty="0"/>
              <a:t> = diseases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forward_chaining</a:t>
            </a:r>
            <a:r>
              <a:rPr lang="en-US" dirty="0"/>
              <a:t>(self, symptoms):</a:t>
            </a:r>
          </a:p>
          <a:p>
            <a:r>
              <a:rPr lang="en-US" dirty="0"/>
              <a:t>        diagnoses = []</a:t>
            </a:r>
          </a:p>
          <a:p>
            <a:r>
              <a:rPr lang="en-US" dirty="0"/>
              <a:t>        for disease in </a:t>
            </a:r>
            <a:r>
              <a:rPr lang="en-US" dirty="0" err="1"/>
              <a:t>self.diseases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symptoms_list</a:t>
            </a:r>
            <a:r>
              <a:rPr lang="en-US" dirty="0"/>
              <a:t> = </a:t>
            </a:r>
            <a:r>
              <a:rPr lang="en-US" dirty="0" err="1"/>
              <a:t>disease.symptoms</a:t>
            </a:r>
            <a:endParaRPr lang="en-US" dirty="0"/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if all(symptom in </a:t>
            </a:r>
            <a:r>
              <a:rPr lang="en-US" dirty="0" err="1"/>
              <a:t>symptoms_list</a:t>
            </a:r>
            <a:r>
              <a:rPr lang="en-US" dirty="0"/>
              <a:t> for symptom in symptoms):</a:t>
            </a:r>
          </a:p>
          <a:p>
            <a:r>
              <a:rPr lang="en-US" dirty="0"/>
              <a:t>                </a:t>
            </a:r>
            <a:r>
              <a:rPr lang="en-US" dirty="0" err="1"/>
              <a:t>diagnoses.append</a:t>
            </a:r>
            <a:r>
              <a:rPr lang="en-US" dirty="0"/>
              <a:t>(disease)</a:t>
            </a:r>
          </a:p>
          <a:p>
            <a:r>
              <a:rPr lang="en-US" dirty="0"/>
              <a:t>         return diagnoses</a:t>
            </a:r>
          </a:p>
        </p:txBody>
      </p:sp>
    </p:spTree>
    <p:extLst>
      <p:ext uri="{BB962C8B-B14F-4D97-AF65-F5344CB8AC3E}">
        <p14:creationId xmlns:p14="http://schemas.microsoft.com/office/powerpoint/2010/main" val="263272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7F-9F4A-2CFD-E02D-24696DB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backward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0836-D9BA-FDEA-EFE6-B2CB4FF2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 the </a:t>
            </a:r>
            <a:r>
              <a:rPr lang="en-US" dirty="0" err="1"/>
              <a:t>DiagnosticSystem</a:t>
            </a:r>
            <a:r>
              <a:rPr lang="en-US" dirty="0"/>
              <a:t> class created above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D36D1-C26B-F033-879E-6D925F69A9DB}"/>
              </a:ext>
            </a:extLst>
          </p:cNvPr>
          <p:cNvSpPr txBox="1"/>
          <p:nvPr/>
        </p:nvSpPr>
        <p:spPr>
          <a:xfrm>
            <a:off x="1181100" y="2451100"/>
            <a:ext cx="1017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def </a:t>
            </a:r>
            <a:r>
              <a:rPr lang="en-US" dirty="0" err="1"/>
              <a:t>backward_chaining</a:t>
            </a:r>
            <a:r>
              <a:rPr lang="en-US" dirty="0"/>
              <a:t>(self, disease, symptoms):</a:t>
            </a:r>
          </a:p>
          <a:p>
            <a:r>
              <a:rPr lang="en-US" dirty="0"/>
              <a:t>        if disease in </a:t>
            </a:r>
            <a:r>
              <a:rPr lang="en-US" dirty="0" err="1"/>
              <a:t>self.diseases</a:t>
            </a:r>
            <a:r>
              <a:rPr lang="en-US" dirty="0"/>
              <a:t>:</a:t>
            </a:r>
          </a:p>
          <a:p>
            <a:r>
              <a:rPr lang="en-US" dirty="0"/>
              <a:t>            if all(symptom in </a:t>
            </a:r>
            <a:r>
              <a:rPr lang="en-US" dirty="0" err="1"/>
              <a:t>disease.symptoms</a:t>
            </a:r>
            <a:r>
              <a:rPr lang="en-US" dirty="0"/>
              <a:t> for symptom in symptoms):</a:t>
            </a:r>
          </a:p>
          <a:p>
            <a:r>
              <a:rPr lang="en-US" dirty="0"/>
              <a:t>                return True</a:t>
            </a:r>
          </a:p>
          <a:p>
            <a:r>
              <a:rPr lang="en-US" dirty="0"/>
              <a:t>        return False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get_diseases_string</a:t>
            </a:r>
            <a:r>
              <a:rPr lang="en-US" dirty="0"/>
              <a:t>(self, diseases):</a:t>
            </a:r>
          </a:p>
          <a:p>
            <a:r>
              <a:rPr lang="en-US" dirty="0"/>
              <a:t>        return “,  ”.join(disease.name for disease in diseases)</a:t>
            </a:r>
          </a:p>
        </p:txBody>
      </p:sp>
    </p:spTree>
    <p:extLst>
      <p:ext uri="{BB962C8B-B14F-4D97-AF65-F5344CB8AC3E}">
        <p14:creationId xmlns:p14="http://schemas.microsoft.com/office/powerpoint/2010/main" val="114592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C092-86F0-05CE-63FD-0DE1364E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testing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455A-B6E0-C988-8E37-956EB3BE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into the `if __name__ == ‘__main</a:t>
            </a:r>
            <a:r>
              <a:rPr lang="en-US"/>
              <a:t>__’` block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51E4-1F71-3251-B779-7CA1F6216005}"/>
              </a:ext>
            </a:extLst>
          </p:cNvPr>
          <p:cNvSpPr txBox="1"/>
          <p:nvPr/>
        </p:nvSpPr>
        <p:spPr>
          <a:xfrm>
            <a:off x="1181100" y="2451100"/>
            <a:ext cx="1017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diagnostic_system</a:t>
            </a:r>
            <a:r>
              <a:rPr lang="en-US" dirty="0"/>
              <a:t> = </a:t>
            </a:r>
            <a:r>
              <a:rPr lang="en-US" dirty="0" err="1"/>
              <a:t>DiagnosticSystem</a:t>
            </a:r>
            <a:r>
              <a:rPr lang="en-US" dirty="0"/>
              <a:t>(diseases=diseases)</a:t>
            </a:r>
          </a:p>
          <a:p>
            <a:endParaRPr lang="en-US" dirty="0"/>
          </a:p>
          <a:p>
            <a:r>
              <a:rPr lang="en-US" dirty="0"/>
              <a:t># Forward chaining test</a:t>
            </a:r>
          </a:p>
          <a:p>
            <a:r>
              <a:rPr lang="en-US" dirty="0" err="1"/>
              <a:t>forward_diagnoses</a:t>
            </a:r>
            <a:r>
              <a:rPr lang="en-US" dirty="0"/>
              <a:t> = </a:t>
            </a:r>
            <a:r>
              <a:rPr lang="en-US" dirty="0" err="1"/>
              <a:t>diagnostic_system.forward_chaining</a:t>
            </a:r>
            <a:r>
              <a:rPr lang="en-US" dirty="0"/>
              <a:t>([</a:t>
            </a:r>
            <a:r>
              <a:rPr lang="en-US" dirty="0" err="1"/>
              <a:t>runny_nose</a:t>
            </a:r>
            <a:r>
              <a:rPr lang="en-US" dirty="0"/>
              <a:t>, sneezing])</a:t>
            </a:r>
          </a:p>
          <a:p>
            <a:r>
              <a:rPr lang="en-US" dirty="0"/>
              <a:t>print(“Possible diagnoses: ”, </a:t>
            </a:r>
            <a:r>
              <a:rPr lang="en-US" dirty="0" err="1"/>
              <a:t>diagnostic_system.get_diseases_string</a:t>
            </a:r>
            <a:r>
              <a:rPr lang="en-US" dirty="0"/>
              <a:t>(</a:t>
            </a:r>
            <a:r>
              <a:rPr lang="en-US" dirty="0" err="1"/>
              <a:t>forward_diagnoses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Söhne Mono"/>
              </a:rPr>
              <a:t># Backward Chaining Test</a:t>
            </a:r>
          </a:p>
          <a:p>
            <a:r>
              <a:rPr lang="en-US" dirty="0">
                <a:latin typeface="Söhne Mono"/>
              </a:rPr>
              <a:t>print(“Backward chaining test”)</a:t>
            </a:r>
          </a:p>
          <a:p>
            <a:r>
              <a:rPr lang="en-US" dirty="0" err="1">
                <a:latin typeface="Söhne Mono"/>
              </a:rPr>
              <a:t>backward_diagnosis</a:t>
            </a:r>
            <a:r>
              <a:rPr lang="en-US" dirty="0">
                <a:latin typeface="Söhne Mono"/>
              </a:rPr>
              <a:t> = </a:t>
            </a:r>
            <a:r>
              <a:rPr lang="en-US" dirty="0" err="1">
                <a:latin typeface="Söhne Mono"/>
              </a:rPr>
              <a:t>diagnostic_system.backward_chaining</a:t>
            </a:r>
            <a:r>
              <a:rPr lang="en-US" dirty="0">
                <a:latin typeface="Söhne Mono"/>
              </a:rPr>
              <a:t>(influenza, [fever])</a:t>
            </a:r>
          </a:p>
          <a:p>
            <a:r>
              <a:rPr lang="en-US" dirty="0">
                <a:latin typeface="Söhne Mono"/>
              </a:rPr>
              <a:t>print(“is the patient suffering from influenza? ”, </a:t>
            </a:r>
            <a:r>
              <a:rPr lang="en-US" dirty="0" err="1">
                <a:latin typeface="Söhne Mono"/>
              </a:rPr>
              <a:t>backward_diagnosis</a:t>
            </a:r>
            <a:r>
              <a:rPr lang="en-US" dirty="0">
                <a:latin typeface="Söhne Mon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CEC9-03CA-5FCB-FAD1-41A68979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F848-72A5-A9C1-3B97-234BFEFF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Let's consider a simple diagnostic system using First-Order Logic (FOL) to diagnose three diseases: Influenza (flu), Common Cold, and Pneumonia. We'll define some common symptoms associated with each disease and represent the diagnostic rules using FOL.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Influenza (Flu): Symptoms (fever, cough, body aches)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Common cold: Symptoms (runny nose, sneezing, sore throat)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Pneumonia: Symptoms (fever, cough, shortness of breath)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F0E1-C5AA-E8A6-B3EA-3070B3FB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problem using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1573-0979-3981-7D66-B0FDCB06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predicates: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Disease(x): Represents that x is a disease.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Symptom(x, y): Represents that person x exhibits symptom 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Define the symptoms for each disease: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Disease(Influenza)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Symptom(x, Fever) ∧ Symptom(x, Cough) ∧ Symptom(x,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BodyAches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CommonCold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Symptom(x,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RunnyNose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∧ Symptom(x, Sneezing) ∧ Symptom(x,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SoreThroat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Disease(Pneumonia)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Symptom(x, Fever) ∧ Symptom(x, Cough) ∧ Symptom(x,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ShortnessOfBreath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Diagnostic rules: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a person exhibits the symptoms of a particular disease, we can conclude that the person has that disease.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example: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Disease(x) ∧ Symptom(y, Fever) ∧ Symptom(y, Cough) ⇒ Disease(Influenza)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0FF0-8AE0-424C-AFF8-2E97F483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ADA6-112F-CE2A-FDCE-A644919F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section, we had two predicates; Disease and Symptom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are going to create classes for each of these predicates and a function, diagnose, that takes as input a list of diseases and a list of symptoms and figures out whether the diseases would be diagnosed based on the symptoms.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new folder called ‘chapter_3’. In this folder create a file called fol.py</a:t>
            </a:r>
          </a:p>
        </p:txBody>
      </p:sp>
    </p:spTree>
    <p:extLst>
      <p:ext uri="{BB962C8B-B14F-4D97-AF65-F5344CB8AC3E}">
        <p14:creationId xmlns:p14="http://schemas.microsoft.com/office/powerpoint/2010/main" val="42090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552-ABCF-51CA-2ED4-2DF1EF0D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-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577F-F556-3B61-36DE-D94836C4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classes into the fol.py file created in the previous section.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85E72-721C-749E-3FF3-336B336A5966}"/>
              </a:ext>
            </a:extLst>
          </p:cNvPr>
          <p:cNvSpPr txBox="1"/>
          <p:nvPr/>
        </p:nvSpPr>
        <p:spPr>
          <a:xfrm>
            <a:off x="1181100" y="2832100"/>
            <a:ext cx="1017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Disease: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symptoms):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self.symptoms</a:t>
            </a:r>
            <a:r>
              <a:rPr lang="en-US" dirty="0"/>
              <a:t> = symptoms</a:t>
            </a:r>
          </a:p>
          <a:p>
            <a:endParaRPr lang="en-US" dirty="0"/>
          </a:p>
          <a:p>
            <a:r>
              <a:rPr lang="en-US" dirty="0"/>
              <a:t>class Symptom: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</p:txBody>
      </p:sp>
    </p:spTree>
    <p:extLst>
      <p:ext uri="{BB962C8B-B14F-4D97-AF65-F5344CB8AC3E}">
        <p14:creationId xmlns:p14="http://schemas.microsoft.com/office/powerpoint/2010/main" val="122650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88E0-18E3-CA98-BFB0-C7B166D1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diagnose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378B-A8BE-C89D-7D19-3A6816B3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we go about coding, let’s understand the logic of diagnosis.</a:t>
            </a:r>
          </a:p>
          <a:p>
            <a:r>
              <a:rPr lang="en-US" dirty="0"/>
              <a:t>A particular disease can be diagnosed if and only if all of its symptoms are present in the list of observed symptoms of a patient.</a:t>
            </a:r>
          </a:p>
          <a:p>
            <a:r>
              <a:rPr lang="en-US" dirty="0"/>
              <a:t>Let’s say we have a patient with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fever, cough and body aches, we can confidently say, based on our knowledge, that they have the flu.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Take note that this diagnosis can result in more than one disease. Say our patient has fever, cough, body aches and shortness of breath.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Based on our knowledge, we will say the patient has both the flu and pneumonia.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Just fever or cough cannot result in an accurate diagnosis.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88E0-18E3-CA98-BFB0-C7B166D1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diagnose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378B-A8BE-C89D-7D19-3A6816B3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following our description on the previous slide, we are going to create a function called diagnose.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This function will take in a list of diseases and a list of symptoms.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For each disease in our list of diseases, it checks if all of the disease’s symptoms are in the list of symptoms passed as parameters.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If the above check is true, the disease is added to a list of diagnosed diseases.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This list of diagnosed diseases is then returned by the function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0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5E98-D81F-58C3-847F-FD10C981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diagnose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27FF-1840-5D6A-B2D2-546656B3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into the fol.py created earlier.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AC9CA-02AB-9FA6-5C4D-25C4FE7A1261}"/>
              </a:ext>
            </a:extLst>
          </p:cNvPr>
          <p:cNvSpPr txBox="1"/>
          <p:nvPr/>
        </p:nvSpPr>
        <p:spPr>
          <a:xfrm>
            <a:off x="1181100" y="2451100"/>
            <a:ext cx="1017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diagnose(diseases, symptoms):</a:t>
            </a:r>
          </a:p>
          <a:p>
            <a:r>
              <a:rPr lang="en-US" dirty="0"/>
              <a:t>    </a:t>
            </a:r>
            <a:r>
              <a:rPr lang="en-US" dirty="0" err="1"/>
              <a:t>diagnosed_diseases</a:t>
            </a:r>
            <a:r>
              <a:rPr lang="en-US" dirty="0"/>
              <a:t> = []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disease in diseases:</a:t>
            </a:r>
          </a:p>
          <a:p>
            <a:r>
              <a:rPr lang="en-US" dirty="0"/>
              <a:t>        if all(symptom in symptoms for symptom in </a:t>
            </a:r>
            <a:r>
              <a:rPr lang="en-US" dirty="0" err="1"/>
              <a:t>disease.symptoms</a:t>
            </a:r>
            <a:r>
              <a:rPr lang="en-US" dirty="0"/>
              <a:t>):</a:t>
            </a:r>
          </a:p>
          <a:p>
            <a:r>
              <a:rPr lang="en-US" dirty="0"/>
              <a:t>            </a:t>
            </a:r>
            <a:r>
              <a:rPr lang="en-US" dirty="0" err="1"/>
              <a:t>diagnosed_diseases.append</a:t>
            </a:r>
            <a:r>
              <a:rPr lang="en-US" dirty="0"/>
              <a:t>(disease)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diagnosed_diseases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8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74BF-6088-CDBE-27EB-6D9AC4A0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– diagnose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6C90-ABD7-6CF0-559A-93A2EC1B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Paste the following code into the fol.py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C69B5-7B1B-15D9-9B3B-BCE67D399CEE}"/>
              </a:ext>
            </a:extLst>
          </p:cNvPr>
          <p:cNvSpPr txBox="1"/>
          <p:nvPr/>
        </p:nvSpPr>
        <p:spPr>
          <a:xfrm>
            <a:off x="1181100" y="2451100"/>
            <a:ext cx="10172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symptoms</a:t>
            </a:r>
          </a:p>
          <a:p>
            <a:r>
              <a:rPr lang="en-US" dirty="0"/>
              <a:t>fever, cough, </a:t>
            </a:r>
            <a:r>
              <a:rPr lang="en-US" dirty="0" err="1"/>
              <a:t>body_aches</a:t>
            </a:r>
            <a:r>
              <a:rPr lang="en-US" dirty="0"/>
              <a:t> = Symptom(“fever”), Symptom(“cough”), Symptom(“body aches”)</a:t>
            </a:r>
          </a:p>
          <a:p>
            <a:r>
              <a:rPr lang="en-US" dirty="0" err="1"/>
              <a:t>runny_nose</a:t>
            </a:r>
            <a:r>
              <a:rPr lang="en-US" dirty="0"/>
              <a:t>, sneezing = Symptom(“runny nose”), Symptom(“Sneezing”)</a:t>
            </a:r>
          </a:p>
          <a:p>
            <a:r>
              <a:rPr lang="en-US" dirty="0" err="1"/>
              <a:t>short_breath</a:t>
            </a:r>
            <a:r>
              <a:rPr lang="en-US" dirty="0"/>
              <a:t>, </a:t>
            </a:r>
            <a:r>
              <a:rPr lang="en-US" dirty="0" err="1"/>
              <a:t>sore_throat</a:t>
            </a:r>
            <a:r>
              <a:rPr lang="en-US" dirty="0"/>
              <a:t> =  Symptom(“short breath”), Symptom(“sore throat”)</a:t>
            </a:r>
          </a:p>
          <a:p>
            <a:endParaRPr lang="en-US" dirty="0"/>
          </a:p>
          <a:p>
            <a:r>
              <a:rPr lang="en-US" dirty="0"/>
              <a:t>#diseases</a:t>
            </a:r>
          </a:p>
          <a:p>
            <a:r>
              <a:rPr lang="en-US" dirty="0"/>
              <a:t>influenza = Disease(“Influenza”, [fever, cough, </a:t>
            </a:r>
            <a:r>
              <a:rPr lang="en-US" dirty="0" err="1"/>
              <a:t>body_aches</a:t>
            </a:r>
            <a:r>
              <a:rPr lang="en-US" dirty="0"/>
              <a:t>])</a:t>
            </a:r>
          </a:p>
          <a:p>
            <a:r>
              <a:rPr lang="en-US" dirty="0" err="1"/>
              <a:t>common_cold</a:t>
            </a:r>
            <a:r>
              <a:rPr lang="en-US" dirty="0"/>
              <a:t> = Disease(“Common cold”, [</a:t>
            </a:r>
            <a:r>
              <a:rPr lang="en-US" dirty="0" err="1"/>
              <a:t>runny_nose</a:t>
            </a:r>
            <a:r>
              <a:rPr lang="en-US" dirty="0"/>
              <a:t>, sneezing, </a:t>
            </a:r>
            <a:r>
              <a:rPr lang="en-US" dirty="0" err="1"/>
              <a:t>sore_throat</a:t>
            </a:r>
            <a:r>
              <a:rPr lang="en-US" dirty="0"/>
              <a:t>])</a:t>
            </a:r>
          </a:p>
          <a:p>
            <a:r>
              <a:rPr lang="en-US" dirty="0"/>
              <a:t>pneumonia = Disease(“Pneumonia”, [fever, cough, </a:t>
            </a:r>
            <a:r>
              <a:rPr lang="en-US" dirty="0" err="1"/>
              <a:t>short_breath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diseases = [influenza, </a:t>
            </a:r>
            <a:r>
              <a:rPr lang="en-US" dirty="0" err="1"/>
              <a:t>common_cold</a:t>
            </a:r>
            <a:r>
              <a:rPr lang="en-US" dirty="0"/>
              <a:t>, pneumonia]</a:t>
            </a:r>
          </a:p>
        </p:txBody>
      </p:sp>
    </p:spTree>
    <p:extLst>
      <p:ext uri="{BB962C8B-B14F-4D97-AF65-F5344CB8AC3E}">
        <p14:creationId xmlns:p14="http://schemas.microsoft.com/office/powerpoint/2010/main" val="24449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1359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Söhne Mono</vt:lpstr>
      <vt:lpstr>Office Theme</vt:lpstr>
      <vt:lpstr>Coding a Disease diagnosis system using First Order Logic (FOL)</vt:lpstr>
      <vt:lpstr>Problem introduction</vt:lpstr>
      <vt:lpstr>Representation of the problem using FOL</vt:lpstr>
      <vt:lpstr>Coding</vt:lpstr>
      <vt:lpstr>Coding - predicates</vt:lpstr>
      <vt:lpstr>Coding – diagnose function</vt:lpstr>
      <vt:lpstr>Coding – diagnose function</vt:lpstr>
      <vt:lpstr>Coding – diagnose function</vt:lpstr>
      <vt:lpstr>Coding – diagnose function</vt:lpstr>
      <vt:lpstr>Coding – diagnose function</vt:lpstr>
      <vt:lpstr>Coding – running the script</vt:lpstr>
      <vt:lpstr>Introducing forward and backward chaining</vt:lpstr>
      <vt:lpstr>Coding – forward chaining</vt:lpstr>
      <vt:lpstr>Coding – backward chaining</vt:lpstr>
      <vt:lpstr>Coding – testing the new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Disease diagnosis system using First Order Logic</dc:title>
  <dc:creator>Nguh Prince</dc:creator>
  <cp:lastModifiedBy>Nguh Prince</cp:lastModifiedBy>
  <cp:revision>39</cp:revision>
  <dcterms:created xsi:type="dcterms:W3CDTF">2024-03-24T18:26:54Z</dcterms:created>
  <dcterms:modified xsi:type="dcterms:W3CDTF">2024-04-21T04:10:21Z</dcterms:modified>
</cp:coreProperties>
</file>