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CC824-A9BC-1D15-FC3B-7C157E4AF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65FFD3-236E-7391-7C53-3D4762437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29809-C5A1-20DA-ADF9-B08C2B80C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69E0-1B81-4D30-AAF4-EEC96B1F7093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A779D-3F36-138E-A8B6-C00D9D1E1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412CC-0507-595E-950C-F8719A558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5D848-AE51-45FF-98B6-73ED50936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53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83E44-4720-9DA1-0B1F-AEC17D03D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780743-4C41-8449-1F15-DF20EBEE6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6477C-DCE4-5FCB-BB19-A6F9E6D4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69E0-1B81-4D30-AAF4-EEC96B1F7093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FBCF8-B408-4429-7ACE-D30831EA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06FCA-6670-194B-E225-61BB028AE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5D848-AE51-45FF-98B6-73ED50936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54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B81F20-38FC-B423-6D80-D8D79D359B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4545EF-AD19-8285-C7E5-020755BD9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636E6-F680-99DF-4EFD-0A0B3B4DD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69E0-1B81-4D30-AAF4-EEC96B1F7093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9EA84-9E32-C66D-75A4-5D6547D96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44015-FB2A-D1FE-0B68-84E130B60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5D848-AE51-45FF-98B6-73ED50936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110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2CCCD-AC30-7E9B-A112-ABF5F4A8D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A196B-0381-1DD3-188B-4F55C90E8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5FA25-1D38-E9DA-128B-D40E16E3A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69E0-1B81-4D30-AAF4-EEC96B1F7093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4CEF9-6AC8-6D11-68F6-47401ACF5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E9F20-C803-BF8B-70C0-70B96025C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5D848-AE51-45FF-98B6-73ED50936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520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50E74-84D8-98E1-ED60-CF49357E1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130FB-0394-8F44-CF30-7F34C438B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6CBD1-1886-F9F8-5A5F-C3685E01B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69E0-1B81-4D30-AAF4-EEC96B1F7093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44C84-2B64-0673-7640-321E91F5B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6AFBD-743A-16C6-7B6B-23A42EE38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5D848-AE51-45FF-98B6-73ED50936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01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8F42C-5152-AEDE-0DF3-7A18E66D8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93D41-122F-E4A3-1C6B-D90F2C6871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80C5B9-AA28-4EB4-44F9-D4FB5D777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B5644-B237-3D4B-3828-E09A9AA0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69E0-1B81-4D30-AAF4-EEC96B1F7093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37D3D6-EB24-6C3B-01D6-F76BE3FBD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2987B7-CB62-16C5-2713-CA3B6AC32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5D848-AE51-45FF-98B6-73ED50936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79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EA3F6-EA6A-D06E-47C9-499B2A831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72205-8E80-DE2C-616E-CECD952DE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8A7C3A-2A51-C97C-6800-586A12283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B930F8-1381-2F4E-661A-EB27FF20D5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9B14DC-F704-B837-9A46-596C459891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30FD7-B9CA-73FF-65C4-7ECD4CE3F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69E0-1B81-4D30-AAF4-EEC96B1F7093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C3530D-6B7E-2493-9A5D-F2C8C8028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C1B805-5296-DD16-FF2E-CC0024EAC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5D848-AE51-45FF-98B6-73ED50936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7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5E2FB-851E-17DE-59D3-624C55D25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B7BEED-F9BE-451E-F062-F60755DC1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69E0-1B81-4D30-AAF4-EEC96B1F7093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4650CF-BC20-C8FA-CB6A-83D75C004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F491FC-A7D4-6490-AED9-313782E72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5D848-AE51-45FF-98B6-73ED50936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13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2128B4-F42E-EDFA-BF98-DE5976EB6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69E0-1B81-4D30-AAF4-EEC96B1F7093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2910FC-F3DF-2FBC-6FEF-500F1FE19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89FE3-3FCF-055D-ED1D-5A88C8737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5D848-AE51-45FF-98B6-73ED50936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193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70F7A-F746-6BD6-C804-1B3D6C286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1E9EA-DFB1-FBB7-1916-9A2E60830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2C53B5-F5E5-FB26-734A-F3E73E77D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91A7E-2034-D246-C16E-4C1886F7D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69E0-1B81-4D30-AAF4-EEC96B1F7093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978E6-CCD2-7880-443F-AFE24D3AD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C0B3D-358B-832D-458E-6CA66CF2C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5D848-AE51-45FF-98B6-73ED50936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9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675B8-FDE2-7158-B878-9323ABB26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F93EB3-7208-639B-2099-DEAF0FD264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D80A0E-A2E1-FAAE-9532-36E18DFD1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CC4C3-6C51-BB85-7AD2-F85A8589B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69E0-1B81-4D30-AAF4-EEC96B1F7093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E3938-4AE3-EC63-E200-0070A0802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A4B25E-C67C-9015-B333-85BD30F47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5D848-AE51-45FF-98B6-73ED50936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157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ED5A64-B6B7-7843-4023-628B28ABB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36E6F7-E717-096F-D300-FF91EA37C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AA139-F900-418B-E2B3-E2391E9D9A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C69E0-1B81-4D30-AAF4-EEC96B1F7093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E44DF-68BA-827F-0ACA-919EE7DB0B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9C3AF-B87A-3508-E970-4E01587888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5D848-AE51-45FF-98B6-73ED50936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50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D1530-CACD-D54E-5E4F-434881BE6B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(MACHINE)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539986-C7E8-7738-960A-7C55F51042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Supervised Learning, Regression and Classification with Linear models, neural networks, support vector machines, ensemble learning</a:t>
            </a:r>
          </a:p>
        </p:txBody>
      </p:sp>
    </p:spTree>
    <p:extLst>
      <p:ext uri="{BB962C8B-B14F-4D97-AF65-F5344CB8AC3E}">
        <p14:creationId xmlns:p14="http://schemas.microsoft.com/office/powerpoint/2010/main" val="3830768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F606E-974F-67BA-E4FF-B747EB017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from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A31AE-4114-24DB-1521-6F681F95E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is defined as the field of study that gives computers the ability to learn without being explicitly programmed.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Learning involves acquiring knowledge or skills from experience or data.</a:t>
            </a:r>
          </a:p>
          <a:p>
            <a:endParaRPr lang="en-US" dirty="0"/>
          </a:p>
          <a:p>
            <a:r>
              <a:rPr lang="en-US" dirty="0"/>
              <a:t>The 3 main forms of learning include supervised, unsupervised, reinforcement learning.</a:t>
            </a:r>
          </a:p>
        </p:txBody>
      </p:sp>
    </p:spTree>
    <p:extLst>
      <p:ext uri="{BB962C8B-B14F-4D97-AF65-F5344CB8AC3E}">
        <p14:creationId xmlns:p14="http://schemas.microsoft.com/office/powerpoint/2010/main" val="1092259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650D775-66FB-7EFB-BDE7-9088607DA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29"/>
            <a:ext cx="12192000" cy="685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667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2E90E-11C2-B7FB-D3DE-CBB4402C7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65F1E-5196-DD47-BAF9-710935F26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supervised learning, we are given a data set and already know what out correct output should look like.</a:t>
            </a:r>
          </a:p>
          <a:p>
            <a:endParaRPr lang="en-US" dirty="0"/>
          </a:p>
          <a:p>
            <a:r>
              <a:rPr lang="en-US" dirty="0"/>
              <a:t>We use a set of variables (or features), denoted as X, to predict an outcome, Y.</a:t>
            </a:r>
          </a:p>
          <a:p>
            <a:endParaRPr lang="en-US" dirty="0"/>
          </a:p>
          <a:p>
            <a:r>
              <a:rPr lang="en-US" dirty="0"/>
              <a:t>Supervised learning problems are classified into “regression” and “classification” problems</a:t>
            </a:r>
          </a:p>
        </p:txBody>
      </p:sp>
    </p:spTree>
    <p:extLst>
      <p:ext uri="{BB962C8B-B14F-4D97-AF65-F5344CB8AC3E}">
        <p14:creationId xmlns:p14="http://schemas.microsoft.com/office/powerpoint/2010/main" val="3627379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2E90E-11C2-B7FB-D3DE-CBB4402C7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65F1E-5196-DD47-BAF9-710935F26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a regression problem, we are trying to predict results within a continuous output.</a:t>
            </a:r>
          </a:p>
          <a:p>
            <a:endParaRPr lang="en-US" dirty="0"/>
          </a:p>
          <a:p>
            <a:r>
              <a:rPr lang="en-US" dirty="0"/>
              <a:t>Example: predicting the price of a house given its dimension. The price has a continuous range of values.</a:t>
            </a:r>
          </a:p>
          <a:p>
            <a:endParaRPr lang="en-US" dirty="0"/>
          </a:p>
          <a:p>
            <a:r>
              <a:rPr lang="en-US" dirty="0"/>
              <a:t>In a classification problem, we are instead trying to predict results in a discrete output.</a:t>
            </a:r>
          </a:p>
          <a:p>
            <a:endParaRPr lang="en-US" dirty="0"/>
          </a:p>
          <a:p>
            <a:r>
              <a:rPr lang="en-US" dirty="0"/>
              <a:t>Example: predicting the type of breast cancer (malignant or benign) given the tumor size</a:t>
            </a:r>
          </a:p>
        </p:txBody>
      </p:sp>
    </p:spTree>
    <p:extLst>
      <p:ext uri="{BB962C8B-B14F-4D97-AF65-F5344CB8AC3E}">
        <p14:creationId xmlns:p14="http://schemas.microsoft.com/office/powerpoint/2010/main" val="2846548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E0B160-A712-22DB-10A9-50E9B7B149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5" r="1275" b="1710"/>
          <a:stretch/>
        </p:blipFill>
        <p:spPr>
          <a:xfrm>
            <a:off x="1630680" y="856891"/>
            <a:ext cx="8930640" cy="505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011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5C7637-33B7-1269-2CCF-6751E898A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704" y="890233"/>
            <a:ext cx="9078592" cy="507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673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56421-DEBB-907D-BED8-73C06161E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 – Refresher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1FD65-E8B3-A682-2D43-884706F3F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You’re running a company, and you want to develop learning algorithms to address each of two problems. </a:t>
            </a:r>
          </a:p>
          <a:p>
            <a:pPr marL="0" indent="0">
              <a:buNone/>
            </a:pPr>
            <a:r>
              <a:rPr lang="en-US" dirty="0"/>
              <a:t>Problem 1: You have a large inventory of identical items. You want to predict how many of these items will sell over the next 3 months. </a:t>
            </a:r>
          </a:p>
          <a:p>
            <a:pPr marL="0" indent="0">
              <a:buNone/>
            </a:pPr>
            <a:r>
              <a:rPr lang="en-US" dirty="0"/>
              <a:t>Problem 2: You’d like software to examine individual customer accounts, and for each account decide if it has been hacked/compromised.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Should you treat these as classification or as regression problems? </a:t>
            </a:r>
          </a:p>
        </p:txBody>
      </p:sp>
    </p:spTree>
    <p:extLst>
      <p:ext uri="{BB962C8B-B14F-4D97-AF65-F5344CB8AC3E}">
        <p14:creationId xmlns:p14="http://schemas.microsoft.com/office/powerpoint/2010/main" val="1316387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56421-DEBB-907D-BED8-73C06161E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 –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1FD65-E8B3-A682-2D43-884706F3F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of linear regression is to “fit” a linear equation to a data set.</a:t>
            </a:r>
          </a:p>
          <a:p>
            <a:endParaRPr lang="en-US" dirty="0"/>
          </a:p>
          <a:p>
            <a:r>
              <a:rPr lang="en-US"/>
              <a:t>Fitt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934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315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(MACHINE) LEARNING</vt:lpstr>
      <vt:lpstr>Learning from Examples</vt:lpstr>
      <vt:lpstr>PowerPoint Presentation</vt:lpstr>
      <vt:lpstr>Supervised Learning</vt:lpstr>
      <vt:lpstr>Supervised Learning</vt:lpstr>
      <vt:lpstr>PowerPoint Presentation</vt:lpstr>
      <vt:lpstr>PowerPoint Presentation</vt:lpstr>
      <vt:lpstr>Supervised learning – Refresher</vt:lpstr>
      <vt:lpstr>Supervised learning – Linear Regression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</dc:title>
  <dc:creator>Nguh Prince</dc:creator>
  <cp:lastModifiedBy>Nguh Prince</cp:lastModifiedBy>
  <cp:revision>17</cp:revision>
  <dcterms:created xsi:type="dcterms:W3CDTF">2024-04-21T04:16:08Z</dcterms:created>
  <dcterms:modified xsi:type="dcterms:W3CDTF">2024-04-26T09:08:52Z</dcterms:modified>
</cp:coreProperties>
</file>