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229F-E935-F7F1-E1F0-4EFB3E052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3E696-B0D1-73FD-EE0F-A7D76DB6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7DF0-5910-0581-3FEE-2EE07D5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E127C-B145-CE78-92B0-8F145029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AB7B-A104-87D4-B101-68817EDB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5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9E1-67CE-027A-5FE2-F4CC82E4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4FFDA-B076-0B8E-979A-03704640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202D-D2EA-ECFB-B6F0-C3DE71CA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1A53-09AE-CA24-30D2-1307A519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F456-D8ED-C6F4-3AFC-CA052F3D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C8C20-23F4-88A1-1646-E1E531400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5D07A-733B-31E6-1479-862BC02F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B96F-68A8-714C-4ADD-4AF1FF9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05ED-59CD-F9EE-BEA9-71E9E9FD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8E57-7798-B656-E386-863C8518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E244-D1E5-D18A-7B39-E843FC52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08B4-5C59-0677-EA15-BDEEA19A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8C02-B93D-4DDD-276A-1A92CED0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5525-A306-A6CE-18A6-90B52B72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287B-A10B-C0E6-C3D4-A278EA1E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7BA1-D647-E45D-A93C-2503D8AB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91817-01D6-D452-998B-5655D630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01A4-0151-6DB6-0FA8-55435CEA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D4F8-3D5B-0722-5C8E-CF88EF6C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9FAB-241E-E267-9EDA-F0928797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D5F4-3BD5-0AEF-66CB-74375CE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EBC3-1D44-794E-EC12-A0AAB475E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B0767-D238-B717-CEC1-86BFDD32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CA209-E243-3F7A-3E38-040C4BB7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16A5-3218-8022-5B6C-9F07C9F4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9F868-763E-CA4A-E410-CB91FA60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4CB-3952-6194-75BA-E303E0D3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3040D-0EF4-9308-35AD-EE3A795C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09D16-277E-6FEE-2D69-B7C1AA2F9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34B22-C185-9C62-D5BE-526CC085D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87346-084A-AD1C-6328-407B03DA2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2956E-4925-18DB-D7B0-EEA69C87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767D6-7721-1D86-CC49-A3A262F0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D46E5-A59E-E939-BA88-B5FF232D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1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670-8D3F-59D3-FF84-B1582411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8FE4F-83E3-62AE-8F23-EB220387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504C1-BAF7-7521-5882-BD23889D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B8A1A-1875-CE79-AF81-7DEA6336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3E932-6E09-8D36-4FD7-23C50896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0F3B8-75DA-C7BA-4651-C1EB926B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11B92-C0E4-B49E-5260-1254CE3C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3197-23EE-6727-060B-C3EAF40C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8275-7FC8-24C7-30A9-B25B30DF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A686C-A02C-1083-6E09-51466E116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ACB4C-4ED9-DB6C-DD11-747D261B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801AE-BB14-0D1F-72EC-7B581457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7D47-D060-6134-CD98-58C5C686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7244-001F-364D-3712-CF0F86F1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40BDA-95FE-4BCC-9E13-6CC736B4D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2074-D866-1EB2-7ABC-638F58E3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CFA28-93D9-AE3B-132C-9CC1885E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F26C-874A-0AF9-FE89-497D91D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75FB-D062-D3DB-485F-BA1C7B3C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37202-CF95-E3C4-BD2A-79D10D0A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56442-15F6-7D0A-8579-F9B2E448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5E3F-D34D-A7FE-A225-5F8A1B9C5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6EA2-B050-467E-9F7C-347F5D5D848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5285-864E-448E-CBFF-3D648DEB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D8E8-B9C4-2727-98E6-A5EB170B1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4F65-A56D-43D0-9DA1-988793EA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7693-0249-BB17-3A9E-CCC214F38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INTRO: WHAT IS ARTIFICIAL INTELLIGENCE (AI)?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7AEB4-5350-467D-FD4A-C93E52AAC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7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2B10-C6A6-B420-8EE6-506A3C59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F9C8-F31F-4F79-BFF6-4DDE0464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refers to the simulation of human intelligence in machines.</a:t>
            </a:r>
          </a:p>
          <a:p>
            <a:r>
              <a:rPr lang="en-US" dirty="0"/>
              <a:t>The first AI program is widely considered to be the Logic Theorist, developed in 1955. it was designed to mimic human problem-solving abilities and was able to prove </a:t>
            </a:r>
            <a:r>
              <a:rPr lang="en-US"/>
              <a:t>math theorems.</a:t>
            </a:r>
          </a:p>
        </p:txBody>
      </p:sp>
    </p:spTree>
    <p:extLst>
      <p:ext uri="{BB962C8B-B14F-4D97-AF65-F5344CB8AC3E}">
        <p14:creationId xmlns:p14="http://schemas.microsoft.com/office/powerpoint/2010/main" val="224783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INTRO: WHAT IS ARTIFICIAL INTELLIGENCE (AI)?</vt:lpstr>
      <vt:lpstr>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INTRO: WHAT IS ARTIFICIAL INTELLIGENCE (AI)?</dc:title>
  <dc:creator>Nguh Prince</dc:creator>
  <cp:lastModifiedBy>Nguh Prince</cp:lastModifiedBy>
  <cp:revision>3</cp:revision>
  <dcterms:created xsi:type="dcterms:W3CDTF">2024-03-10T20:47:34Z</dcterms:created>
  <dcterms:modified xsi:type="dcterms:W3CDTF">2024-03-10T20:55:39Z</dcterms:modified>
</cp:coreProperties>
</file>