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1769-C00F-8BF7-D135-C8BDF223D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681DA-07E9-84FC-55B6-5C78BEED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8E21-96F6-C220-3408-513820C3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8D57-D632-5150-49FA-B7A94567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2BBC-1DDD-7BF9-73C2-EAB55CA5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21E5-6B18-85DB-437D-337F9516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39A51-44FC-48B5-761D-10BFAAEB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779A-CB8C-926A-CBCA-7F1A997F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ACD6-FD28-F250-4567-32298154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8512-C67E-09A6-4533-6F68289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CCD78-18DB-AA0D-B49E-21BD87809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94159-208F-0B5C-A2D6-C24F58F77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9D17-BC73-E803-B9CC-38B72A81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B9C4-27FA-F5A4-9206-8309D4C3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04DF-C6FF-BB14-DEFA-314A8B88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1C-B395-5EC1-5470-4B161B8A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6782-2E0B-D51F-457C-F041298A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31F4-92CA-C97E-4F0E-75D666C3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8035-3F24-68C4-CD45-C7AF697D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05D9-722F-0BC0-9A79-AD40681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3F46-4F88-9A69-1AD2-1DFEBF98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282B6-BAE2-3D47-E04C-7776989B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1D87-34BA-EAF9-A3B5-046B509D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3948-B4F1-8021-353E-B790FF74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5903-A904-140F-BF21-55C6787A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FDED-CA48-7B0E-9506-02F568A0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DB3A-EBDA-23E8-5792-FB72C2C4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1CDDD-9592-5420-87B4-FA90CF84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082CE-C5C9-067B-4AA5-4B076740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AE2D3-0138-2C34-A937-8CD7A049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9E66-BC27-3535-BCFC-D9FD6980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05FA-E0EC-6F69-0EAD-94C6B935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03DF-0DDB-3E63-0A2A-C3FE2FE1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9A91-CC1C-FC0B-AEAB-061DFC03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2BB6C-FCB6-9B52-229B-4EE791C19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7FBFA-FB7A-EF14-D8EF-087D1823A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377FC-D089-B5CF-21B2-6A3CF1A5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9F6FB-11EA-7273-501C-16895984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03890-45DC-77C1-4D56-342CC691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C527-81C2-7E33-A21E-486B1BE7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6A7F3-CA27-944A-8F6B-2D09D346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A14D1-0048-6FCC-EA1C-471CE783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17C7D-1CCB-29C8-96AD-44B1BFD1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AC643-880A-7AC0-5CCC-E6C0460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D640E-4F82-855D-7AC9-392FB0AE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50302-5381-72D0-E271-D69E1E27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769A-CACD-F2FE-3093-FAED404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647F-7EAF-6F2A-5C9E-F8E52114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31F61-AC8F-F13B-D97E-20864663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A8E6-1DB3-A7C1-95CD-31EACFB5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3758-599B-15CA-BCFB-78532A5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BBDD-6EA4-3BD7-A407-B2E7C3CE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2F2-0B23-591E-D0B1-5AC07DC7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B9FE-9F82-EAA5-8700-243B1633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FC1C5-2E49-7396-08FA-4254F7049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D76F1-C788-E788-E2B6-11E5846D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A722-EBD2-9FAD-CF29-33BCD78F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4FD46-0336-D0BA-B02B-62877E67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54521-BCB3-A245-8685-84E63E69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33B2B-E120-A078-F42F-6844CD55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462B-B4C7-9BEB-35DB-A2BDC4C60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118B-9B7F-4515-AF15-857DA0BC484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EE50-79DD-E451-0BF3-649E51153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D617-06CB-ECE7-1A00-29EBC49B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F153-C24B-0B7D-0BBB-AB11ABF9A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5ABF2-662C-F6FE-1C1B-E478DC2B7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of basic concepts and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7534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 sequences of characters that define a search pattern.</a:t>
            </a:r>
          </a:p>
          <a:p>
            <a:endParaRPr lang="en-US" dirty="0"/>
          </a:p>
          <a:p>
            <a:r>
              <a:rPr lang="en-US" dirty="0"/>
              <a:t>They are used to search for text in strings.</a:t>
            </a:r>
          </a:p>
          <a:p>
            <a:endParaRPr lang="en-US" dirty="0"/>
          </a:p>
          <a:p>
            <a:r>
              <a:rPr lang="en-US" dirty="0"/>
              <a:t>They are created using the built-in re module.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91AE67-CBDF-0C71-8B7F-09B6EA25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8BBE6E-22D4-316B-10C6-4A0A124E3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and objects, constructors and destructors, property keyword</a:t>
            </a:r>
          </a:p>
        </p:txBody>
      </p:sp>
    </p:spTree>
    <p:extLst>
      <p:ext uri="{BB962C8B-B14F-4D97-AF65-F5344CB8AC3E}">
        <p14:creationId xmlns:p14="http://schemas.microsoft.com/office/powerpoint/2010/main" val="222320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blueprints for creating objects. They encapsulate data for the objects and methods to operate on that data</a:t>
            </a:r>
          </a:p>
          <a:p>
            <a:endParaRPr lang="en-US" dirty="0"/>
          </a:p>
          <a:p>
            <a:r>
              <a:rPr lang="en-US" dirty="0"/>
              <a:t>Objects are instances of classes. They are created based on the structure defined by the class</a:t>
            </a:r>
          </a:p>
          <a:p>
            <a:endParaRPr lang="en-US" dirty="0"/>
          </a:p>
          <a:p>
            <a:r>
              <a:rPr lang="en-US" dirty="0"/>
              <a:t>Instance methods are functions defined inside a class and are used to manipulate the object’s state.</a:t>
            </a:r>
          </a:p>
        </p:txBody>
      </p:sp>
    </p:spTree>
    <p:extLst>
      <p:ext uri="{BB962C8B-B14F-4D97-AF65-F5344CB8AC3E}">
        <p14:creationId xmlns:p14="http://schemas.microsoft.com/office/powerpoint/2010/main" val="160403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property keyword and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property keyword is used to define properties for a class, allowing custom behavior when getting, setting or deleting attributes using the @property keyword.</a:t>
            </a:r>
          </a:p>
          <a:p>
            <a:endParaRPr lang="en-US" dirty="0"/>
          </a:p>
          <a:p>
            <a:r>
              <a:rPr lang="en-US" dirty="0"/>
              <a:t>@property methods are different from regular methods in that they are accessed like regular attributes i.e. (without parentheses)</a:t>
            </a:r>
          </a:p>
          <a:p>
            <a:endParaRPr lang="en-US" dirty="0"/>
          </a:p>
          <a:p>
            <a:r>
              <a:rPr lang="en-US" dirty="0"/>
              <a:t>Class methods and attributes (members) are bound to the class rather than its instances using the @classmethod decorator</a:t>
            </a:r>
          </a:p>
        </p:txBody>
      </p:sp>
    </p:spTree>
    <p:extLst>
      <p:ext uri="{BB962C8B-B14F-4D97-AF65-F5344CB8AC3E}">
        <p14:creationId xmlns:p14="http://schemas.microsoft.com/office/powerpoint/2010/main" val="5315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constructors and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special methods that get called when an object is instantiated. The constructor method is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endParaRPr lang="en-US" dirty="0"/>
          </a:p>
          <a:p>
            <a:r>
              <a:rPr lang="en-US" dirty="0"/>
              <a:t>They are used to initialize the object’s state by setting initial values to its attributes.</a:t>
            </a:r>
          </a:p>
          <a:p>
            <a:endParaRPr lang="en-US" dirty="0"/>
          </a:p>
          <a:p>
            <a:r>
              <a:rPr lang="en-US" dirty="0"/>
              <a:t>Destructors are used to clean up resources or perform finalization when an object is destroyed. The destructor method is __del__()</a:t>
            </a:r>
          </a:p>
        </p:txBody>
      </p:sp>
    </p:spTree>
    <p:extLst>
      <p:ext uri="{BB962C8B-B14F-4D97-AF65-F5344CB8AC3E}">
        <p14:creationId xmlns:p14="http://schemas.microsoft.com/office/powerpoint/2010/main" val="409484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Types of inheritance and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fundamental concept in OOP where a class inherits attributes and behaviors from another class.</a:t>
            </a:r>
          </a:p>
          <a:p>
            <a:endParaRPr lang="en-US" dirty="0"/>
          </a:p>
          <a:p>
            <a:r>
              <a:rPr lang="en-US" dirty="0"/>
              <a:t>The subclass can reuse code from the superclass, extending or modifying its functionality.</a:t>
            </a:r>
          </a:p>
          <a:p>
            <a:endParaRPr lang="en-US" dirty="0"/>
          </a:p>
          <a:p>
            <a:r>
              <a:rPr lang="en-US" dirty="0"/>
              <a:t>Python supports single, multiple and multilevel inheritance.</a:t>
            </a:r>
          </a:p>
        </p:txBody>
      </p:sp>
    </p:spTree>
    <p:extLst>
      <p:ext uri="{BB962C8B-B14F-4D97-AF65-F5344CB8AC3E}">
        <p14:creationId xmlns:p14="http://schemas.microsoft.com/office/powerpoint/2010/main" val="208471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have explicit access modifiers like public, private or protected. </a:t>
            </a:r>
          </a:p>
          <a:p>
            <a:endParaRPr lang="en-US" dirty="0"/>
          </a:p>
          <a:p>
            <a:r>
              <a:rPr lang="en-US" dirty="0"/>
              <a:t>Instead it follows a convention-based approach for controlling access to class members.</a:t>
            </a:r>
          </a:p>
          <a:p>
            <a:endParaRPr lang="en-US" dirty="0"/>
          </a:p>
          <a:p>
            <a:r>
              <a:rPr lang="en-US" dirty="0"/>
              <a:t>By default, all attributes and methods in a Python class are considered public.</a:t>
            </a:r>
          </a:p>
        </p:txBody>
      </p:sp>
    </p:spTree>
    <p:extLst>
      <p:ext uri="{BB962C8B-B14F-4D97-AF65-F5344CB8AC3E}">
        <p14:creationId xmlns:p14="http://schemas.microsoft.com/office/powerpoint/2010/main" val="25644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members can be accessed from outside the class without any restrictions</a:t>
            </a:r>
          </a:p>
          <a:p>
            <a:endParaRPr lang="en-US" dirty="0"/>
          </a:p>
          <a:p>
            <a:r>
              <a:rPr lang="en-US" dirty="0"/>
              <a:t>Conventionally, protected members within the class are prefixed with a single underscore _.</a:t>
            </a:r>
          </a:p>
          <a:p>
            <a:endParaRPr lang="en-US" dirty="0"/>
          </a:p>
          <a:p>
            <a:r>
              <a:rPr lang="en-US" dirty="0"/>
              <a:t>A protected member can only be accessed by the class and its subclasses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0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members are prefixed with double underscore __.</a:t>
            </a:r>
          </a:p>
          <a:p>
            <a:endParaRPr lang="en-US" dirty="0"/>
          </a:p>
          <a:p>
            <a:r>
              <a:rPr lang="en-US" dirty="0"/>
              <a:t>While not strictly enforced, Python performs name mangling for these members, making them harder to access from the outside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ability of objects to take on different forms or behaving in different ways.</a:t>
            </a:r>
          </a:p>
          <a:p>
            <a:endParaRPr lang="en-US" dirty="0"/>
          </a:p>
          <a:p>
            <a:r>
              <a:rPr lang="en-US" dirty="0"/>
              <a:t>It allows methods to be called on objects of different classes and the appropriate method is executed based on the object’s actual class.</a:t>
            </a:r>
          </a:p>
          <a:p>
            <a:endParaRPr lang="en-US" dirty="0"/>
          </a:p>
          <a:p>
            <a:r>
              <a:rPr lang="en-US" dirty="0"/>
              <a:t>The different types of polymorphism in OOP are compile-time and run-time polymorphism.</a:t>
            </a:r>
          </a:p>
        </p:txBody>
      </p:sp>
    </p:spTree>
    <p:extLst>
      <p:ext uri="{BB962C8B-B14F-4D97-AF65-F5344CB8AC3E}">
        <p14:creationId xmlns:p14="http://schemas.microsoft.com/office/powerpoint/2010/main" val="381233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900B-87D5-7080-ED01-8A9347E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896F-02E2-CBBC-46BC-671B8996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syntax and basic datatypes</a:t>
            </a:r>
          </a:p>
          <a:p>
            <a:endParaRPr lang="en-US" dirty="0"/>
          </a:p>
          <a:p>
            <a:r>
              <a:rPr lang="en-US" dirty="0"/>
              <a:t>Control flows</a:t>
            </a:r>
          </a:p>
          <a:p>
            <a:endParaRPr lang="en-US" dirty="0"/>
          </a:p>
          <a:p>
            <a:r>
              <a:rPr lang="en-US" dirty="0"/>
              <a:t>Loops</a:t>
            </a:r>
          </a:p>
          <a:p>
            <a:endParaRPr lang="en-US" dirty="0"/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50157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900B-87D5-7080-ED01-8A9347E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896F-02E2-CBBC-46BC-671B8996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syntax</a:t>
            </a:r>
          </a:p>
          <a:p>
            <a:pPr lvl="1"/>
            <a:r>
              <a:rPr lang="en-US" dirty="0"/>
              <a:t>Indentation: use spaces or tabs but make sure to be consistent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Comments: </a:t>
            </a:r>
          </a:p>
          <a:p>
            <a:pPr lvl="2"/>
            <a:r>
              <a:rPr lang="en-US" dirty="0"/>
              <a:t>Comment with #</a:t>
            </a:r>
          </a:p>
          <a:p>
            <a:pPr lvl="2"/>
            <a:r>
              <a:rPr lang="en-US" dirty="0"/>
              <a:t>Multiline comments (docstrings) with ‘’’’’’ or “”””””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Variables: Has built-in datatypes like int, float, str, bool and complex.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Functions: Defined using the def keyword</a:t>
            </a:r>
          </a:p>
        </p:txBody>
      </p:sp>
    </p:spTree>
    <p:extLst>
      <p:ext uri="{BB962C8B-B14F-4D97-AF65-F5344CB8AC3E}">
        <p14:creationId xmlns:p14="http://schemas.microsoft.com/office/powerpoint/2010/main" val="289553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and tuples are used to store ordered collection of elements.</a:t>
            </a:r>
          </a:p>
          <a:p>
            <a:endParaRPr lang="en-US" dirty="0"/>
          </a:p>
          <a:p>
            <a:r>
              <a:rPr lang="en-US" dirty="0"/>
              <a:t>They are both accessed using indexes</a:t>
            </a:r>
          </a:p>
          <a:p>
            <a:endParaRPr lang="en-US" dirty="0"/>
          </a:p>
          <a:p>
            <a:r>
              <a:rPr lang="en-US" dirty="0"/>
              <a:t>Lists are mutable whereas tuples are immutable.</a:t>
            </a:r>
          </a:p>
          <a:p>
            <a:pPr lvl="1"/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my_list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[1,2,3,4,5]</a:t>
            </a:r>
          </a:p>
          <a:p>
            <a:pPr lvl="1"/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my_tuple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unordered collection of unique elements.</a:t>
            </a:r>
          </a:p>
          <a:p>
            <a:pPr lvl="1"/>
            <a:r>
              <a:rPr lang="en-US" dirty="0" err="1"/>
              <a:t>my_set</a:t>
            </a:r>
            <a:r>
              <a:rPr lang="en-US" dirty="0"/>
              <a:t> = {1,2,3,4,5}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Dictionaries are used to store key-value pairs. The values are access using the keys</a:t>
            </a:r>
          </a:p>
          <a:p>
            <a:pPr lvl="1"/>
            <a:r>
              <a:rPr lang="en-US" dirty="0" err="1"/>
              <a:t>my_dict</a:t>
            </a:r>
            <a:r>
              <a:rPr lang="en-US" dirty="0"/>
              <a:t> =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{“name”: “John”, “age”: 30, “city”: “New York”}</a:t>
            </a:r>
          </a:p>
          <a:p>
            <a:pPr lvl="1"/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are used to execute different blocks of code based on certain conditions.</a:t>
            </a:r>
          </a:p>
          <a:p>
            <a:endParaRPr lang="en-US" dirty="0"/>
          </a:p>
          <a:p>
            <a:r>
              <a:rPr lang="en-US" dirty="0"/>
              <a:t>Python has the if-</a:t>
            </a:r>
            <a:r>
              <a:rPr lang="en-US" dirty="0" err="1"/>
              <a:t>elif</a:t>
            </a:r>
            <a:r>
              <a:rPr lang="en-US" dirty="0"/>
              <a:t>-else block for control flows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44A23C-C65C-8AC5-F9FB-6C1B6F406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75555"/>
              </p:ext>
            </p:extLst>
          </p:nvPr>
        </p:nvGraphicFramePr>
        <p:xfrm>
          <a:off x="1280160" y="3977799"/>
          <a:ext cx="1007364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0848" imgH="2002307" progId="Word.OpenDocumentText.12">
                  <p:embed/>
                </p:oleObj>
              </mc:Choice>
              <mc:Fallback>
                <p:oleObj name="Document" r:id="rId2" imgW="5940848" imgH="200230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3977799"/>
                        <a:ext cx="10073640" cy="200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08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used to iterate over a sequence of elements</a:t>
            </a:r>
          </a:p>
          <a:p>
            <a:endParaRPr lang="en-US" dirty="0"/>
          </a:p>
          <a:p>
            <a:r>
              <a:rPr lang="en-US" dirty="0"/>
              <a:t>Python provides the for and while loops.</a:t>
            </a:r>
          </a:p>
          <a:p>
            <a:endParaRPr lang="en-US" dirty="0"/>
          </a:p>
          <a:p>
            <a:r>
              <a:rPr lang="en-US" dirty="0"/>
              <a:t>These loops can include an optional else clause. This block gets run when the loop isn’t terminated prematurely by a break statement.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reusable blocks of code that perform a specific task.</a:t>
            </a:r>
          </a:p>
          <a:p>
            <a:endParaRPr lang="en-US" dirty="0"/>
          </a:p>
          <a:p>
            <a:r>
              <a:rPr lang="en-US" dirty="0"/>
              <a:t>Functions in Python are defined using the def keyword. Pretty neat right?</a:t>
            </a:r>
          </a:p>
          <a:p>
            <a:endParaRPr lang="en-US" dirty="0"/>
          </a:p>
          <a:p>
            <a:r>
              <a:rPr lang="en-US" dirty="0"/>
              <a:t>Python functions can also accept a variable number of arguments, which can be passed either with keywords or just the values (more on that later).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files containing Python code that can be used in other Python programs.</a:t>
            </a:r>
          </a:p>
          <a:p>
            <a:endParaRPr lang="en-US" dirty="0"/>
          </a:p>
          <a:p>
            <a:r>
              <a:rPr lang="en-US" dirty="0"/>
              <a:t>As a rule of thumb, all Python files (.</a:t>
            </a:r>
            <a:r>
              <a:rPr lang="en-US" dirty="0" err="1"/>
              <a:t>py</a:t>
            </a:r>
            <a:r>
              <a:rPr lang="en-US" dirty="0"/>
              <a:t>) are modules.</a:t>
            </a:r>
          </a:p>
          <a:p>
            <a:endParaRPr lang="en-US" dirty="0"/>
          </a:p>
          <a:p>
            <a:r>
              <a:rPr lang="en-US" dirty="0"/>
              <a:t>A module is simply a Python file.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844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Document</vt:lpstr>
      <vt:lpstr>LESSON 1</vt:lpstr>
      <vt:lpstr>Plan</vt:lpstr>
      <vt:lpstr>Review of basic concepts</vt:lpstr>
      <vt:lpstr>Lists and tuples</vt:lpstr>
      <vt:lpstr>Sets and dictionaries</vt:lpstr>
      <vt:lpstr>Control flows</vt:lpstr>
      <vt:lpstr>Loops</vt:lpstr>
      <vt:lpstr>Functions</vt:lpstr>
      <vt:lpstr>Modules</vt:lpstr>
      <vt:lpstr>Regular expressions</vt:lpstr>
      <vt:lpstr>OBJECT-ORIENTED PROGRAMMING (OOP)</vt:lpstr>
      <vt:lpstr>OOP – Classes and Objects</vt:lpstr>
      <vt:lpstr>OOP – Classes and Objects – property keyword and class methods</vt:lpstr>
      <vt:lpstr>OOP – Classes and Objects – constructors and destructors</vt:lpstr>
      <vt:lpstr>OOP – Classes and Objects – Types of inheritance and polymorphism</vt:lpstr>
      <vt:lpstr>OOP – Classes and Objects – Access modifiers</vt:lpstr>
      <vt:lpstr>OOP – Classes and Objects – Access modifiers</vt:lpstr>
      <vt:lpstr>OOP – Classes and Objects – Access modifiers</vt:lpstr>
      <vt:lpstr>OOP – Classes and Objects –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Nguh Prince</dc:creator>
  <cp:lastModifiedBy>Nguh Prince</cp:lastModifiedBy>
  <cp:revision>49</cp:revision>
  <dcterms:created xsi:type="dcterms:W3CDTF">2024-05-09T22:47:51Z</dcterms:created>
  <dcterms:modified xsi:type="dcterms:W3CDTF">2024-05-10T03:35:03Z</dcterms:modified>
</cp:coreProperties>
</file>