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008A4404-3C99-4403-A62A-C7D23F1B7B95}">
          <p14:sldIdLst/>
        </p14:section>
        <p14:section name="Practical Exercise 2" id="{4984229D-BF98-42FA-BAEF-E36530EB1D11}">
          <p14:sldIdLst>
            <p14:sldId id="256"/>
          </p14:sldIdLst>
        </p14:section>
        <p14:section name="Plan" id="{13917DB1-6396-4B04-9CF1-BFF420E05A30}">
          <p14:sldIdLst>
            <p14:sldId id="257"/>
          </p14:sldIdLst>
        </p14:section>
        <p14:section name="Section 3" id="{B64F510D-1A4F-4B8A-B151-42B95E50C420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D8AE-6D41-FC6E-67F9-6B6EBDD4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8F526-A15C-C96F-6AB9-BF0BF7D1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269-C7B0-1C54-7258-B5EA2D5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2D82-8294-243A-A653-AAFF45D9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7EDE-27F7-8F70-6D71-E9E47123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63DB-5A30-5737-A27D-B6F02954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5BC7-A4A2-11D8-8809-69570CC1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4C60-E2EC-DE97-48EC-26D5FBA3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1712-163D-B142-DEAA-05F975E9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9E62-94D9-3406-9FE1-D2F0F766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998A9-C8D5-A9A7-16AC-B04BC3E4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6F2DD-4E0E-8C68-F33E-3CDBFDEC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E2B5-2F45-AA03-79AA-E941B12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3F51-A6C2-E187-017E-2C4D79CD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E169-40B3-33B4-8E8D-BA6397FC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D941-A1F5-EB5C-3E4A-423544F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D3CA-3D3D-C679-C222-99152E06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387AD-6946-6B34-226E-6AFD26A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D5CA-5114-EDBB-82AA-63336E44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C00-93D5-55CE-1CC6-39F059FD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85FC-9AE5-3F5B-BC30-A33050A6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C2B80-D1F7-3F55-0D75-0ED8BC1C1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69AF-FCE4-2F66-974A-F7C741D3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02D3-9B96-5B00-8A0E-8C8ED4F9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E997-A934-A5C8-39AF-49CEB125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24CE-A472-F648-9350-45A7FBF4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0316-5AED-FDA4-357B-7C4AFA005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EB5D0-86F7-589C-C536-45BF0377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DDB7-AE4D-760F-0B9C-D29035B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E5D9-7D2E-AAE6-CDF5-1CF6CDAA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CD2ED-87B0-2E1A-34EC-D74F205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A2E4-9722-DA8F-D020-240925FA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D0AC-0294-4BAD-699B-C12B7BDA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4931-2AAD-51F2-F2BE-96DBED10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767D-7503-C1FD-DABD-0F9C58CBA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57658-136C-93D0-2F7C-8BE9FF5C7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37141-1F33-6E25-B28F-3DC6A04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9B562-A8AC-05B5-8097-DCE04C08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C4886-EE96-48CB-409C-E9BFAD28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061-92F7-FCEC-8B8F-3F7C0FD7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860C0-18A4-6D51-18DC-7A7608E8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B17A-5C8E-A1E6-C31B-AC9BF587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E9FD5-A3D7-10D5-5AD7-0B7B38D4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DD52D-22E8-0FB9-D35F-FCCBCC0F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290C1-E799-1AB1-B49E-161B258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9758-B683-8A8F-E693-0389D25A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ADFB-95F9-CE3A-9298-26229854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B209-96D4-EE65-BC30-C10A690D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FEE9B-D8F0-DFAA-7B66-73B67CD0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34FF-26A4-DC29-EDED-EF60B9C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A47F-26AF-F095-C749-FB5A8B4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249E7-9DAA-0284-9F51-335496D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455-0A8A-2DC0-06A9-F9F8FCD0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41A53-0C00-48CC-BF21-889E9BDF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D587-6A77-AD1A-3EAD-DBEB817D4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7736-7E10-41B5-BE07-91C0885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97536-5FDE-38EF-BFF3-AEC6AF4B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8E186-B0E1-84E4-5308-1B65ECD7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10F09-EB40-47E4-E874-EE2364B7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A693-80D4-AEAC-4A20-408B2B92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A6B02-6D83-FD3B-4F79-027387526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B276-16C2-E6F5-87F8-5078BE13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9FA6-3231-762D-F6B1-494DA7BE3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965E-7B14-32BD-1359-974E77940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Exercise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5B7C2-852E-AFF6-0877-549E68923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Construction techniques,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401824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 shape using the del keyword e.g. </a:t>
            </a:r>
            <a:r>
              <a:rPr lang="en-US" b="1" dirty="0"/>
              <a:t>del square</a:t>
            </a:r>
            <a:r>
              <a:rPr lang="en-US" dirty="0"/>
              <a:t> (where square is the name of a shape object)</a:t>
            </a:r>
          </a:p>
          <a:p>
            <a:endParaRPr lang="en-US" dirty="0"/>
          </a:p>
          <a:p>
            <a:r>
              <a:rPr lang="en-US" dirty="0"/>
              <a:t>Check the total number of shapes and the average area again</a:t>
            </a:r>
          </a:p>
          <a:p>
            <a:endParaRPr lang="en-US" dirty="0"/>
          </a:p>
          <a:p>
            <a:r>
              <a:rPr lang="en-US" dirty="0"/>
              <a:t>Assign an old shape variable into a new one (except the triangle) i.e. shape_2 = shape_1</a:t>
            </a:r>
          </a:p>
          <a:p>
            <a:endParaRPr lang="en-US" dirty="0"/>
          </a:p>
          <a:p>
            <a:r>
              <a:rPr lang="en-US" dirty="0"/>
              <a:t>Check the ids of these 2 variables i.e. id(shape_2), id(shape_1)</a:t>
            </a:r>
          </a:p>
        </p:txBody>
      </p:sp>
    </p:spTree>
    <p:extLst>
      <p:ext uri="{BB962C8B-B14F-4D97-AF65-F5344CB8AC3E}">
        <p14:creationId xmlns:p14="http://schemas.microsoft.com/office/powerpoint/2010/main" val="153259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 – shallow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an attribute of the old variable e.g. shape_1.area = 3. Check the value of that same attribute in the new variable i.e. shape_2.area. They should be the same</a:t>
            </a:r>
          </a:p>
          <a:p>
            <a:endParaRPr lang="en-US" dirty="0"/>
          </a:p>
          <a:p>
            <a:r>
              <a:rPr lang="en-US" dirty="0"/>
              <a:t>Now create a copy of the old variable instead of simply assigning i.e. </a:t>
            </a:r>
            <a:r>
              <a:rPr lang="en-US" dirty="0" err="1"/>
              <a:t>shape_copy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(shape_1)</a:t>
            </a:r>
          </a:p>
          <a:p>
            <a:endParaRPr lang="en-US" dirty="0"/>
          </a:p>
          <a:p>
            <a:r>
              <a:rPr lang="en-US" dirty="0"/>
              <a:t>Check the ids of these two and try modifying an attribute in one to see whether it affects the other.</a:t>
            </a:r>
          </a:p>
        </p:txBody>
      </p:sp>
    </p:spTree>
    <p:extLst>
      <p:ext uri="{BB962C8B-B14F-4D97-AF65-F5344CB8AC3E}">
        <p14:creationId xmlns:p14="http://schemas.microsoft.com/office/powerpoint/2010/main" val="50833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 – deep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create a copy of a triangle object </a:t>
            </a:r>
            <a:r>
              <a:rPr lang="en-US" b="1" dirty="0" err="1"/>
              <a:t>triangle_copy</a:t>
            </a:r>
            <a:r>
              <a:rPr lang="en-US" b="1" dirty="0"/>
              <a:t> = </a:t>
            </a:r>
            <a:r>
              <a:rPr lang="en-US" b="1" dirty="0" err="1"/>
              <a:t>copy.copy</a:t>
            </a:r>
            <a:r>
              <a:rPr lang="en-US" b="1" dirty="0"/>
              <a:t>(triangle)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ids of the sides attribute of the 2 triangles i.e. id(</a:t>
            </a:r>
            <a:r>
              <a:rPr lang="en-US" dirty="0" err="1"/>
              <a:t>triangle.sides</a:t>
            </a:r>
            <a:r>
              <a:rPr lang="en-US" dirty="0"/>
              <a:t>), id(</a:t>
            </a:r>
            <a:r>
              <a:rPr lang="en-US" dirty="0" err="1"/>
              <a:t>triangle_copy.sides</a:t>
            </a:r>
            <a:r>
              <a:rPr lang="en-US" dirty="0"/>
              <a:t>). They should be the same</a:t>
            </a:r>
          </a:p>
          <a:p>
            <a:endParaRPr lang="en-US" dirty="0"/>
          </a:p>
          <a:p>
            <a:r>
              <a:rPr lang="en-US" dirty="0"/>
              <a:t>Create a deep copy of the triangle: </a:t>
            </a:r>
            <a:r>
              <a:rPr lang="en-US" b="1" dirty="0" err="1"/>
              <a:t>triangle_deep_copy</a:t>
            </a:r>
            <a:r>
              <a:rPr lang="en-US" b="1" dirty="0"/>
              <a:t> = </a:t>
            </a:r>
            <a:r>
              <a:rPr lang="en-US" b="1" dirty="0" err="1"/>
              <a:t>copy.deepcopy</a:t>
            </a:r>
            <a:r>
              <a:rPr lang="en-US" b="1" dirty="0"/>
              <a:t>(triangle)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ids of the sides attribute of these 2 triangles. They should be different</a:t>
            </a:r>
          </a:p>
        </p:txBody>
      </p:sp>
    </p:spTree>
    <p:extLst>
      <p:ext uri="{BB962C8B-B14F-4D97-AF65-F5344CB8AC3E}">
        <p14:creationId xmlns:p14="http://schemas.microsoft.com/office/powerpoint/2010/main" val="4758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6FE0A-2309-0D4A-DDAE-13446E83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FB95B-DCE8-C9AB-E7CD-B4A68C1FB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1AF7E-5C32-E9C4-29F9-E40E4FE9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8291B-4341-E037-7D9E-A734FCE3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transaction class to keep track of the transactions made in a system.</a:t>
            </a:r>
          </a:p>
          <a:p>
            <a:endParaRPr lang="en-US" dirty="0"/>
          </a:p>
          <a:p>
            <a:r>
              <a:rPr lang="en-US" dirty="0"/>
              <a:t>This class has the following attributes: amount (positive or negative) and date.</a:t>
            </a:r>
          </a:p>
          <a:p>
            <a:endParaRPr lang="en-US" dirty="0"/>
          </a:p>
          <a:p>
            <a:r>
              <a:rPr lang="en-US" dirty="0"/>
              <a:t>We want to be able to add perform the following:</a:t>
            </a:r>
          </a:p>
          <a:p>
            <a:pPr lvl="1"/>
            <a:r>
              <a:rPr lang="en-US" dirty="0"/>
              <a:t>Arithmetic operations on 2 transactions (+,-,*,/)</a:t>
            </a:r>
          </a:p>
          <a:p>
            <a:pPr lvl="1"/>
            <a:r>
              <a:rPr lang="en-US" dirty="0"/>
              <a:t>Arithmetic operations on a transaction and a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1AF7E-5C32-E9C4-29F9-E40E4FE9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– setup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8291B-4341-E037-7D9E-A734FCE3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transaction class with the specified attributes</a:t>
            </a:r>
          </a:p>
          <a:p>
            <a:endParaRPr lang="en-US" dirty="0"/>
          </a:p>
          <a:p>
            <a:r>
              <a:rPr lang="en-US" dirty="0"/>
              <a:t>Write custom dunder methods for the required operations (+,-,/,*)</a:t>
            </a:r>
          </a:p>
          <a:p>
            <a:endParaRPr lang="en-US" dirty="0"/>
          </a:p>
          <a:p>
            <a:r>
              <a:rPr lang="en-US" dirty="0"/>
              <a:t>In the next slide, there is code for the constructor and the __add__ method. Complete out the other methods (__sub__, __</a:t>
            </a:r>
            <a:r>
              <a:rPr lang="en-US" dirty="0" err="1"/>
              <a:t>mul</a:t>
            </a:r>
            <a:r>
              <a:rPr lang="en-US" dirty="0"/>
              <a:t>__, __</a:t>
            </a:r>
            <a:r>
              <a:rPr lang="en-US" dirty="0" err="1"/>
              <a:t>truediv</a:t>
            </a:r>
            <a:r>
              <a:rPr lang="en-US" dirty="0"/>
              <a:t>__)</a:t>
            </a:r>
          </a:p>
          <a:p>
            <a:endParaRPr lang="en-US" dirty="0"/>
          </a:p>
          <a:p>
            <a:r>
              <a:rPr lang="en-US" dirty="0"/>
              <a:t>Some other dunder methods include: __eq__ (==), __ne__(!=) and __mod__(% modulus operator)</a:t>
            </a:r>
          </a:p>
        </p:txBody>
      </p:sp>
    </p:spTree>
    <p:extLst>
      <p:ext uri="{BB962C8B-B14F-4D97-AF65-F5344CB8AC3E}">
        <p14:creationId xmlns:p14="http://schemas.microsoft.com/office/powerpoint/2010/main" val="375011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1AF7E-5C32-E9C4-29F9-E40E4FE9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– setup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DBB5A26-3C5C-C0C5-71CC-B98DEBDF314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813964"/>
              </p:ext>
            </p:extLst>
          </p:nvPr>
        </p:nvGraphicFramePr>
        <p:xfrm>
          <a:off x="2838450" y="1825625"/>
          <a:ext cx="651351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1078" imgH="5425768" progId="Word.OpenDocumentText.12">
                  <p:embed/>
                </p:oleObj>
              </mc:Choice>
              <mc:Fallback>
                <p:oleObj name="Document" r:id="rId2" imgW="8121078" imgH="5425768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38450" y="1825625"/>
                        <a:ext cx="651351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F5E-8F75-7C6A-DEC6-719753A4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B550-BCC4-2657-1A91-1D5697B6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techniques</a:t>
            </a:r>
          </a:p>
          <a:p>
            <a:pPr lvl="1"/>
            <a:r>
              <a:rPr lang="en-US" dirty="0"/>
              <a:t>Factory methods</a:t>
            </a:r>
          </a:p>
          <a:p>
            <a:pPr lvl="1"/>
            <a:r>
              <a:rPr lang="en-US" dirty="0"/>
              <a:t>Shallow and deep copying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36744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317BD-432E-E8D0-2FFE-C4DA78D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D8A36-079A-3347-7C0E-FE438CFFF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methods, shallow copying and deep copying</a:t>
            </a:r>
          </a:p>
        </p:txBody>
      </p:sp>
    </p:spTree>
    <p:extLst>
      <p:ext uri="{BB962C8B-B14F-4D97-AF65-F5344CB8AC3E}">
        <p14:creationId xmlns:p14="http://schemas.microsoft.com/office/powerpoint/2010/main" val="28025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consider a scenario where we have a `Shape` class representing different geometric shapes such as circles, rectangles and triangles.</a:t>
            </a:r>
          </a:p>
          <a:p>
            <a:endParaRPr lang="en-US" dirty="0"/>
          </a:p>
          <a:p>
            <a:r>
              <a:rPr lang="en-US" dirty="0"/>
              <a:t>Each shape has different parameters required for its construction. This might require having multiple factory methods to create instances of different shapes efficiently</a:t>
            </a:r>
          </a:p>
          <a:p>
            <a:endParaRPr lang="en-US" dirty="0"/>
          </a:p>
          <a:p>
            <a:r>
              <a:rPr lang="en-US" dirty="0"/>
              <a:t>Attributes of the `</a:t>
            </a:r>
            <a:r>
              <a:rPr lang="en-US" b="1" dirty="0"/>
              <a:t>Shape` </a:t>
            </a:r>
            <a:r>
              <a:rPr lang="en-US" dirty="0"/>
              <a:t>class:</a:t>
            </a:r>
          </a:p>
          <a:p>
            <a:pPr lvl="1"/>
            <a:r>
              <a:rPr lang="en-US" b="1" dirty="0"/>
              <a:t>`</a:t>
            </a:r>
            <a:r>
              <a:rPr lang="en-US" b="1" dirty="0" err="1"/>
              <a:t>shape_type</a:t>
            </a:r>
            <a:r>
              <a:rPr lang="en-US" dirty="0"/>
              <a:t>` e.g. circle, rectangle, triangle</a:t>
            </a:r>
          </a:p>
          <a:p>
            <a:pPr lvl="1"/>
            <a:r>
              <a:rPr lang="en-US" dirty="0"/>
              <a:t>Additional attributes specific to each shape type</a:t>
            </a:r>
          </a:p>
        </p:txBody>
      </p:sp>
    </p:spTree>
    <p:extLst>
      <p:ext uri="{BB962C8B-B14F-4D97-AF65-F5344CB8AC3E}">
        <p14:creationId xmlns:p14="http://schemas.microsoft.com/office/powerpoint/2010/main" val="9541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 should have multiple factory methods, each responsible for creating a specific type of shape</a:t>
            </a:r>
          </a:p>
          <a:p>
            <a:endParaRPr lang="en-US" dirty="0"/>
          </a:p>
          <a:p>
            <a:r>
              <a:rPr lang="en-US" dirty="0"/>
              <a:t>Each factory method should accept the necessary parameters to construct the corresponding shape.</a:t>
            </a:r>
          </a:p>
          <a:p>
            <a:endParaRPr lang="en-US" dirty="0"/>
          </a:p>
          <a:p>
            <a:r>
              <a:rPr lang="en-US" dirty="0"/>
              <a:t>The `</a:t>
            </a:r>
            <a:r>
              <a:rPr lang="en-US" b="1" dirty="0"/>
              <a:t>Shape` </a:t>
            </a:r>
            <a:r>
              <a:rPr lang="en-US" dirty="0"/>
              <a:t>class should provide class methods or properties for accessing information about the total number of shapes created and the average area of all shapes.</a:t>
            </a:r>
          </a:p>
        </p:txBody>
      </p:sp>
    </p:spTree>
    <p:extLst>
      <p:ext uri="{BB962C8B-B14F-4D97-AF65-F5344CB8AC3E}">
        <p14:creationId xmlns:p14="http://schemas.microsoft.com/office/powerpoint/2010/main" val="424830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information for creating a shape object</a:t>
            </a:r>
          </a:p>
          <a:p>
            <a:pPr lvl="1"/>
            <a:r>
              <a:rPr lang="en-US" dirty="0"/>
              <a:t>Circle, semi-circle: radius</a:t>
            </a:r>
          </a:p>
          <a:p>
            <a:pPr lvl="1"/>
            <a:r>
              <a:rPr lang="en-US" dirty="0"/>
              <a:t>Rectangle: width, height</a:t>
            </a:r>
          </a:p>
          <a:p>
            <a:pPr lvl="1"/>
            <a:r>
              <a:rPr lang="en-US" dirty="0"/>
              <a:t>Square: side length</a:t>
            </a:r>
          </a:p>
          <a:p>
            <a:pPr lvl="1"/>
            <a:r>
              <a:rPr lang="en-US" dirty="0"/>
              <a:t>Triangle: side lengths (a list of numbers)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A sample constructor and destructor is given on the next slide, complete the rest of the requirements using this foundation.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Copy the code from the slide, paste it into a new file called tp_2.py.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factory method for each of the shapes listed in the previous slide. Make sure to validate the parameters before creating the object i.e. ensure that only numbers &gt; 0 are passed</a:t>
            </a:r>
          </a:p>
        </p:txBody>
      </p:sp>
    </p:spTree>
    <p:extLst>
      <p:ext uri="{BB962C8B-B14F-4D97-AF65-F5344CB8AC3E}">
        <p14:creationId xmlns:p14="http://schemas.microsoft.com/office/powerpoint/2010/main" val="368615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5CA9A79-479F-5637-1D33-1258903E163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627155"/>
              </p:ext>
            </p:extLst>
          </p:nvPr>
        </p:nvGraphicFramePr>
        <p:xfrm>
          <a:off x="3189288" y="1825625"/>
          <a:ext cx="58102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1078" imgH="6081907" progId="Word.OpenDocumentText.12">
                  <p:embed/>
                </p:oleObj>
              </mc:Choice>
              <mc:Fallback>
                <p:oleObj name="Document" r:id="rId2" imgW="8121078" imgH="6081907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9288" y="1825625"/>
                        <a:ext cx="58102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78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a terminal in the directory where your file is saved and open a new Python shell (type ‘python’).</a:t>
            </a:r>
          </a:p>
          <a:p>
            <a:endParaRPr lang="en-US" dirty="0"/>
          </a:p>
          <a:p>
            <a:r>
              <a:rPr lang="en-US" dirty="0"/>
              <a:t>In that shell, import your shape class and the copy module.</a:t>
            </a:r>
          </a:p>
          <a:p>
            <a:endParaRPr lang="en-US" dirty="0"/>
          </a:p>
          <a:p>
            <a:r>
              <a:rPr lang="en-US" dirty="0"/>
              <a:t>Create some shapes (be sure to create at least one triangle).</a:t>
            </a:r>
          </a:p>
          <a:p>
            <a:endParaRPr lang="en-US" dirty="0"/>
          </a:p>
          <a:p>
            <a:r>
              <a:rPr lang="en-US" dirty="0"/>
              <a:t>Check the number of shapes created (</a:t>
            </a:r>
            <a:r>
              <a:rPr lang="en-US" dirty="0" err="1"/>
              <a:t>Shape.number_of_shapes_created</a:t>
            </a:r>
            <a:r>
              <a:rPr lang="en-US" dirty="0"/>
              <a:t>) and the </a:t>
            </a:r>
            <a:r>
              <a:rPr lang="en-US" dirty="0" err="1"/>
              <a:t>average_area_of_shapes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1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779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Document</vt:lpstr>
      <vt:lpstr>OpenDocument Text</vt:lpstr>
      <vt:lpstr>Practical Exercise 2</vt:lpstr>
      <vt:lpstr>Plan</vt:lpstr>
      <vt:lpstr>Construction techniques</vt:lpstr>
      <vt:lpstr>Factory methods</vt:lpstr>
      <vt:lpstr>Factory methods</vt:lpstr>
      <vt:lpstr>Factory methods</vt:lpstr>
      <vt:lpstr>Factory methods</vt:lpstr>
      <vt:lpstr>Factory methods</vt:lpstr>
      <vt:lpstr>Factory methods</vt:lpstr>
      <vt:lpstr>Factory methods</vt:lpstr>
      <vt:lpstr>Factory methods – shallow copying</vt:lpstr>
      <vt:lpstr>Factory methods – deep copying</vt:lpstr>
      <vt:lpstr>Operator overloading</vt:lpstr>
      <vt:lpstr>Operator overloading</vt:lpstr>
      <vt:lpstr>Operator overloading – setup </vt:lpstr>
      <vt:lpstr>Operator overloading – setup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Exercise 2</dc:title>
  <dc:creator>Nguh Prince</dc:creator>
  <cp:lastModifiedBy>Nguh Prince</cp:lastModifiedBy>
  <cp:revision>32</cp:revision>
  <dcterms:created xsi:type="dcterms:W3CDTF">2024-05-13T01:00:46Z</dcterms:created>
  <dcterms:modified xsi:type="dcterms:W3CDTF">2024-05-13T03:24:29Z</dcterms:modified>
</cp:coreProperties>
</file>