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12F11-891E-4106-BF15-E904FFAC8DD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05AEB-5815-40E8-A684-B01E2C51E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0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BFBF-6165-E786-D59C-3A02B6EDC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321F8-5B81-472D-6772-F048E0BCE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3560A-CB78-5C07-EAFC-682FDF5E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7242-7BF0-4ACE-B940-7541428E1F1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19F5C-42E2-C4CD-8CD8-3B94F22B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5398D-BE05-9AF5-689C-A911A27A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3F5E-9F9F-4D4E-8F99-7E205DC0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0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91B5-BC7E-8F53-E470-FF6BFF7A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94827-032B-32F1-5F11-40838B67A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F06FB-17AB-1813-3497-673DA373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7242-7BF0-4ACE-B940-7541428E1F1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771D4-2D82-C102-1B7A-04B33BD5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B3FB8-8A02-1BC1-EF69-302D5951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3F5E-9F9F-4D4E-8F99-7E205DC0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9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DEDFC-4BF1-14D8-A742-34A909200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B0AE0-3075-154B-BE8E-7407E1FAF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68ED4-5085-E226-CF73-9B27A6DC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7242-7BF0-4ACE-B940-7541428E1F1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FA4E9-8101-EB5A-5C2D-DDA53D76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420D1-AD2F-1C17-191D-5EC58462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3F5E-9F9F-4D4E-8F99-7E205DC0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6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7E02-D233-6EE9-6948-ACF7FE25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94A2C-EA2B-CE0B-6327-8241D826F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0E0D9-33FB-B424-9923-551B0C4F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7242-7BF0-4ACE-B940-7541428E1F1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A5CEE-A0E7-FFC4-BCF7-72EFB653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65F93-47D9-CC7F-F618-F711205A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3F5E-9F9F-4D4E-8F99-7E205DC0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1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D57A-FE16-0994-FEA4-EBADBE8F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9DCF0-DC82-AB94-EBD3-F1B13626F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6948F-1443-142E-3C1A-FA1ED236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7242-7BF0-4ACE-B940-7541428E1F1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52A77-9C8A-B8F7-670B-E18568BF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EA4F6-2B2F-0091-D937-11EF0D88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3F5E-9F9F-4D4E-8F99-7E205DC0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7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BE19-49F6-EB25-EFCC-DB771801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88B14-9708-22E4-4D19-B5C0C531A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98620-A900-52A5-945E-A700196EC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75330-D651-D30E-876D-23B26055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7242-7BF0-4ACE-B940-7541428E1F1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B3420-8298-AD0B-6148-666F1817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71791-A344-8DE8-D375-CF7F74F4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3F5E-9F9F-4D4E-8F99-7E205DC0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5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744F-CE45-CFF1-CFA3-38231499F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58536-C45A-712C-F4A9-FB9F5CCAD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576CF-7C85-0864-00D2-A6F96DACE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F9747-1EA8-CCE8-8FF3-0A926D457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3F25E-1D74-97AA-3549-58B6C47AC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6DAED-6BB5-0634-E78D-82EA35B7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7242-7BF0-4ACE-B940-7541428E1F1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7CA49-F49D-A106-E1CE-836FA8C9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1C31B-6E86-CBB3-EC4F-5BE3C911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3F5E-9F9F-4D4E-8F99-7E205DC0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4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F7C7-A258-6477-30F1-7E8A3B13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B25F5-8416-C7AD-E25F-219120CC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7242-7BF0-4ACE-B940-7541428E1F1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EEE2F-FD5A-C14A-8F88-B3AC7FDF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91C34-B1A0-98E7-EA35-B17C7676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3F5E-9F9F-4D4E-8F99-7E205DC0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5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899081-C2C1-BA56-86B7-287DBCB7A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7242-7BF0-4ACE-B940-7541428E1F1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2848D-F165-1661-0205-7C867B6E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14830-5BA5-E2C5-3468-4B3B122FD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3F5E-9F9F-4D4E-8F99-7E205DC0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7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1CA8-A08B-855E-6593-C0599E66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42213-727B-7D4A-F24B-083BB299D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64974-39ED-CADF-21C3-F152B6B36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0D3CE-5E37-4B54-B72E-A436956A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7242-7BF0-4ACE-B940-7541428E1F1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E5370-8217-F1D0-B70C-05E77663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D99F8-062C-2CB1-ACA7-30065EC3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3F5E-9F9F-4D4E-8F99-7E205DC0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006E-E1E8-22E4-7AA1-D6D0F98A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93AB8-29AA-6E79-6825-CC63FB688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817A3-AC70-AD43-FCE1-DA285E0C2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46338-F195-EDA3-F2AF-6A50DDE2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7242-7BF0-4ACE-B940-7541428E1F1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54B1A-0584-8751-10FE-66377A20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A4BA1-86BF-2E2D-CEA0-471386E3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3F5E-9F9F-4D4E-8F99-7E205DC0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0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30B6C-FA69-BCF4-D969-B1A00121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C4D1F-58EE-650A-A846-ABBEE9B84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C14A7-B620-AE50-062B-0EBEAC4EB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7242-7BF0-4ACE-B940-7541428E1F1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C70A4-5297-5AE3-5748-7020ACB5B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8EBBC-0B5F-CC8E-6FB6-01FF73633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B3F5E-9F9F-4D4E-8F99-7E205DC0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6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guh-Prince/Introduction-to-Flask-and-Django/blob/main/practical_exercises/practical_exercise_1.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4670-F044-4097-D7C3-5FD9AFB5D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Exercise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BB709-3EB1-7277-7BB2-3C408DCDB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Classes, objects, getters, setters, polymorphism</a:t>
            </a:r>
          </a:p>
        </p:txBody>
      </p:sp>
    </p:spTree>
    <p:extLst>
      <p:ext uri="{BB962C8B-B14F-4D97-AF65-F5344CB8AC3E}">
        <p14:creationId xmlns:p14="http://schemas.microsoft.com/office/powerpoint/2010/main" val="3799211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D779-3246-B7CC-3861-E7398E8D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5: Demonstrate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D11A1-3D2E-1F1C-8DA0-51E9C400C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function called </a:t>
            </a:r>
            <a:r>
              <a:rPr lang="en-US" dirty="0" err="1"/>
              <a:t>print_info</a:t>
            </a:r>
            <a:r>
              <a:rPr lang="en-US" dirty="0"/>
              <a:t> that accepts an instance of Person as a parameter and prints the string representation of the instance</a:t>
            </a:r>
          </a:p>
          <a:p>
            <a:endParaRPr lang="en-US" dirty="0"/>
          </a:p>
          <a:p>
            <a:r>
              <a:rPr lang="en-US" dirty="0"/>
              <a:t>Create an instance of Employee and an instance of Customer</a:t>
            </a:r>
          </a:p>
          <a:p>
            <a:endParaRPr lang="en-US" dirty="0"/>
          </a:p>
          <a:p>
            <a:r>
              <a:rPr lang="en-US" dirty="0"/>
              <a:t>Pass the instances to the </a:t>
            </a:r>
            <a:r>
              <a:rPr lang="en-US" dirty="0" err="1"/>
              <a:t>print_info</a:t>
            </a:r>
            <a:r>
              <a:rPr lang="en-US" dirty="0"/>
              <a:t> function and observe the different string representations due to polymorphism</a:t>
            </a:r>
          </a:p>
        </p:txBody>
      </p:sp>
    </p:spTree>
    <p:extLst>
      <p:ext uri="{BB962C8B-B14F-4D97-AF65-F5344CB8AC3E}">
        <p14:creationId xmlns:p14="http://schemas.microsoft.com/office/powerpoint/2010/main" val="2739016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D779-3246-B7CC-3861-E7398E8D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6: Demonstrate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D11A1-3D2E-1F1C-8DA0-51E9C400C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the Person class</a:t>
            </a:r>
            <a:r>
              <a:rPr lang="en-US"/>
              <a:t>, add </a:t>
            </a:r>
            <a:r>
              <a:rPr lang="en-US" dirty="0"/>
              <a:t>a protected attribute called _email and a private attribute called __password</a:t>
            </a:r>
          </a:p>
          <a:p>
            <a:endParaRPr lang="en-US" dirty="0"/>
          </a:p>
          <a:p>
            <a:r>
              <a:rPr lang="en-US" dirty="0"/>
              <a:t>Define a getter and setter for email and password. </a:t>
            </a:r>
          </a:p>
          <a:p>
            <a:endParaRPr lang="en-US" dirty="0"/>
          </a:p>
          <a:p>
            <a:r>
              <a:rPr lang="en-US" dirty="0"/>
              <a:t>In the setter for the email, include a basic validation to check if the email is in the correct format.</a:t>
            </a:r>
          </a:p>
          <a:p>
            <a:endParaRPr lang="en-US" dirty="0"/>
          </a:p>
          <a:p>
            <a:r>
              <a:rPr lang="en-US" dirty="0"/>
              <a:t>In the setter for __password, include a validation for the length (&gt;= 8 characters)</a:t>
            </a:r>
          </a:p>
          <a:p>
            <a:endParaRPr lang="en-US" dirty="0"/>
          </a:p>
          <a:p>
            <a:r>
              <a:rPr lang="en-US" dirty="0"/>
              <a:t>Create an instance of Person and try accessing the protected and private attributes directly. Observe the behavior and adjust the code to access them using the methods provided</a:t>
            </a:r>
          </a:p>
        </p:txBody>
      </p:sp>
    </p:spTree>
    <p:extLst>
      <p:ext uri="{BB962C8B-B14F-4D97-AF65-F5344CB8AC3E}">
        <p14:creationId xmlns:p14="http://schemas.microsoft.com/office/powerpoint/2010/main" val="165563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F8DC-0251-6A86-F9F2-DD369DD6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DF8CF-9F02-8114-C97F-4D2EAB43B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this exercise, you will create a series of classes and work with various OOP concepts in Python.</a:t>
            </a:r>
          </a:p>
          <a:p>
            <a:endParaRPr lang="en-US" dirty="0"/>
          </a:p>
          <a:p>
            <a:r>
              <a:rPr lang="en-US" dirty="0"/>
              <a:t>This includes concepts such as classes, objects, the @property and @classmethod keywords, polymorphism and access modifiers.</a:t>
            </a:r>
          </a:p>
          <a:p>
            <a:endParaRPr lang="en-US" dirty="0"/>
          </a:p>
          <a:p>
            <a:r>
              <a:rPr lang="en-US" dirty="0"/>
              <a:t>Follow the tasks outlined in the following slides and write the code as necessary to complete each task.</a:t>
            </a:r>
          </a:p>
          <a:p>
            <a:endParaRPr lang="en-US" dirty="0"/>
          </a:p>
          <a:p>
            <a:r>
              <a:rPr lang="en-US" dirty="0"/>
              <a:t>For my lazy students, the code for this exercise is at </a:t>
            </a:r>
            <a:r>
              <a:rPr lang="en-US" dirty="0">
                <a:hlinkClick r:id="rId2"/>
              </a:rPr>
              <a:t>https://github.com/Nguh-Prince/Introduction-to-Flask-and-Django/blob/main/practical_exercises/practical_exercise_1.py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5D28C-4A98-237F-A3EB-65A7A22F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Base class with a property, a getter and setter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C39F1-5D32-08B4-F4B0-073F36082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base class Person.</a:t>
            </a:r>
          </a:p>
          <a:p>
            <a:r>
              <a:rPr lang="en-US" dirty="0"/>
              <a:t>Define the class with the following members:</a:t>
            </a:r>
          </a:p>
          <a:p>
            <a:pPr lvl="1"/>
            <a:r>
              <a:rPr lang="en-US" dirty="0"/>
              <a:t>An __</a:t>
            </a:r>
            <a:r>
              <a:rPr lang="en-US" dirty="0" err="1"/>
              <a:t>init</a:t>
            </a:r>
            <a:r>
              <a:rPr lang="en-US" dirty="0"/>
              <a:t>__ method that accepts name and age as parameters and initializes corresponding private instance attributes.</a:t>
            </a:r>
          </a:p>
          <a:p>
            <a:pPr lvl="1"/>
            <a:r>
              <a:rPr lang="en-US" dirty="0"/>
              <a:t>An __str__ method that returns a string representation of the Person instance (i.e. &lt;name&gt;: &lt;age&gt; years)</a:t>
            </a:r>
          </a:p>
          <a:p>
            <a:pPr lvl="1"/>
            <a:r>
              <a:rPr lang="en-US" dirty="0"/>
              <a:t>Define a property called age using the @property decorator. The property should return the age attribute (getter).</a:t>
            </a:r>
          </a:p>
          <a:p>
            <a:pPr lvl="1"/>
            <a:r>
              <a:rPr lang="en-US" dirty="0"/>
              <a:t>Define a setter for the age property using the @age.setter decorator. The setter should allow you to set the age attribute ensuring that the age is a positive integer.</a:t>
            </a:r>
          </a:p>
        </p:txBody>
      </p:sp>
    </p:spTree>
    <p:extLst>
      <p:ext uri="{BB962C8B-B14F-4D97-AF65-F5344CB8AC3E}">
        <p14:creationId xmlns:p14="http://schemas.microsoft.com/office/powerpoint/2010/main" val="144523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68413A-EDDF-092C-B4FB-78FA91C06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0"/>
            <a:ext cx="11544300" cy="6858000"/>
          </a:xfrm>
        </p:spPr>
      </p:pic>
    </p:spTree>
    <p:extLst>
      <p:ext uri="{BB962C8B-B14F-4D97-AF65-F5344CB8AC3E}">
        <p14:creationId xmlns:p14="http://schemas.microsoft.com/office/powerpoint/2010/main" val="222472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CC0A-1D18-AEF5-6EE7-4264E465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Base class with a property, a getter and setter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F8261-16B8-4927-087A-F1CDFD119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getter and setter for the name attribute</a:t>
            </a:r>
          </a:p>
          <a:p>
            <a:endParaRPr lang="en-US" dirty="0"/>
          </a:p>
          <a:p>
            <a:r>
              <a:rPr lang="en-US" dirty="0"/>
              <a:t>The setter should validate that the name passed is a string and has at least 2 names (i.e. a first and a last name)</a:t>
            </a:r>
          </a:p>
          <a:p>
            <a:endParaRPr lang="en-US" dirty="0"/>
          </a:p>
          <a:p>
            <a:r>
              <a:rPr lang="en-US" dirty="0"/>
              <a:t>You can add more validations if you see fit.</a:t>
            </a:r>
          </a:p>
        </p:txBody>
      </p:sp>
    </p:spTree>
    <p:extLst>
      <p:ext uri="{BB962C8B-B14F-4D97-AF65-F5344CB8AC3E}">
        <p14:creationId xmlns:p14="http://schemas.microsoft.com/office/powerpoint/2010/main" val="304727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CC0A-1D18-AEF5-6EE7-4264E465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Define a subclass that overrides 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F8261-16B8-4927-087A-F1CDFD119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subclass called Employee that inherits from the Person class</a:t>
            </a:r>
          </a:p>
          <a:p>
            <a:endParaRPr lang="en-US" dirty="0"/>
          </a:p>
          <a:p>
            <a:r>
              <a:rPr lang="en-US" dirty="0"/>
              <a:t>Add an </a:t>
            </a:r>
            <a:r>
              <a:rPr lang="en-US" dirty="0" err="1"/>
              <a:t>employee_id</a:t>
            </a:r>
            <a:r>
              <a:rPr lang="en-US" dirty="0"/>
              <a:t> to the __</a:t>
            </a:r>
            <a:r>
              <a:rPr lang="en-US" dirty="0" err="1"/>
              <a:t>init</a:t>
            </a:r>
            <a:r>
              <a:rPr lang="en-US" dirty="0"/>
              <a:t>__ method of the Employee class.</a:t>
            </a:r>
          </a:p>
          <a:p>
            <a:endParaRPr lang="en-US" dirty="0"/>
          </a:p>
          <a:p>
            <a:r>
              <a:rPr lang="en-US" dirty="0"/>
              <a:t>Override the __str__ method in the Employee class to include the </a:t>
            </a:r>
            <a:r>
              <a:rPr lang="en-US" dirty="0" err="1"/>
              <a:t>employee_id</a:t>
            </a:r>
            <a:r>
              <a:rPr lang="en-US" dirty="0"/>
              <a:t> in the string representation (i.e. &lt;id&gt;: &lt;name&gt;: &lt;age&gt; years)</a:t>
            </a:r>
          </a:p>
          <a:p>
            <a:endParaRPr lang="en-US" dirty="0"/>
          </a:p>
          <a:p>
            <a:r>
              <a:rPr lang="en-US" dirty="0"/>
              <a:t>Add a getter and setter for the </a:t>
            </a:r>
            <a:r>
              <a:rPr lang="en-US" dirty="0" err="1"/>
              <a:t>employee_id</a:t>
            </a:r>
            <a:r>
              <a:rPr lang="en-US" dirty="0"/>
              <a:t> attribute. The setter needs to validate that the value is an integer</a:t>
            </a:r>
          </a:p>
        </p:txBody>
      </p:sp>
    </p:spTree>
    <p:extLst>
      <p:ext uri="{BB962C8B-B14F-4D97-AF65-F5344CB8AC3E}">
        <p14:creationId xmlns:p14="http://schemas.microsoft.com/office/powerpoint/2010/main" val="315090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68D61D-108A-7C13-E3EF-0D3762743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83680"/>
          </a:xfrm>
        </p:spPr>
      </p:pic>
    </p:spTree>
    <p:extLst>
      <p:ext uri="{BB962C8B-B14F-4D97-AF65-F5344CB8AC3E}">
        <p14:creationId xmlns:p14="http://schemas.microsoft.com/office/powerpoint/2010/main" val="32593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D779-3246-B7CC-3861-E7398E8D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Use a class method to create a new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D11A1-3D2E-1F1C-8DA0-51E9C400C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Employee class, define a class method called `</a:t>
            </a:r>
            <a:r>
              <a:rPr lang="en-US" dirty="0" err="1"/>
              <a:t>from_string</a:t>
            </a:r>
            <a:r>
              <a:rPr lang="en-US" dirty="0"/>
              <a:t>` that takes a string of the form “</a:t>
            </a:r>
            <a:r>
              <a:rPr lang="en-US" dirty="0" err="1"/>
              <a:t>name,age,employee_id</a:t>
            </a:r>
            <a:r>
              <a:rPr lang="en-US" dirty="0"/>
              <a:t>” and returns a new Employee instance.</a:t>
            </a:r>
          </a:p>
          <a:p>
            <a:endParaRPr lang="en-US" dirty="0"/>
          </a:p>
          <a:p>
            <a:r>
              <a:rPr lang="en-US" dirty="0"/>
              <a:t>Split the input string by commas and pass the resulting values as arguments to create a new instance </a:t>
            </a:r>
            <a:r>
              <a:rPr lang="en-US"/>
              <a:t>of Employee.</a:t>
            </a:r>
          </a:p>
        </p:txBody>
      </p:sp>
    </p:spTree>
    <p:extLst>
      <p:ext uri="{BB962C8B-B14F-4D97-AF65-F5344CB8AC3E}">
        <p14:creationId xmlns:p14="http://schemas.microsoft.com/office/powerpoint/2010/main" val="86277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D779-3246-B7CC-3861-E7398E8D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4: Implement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D11A1-3D2E-1F1C-8DA0-51E9C400C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another subclass Customer that inherits from the Person class.</a:t>
            </a:r>
          </a:p>
          <a:p>
            <a:endParaRPr lang="en-US" dirty="0"/>
          </a:p>
          <a:p>
            <a:r>
              <a:rPr lang="en-US" dirty="0"/>
              <a:t>Add a </a:t>
            </a:r>
            <a:r>
              <a:rPr lang="en-US" dirty="0" err="1"/>
              <a:t>customer_id</a:t>
            </a:r>
            <a:r>
              <a:rPr lang="en-US" dirty="0"/>
              <a:t> to the __</a:t>
            </a:r>
            <a:r>
              <a:rPr lang="en-US" dirty="0" err="1"/>
              <a:t>init</a:t>
            </a:r>
            <a:r>
              <a:rPr lang="en-US" dirty="0"/>
              <a:t>__ method of the Customer class</a:t>
            </a:r>
          </a:p>
          <a:p>
            <a:endParaRPr lang="en-US" dirty="0"/>
          </a:p>
          <a:p>
            <a:r>
              <a:rPr lang="en-US" dirty="0"/>
              <a:t>Override the __str__ method in the Customer class to include the </a:t>
            </a:r>
            <a:r>
              <a:rPr lang="en-US" dirty="0" err="1"/>
              <a:t>customer_id</a:t>
            </a:r>
            <a:r>
              <a:rPr lang="en-US" dirty="0"/>
              <a:t> in the string representation of the instance</a:t>
            </a:r>
          </a:p>
        </p:txBody>
      </p:sp>
    </p:spTree>
    <p:extLst>
      <p:ext uri="{BB962C8B-B14F-4D97-AF65-F5344CB8AC3E}">
        <p14:creationId xmlns:p14="http://schemas.microsoft.com/office/powerpoint/2010/main" val="296265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680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Practical Exercise 1</vt:lpstr>
      <vt:lpstr>Introduction</vt:lpstr>
      <vt:lpstr>Task 1: Base class with a property, a getter and setter</vt:lpstr>
      <vt:lpstr>PowerPoint Presentation</vt:lpstr>
      <vt:lpstr>Task 1: Base class with a property, a getter and setter</vt:lpstr>
      <vt:lpstr>Task 2: Define a subclass that overrides a method</vt:lpstr>
      <vt:lpstr>PowerPoint Presentation</vt:lpstr>
      <vt:lpstr>Task 3: Use a class method to create a new instance</vt:lpstr>
      <vt:lpstr>Task 4: Implement polymorphism</vt:lpstr>
      <vt:lpstr>Task 5: Demonstrate polymorphism</vt:lpstr>
      <vt:lpstr>Task 6: Demonstrate polymorphism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Exercise 1</dc:title>
  <dc:creator>Nguh Prince</dc:creator>
  <cp:lastModifiedBy>Nguh Prince</cp:lastModifiedBy>
  <cp:revision>23</cp:revision>
  <dcterms:created xsi:type="dcterms:W3CDTF">2024-05-10T03:39:46Z</dcterms:created>
  <dcterms:modified xsi:type="dcterms:W3CDTF">2024-05-10T04:59:36Z</dcterms:modified>
</cp:coreProperties>
</file>