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51DA-B7FD-EA63-FE08-B7E1DEF3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52099-D1A2-2D83-565E-D0F177802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EF1D-3FF1-14BE-0D68-7ED0F6B5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FF59-AAAD-37E2-6C2C-CAFAB564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02AD-3102-6985-E09C-30D94F99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65A7-A5D3-D963-AF1E-90EF668F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B99E5-C744-3EA7-9D27-D4CF8B3E0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22E2-997D-8BAD-A0A7-9CB0073F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A85D-839E-32DB-55E0-D5087454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9850F-DD89-FA10-5A6F-6559905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A5DD9-E1AB-752B-DABD-E347DFFC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0E6E1-93F0-4804-42F9-22BE87EC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8EE0-8E9F-27C6-D6E8-E9839D10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85F9-25B5-302C-3324-ED372DEC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2481-9317-92E0-E68D-DFE14B89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2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C3B7-E0EB-A692-67EF-4F3011D5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1BBA-3C4C-0D06-AC30-13DC7A25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84FE1-F130-1B84-63B2-9282B19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C1BD0-7656-F59B-CC7D-B36D9A7E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3BBB-8894-E9D4-FB87-135466EA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97C-B8E7-5628-5EE6-EF3E8117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A138-1762-E8DB-991A-52E62D84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3AC1-807D-C53E-91EA-E8EDA568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F5F2-32AC-1C3E-3AB2-6FFE99C2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9A38-B018-E627-9612-1A77DE2F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B071-EE68-3806-AB87-B37629E0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2EE8-48CE-DF09-2365-FC8E8398E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54977-F8D5-20FE-53F2-BD1E5C0A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CE0D2-5BFD-6368-D4C0-675D3DF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5ABB1-A745-444B-79DE-7B6CB481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0D115-9756-D21E-79A0-AC06AF8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CA70-0030-7C7B-3E76-F3AD8B7C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E521-571F-F9FB-E70A-D371650D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158D9-7C6A-1E3E-B70E-57BD72CD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B1D00-3C79-2518-D1D6-60D30A3A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B95F5-C13F-E420-9762-087B96F9B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DF279-1811-0081-A1FA-11080B60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7953E-5356-F82D-C6E4-E7E43DB0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96DB6-8804-7329-1529-049F8098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2E99-13FF-1249-A582-13614E46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395B8-5DD4-01EA-0BA8-A1315338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C034B-F077-7633-3BE6-11540F3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D74AD-2AEA-5D90-34BB-910C4F4E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78894-7679-4D35-F89B-915F1AD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E6EC8-B4F8-A509-E26C-B7E35083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888CA-269D-7859-0493-08D1DD90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1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C6E2-CC07-0648-F93A-2B37E76F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10FC-67D9-8E04-78B3-7E9AB6F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073AA-4227-2D62-5EC5-93B7E82A6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37BE8-5406-E4B3-F0E2-6B3C7172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D115-1B32-2ED8-E1B9-A65B75D6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27F3-2639-5823-57B9-0D57E9C8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7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8C3B-0207-9A07-7D7C-F7B791FB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5DB68-8CA7-F5DA-664B-E6283239F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F5645-5743-FF32-39C8-C19A9111C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2889-47EE-483A-CBE3-8DBB6B95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B45F5-81E1-720D-B015-1F98CD12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5195F-3530-F062-5BBB-549B80EB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39289-BF8E-D8C5-92BB-98CC862D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50ACF-A7F8-E182-2440-9B5E57AC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89E5-98D3-2854-8D54-F1333CADB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91B2-8402-4659-9833-6C6E333DADF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2FC2-A633-76F8-FC1F-B4052507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00DD-2413-6EF8-10BF-FA37F4188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0E98-DF0B-4785-82EE-480AF937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0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BA97-367B-C80F-4D47-4055F4FB4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1100"/>
            <a:ext cx="9144000" cy="1955800"/>
          </a:xfrm>
        </p:spPr>
        <p:txBody>
          <a:bodyPr/>
          <a:lstStyle/>
          <a:p>
            <a:r>
              <a:rPr lang="en-US" dirty="0"/>
              <a:t>Iterators &amp; generators, closures &amp; decorators</a:t>
            </a:r>
          </a:p>
        </p:txBody>
      </p:sp>
    </p:spTree>
    <p:extLst>
      <p:ext uri="{BB962C8B-B14F-4D97-AF65-F5344CB8AC3E}">
        <p14:creationId xmlns:p14="http://schemas.microsoft.com/office/powerpoint/2010/main" val="18815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BF63-FD6A-7BC8-A963-C67ABD31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3A2-2AFA-1980-F78D-4A756992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Iterators</a:t>
            </a:r>
          </a:p>
          <a:p>
            <a:pPr lvl="1"/>
            <a:r>
              <a:rPr lang="en-US" dirty="0"/>
              <a:t>Implementing custom iterators</a:t>
            </a:r>
          </a:p>
          <a:p>
            <a:pPr lvl="1"/>
            <a:r>
              <a:rPr lang="en-US" dirty="0" err="1"/>
              <a:t>Iterable</a:t>
            </a:r>
            <a:r>
              <a:rPr lang="en-US" dirty="0"/>
              <a:t> objects</a:t>
            </a:r>
          </a:p>
          <a:p>
            <a:pPr lvl="1"/>
            <a:endParaRPr lang="en-US" dirty="0"/>
          </a:p>
          <a:p>
            <a:r>
              <a:rPr lang="en-US" dirty="0"/>
              <a:t>Generators</a:t>
            </a:r>
          </a:p>
          <a:p>
            <a:pPr lvl="1"/>
            <a:r>
              <a:rPr lang="en-US" dirty="0"/>
              <a:t>Generator functions</a:t>
            </a:r>
          </a:p>
          <a:p>
            <a:pPr lvl="1"/>
            <a:r>
              <a:rPr lang="en-US" dirty="0"/>
              <a:t>Generator expressions</a:t>
            </a:r>
          </a:p>
          <a:p>
            <a:pPr lvl="1"/>
            <a:r>
              <a:rPr lang="en-US" dirty="0"/>
              <a:t>Advantages of using generators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500A2-94AA-FB67-FBAE-335E5B63863D}"/>
              </a:ext>
            </a:extLst>
          </p:cNvPr>
          <p:cNvSpPr txBox="1">
            <a:spLocks/>
          </p:cNvSpPr>
          <p:nvPr/>
        </p:nvSpPr>
        <p:spPr>
          <a:xfrm>
            <a:off x="6096000" y="183769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Closures</a:t>
            </a:r>
          </a:p>
          <a:p>
            <a:endParaRPr lang="en-US" dirty="0"/>
          </a:p>
          <a:p>
            <a:r>
              <a:rPr lang="en-US" dirty="0"/>
              <a:t>Decorators</a:t>
            </a:r>
          </a:p>
          <a:p>
            <a:endParaRPr lang="en-US" dirty="0"/>
          </a:p>
          <a:p>
            <a:r>
              <a:rPr lang="en-US" dirty="0"/>
              <a:t>Closures vs Decorators</a:t>
            </a:r>
          </a:p>
        </p:txBody>
      </p:sp>
    </p:spTree>
    <p:extLst>
      <p:ext uri="{BB962C8B-B14F-4D97-AF65-F5344CB8AC3E}">
        <p14:creationId xmlns:p14="http://schemas.microsoft.com/office/powerpoint/2010/main" val="290988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91B-03CC-6249-5811-03812895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FA4E-4C4B-9031-4F41-F0556CC5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is an object that allows sequential traversal through a collection of elements.</a:t>
            </a:r>
          </a:p>
          <a:p>
            <a:endParaRPr lang="en-US" dirty="0"/>
          </a:p>
          <a:p>
            <a:r>
              <a:rPr lang="en-US" dirty="0"/>
              <a:t>An object is considered an iterator if it implements the iterator protocol, consisting of 2 special methods </a:t>
            </a:r>
            <a:r>
              <a:rPr lang="en-US" b="1" i="1" dirty="0"/>
              <a:t>__</a:t>
            </a:r>
            <a:r>
              <a:rPr lang="en-US" b="1" i="1" dirty="0" err="1"/>
              <a:t>iter</a:t>
            </a:r>
            <a:r>
              <a:rPr lang="en-US" b="1" i="1" dirty="0"/>
              <a:t>__()</a:t>
            </a:r>
            <a:r>
              <a:rPr lang="en-US" dirty="0"/>
              <a:t> and </a:t>
            </a:r>
            <a:r>
              <a:rPr lang="en-US" b="1" i="1" dirty="0"/>
              <a:t>__next__()</a:t>
            </a:r>
          </a:p>
          <a:p>
            <a:endParaRPr lang="en-US" dirty="0"/>
          </a:p>
          <a:p>
            <a:r>
              <a:rPr lang="en-US" dirty="0"/>
              <a:t>These methods allow an iterator to be used in a for loop or to retrieve elements one at a time using the </a:t>
            </a:r>
            <a:r>
              <a:rPr lang="en-US" b="1" i="1" dirty="0"/>
              <a:t>next()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9599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91B-03CC-6249-5811-03812895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– custom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FA4E-4C4B-9031-4F41-F0556CC5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built-in data types are </a:t>
            </a:r>
            <a:r>
              <a:rPr lang="en-US" dirty="0" err="1"/>
              <a:t>iterable</a:t>
            </a:r>
            <a:r>
              <a:rPr lang="en-US" dirty="0"/>
              <a:t> (lists, tuple, strings, etc.) and can be used in for loops or with the </a:t>
            </a:r>
            <a:r>
              <a:rPr lang="en-US" b="1" i="1" dirty="0" err="1"/>
              <a:t>iter</a:t>
            </a:r>
            <a:r>
              <a:rPr lang="en-US" b="1" i="1" dirty="0"/>
              <a:t>()</a:t>
            </a:r>
            <a:r>
              <a:rPr lang="en-US" dirty="0"/>
              <a:t> and </a:t>
            </a:r>
            <a:r>
              <a:rPr lang="en-US" b="1" i="1" dirty="0"/>
              <a:t>next()</a:t>
            </a:r>
            <a:r>
              <a:rPr lang="en-US" dirty="0"/>
              <a:t> functions.</a:t>
            </a:r>
          </a:p>
          <a:p>
            <a:endParaRPr lang="en-US" dirty="0"/>
          </a:p>
          <a:p>
            <a:r>
              <a:rPr lang="en-US" dirty="0"/>
              <a:t>Custom iterators can be implemented by defining a class that contains __</a:t>
            </a:r>
            <a:r>
              <a:rPr lang="en-US" dirty="0" err="1"/>
              <a:t>iter</a:t>
            </a:r>
            <a:r>
              <a:rPr lang="en-US" dirty="0"/>
              <a:t>__() and __next__() methods.</a:t>
            </a:r>
          </a:p>
          <a:p>
            <a:endParaRPr lang="en-US" dirty="0"/>
          </a:p>
          <a:p>
            <a:r>
              <a:rPr lang="en-US" dirty="0"/>
              <a:t>Iterators allow you to process datasets one item at a time without exhausting the memory resources of your system.</a:t>
            </a:r>
          </a:p>
        </p:txBody>
      </p:sp>
    </p:spTree>
    <p:extLst>
      <p:ext uri="{BB962C8B-B14F-4D97-AF65-F5344CB8AC3E}">
        <p14:creationId xmlns:p14="http://schemas.microsoft.com/office/powerpoint/2010/main" val="381667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91B-03CC-6249-5811-03812895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– custom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FA4E-4C4B-9031-4F41-F0556CC5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write at least 3 different types of custom iterators. You can have iterators that</a:t>
            </a:r>
          </a:p>
          <a:p>
            <a:pPr lvl="1"/>
            <a:r>
              <a:rPr lang="en-US" dirty="0"/>
              <a:t>Take a stream of data and return the data items as they appear in the original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a data stream, transform each item, and yield the transformed items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no input data, generating new data as a result of some computations to finally return the generated items.</a:t>
            </a:r>
          </a:p>
        </p:txBody>
      </p:sp>
    </p:spTree>
    <p:extLst>
      <p:ext uri="{BB962C8B-B14F-4D97-AF65-F5344CB8AC3E}">
        <p14:creationId xmlns:p14="http://schemas.microsoft.com/office/powerpoint/2010/main" val="261833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91B-03CC-6249-5811-03812895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– custom iterators – yielding original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EBAE3-B9C8-4A33-4769-FAFB035A8E9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769821"/>
              </p:ext>
            </p:extLst>
          </p:nvPr>
        </p:nvGraphicFramePr>
        <p:xfrm>
          <a:off x="2833688" y="1825625"/>
          <a:ext cx="65246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4688" imgH="5417937" progId="Word.OpenDocumentText.12">
                  <p:embed/>
                </p:oleObj>
              </mc:Choice>
              <mc:Fallback>
                <p:oleObj name="Document" r:id="rId2" imgW="8124688" imgH="5417937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33688" y="1825625"/>
                        <a:ext cx="652462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80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OpenDocument Text</vt:lpstr>
      <vt:lpstr>Iterators &amp; generators, closures &amp; decorators</vt:lpstr>
      <vt:lpstr>PLAN</vt:lpstr>
      <vt:lpstr>Iterators</vt:lpstr>
      <vt:lpstr>Iterators – custom iterators</vt:lpstr>
      <vt:lpstr>Iterators – custom iterators</vt:lpstr>
      <vt:lpstr>Iterators – custom iterators – yielding original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&amp; generators, closures &amp; decorators</dc:title>
  <dc:creator>Nguh Prince</dc:creator>
  <cp:lastModifiedBy>Nguh Prince</cp:lastModifiedBy>
  <cp:revision>10</cp:revision>
  <dcterms:created xsi:type="dcterms:W3CDTF">2024-05-15T20:43:06Z</dcterms:created>
  <dcterms:modified xsi:type="dcterms:W3CDTF">2024-05-15T21:24:30Z</dcterms:modified>
</cp:coreProperties>
</file>