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235E5-454E-49D2-9D8F-38872128BDC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51988-9E6E-44D4-8BE9-DA95F319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D06-D63C-1334-EBC6-61B901430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EFA9B-6E23-AD38-7CE4-62385185E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F380B-82CC-8F5C-255F-E471D98D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EB98-E7AF-4808-AD26-B008E0BCB793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318B2-B482-C5D0-F715-70C04E43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EFA2-7E3E-68CF-3F84-1AE85198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9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218D-CA62-8DED-DAB5-720996CF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727A9-4B66-7DB8-0103-5C9996E78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A757-4B69-65B5-4416-1843827E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FCE1-0DF6-413B-BDC0-041E3CE50427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EC657-48E1-49E5-E9D4-A9CE6F0B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ED02-F43F-A721-E8AA-9D1ED40F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01AC3-A3D7-7AA1-A46C-55A58D953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E5EEB-A17C-9073-234E-0AC51D170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83CA-9BFF-6F73-2C8B-389DAC7D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F82F-5946-4A38-867F-F5A0841C39F9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4032-A3FC-54E4-CEB0-E69D3171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1F329-93E4-A23C-F0FE-D9452B68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C549-312E-8C9B-2A43-069A3565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5B71A-67DB-EC1B-40DB-6B0E9EE4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D306-7B16-5CC2-3134-9E1C40E7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BFF3-7329-4D01-BD0B-84C65D0F8C5C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1401-9DCC-FDB8-F792-5279B8AF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AB770-68B1-40C5-EF83-4FE8CB9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D631-3897-6059-FA78-C0AD075D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0353-7C1E-ECF3-DD5C-EC1F0ADA8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211B-BF1C-8B0F-860B-C782F495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55B3-88AF-4EB5-9D51-F188E9AB9E87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5F41-EACF-90CB-CA90-F0B8B94C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E26A-C52D-816E-EDB3-B71DF09A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7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FDE5-15B8-326B-797F-7CC004BC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17A9-5D79-1D62-1D20-AA741E847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7E9C4-D236-E14D-62B5-3A6DD21B1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4A74-4B2C-9CC8-C8F0-196E5FF6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B57A-E5F0-4BD6-99C7-61BF8C3A0F20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0E60F-FA4F-F41E-54D7-4CDAE9D1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8F5E1-40EE-5198-027B-CA6C5461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4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6161-F2C6-BB1E-790F-FD5BEF65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6FE30-3FF6-677A-A377-E5879375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68659-D65B-CDD0-900F-B9C0DC93A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E6951-BC11-188C-D289-69AAFE2CF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8499B-B9CB-D7EF-E47F-2CCA07D02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E8C77-DA08-8089-6C67-4FD1D687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77B7-82A1-4160-902F-DDC6CF91BF11}" type="datetime1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152C4-0EB3-EC83-1797-DB416E24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C760B-AC97-9EB7-6501-18D8750A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4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4169-0E08-B287-1D1F-05CF422A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69C33-CA42-2B7A-F29A-A288063E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F3F5-C20A-4D0F-8B7A-3A8F355BD505}" type="datetime1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B2F15-6009-1651-ED4C-6E344CA5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0CCDA-5CC4-465C-8229-2539BDCA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8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BCC55-F9B5-8248-B075-C64BDEB4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67C9-D48F-4BC9-A29D-2CA2FAAA3DF6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9DEA2-D953-BE53-6492-88B6BEC3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39195-89B3-104D-E575-A702E714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9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25CF-7ED9-60F7-31CA-A3B7095B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9EEA-9F23-CA47-259E-536E3AE1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7F4CD-C320-F7A3-521A-49BCD644B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612B0-9744-B620-C48D-0E99417C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4834-5FA8-4D10-BB8F-A5D976DB8362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E3EBF-D164-8C8A-E68A-D4137FFB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C7A2F-7744-6C4C-2E56-761AED0F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1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452A-CB45-EAAE-1243-51420B0B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0CB4E-0E28-4CF3-AF6D-83F859D55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764E2-9EC5-EB4B-A1BA-48270546C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E82C0-E56F-9838-E879-E3A556EB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9275-1ACE-4158-BB23-16B5F4F15CB6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26CF0-1AC8-A2B2-F247-E0B4C9FD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F409A-1141-4043-AA49-6F439849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04686-D2EF-C003-46DD-9CA4EE9F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E6EBC-7593-455E-719F-C1502A273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A8045-0811-2B02-79D4-187632456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9866-7C30-441E-A162-DEF33347C847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46FEC-84A6-F7E1-76D7-DCF44459C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2E7F8-344B-BCD8-B292-9187D3A20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A027-955F-4927-8644-A6E521E3F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7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028A-FCC5-A5B8-DFFF-85D157C5A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39B93-C61B-C0FF-E613-CD8813A93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Other construction/destruction techniques, operator overloading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E4927-B9DE-C468-243C-628471CC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F9814-065C-5DC6-AACC-15B6DB90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8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E56E-FD77-8114-6295-7C6C77CA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Destruction techniques – Resource management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8221-9789-7843-3CFC-B818A19A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Python libraries designed for managing specific types of resources.</a:t>
            </a:r>
          </a:p>
          <a:p>
            <a:endParaRPr lang="en-US" dirty="0"/>
          </a:p>
          <a:p>
            <a:r>
              <a:rPr lang="en-US" dirty="0"/>
              <a:t>Such as file handling (with open() for file I/O), database connections (</a:t>
            </a:r>
            <a:r>
              <a:rPr lang="en-US" dirty="0" err="1"/>
              <a:t>contextlib.closing</a:t>
            </a:r>
            <a:r>
              <a:rPr lang="en-US" dirty="0"/>
              <a:t>()) and networks sockets(</a:t>
            </a:r>
            <a:r>
              <a:rPr lang="en-US" dirty="0" err="1"/>
              <a:t>socketserver</a:t>
            </a:r>
            <a:r>
              <a:rPr lang="en-US" dirty="0"/>
              <a:t> module)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70453-F284-D098-4B9A-AB8F3EB9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9410E-B01B-1DEC-DC06-7FA4804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70453-F284-D098-4B9A-AB8F3EB9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9410E-B01B-1DEC-DC06-7FA4804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D7584D8-47FF-7EC4-E584-C65BA2E4AD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077007"/>
              </p:ext>
            </p:extLst>
          </p:nvPr>
        </p:nvGraphicFramePr>
        <p:xfrm>
          <a:off x="534154" y="344032"/>
          <a:ext cx="8214559" cy="5793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1078" imgH="8295116" progId="Word.OpenDocumentText.12">
                  <p:embed/>
                </p:oleObj>
              </mc:Choice>
              <mc:Fallback>
                <p:oleObj name="Document" r:id="rId2" imgW="8121078" imgH="8295116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4154" y="344032"/>
                        <a:ext cx="8214559" cy="5793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13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8F90-0497-5C41-8F9E-E4A14F44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9663-65AF-5345-EB69-92269BFD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type of compile-time polymorphism that allows developers to define custom behavior for built-in operators like +, -, *. /, ==, != etc. </a:t>
            </a:r>
          </a:p>
          <a:p>
            <a:endParaRPr lang="en-US" dirty="0"/>
          </a:p>
          <a:p>
            <a:r>
              <a:rPr lang="en-US" dirty="0"/>
              <a:t>It is achieved by defining special methods with double underscore (dunder methods)</a:t>
            </a:r>
          </a:p>
          <a:p>
            <a:endParaRPr lang="en-US" dirty="0"/>
          </a:p>
          <a:p>
            <a:r>
              <a:rPr lang="en-US" dirty="0"/>
              <a:t>Each operator has a corresponding dunder method e.g. __add__() for +, __</a:t>
            </a:r>
            <a:r>
              <a:rPr lang="en-US" dirty="0" err="1"/>
              <a:t>mul</a:t>
            </a:r>
            <a:r>
              <a:rPr lang="en-US" dirty="0"/>
              <a:t>__() for *, and so on</a:t>
            </a:r>
          </a:p>
          <a:p>
            <a:endParaRPr lang="en-US" dirty="0"/>
          </a:p>
          <a:p>
            <a:r>
              <a:rPr lang="en-US" dirty="0"/>
              <a:t>Operator overloading is not passed down through inheritance, it needs to be explicitly defined for subclasses.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E083C-0FCE-90C0-6242-2047DB41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D248A-C99A-EFD6-D693-6C32CF40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5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8F90-0497-5C41-8F9E-E4A14F44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C4F894-6FD4-1844-AE65-CB980BA76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2642F05-CAA0-B2F5-B8ED-5B5AAC593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559455"/>
              </p:ext>
            </p:extLst>
          </p:nvPr>
        </p:nvGraphicFramePr>
        <p:xfrm>
          <a:off x="838200" y="1825625"/>
          <a:ext cx="5943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0848" imgH="4004613" progId="Word.OpenDocumentText.12">
                  <p:embed/>
                </p:oleObj>
              </mc:Choice>
              <mc:Fallback>
                <p:oleObj name="Document" r:id="rId2" imgW="5940848" imgH="400461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5625"/>
                        <a:ext cx="5943600" cy="435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9DCF3-0C19-4218-3BBA-0A2777DC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F2649-64E4-2C5C-A23A-0F57248A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71903F-4196-EB2A-D335-3C37B26EC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D0D4CE-EAF9-6B50-EDF8-FB8BFEB0C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 a ‘random’ student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DE067-8C27-D332-5F5E-993F41A1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6DE4C-B08F-B618-68FA-695FCBEC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028A-FCC5-A5B8-DFFF-85D157C5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39B93-C61B-C0FF-E613-CD8813A939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Construction techniques</a:t>
            </a:r>
          </a:p>
          <a:p>
            <a:pPr lvl="1"/>
            <a:r>
              <a:rPr lang="en-US" dirty="0"/>
              <a:t>Factory methods</a:t>
            </a:r>
          </a:p>
          <a:p>
            <a:pPr lvl="1"/>
            <a:r>
              <a:rPr lang="en-US" dirty="0"/>
              <a:t>Object copying</a:t>
            </a:r>
          </a:p>
          <a:p>
            <a:pPr lvl="2"/>
            <a:endParaRPr lang="en-US" dirty="0"/>
          </a:p>
          <a:p>
            <a:r>
              <a:rPr lang="en-US" dirty="0"/>
              <a:t>Destruction techniques</a:t>
            </a:r>
          </a:p>
          <a:p>
            <a:pPr lvl="1"/>
            <a:r>
              <a:rPr lang="en-US" dirty="0"/>
              <a:t>Context managers</a:t>
            </a:r>
          </a:p>
          <a:p>
            <a:pPr lvl="1"/>
            <a:r>
              <a:rPr lang="en-US" dirty="0"/>
              <a:t>Resource management libraries</a:t>
            </a:r>
          </a:p>
          <a:p>
            <a:pPr lvl="1"/>
            <a:endParaRPr lang="en-US" dirty="0"/>
          </a:p>
          <a:p>
            <a:r>
              <a:rPr lang="en-US" dirty="0"/>
              <a:t>Operator overloading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C0F206-C2DE-0A29-2821-94DB1584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6C7E3C-8CDB-D829-4845-9DD47285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5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9FE5-78E0-3E35-BEC2-A6D52179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F5DF-376F-0614-7581-902A0CBE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Apart from constructors, there are other ways that instances can be created from classes.</a:t>
            </a:r>
          </a:p>
          <a:p>
            <a:endParaRPr lang="en-US" dirty="0"/>
          </a:p>
          <a:p>
            <a:r>
              <a:rPr lang="en-US" dirty="0"/>
              <a:t>These include; using factory methods and using object copying</a:t>
            </a:r>
          </a:p>
          <a:p>
            <a:endParaRPr lang="en-US" dirty="0"/>
          </a:p>
          <a:p>
            <a:r>
              <a:rPr lang="en-US" dirty="0"/>
              <a:t>Factory methods are class methods that return an instance of the class.</a:t>
            </a:r>
          </a:p>
          <a:p>
            <a:endParaRPr lang="en-US" dirty="0"/>
          </a:p>
          <a:p>
            <a:r>
              <a:rPr lang="en-US" dirty="0"/>
              <a:t>They provide flexibility in object creation by allowing different ways to create objects.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9F4C1-A5E7-F07F-D58B-4177F6AD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8C0B8-D8AA-0DBF-0745-0D5F6F7D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0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9FE5-78E0-3E35-BEC2-A6D52179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techniques – factory methods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C0D497-79F8-8408-C7C1-C0DBCD5DF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C01CA12-F917-4F0B-ED01-4EC102964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69301"/>
              </p:ext>
            </p:extLst>
          </p:nvPr>
        </p:nvGraphicFramePr>
        <p:xfrm>
          <a:off x="838200" y="1825625"/>
          <a:ext cx="6570502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0848" imgH="3123151" progId="Word.OpenDocumentText.12">
                  <p:embed/>
                </p:oleObj>
              </mc:Choice>
              <mc:Fallback>
                <p:oleObj name="Document" r:id="rId2" imgW="5940848" imgH="3123151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5625"/>
                        <a:ext cx="6570502" cy="435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F03DB-D8B9-DD39-CB9F-507D9963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E1B5E-1A73-1701-BAE8-0B79E75F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9FE5-78E0-3E35-BEC2-A6D52179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techniques – object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F5DF-376F-0614-7581-902A0CBE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can be created by copying the state of existing objects.</a:t>
            </a:r>
          </a:p>
          <a:p>
            <a:endParaRPr lang="en-US" dirty="0"/>
          </a:p>
          <a:p>
            <a:r>
              <a:rPr lang="en-US" dirty="0"/>
              <a:t>Can be achieved using methods like </a:t>
            </a:r>
            <a:r>
              <a:rPr lang="en-US" dirty="0" err="1"/>
              <a:t>copy.copy</a:t>
            </a:r>
            <a:r>
              <a:rPr lang="en-US" dirty="0"/>
              <a:t>() or </a:t>
            </a:r>
            <a:r>
              <a:rPr lang="en-US" dirty="0" err="1"/>
              <a:t>copy.deepcopy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copy.copy</a:t>
            </a:r>
            <a:r>
              <a:rPr lang="en-US" dirty="0"/>
              <a:t>() performs a shallow copy of the object whereas </a:t>
            </a:r>
            <a:r>
              <a:rPr lang="en-US" dirty="0" err="1"/>
              <a:t>copy.deepcopy</a:t>
            </a:r>
            <a:r>
              <a:rPr lang="en-US" dirty="0"/>
              <a:t>() performs a deep copy.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438D3-DDEE-B7C6-A079-8FAB4A3F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527DB-D788-7B02-8E1B-C7DA1BFB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9FE5-78E0-3E35-BEC2-A6D52179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techniques – object copying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9FDF84-A0C4-1071-E9F6-BD28AE7EB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D79F1C9-4C27-83B6-852B-B17336D06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752085"/>
              </p:ext>
            </p:extLst>
          </p:nvPr>
        </p:nvGraphicFramePr>
        <p:xfrm>
          <a:off x="838200" y="1825625"/>
          <a:ext cx="595312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0848" imgH="2860335" progId="Word.OpenDocumentText.12">
                  <p:embed/>
                </p:oleObj>
              </mc:Choice>
              <mc:Fallback>
                <p:oleObj name="Document" r:id="rId2" imgW="5940848" imgH="2860335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5625"/>
                        <a:ext cx="5953125" cy="435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3BF25-6798-A683-90DE-CC9C3C65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59668-55EC-DE5D-566C-40F4852E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E56E-FD77-8114-6295-7C6C77CA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8221-9789-7843-3CFC-B818A19A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Destructors are used to clean up resources or perform finalization when an object is destroyed. The destructor method is __del__()</a:t>
            </a:r>
          </a:p>
          <a:p>
            <a:endParaRPr lang="en-US" dirty="0"/>
          </a:p>
          <a:p>
            <a:r>
              <a:rPr lang="en-US" dirty="0"/>
              <a:t>The __del__() method is automatically called when the reference count of an object reaches 0</a:t>
            </a:r>
          </a:p>
          <a:p>
            <a:endParaRPr lang="en-US" dirty="0"/>
          </a:p>
          <a:p>
            <a:r>
              <a:rPr lang="en-US" dirty="0"/>
              <a:t>Other destruction techniques include context managers and resource management libraries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9C15E-EE80-FC95-55FF-F29B1B15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3798F-2A4A-654E-745B-5CEBA228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5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E56E-FD77-8114-6295-7C6C77CA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Destruction techniques – Context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8221-9789-7843-3CFC-B818A19A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managers allow to allocate and release resources. They are typically used with the `</a:t>
            </a:r>
            <a:r>
              <a:rPr lang="en-US" b="1" dirty="0"/>
              <a:t>with`</a:t>
            </a:r>
            <a:r>
              <a:rPr lang="en-US" dirty="0"/>
              <a:t> statement</a:t>
            </a:r>
          </a:p>
          <a:p>
            <a:endParaRPr lang="en-US" dirty="0"/>
          </a:p>
          <a:p>
            <a:r>
              <a:rPr lang="en-US" dirty="0"/>
              <a:t>Context managers are created by implementing two special methods: __enter__() and __exit__()</a:t>
            </a:r>
          </a:p>
          <a:p>
            <a:endParaRPr lang="en-US" dirty="0"/>
          </a:p>
          <a:p>
            <a:r>
              <a:rPr lang="en-US" dirty="0"/>
              <a:t>Resources are automatically released when exiting the `</a:t>
            </a:r>
            <a:r>
              <a:rPr lang="en-US" b="1" dirty="0"/>
              <a:t>with</a:t>
            </a:r>
            <a:r>
              <a:rPr lang="en-US" dirty="0"/>
              <a:t>` block, even if an exception occurs.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D44CA-DD3B-82E8-E4CC-FC6FE3BB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775F2-7F8F-67D5-3B56-5797F6F9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4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E56E-FD77-8114-6295-7C6C77CA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Destruction techniques – Context managers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854459-53C3-A10F-4726-61FA2B87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C3D5AFE-39D6-205B-5EF9-7B07B13FC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49358"/>
              </p:ext>
            </p:extLst>
          </p:nvPr>
        </p:nvGraphicFramePr>
        <p:xfrm>
          <a:off x="838200" y="1825625"/>
          <a:ext cx="595312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0848" imgH="2578772" progId="Word.OpenDocumentText.12">
                  <p:embed/>
                </p:oleObj>
              </mc:Choice>
              <mc:Fallback>
                <p:oleObj name="Document" r:id="rId2" imgW="5940848" imgH="2578772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5625"/>
                        <a:ext cx="5953125" cy="435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BDB8E-A318-7944-6763-3DA6B402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D321A-90F7-2FA2-0FEA-71F6C770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A027-955F-4927-8644-A6E521E3F6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4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580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OpenDocument Text</vt:lpstr>
      <vt:lpstr>LESSON 2</vt:lpstr>
      <vt:lpstr>Plan</vt:lpstr>
      <vt:lpstr>Construction techniques</vt:lpstr>
      <vt:lpstr>Construction techniques – factory methods</vt:lpstr>
      <vt:lpstr>Construction techniques – object copying</vt:lpstr>
      <vt:lpstr>Construction techniques – object copying</vt:lpstr>
      <vt:lpstr>Destruction techniques</vt:lpstr>
      <vt:lpstr>Destruction techniques – Context managers</vt:lpstr>
      <vt:lpstr>Destruction techniques – Context managers</vt:lpstr>
      <vt:lpstr>Destruction techniques – Resource management libraries</vt:lpstr>
      <vt:lpstr>PowerPoint Presentation</vt:lpstr>
      <vt:lpstr>Operator overloading</vt:lpstr>
      <vt:lpstr>Operator overloading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Nguh Prince</dc:creator>
  <cp:lastModifiedBy>Nguh Prince</cp:lastModifiedBy>
  <cp:revision>26</cp:revision>
  <dcterms:created xsi:type="dcterms:W3CDTF">2024-05-13T00:07:20Z</dcterms:created>
  <dcterms:modified xsi:type="dcterms:W3CDTF">2024-05-13T01:00:32Z</dcterms:modified>
</cp:coreProperties>
</file>