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EED729B-E90C-4116-BF46-B4736AD37B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2B112BB-8527-4004-B407-0F08EF39BD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936B7B1-6D48-491C-8746-7503185B3D7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B323EC-69DB-49C4-967F-CD03995A7AA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0CE306-1367-4F6B-A921-B4B32D17B30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C9FB26E-5B14-4DAE-8895-FDED4A58C6B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D848236-2EF9-44B3-B6A3-93EC422C888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4146A17-9EBD-469E-BE72-BE979541888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2564AC1-E13A-46EF-817C-8C2379DD61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37317F6-06F3-498E-AD72-1B200DA9CC4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24B23AB-DCCD-4463-95B4-50B92D6DB15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23.12.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32"/>
  <p:tag name="AS_OS" val="Microsoft Windows NT 10.0.21996.0"/>
  <p:tag name="AS_RELEASE_DATE" val="2023.12.14"/>
  <p:tag name="AS_TITLE" val="Aspose.Slides for .NET Standard 2.0"/>
  <p:tag name="AS_VERSION" val="23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23.1200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2024-01-25T18:22:37.152</cp:lastPrinted>
  <dcterms:created xsi:type="dcterms:W3CDTF">2024-01-25T17:22:37Z</dcterms:created>
  <dcterms:modified xsi:type="dcterms:W3CDTF">2024-01-25T17:22:37Z</dcterms:modified>
</cp:coreProperties>
</file>