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59" r:id="rId7"/>
    <p:sldId id="261" r:id="rId8"/>
    <p:sldId id="264" r:id="rId9"/>
    <p:sldId id="262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2808-4215-02EC-F6A8-BAB24B1FB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E9DBF-D511-1B8C-75EA-6FDC7D8B6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592C-36D7-6E5C-DFA4-BF0E0E51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07F1-DBF5-028B-37B1-F4D877B3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04BD8-9E9C-8346-500C-C58E695D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0980-2437-8CA5-3D01-7D82633C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F32EE-4FBA-9800-103A-C728ABEE8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D820-37E3-BF02-16D1-98406C8C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A8D1F-48B2-71F4-80C9-ED4F16B5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07D08-3C06-8CB0-6D47-55F08914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D74AC-90BC-F72E-565A-18275AE86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B5F-8578-6AA0-03AB-E3149F15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505BA-9C12-832D-4D02-8754B2DE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28AD-004B-6DFB-34A3-64486CD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92F56-1DF8-DE64-56AF-8F55C289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2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132B-8157-C44D-4EE3-D5156658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D361-DCC3-DD3C-5643-90711F91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5607-7605-055F-07F3-4B86B827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97C5-499D-CDCF-3DAF-AF66A849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CE71-261F-8DE9-23A2-8B63281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4D42-E126-95A6-6DBF-E01D0439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D0831-E87F-DB29-5642-3B94013D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2691-3845-B38C-1E7A-DFBB7E3D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8D886-E98C-9615-D7F9-3F6E1F0C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422C3-835F-456B-4402-17C27C53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6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4134-C0E7-14E6-14E3-535C6A43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E346-3805-3EBF-E6DD-5C32C61A4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CDEF2-3311-6976-96E3-7A2A78B5B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6A133-A16F-EF09-F983-55603023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DCAB8-9138-E81A-72E1-5B87A80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A553A-FEE0-057F-0359-B262941C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8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4195-96EF-750D-527A-FCF8B871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BC92B-A50C-8761-AA30-BD2AA65F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87E87-3935-E064-97F2-CC2D2E221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B79C4-915D-4745-BE14-6EDB4C7DC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44119-FA4A-961F-72CD-6E23D6750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D8F83-6EB5-8217-E0DA-61020D6F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9ECD2-808D-742A-C192-4B6A1E67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FE938-5D90-0751-D685-ED3BD1BF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E477-EFFF-2D48-2E7A-943B8895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7E669-2BC3-C86D-BBB3-BD0DA653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54518-D330-9041-B255-007EF833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ABADC-7541-A932-4551-3A1F990A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1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BE8FE-694D-BBB5-2D40-7B450EA3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D2AAE-D593-E2AF-40BA-C2D292BE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CE488-A176-F73B-B0ED-9A391EF8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4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9B02-009D-4210-C598-B1750A33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F2A9-9DE9-10C4-64ED-79DF4CFD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4F43A-3D94-4D74-4C90-EB08222F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E5585-0315-A5CE-14F6-74A4787D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8B1E-08A2-1BC0-DF00-82AF46AA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FF025-4C02-42C7-2264-BEAE41E3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A392-4F45-4C61-4C44-76BB2D87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1EEA0-892E-92A9-2935-8412C5565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B7E8-97AC-37C5-5966-B6848E844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998B4-0DF3-E619-9459-DA259F59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FE855-317F-E2EA-CA5F-684B7A47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7C870-9BE2-4A28-5623-52BE19B5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11A83-98B5-4F56-1599-8AB748E3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9D26-B9DF-9273-1975-D20C36177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B05C-1AC3-5354-DF12-9B01D87E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AE3F-0F13-4F77-961D-9D1AADB9529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D2EE-F7CE-7C34-EC2E-82A775A7F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CCFD-5094-6034-9B94-37763A440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4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A7F2B963-9EC0-E4F0-DBC6-16411D0FD964}"/>
              </a:ext>
            </a:extLst>
          </p:cNvPr>
          <p:cNvSpPr txBox="1"/>
          <p:nvPr/>
        </p:nvSpPr>
        <p:spPr>
          <a:xfrm>
            <a:off x="2301240" y="1641058"/>
            <a:ext cx="7269480" cy="1968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ts val="526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CAHIER DE CONCEPTION POUR UN GESTIONNAIRE </a:t>
            </a:r>
            <a:r>
              <a:rPr lang="fr-FR" sz="2800" kern="1200" dirty="0">
                <a:solidFill>
                  <a:srgbClr val="5A78AC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fr-FR" sz="28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TACHES AVEC UNE INTERFACE GRAPHIQUE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4E787F8-6A1F-15AD-BF11-DC2DDDA87EA9}"/>
              </a:ext>
            </a:extLst>
          </p:cNvPr>
          <p:cNvSpPr txBox="1"/>
          <p:nvPr/>
        </p:nvSpPr>
        <p:spPr>
          <a:xfrm>
            <a:off x="3214370" y="1100673"/>
            <a:ext cx="5763260" cy="357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Systèmes d’Exploitation Avances et Sécurité des Systèmes d’Exploitation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B92BFD9-E8D2-1392-B949-446BB88B2C84}"/>
              </a:ext>
            </a:extLst>
          </p:cNvPr>
          <p:cNvSpPr txBox="1"/>
          <p:nvPr/>
        </p:nvSpPr>
        <p:spPr>
          <a:xfrm>
            <a:off x="1184910" y="4804310"/>
            <a:ext cx="1819910" cy="953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15"/>
              </a:lnSpc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MOLO ANNE</a:t>
            </a:r>
          </a:p>
          <a:p>
            <a:pPr>
              <a:lnSpc>
                <a:spcPts val="2015"/>
              </a:lnSpc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NDOCK CAREL</a:t>
            </a:r>
          </a:p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NGUH PRINCE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936A7EB8-12F1-B925-554B-25004CE2C584}"/>
              </a:ext>
            </a:extLst>
          </p:cNvPr>
          <p:cNvSpPr txBox="1"/>
          <p:nvPr/>
        </p:nvSpPr>
        <p:spPr>
          <a:xfrm>
            <a:off x="8977630" y="4804310"/>
            <a:ext cx="2029460" cy="715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Mr. Emmanuel NGUIMBUS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DE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Arreter</a:t>
            </a:r>
            <a:r>
              <a:rPr lang="en-US" dirty="0"/>
              <a:t> un processus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132AA-370D-314A-949F-6E94FF617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7" y="2558823"/>
            <a:ext cx="6448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6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DE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la </a:t>
            </a:r>
            <a:r>
              <a:rPr lang="en-US" dirty="0" err="1"/>
              <a:t>priorite</a:t>
            </a:r>
            <a:r>
              <a:rPr lang="en-US" dirty="0"/>
              <a:t> d’un processus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A33D9-69AE-6335-85F8-860A20803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2576513"/>
            <a:ext cx="8515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5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DE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Lister les services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64A08-CD43-CBA7-3F4D-59022D5BF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2" y="2426833"/>
            <a:ext cx="8905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4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DE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les services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CC25B-9949-02A6-95E7-BCF486F9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466975"/>
            <a:ext cx="9429750" cy="35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À travers cette présentation, nous avons pu explorer les différentes parties du projet et leur fonctionnement global.</a:t>
            </a:r>
          </a:p>
          <a:p>
            <a:endParaRPr lang="fr-FR" dirty="0"/>
          </a:p>
          <a:p>
            <a:r>
              <a:rPr lang="fr-FR" dirty="0"/>
              <a:t>Nous avons présenté un exemple d'interface utilisateur. De plus, les diagrammes UML fournis ont offert une vue d'ensemble des détails d'implémentation à un niveau élevé.</a:t>
            </a:r>
          </a:p>
          <a:p>
            <a:endParaRPr lang="fr-FR" dirty="0"/>
          </a:p>
          <a:p>
            <a:r>
              <a:rPr lang="fr-FR" dirty="0"/>
              <a:t>Merci pour votre attention, et nous sommes impatients de répondre à vos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7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BD6E-8AB7-DFB0-3EE0-513A8F79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4B98-AB3C-4375-998E-D8E10873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Interface </a:t>
            </a:r>
            <a:r>
              <a:rPr lang="en-US" dirty="0" err="1"/>
              <a:t>utilisateur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Diagramme</a:t>
            </a:r>
            <a:r>
              <a:rPr lang="en-US" dirty="0"/>
              <a:t> </a:t>
            </a:r>
            <a:r>
              <a:rPr lang="en-US" dirty="0" err="1"/>
              <a:t>d’Etats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Diagramme</a:t>
            </a:r>
            <a:r>
              <a:rPr lang="en-US" dirty="0"/>
              <a:t> de Sequence</a:t>
            </a:r>
          </a:p>
        </p:txBody>
      </p:sp>
    </p:spTree>
    <p:extLst>
      <p:ext uri="{BB962C8B-B14F-4D97-AF65-F5344CB8AC3E}">
        <p14:creationId xmlns:p14="http://schemas.microsoft.com/office/powerpoint/2010/main" val="214603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but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de </a:t>
            </a:r>
            <a:r>
              <a:rPr lang="en-US" dirty="0" err="1"/>
              <a:t>creer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application de gestion de processus avec </a:t>
            </a:r>
            <a:r>
              <a:rPr lang="en-US" dirty="0" err="1"/>
              <a:t>une</a:t>
            </a:r>
            <a:r>
              <a:rPr lang="en-US" dirty="0"/>
              <a:t> interface </a:t>
            </a:r>
            <a:r>
              <a:rPr lang="en-US" dirty="0" err="1"/>
              <a:t>graphique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fr-FR" dirty="0"/>
              <a:t>Cette section donne une idée générale des différentes parties du projet et de leur fonctionnement.</a:t>
            </a:r>
          </a:p>
          <a:p>
            <a:endParaRPr lang="fr-FR" dirty="0"/>
          </a:p>
          <a:p>
            <a:r>
              <a:rPr lang="fr-FR" dirty="0"/>
              <a:t>Un exemple d'interface utilisateur sera présenté ainsi que quelques diagrammes UML qui fournissent des détails d'implémentation à haut niveau.</a:t>
            </a:r>
          </a:p>
        </p:txBody>
      </p:sp>
    </p:spTree>
    <p:extLst>
      <p:ext uri="{BB962C8B-B14F-4D97-AF65-F5344CB8AC3E}">
        <p14:creationId xmlns:p14="http://schemas.microsoft.com/office/powerpoint/2010/main" val="371109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INTERFACE UTILISATEUR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FF3B8-E598-E1F3-3238-2727F93EE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990" y="1825625"/>
            <a:ext cx="8754019" cy="4351338"/>
          </a:xfrm>
        </p:spPr>
      </p:pic>
    </p:spTree>
    <p:extLst>
      <p:ext uri="{BB962C8B-B14F-4D97-AF65-F5344CB8AC3E}">
        <p14:creationId xmlns:p14="http://schemas.microsoft.com/office/powerpoint/2010/main" val="306512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INTERFACE UTILISATEUR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E5C53D-D260-71B2-98DB-A20499117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028" y="1825625"/>
            <a:ext cx="8753943" cy="4351338"/>
          </a:xfrm>
        </p:spPr>
      </p:pic>
    </p:spTree>
    <p:extLst>
      <p:ext uri="{BB962C8B-B14F-4D97-AF65-F5344CB8AC3E}">
        <p14:creationId xmlns:p14="http://schemas.microsoft.com/office/powerpoint/2010/main" val="175635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 DE CLASSE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0CDA5-5E8F-15CA-7500-CF5A1AA27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748756"/>
            <a:ext cx="7534275" cy="2505075"/>
          </a:xfrm>
        </p:spPr>
      </p:pic>
    </p:spTree>
    <p:extLst>
      <p:ext uri="{BB962C8B-B14F-4D97-AF65-F5344CB8AC3E}">
        <p14:creationId xmlns:p14="http://schemas.microsoft.com/office/powerpoint/2010/main" val="407480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D’ETAT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d’etat d’un service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AD8BB-44BA-328A-5E5C-48D5C5CA9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76" y="2387600"/>
            <a:ext cx="87534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6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D’UN PROCESSUS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d’etat d’un processus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A2EDB-3C82-87B2-83DE-DCE5C370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2600325"/>
            <a:ext cx="91249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9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DE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Lister les processus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3BF4F-338A-10C8-55C9-A200B1EF7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2579913"/>
            <a:ext cx="9339943" cy="39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7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214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Poppins SemiBold</vt:lpstr>
      <vt:lpstr>Office Theme</vt:lpstr>
      <vt:lpstr>PowerPoint Presentation</vt:lpstr>
      <vt:lpstr>PLAN</vt:lpstr>
      <vt:lpstr>INTRODUCTION</vt:lpstr>
      <vt:lpstr>INTERFACE UTILISATEUR</vt:lpstr>
      <vt:lpstr>INTERFACE UTILISATEUR</vt:lpstr>
      <vt:lpstr>DIAGRAMME DE CLASSE</vt:lpstr>
      <vt:lpstr>DIAGRAMMES D’ETAT</vt:lpstr>
      <vt:lpstr>DIAGRAMMES D’UN PROCESSUS</vt:lpstr>
      <vt:lpstr>DIAGRAMMES DE SEQUENCE</vt:lpstr>
      <vt:lpstr>DIAGRAMMES DE SEQUENCE</vt:lpstr>
      <vt:lpstr>DIAGRAMMES DE SEQUENCE</vt:lpstr>
      <vt:lpstr>DIAGRAMMES DE SEQUENCE</vt:lpstr>
      <vt:lpstr>DIAGRAMMES DE SEQUENCE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Nguh Prince</dc:creator>
  <cp:lastModifiedBy>Nguh Prince</cp:lastModifiedBy>
  <cp:revision>32</cp:revision>
  <dcterms:created xsi:type="dcterms:W3CDTF">2024-06-14T08:15:43Z</dcterms:created>
  <dcterms:modified xsi:type="dcterms:W3CDTF">2024-06-17T10:07:26Z</dcterms:modified>
</cp:coreProperties>
</file>