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753600" cy="7315200"/>
  <p:notesSz cx="6858000" cy="9144000"/>
  <p:embeddedFontLst>
    <p:embeddedFont>
      <p:font typeface="Barlow Bold" charset="1" panose="00000800000000000000"/>
      <p:regular r:id="rId15"/>
    </p:embeddedFont>
    <p:embeddedFont>
      <p:font typeface="Barlow Semi-Bold" charset="1" panose="00000700000000000000"/>
      <p:regular r:id="rId16"/>
    </p:embeddedFont>
    <p:embeddedFont>
      <p:font typeface="Barlow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272453"/>
            <a:ext cx="8290560" cy="1590280"/>
            <a:chOff x="0" y="0"/>
            <a:chExt cx="11054080" cy="21203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120374"/>
            </a:xfrm>
            <a:custGeom>
              <a:avLst/>
              <a:gdLst/>
              <a:ahLst/>
              <a:cxnLst/>
              <a:rect r="r" b="b" t="t" l="l"/>
              <a:pathLst>
                <a:path h="2120374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120374"/>
                  </a:lnTo>
                  <a:lnTo>
                    <a:pt x="0" y="21203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054080" cy="21298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6C9286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SeamlessCross: Ripple-Powered Global Transfers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4480" y="4191000"/>
            <a:ext cx="664464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EasyA x Ripple Singapore Hackathon</a:t>
            </a:r>
          </a:p>
          <a:p>
            <a:pPr algn="ctr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Team: Weily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🚧 Problem Statement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Cross-border transactions are: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Slow and costly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Unsecure for end users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Lacking real-time visibility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Current systems fail to offer fast, secure, and intuitive global payment experiences.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" y="-13547"/>
            <a:ext cx="9753602" cy="7315201"/>
            <a:chOff x="0" y="0"/>
            <a:chExt cx="13004803" cy="9753601"/>
          </a:xfrm>
        </p:grpSpPr>
        <p:sp>
          <p:nvSpPr>
            <p:cNvPr name="Freeform 3" id="3" descr="\\DROBO-FS\QuickDrops\JB\PPTX NG\Droplets\LightingOverlay.png"/>
            <p:cNvSpPr/>
            <p:nvPr/>
          </p:nvSpPr>
          <p:spPr>
            <a:xfrm flipH="false" flipV="false" rot="0">
              <a:off x="0" y="0"/>
              <a:ext cx="13004800" cy="9753600"/>
            </a:xfrm>
            <a:custGeom>
              <a:avLst/>
              <a:gdLst/>
              <a:ahLst/>
              <a:cxnLst/>
              <a:rect r="r" b="b" t="t" l="l"/>
              <a:pathLst>
                <a:path h="975360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0000"/>
              </a:blip>
              <a:stretch>
                <a:fillRect l="0" t="0" r="-33333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5241" y="0"/>
            <a:ext cx="9644559" cy="7315201"/>
          </a:xfrm>
          <a:custGeom>
            <a:avLst/>
            <a:gdLst/>
            <a:ahLst/>
            <a:cxnLst/>
            <a:rect r="r" b="b" t="t" l="l"/>
            <a:pathLst>
              <a:path h="7315201" w="9644559">
                <a:moveTo>
                  <a:pt x="0" y="0"/>
                </a:moveTo>
                <a:lnTo>
                  <a:pt x="9644559" y="0"/>
                </a:lnTo>
                <a:lnTo>
                  <a:pt x="9644559" y="7315201"/>
                </a:lnTo>
                <a:lnTo>
                  <a:pt x="0" y="73152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13131" y="659753"/>
            <a:ext cx="7924799" cy="1577141"/>
            <a:chOff x="0" y="0"/>
            <a:chExt cx="10566399" cy="21028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66398" cy="2102855"/>
            </a:xfrm>
            <a:custGeom>
              <a:avLst/>
              <a:gdLst/>
              <a:ahLst/>
              <a:cxnLst/>
              <a:rect r="r" b="b" t="t" l="l"/>
              <a:pathLst>
                <a:path h="2102855" w="10566398">
                  <a:moveTo>
                    <a:pt x="0" y="0"/>
                  </a:moveTo>
                  <a:lnTo>
                    <a:pt x="10566398" y="0"/>
                  </a:lnTo>
                  <a:lnTo>
                    <a:pt x="10566398" y="2102855"/>
                  </a:lnTo>
                  <a:lnTo>
                    <a:pt x="0" y="21028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10566399" cy="206475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147"/>
                </a:lnSpc>
              </a:pPr>
              <a:r>
                <a:rPr lang="en-US" b="true" sz="3840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💡 </a:t>
              </a:r>
              <a:r>
                <a:rPr lang="en-US" b="true" sz="3840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Market Potential &amp; Opportunity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04571" y="2388023"/>
            <a:ext cx="7741919" cy="2312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</a:p>
          <a:p>
            <a:pPr algn="l" marL="329455" indent="-164727" lvl="1">
              <a:lnSpc>
                <a:spcPts val="3686"/>
              </a:lnSpc>
              <a:buFont typeface="Arial"/>
              <a:buChar char="•"/>
            </a:pPr>
            <a:r>
              <a:rPr lang="en-US" sz="2559" spc="1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Global remittances exceed $800B annually</a:t>
            </a:r>
          </a:p>
          <a:p>
            <a:pPr algn="l" marL="329455" indent="-164727" lvl="1">
              <a:lnSpc>
                <a:spcPts val="3686"/>
              </a:lnSpc>
              <a:buFont typeface="Arial"/>
              <a:buChar char="•"/>
            </a:pPr>
            <a:r>
              <a:rPr lang="en-US" sz="2559" spc="1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Billions spent on fees and intermediaries</a:t>
            </a:r>
          </a:p>
          <a:p>
            <a:pPr algn="l" marL="329455" indent="-164727" lvl="1">
              <a:lnSpc>
                <a:spcPts val="3686"/>
              </a:lnSpc>
              <a:buFont typeface="Arial"/>
              <a:buChar char="•"/>
            </a:pPr>
            <a:r>
              <a:rPr lang="en-US" sz="2559" spc="1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Need for faster, cheaper, more transparent solutions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💡 Our Solution: SeamlessCross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A Ripple-based web platform enabling: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Instant multi-currency transfers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OTP-authenticated transactions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Real-time analytics dashboard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Downloadable PDF receipts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QR code for seamless address scanning</a:t>
            </a:r>
          </a:p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User-friendly interface with real-time status updates</a:t>
            </a:r>
          </a:p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Transparent, low-fee, and near-instant transfers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🛠️ Product Demo Flow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1. Enter amount, recipient, and currency</a:t>
            </a:r>
          </a:p>
          <a:p>
            <a:pPr algn="l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2. Request OTP (simulated delivery)</a:t>
            </a:r>
          </a:p>
          <a:p>
            <a:pPr algn="l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3. Enter OTP and send Ripple-powered payment</a:t>
            </a:r>
          </a:p>
          <a:p>
            <a:pPr algn="l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4. View live transaction analytics and download receipt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🧱 Architecture Overview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Frontend: React + Tailwind CSS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Backend: Flask REST API</a:t>
            </a:r>
          </a:p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Features: OTP Auth, Stats, Currency FX, QR, PDF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🏆 Features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OTP-authenticated transactions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Multi-currency support (USD, EUR, SGD)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Live analytics dashboard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PDF receipt downloads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Mobile-responsive UI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QR code payment address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🌍 Impact &amp; Vision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462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938" indent="-368469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Democratizing global finance using Ripple's power.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→ Fast, cheap, secure payments for everyday users.</a:t>
            </a:r>
          </a:p>
          <a:p>
            <a:pPr algn="l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→ Expand to remittance corridors in SEA, Africa, LATAM.</a:t>
            </a:r>
          </a:p>
          <a:p>
            <a:pPr algn="l">
              <a:lnSpc>
                <a:spcPts val="4095"/>
              </a:lnSpc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→ Integrate with real KYC and compliance flows.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b="true" sz="4693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🙏 Thank You!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Let's make global payments seamless.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Demo link + source code available.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b="true" sz="3413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Team: Weily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DAGpu5p2ekQ</dc:identifier>
  <dcterms:modified xsi:type="dcterms:W3CDTF">2011-08-01T06:04:30Z</dcterms:modified>
  <cp:revision>1</cp:revision>
  <dc:title>SeamlessCross_Winning_Pitch.pptx</dc:title>
</cp:coreProperties>
</file>