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SeamlessCross: Ripple-Powered Global Transfers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EasyA x Ripple Singapore Hackathon</a:t>
            </a:r>
          </a:p>
          <a:p>
            <a:r>
              <a:t>Team: Seamless Innovators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🚧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Cross-border transactions are:</a:t>
            </a:r>
          </a:p>
          <a:p>
            <a:r>
              <a:t>- Slow and costly</a:t>
            </a:r>
          </a:p>
          <a:p>
            <a:r>
              <a:t>- Unsecure for end users</a:t>
            </a:r>
          </a:p>
          <a:p>
            <a:r>
              <a:t>- Lacking real-time visibility</a:t>
            </a:r>
          </a:p>
          <a:p/>
          <a:p>
            <a:r>
              <a:t>**Current systems fail to offer fast, secure, and intuitive global payment experiences.**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Our Solution: SeamlessCross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Ripple-based web platform enabling:</a:t>
            </a:r>
          </a:p>
          <a:p>
            <a:r>
              <a:t>- Instant multi-currency transfers</a:t>
            </a:r>
          </a:p>
          <a:p>
            <a:r>
              <a:t>- OTP-authenticated transactions</a:t>
            </a:r>
          </a:p>
          <a:p>
            <a:r>
              <a:t>- Real-time analytics dashboard</a:t>
            </a:r>
          </a:p>
          <a:p>
            <a:r>
              <a:t>- Downloadable PDF receipts</a:t>
            </a:r>
          </a:p>
          <a:p>
            <a:r>
              <a:t>- QR code for seamless address scanning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Product 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Enter amount, recipient, and currency</a:t>
            </a:r>
          </a:p>
          <a:p>
            <a:r>
              <a:t>2. Request OTP (simulated delivery)</a:t>
            </a:r>
          </a:p>
          <a:p>
            <a:r>
              <a:t>3. Enter OTP and send Ripple-powered payment</a:t>
            </a:r>
          </a:p>
          <a:p>
            <a:r>
              <a:t>4. View live transaction analytics and download receipt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🧱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 + Tailwind CSS</a:t>
            </a:r>
          </a:p>
          <a:p>
            <a:r>
              <a:t>Backend: Flask REST API</a:t>
            </a:r>
          </a:p>
          <a:p>
            <a:r>
              <a:t>Features: OTP Auth, Stats, Currency FX, QR, PDF</a:t>
            </a:r>
          </a:p>
          <a:p/>
          <a:p>
            <a:r>
              <a:t>Optionally deployable via Vercel + Render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🏆 Winning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OTP-authenticated transactions</a:t>
            </a:r>
          </a:p>
          <a:p>
            <a:r>
              <a:t>- Multi-currency support (USD, EUR, SGD)</a:t>
            </a:r>
          </a:p>
          <a:p>
            <a:r>
              <a:t>- Live analytics dashboard</a:t>
            </a:r>
          </a:p>
          <a:p>
            <a:r>
              <a:t>- PDF receipt downloads</a:t>
            </a:r>
          </a:p>
          <a:p>
            <a:r>
              <a:t>- Mobile-responsive UI</a:t>
            </a:r>
          </a:p>
          <a:p>
            <a:r>
              <a:t>- QR code payment address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🌍 Impact &amp;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Democratizing global finance using Ripple's power.</a:t>
            </a:r>
          </a:p>
          <a:p/>
          <a:p>
            <a:r>
              <a:t>→ Fast, cheap, secure payments for everyday users.</a:t>
            </a:r>
          </a:p>
          <a:p>
            <a:r>
              <a:t>→ Expand to remittance corridors in SEA, Africa, LATAM.</a:t>
            </a:r>
          </a:p>
          <a:p>
            <a:r>
              <a:t>→ Integrate with real KYC and compliance flows.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🙏 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Let's make global payments seamless.</a:t>
            </a:r>
          </a:p>
          <a:p>
            <a:r>
              <a:t>Demo link + source code available upon request.</a:t>
            </a:r>
          </a:p>
          <a:p/>
          <a:p>
            <a:r>
              <a:t>Team: Seamless Innovators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