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A8MAP3np8DVsBWqav9+qaHK3K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7796dff2d19ce211_616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7796dff2d19ce211_616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7796dff2d19ce211_616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7796dff2d19ce211_616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7796dff2d19ce211_616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7796dff2d19ce211_6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796dff2d19ce211_659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7796dff2d19ce211_659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7796dff2d19ce211_659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7796dff2d19ce211_6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796dff2d19ce211_6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796dff2d19ce211_6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g7796dff2d19ce211_66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7796dff2d19ce211_66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7796dff2d19ce211_6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7796dff2d19ce211_6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7796dff2d19ce211_62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7796dff2d19ce211_62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7796dff2d19ce211_6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7796dff2d19ce211_627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7796dff2d19ce211_62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7796dff2d19ce211_627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7796dff2d19ce211_6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7796dff2d19ce211_632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7796dff2d19ce211_63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7796dff2d19ce211_632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7796dff2d19ce211_632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7796dff2d19ce211_6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7796dff2d19ce211_638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7796dff2d19ce211_6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7796dff2d19ce211_641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7796dff2d19ce211_641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7796dff2d19ce211_641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7796dff2d19ce211_6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7796dff2d19ce211_646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7796dff2d19ce211_6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7796dff2d19ce211_64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7796dff2d19ce211_64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7796dff2d19ce211_64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7796dff2d19ce211_64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7796dff2d19ce211_64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7796dff2d19ce211_6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796dff2d19ce211_656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7796dff2d19ce211_6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7796dff2d19ce211_612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7796dff2d19ce211_612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7796dff2d19ce211_6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SIEM log processing, AI-driven security analysis, and AWS-based alerting.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Utilizing LangChain and Amazon Bedrock for Threat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Security Information and Event Management (SIEM) is critical for threat detection and response.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Elasticsearch and AWS provide a scalable approach for analyzing security logs.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This project integrates LangChain and Amazon Bedrock for advanced security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Overview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Logs collected from multiple sources (firewalls, servers, cloud).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Logs are ingested into Elasticsearch for indexing and querying.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AWS services like Lambda, OpenSearch, and Bedrock are used for analysis.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Chatbot powered by LangChain and Bedrock enables security investigations.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Components: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 Sources: Network logs, system logs, firewall logs, cloud logs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Processing: Filebeat → Logstash → Elasticsearch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AI-Powered Querying: LangChain → Amazon Bedrock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Visualization &amp; Alerts: Kibana dashboards, SIEM alerting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Elasticsearch on AWS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Deploy an Elasticsearch cluster on AWS OpenSearch Service.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Configure IAM roles and permissions for security.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Integrate Filebeat for log ingestion.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Deploy Kibana for security event visualization.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LangChain with Bedrock for SIEM Queries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Install dependencies: `pip install langchain boto3 elasticsearch`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Connect LangChain to Elasticsearch and Amazon Bedrock: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langchain.llms import Bedrock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elasticsearch import Elasticsearch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= Elasticsearch('https://your-elastic-url')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= Bedrock(model='claude-v2')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Enable real-time security log analysis using AI-powered queries.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Deploying the Chatbot for Security Investigations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 the Chatbot RAG App from Elastic Labs.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Configure the chatbot to process security logs.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Deploy using FastAPI or Flask for interactive querying.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Connect with Kibana for real-time visualization.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Recommended Security Enhancements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Anomaly Detection: Use Elastic’s machine learning features.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Threat Intelligence Feeds: Integrate AWS GuardDuty and Security Hub.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Real-time Alerting: Configure SIEM alerts for threat response.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Automated Workflows: Use AWS Lambda for automated log analysis.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This solution enhances SIEM capabilities using Elastic &amp; AWS.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AI-driven analysis improves security incident detection.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Scalable and cloud-native architecture for enterprise security.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