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7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58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8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5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9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26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5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0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1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8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0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50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MediQwen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Health Advisor &amp; Triage Assistant</a:t>
            </a:r>
          </a:p>
          <a:p>
            <a:r>
              <a:t>Alibaba Cloud AI Hackathon (SG)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Millions lack access to timely, reliable medical advice.</a:t>
            </a:r>
          </a:p>
          <a:p>
            <a:pPr>
              <a:defRPr sz="2000"/>
            </a:pPr>
            <a:r>
              <a:t>Online information is inconsistent, overwhelming, or incorrect.</a:t>
            </a:r>
          </a:p>
          <a:p>
            <a:pPr>
              <a:defRPr sz="2000"/>
            </a:pPr>
            <a:r>
              <a:t>No triage support system that links symptoms to real-world care.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AI-powered web app for personalized health triage.</a:t>
            </a:r>
          </a:p>
          <a:p>
            <a:pPr>
              <a:defRPr sz="2000"/>
            </a:pPr>
            <a:r>
              <a:t>Qwen LLM to analyze symptoms and generate advice.</a:t>
            </a:r>
          </a:p>
          <a:p>
            <a:pPr>
              <a:defRPr sz="2000"/>
            </a:pPr>
            <a:r>
              <a:t>AnalyticDB returns nearest clinics/hospitals.</a:t>
            </a:r>
          </a:p>
          <a:p>
            <a:pPr>
              <a:defRPr sz="2000"/>
            </a:pPr>
            <a:r>
              <a:t>LangChain + Vector DB enables smart Q&amp;A from trusted sources.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Frontend (React) – Inputs symptoms, age, location.</a:t>
            </a:r>
          </a:p>
          <a:p>
            <a:pPr>
              <a:defRPr sz="2000"/>
            </a:pPr>
            <a:r>
              <a:t>Backend (FastAPI) – Calls Qwen, AnalyticDB, LangChain.</a:t>
            </a:r>
          </a:p>
          <a:p>
            <a:pPr>
              <a:defRPr sz="2000"/>
            </a:pPr>
            <a:r>
              <a:t>Qwen – Natural language health advice generation.</a:t>
            </a:r>
          </a:p>
          <a:p>
            <a:pPr>
              <a:defRPr sz="2000"/>
            </a:pPr>
            <a:r>
              <a:t>AnalyticDB – Dynamic lookup of nearby medical help.</a:t>
            </a:r>
          </a:p>
          <a:p>
            <a:pPr>
              <a:defRPr sz="2000"/>
            </a:pPr>
            <a:r>
              <a:t>LangChain + PAI – Vector search over medical KB.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1. User enters symptoms, age, and location.</a:t>
            </a:r>
          </a:p>
          <a:p>
            <a:pPr>
              <a:defRPr sz="2000"/>
            </a:pPr>
            <a:r>
              <a:t>2. Qwen provides health advice.</a:t>
            </a:r>
          </a:p>
          <a:p>
            <a:pPr>
              <a:defRPr sz="2000"/>
            </a:pPr>
            <a:r>
              <a:t>3. AnalyticDB suggests nearby clinics.</a:t>
            </a:r>
          </a:p>
          <a:p>
            <a:pPr>
              <a:defRPr sz="2000"/>
            </a:pPr>
            <a:r>
              <a:t>4. LangChain answers follow-up questions from KB.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Alibaba Cloud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Model Studio (Qwen API access)</a:t>
            </a:r>
          </a:p>
          <a:p>
            <a:pPr>
              <a:defRPr sz="2000"/>
            </a:pPr>
            <a:r>
              <a:t>PAI (LangChain, Vector Search)</a:t>
            </a:r>
          </a:p>
          <a:p>
            <a:pPr>
              <a:defRPr sz="2000"/>
            </a:pPr>
            <a:r>
              <a:t>ECS (FastAPI backend hosting)</a:t>
            </a:r>
          </a:p>
          <a:p>
            <a:pPr>
              <a:defRPr sz="2000"/>
            </a:pPr>
            <a:r>
              <a:t>AnalyticDB (Medical provider dataset)</a:t>
            </a:r>
          </a:p>
          <a:p>
            <a:pPr>
              <a:defRPr sz="2000"/>
            </a:pPr>
            <a:r>
              <a:t>Terraform (Infrastructure provisioning)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Fast, AI-driven self-assessment boosts early action.</a:t>
            </a:r>
          </a:p>
          <a:p>
            <a:pPr>
              <a:defRPr sz="2000"/>
            </a:pPr>
            <a:r>
              <a:t>Easy API integration for hospitals, NGOs, apps.</a:t>
            </a:r>
          </a:p>
          <a:p>
            <a:pPr>
              <a:defRPr sz="2000"/>
            </a:pPr>
            <a:r>
              <a:t>Deployable across regions with localized data.</a:t>
            </a:r>
          </a:p>
          <a:p>
            <a:pPr>
              <a:defRPr sz="2000"/>
            </a:pPr>
            <a:r>
              <a:t>Future: Insurance, prescriptions, elder care support.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During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React frontend (input and display interface).</a:t>
            </a:r>
          </a:p>
          <a:p>
            <a:pPr>
              <a:defRPr sz="2000"/>
            </a:pPr>
            <a:r>
              <a:t>FastAPI backend with Qwen + AnalyticDB + LangChain.</a:t>
            </a:r>
          </a:p>
          <a:p>
            <a:pPr>
              <a:defRPr sz="2000"/>
            </a:pPr>
            <a:r>
              <a:t>Vector DB from public medical datasets.</a:t>
            </a:r>
          </a:p>
          <a:p>
            <a:pPr>
              <a:defRPr sz="2000"/>
            </a:pPr>
            <a:r>
              <a:t>Deployed on ECS using Terraform.</a:t>
            </a:r>
          </a:p>
          <a:p>
            <a:pPr>
              <a:defRPr sz="2000"/>
            </a:pPr>
            <a:r>
              <a:t>Video demo and full GitHub repo.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</a:t>
            </a:r>
            <a:r>
              <a:rPr lang="en-GB"/>
              <a:t>hank you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lang="en-GB"/>
              <a:t>Q &amp; A</a:t>
            </a:r>
            <a:endParaRPr/>
          </a:p>
          <a:p>
            <a:pPr>
              <a:defRPr sz="20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TM04033917[[fn=Berlin]]_novariants</vt:lpstr>
      <vt:lpstr>MediQwen</vt:lpstr>
      <vt:lpstr>Problem Statement</vt:lpstr>
      <vt:lpstr>Solution Overview</vt:lpstr>
      <vt:lpstr>Architecture Overview</vt:lpstr>
      <vt:lpstr>Demo Walkthrough</vt:lpstr>
      <vt:lpstr>Alibaba Cloud Stack</vt:lpstr>
      <vt:lpstr>Business Impact</vt:lpstr>
      <vt:lpstr>Built During Hackathon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MediQwen</dc:title>
  <dc:subject/>
  <dc:creator/>
  <cp:keywords/>
  <dc:description>generated using python-pptx</dc:description>
  <cp:lastModifiedBy>J W</cp:lastModifiedBy>
  <cp:revision>2</cp:revision>
  <dcterms:created xsi:type="dcterms:W3CDTF">2013-01-27T09:14:16Z</dcterms:created>
  <dcterms:modified xsi:type="dcterms:W3CDTF">2025-04-11T02:22:45Z</dcterms:modified>
  <cp:category/>
</cp:coreProperties>
</file>