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>
      <p:cViewPr varScale="1">
        <p:scale>
          <a:sx n="76" d="100"/>
          <a:sy n="76" d="100"/>
        </p:scale>
        <p:origin x="37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804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097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092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834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038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785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9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508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8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440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395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7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87" r:id="rId6"/>
    <p:sldLayoutId id="2147483683" r:id="rId7"/>
    <p:sldLayoutId id="2147483684" r:id="rId8"/>
    <p:sldLayoutId id="2147483685" r:id="rId9"/>
    <p:sldLayoutId id="2147483686" r:id="rId10"/>
    <p:sldLayoutId id="214748368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-0yMmwXblHU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06E61-2C91-1B52-9E16-4527AC894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5340911" cy="19783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 err="1"/>
              <a:t>WiFi</a:t>
            </a:r>
            <a:r>
              <a:rPr lang="en-US" sz="3400" dirty="0"/>
              <a:t> Intrusion Detection and Automatic Blocking System</a:t>
            </a:r>
            <a:endParaRPr lang="en-SG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7C95A-E903-AA41-87BB-CF3392AD9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5340911" cy="2709862"/>
          </a:xfrm>
        </p:spPr>
        <p:txBody>
          <a:bodyPr>
            <a:normAutofit/>
          </a:bodyPr>
          <a:lstStyle/>
          <a:p>
            <a:r>
              <a:rPr lang="en-US" dirty="0"/>
              <a:t>Novel Approach for Detecting and Mitigating Rogue </a:t>
            </a:r>
            <a:r>
              <a:rPr lang="en-US" dirty="0" err="1"/>
              <a:t>WiFi</a:t>
            </a:r>
            <a:r>
              <a:rPr lang="en-US" dirty="0"/>
              <a:t> Networks </a:t>
            </a:r>
          </a:p>
          <a:p>
            <a:r>
              <a:rPr lang="en-US" dirty="0"/>
              <a:t>Team JW – Weily</a:t>
            </a:r>
          </a:p>
          <a:p>
            <a:r>
              <a:rPr lang="en-US" dirty="0"/>
              <a:t>15 December 2024</a:t>
            </a:r>
            <a:endParaRPr lang="en-SG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Wi-Fi logo art">
            <a:extLst>
              <a:ext uri="{FF2B5EF4-FFF2-40B4-BE49-F238E27FC236}">
                <a16:creationId xmlns:a16="http://schemas.microsoft.com/office/drawing/2014/main" id="{DF811F9B-C6A8-D42D-3C55-1404BAE72D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724" r="20410" b="1"/>
          <a:stretch/>
        </p:blipFill>
        <p:spPr>
          <a:xfrm>
            <a:off x="6535696" y="10"/>
            <a:ext cx="5669280" cy="6857990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837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C307-9AE5-F188-2C90-93DB114E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Your </a:t>
            </a:r>
            <a:r>
              <a:rPr lang="en-US" dirty="0" err="1"/>
              <a:t>WiFi</a:t>
            </a:r>
            <a:r>
              <a:rPr lang="en-US" dirty="0"/>
              <a:t>, Secure Your Data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37408-54B1-2E38-7FC4-FF1063E33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Novelty: A unique tool for Windows with automated rogue network blocking.  </a:t>
            </a:r>
          </a:p>
          <a:p>
            <a:r>
              <a:rPr lang="en-US" dirty="0"/>
              <a:t>- Usability: Easy to set up, user-friendly GUI, and lightweight.  </a:t>
            </a:r>
          </a:p>
          <a:p>
            <a:r>
              <a:rPr lang="en-US" dirty="0"/>
              <a:t>- Impact: Helps millions of users protect their </a:t>
            </a:r>
            <a:r>
              <a:rPr lang="en-US" dirty="0" err="1"/>
              <a:t>WiFi</a:t>
            </a:r>
            <a:r>
              <a:rPr lang="en-US" dirty="0"/>
              <a:t> connections.  </a:t>
            </a:r>
          </a:p>
          <a:p>
            <a:r>
              <a:rPr lang="en-US" dirty="0"/>
              <a:t>- Community: Open-source, with potential for collaboration and growth.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79909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39F3-4AEA-E6C4-D964-F724EB72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EE311-CF48-3CAB-FD6F-C9FB2A3BC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>
                <a:hlinkClick r:id="rId2"/>
              </a:rPr>
              <a:t>https://youtu.be/-0yMmwXblHU</a:t>
            </a:r>
            <a:endParaRPr lang="en-SG"/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2429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8926-6709-7FB2-387E-626C468B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Questions and Answers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3F16C-1DEF-C172-5F40-26865FEEA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5400" dirty="0"/>
              <a:t>THANK YOU</a:t>
            </a:r>
            <a:endParaRPr lang="en-SG" sz="15400" dirty="0"/>
          </a:p>
        </p:txBody>
      </p:sp>
    </p:spTree>
    <p:extLst>
      <p:ext uri="{BB962C8B-B14F-4D97-AF65-F5344CB8AC3E}">
        <p14:creationId xmlns:p14="http://schemas.microsoft.com/office/powerpoint/2010/main" val="221947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54E5-A481-6795-3E87-FC890572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Growing Threat of Rogue </a:t>
            </a:r>
            <a:r>
              <a:rPr lang="en-US" dirty="0" err="1"/>
              <a:t>WiFi</a:t>
            </a:r>
            <a:r>
              <a:rPr lang="en-US" dirty="0"/>
              <a:t> Networks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DE0AA-6522-609F-5DF6-A95A253C8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- Public and home </a:t>
            </a:r>
            <a:r>
              <a:rPr lang="en-US" dirty="0" err="1"/>
              <a:t>WiFi</a:t>
            </a:r>
            <a:r>
              <a:rPr lang="en-US" dirty="0"/>
              <a:t> networks are often exploited for man-in-the-middle (MITM) attacks, data theft, and unauthorized access.  </a:t>
            </a:r>
          </a:p>
          <a:p>
            <a:r>
              <a:rPr lang="en-US" dirty="0"/>
              <a:t> - Problem: Users are unaware of rogue networks and lack tools to block them efficiently.  </a:t>
            </a:r>
          </a:p>
          <a:p>
            <a:r>
              <a:rPr lang="en-US" dirty="0"/>
              <a:t> - Existing solutions are complex, costly, or platform-dependent (e.g., Linux-only).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4357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3D23-F47D-3D6F-0E04-C6B83D47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Our Innovative </a:t>
            </a:r>
            <a:r>
              <a:rPr lang="en-US" dirty="0" err="1"/>
              <a:t>WiFi</a:t>
            </a:r>
            <a:r>
              <a:rPr lang="en-US" dirty="0"/>
              <a:t> Intrusion Detection Tool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6B842-36C4-67DC-7296-0B1B1E809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- A new tool that scans nearby </a:t>
            </a:r>
            <a:r>
              <a:rPr lang="en-US" dirty="0" err="1"/>
              <a:t>WiFi</a:t>
            </a:r>
            <a:r>
              <a:rPr lang="en-US" dirty="0"/>
              <a:t> networks and automatically blocks rogue networks.  </a:t>
            </a:r>
          </a:p>
          <a:p>
            <a:r>
              <a:rPr lang="en-US" dirty="0"/>
              <a:t> - Built specifically for Windows laptops to ensure wide usability.  </a:t>
            </a:r>
          </a:p>
          <a:p>
            <a:r>
              <a:rPr lang="en-US" dirty="0"/>
              <a:t> - Features a user-friendly GUI for non-technical users.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052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D645-FAC1-8F43-3594-DDF485B1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Key Functionalities: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A20CC-9854-C257-A090-93848684D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1. Scans nearby networks using Windows `</a:t>
            </a:r>
            <a:r>
              <a:rPr lang="en-SG" dirty="0" err="1"/>
              <a:t>netsh</a:t>
            </a:r>
            <a:r>
              <a:rPr lang="en-SG" dirty="0"/>
              <a:t>` commands.  </a:t>
            </a:r>
          </a:p>
          <a:p>
            <a:r>
              <a:rPr lang="en-SG" dirty="0"/>
              <a:t>2. Identifies rogue networks based on:  </a:t>
            </a:r>
          </a:p>
          <a:p>
            <a:r>
              <a:rPr lang="en-SG" dirty="0"/>
              <a:t>   - Weak signal strength (e.g., &lt; 30%).  </a:t>
            </a:r>
          </a:p>
          <a:p>
            <a:r>
              <a:rPr lang="en-SG" dirty="0"/>
              <a:t>   - Suspicious SSID patterns (e.g., “</a:t>
            </a:r>
            <a:r>
              <a:rPr lang="en-SG" dirty="0" err="1"/>
              <a:t>FreeWiFi</a:t>
            </a:r>
            <a:r>
              <a:rPr lang="en-SG" dirty="0"/>
              <a:t>,” “</a:t>
            </a:r>
            <a:r>
              <a:rPr lang="en-SG" dirty="0" err="1"/>
              <a:t>OpenNet</a:t>
            </a:r>
            <a:r>
              <a:rPr lang="en-SG" dirty="0"/>
              <a:t>”).  </a:t>
            </a:r>
          </a:p>
          <a:p>
            <a:r>
              <a:rPr lang="en-SG" dirty="0"/>
              <a:t>3. Automatically blocks detected networks using Windows Firewall rules.  </a:t>
            </a:r>
          </a:p>
          <a:p>
            <a:r>
              <a:rPr lang="en-SG" dirty="0"/>
              <a:t>4. User-friendly </a:t>
            </a:r>
            <a:r>
              <a:rPr lang="en-SG" dirty="0" err="1"/>
              <a:t>Kivy</a:t>
            </a:r>
            <a:r>
              <a:rPr lang="en-SG" dirty="0"/>
              <a:t>-based graphical interface. </a:t>
            </a:r>
          </a:p>
        </p:txBody>
      </p:sp>
    </p:spTree>
    <p:extLst>
      <p:ext uri="{BB962C8B-B14F-4D97-AF65-F5344CB8AC3E}">
        <p14:creationId xmlns:p14="http://schemas.microsoft.com/office/powerpoint/2010/main" val="276074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982A-32E9-45F2-D32F-0087DB6B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Our Tool Unique?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E801-56DC-E683-06CE-510D35531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- Novelty:  </a:t>
            </a:r>
          </a:p>
          <a:p>
            <a:r>
              <a:rPr lang="en-US" dirty="0"/>
              <a:t>   - A new solution for Windows that simplifies rogue </a:t>
            </a:r>
            <a:r>
              <a:rPr lang="en-US" dirty="0" err="1"/>
              <a:t>WiFi</a:t>
            </a:r>
            <a:r>
              <a:rPr lang="en-US" dirty="0"/>
              <a:t> detection and blocking.  </a:t>
            </a:r>
          </a:p>
          <a:p>
            <a:r>
              <a:rPr lang="en-US" dirty="0"/>
              <a:t>   - Combines existing tools (`</a:t>
            </a:r>
            <a:r>
              <a:rPr lang="en-US" dirty="0" err="1"/>
              <a:t>netsh</a:t>
            </a:r>
            <a:r>
              <a:rPr lang="en-US" dirty="0"/>
              <a:t>`, Windows Firewall) with automation and a custom graphical interface.  </a:t>
            </a:r>
          </a:p>
          <a:p>
            <a:endParaRPr lang="en-US" dirty="0"/>
          </a:p>
          <a:p>
            <a:r>
              <a:rPr lang="en-US" dirty="0"/>
              <a:t>- Complexity:  </a:t>
            </a:r>
          </a:p>
          <a:p>
            <a:r>
              <a:rPr lang="en-US" dirty="0"/>
              <a:t>   - Uses administrative-level commands to manage network rules.  </a:t>
            </a:r>
          </a:p>
          <a:p>
            <a:r>
              <a:rPr lang="en-US" dirty="0"/>
              <a:t>   - Integrates real-time </a:t>
            </a:r>
            <a:r>
              <a:rPr lang="en-US" dirty="0" err="1"/>
              <a:t>WiFi</a:t>
            </a:r>
            <a:r>
              <a:rPr lang="en-US" dirty="0"/>
              <a:t> scanning with intelligent filtering criteria.  </a:t>
            </a:r>
          </a:p>
          <a:p>
            <a:r>
              <a:rPr lang="en-US" dirty="0"/>
              <a:t>   - Features automatic rogue network mitigation—no manual intervention needed.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1682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C3E7-BD22-76A2-8DEC-C83E2BAC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to Use and Accessible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2465-8CF0-3029-9E81-2652E859F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SG" dirty="0"/>
              <a:t>- Simple Setup:  </a:t>
            </a:r>
          </a:p>
          <a:p>
            <a:r>
              <a:rPr lang="en-SG" dirty="0"/>
              <a:t>   - Run as a standalone Python script.  </a:t>
            </a:r>
          </a:p>
          <a:p>
            <a:r>
              <a:rPr lang="en-SG" dirty="0"/>
              <a:t>   - Minimal dependencies: Python, </a:t>
            </a:r>
            <a:r>
              <a:rPr lang="en-SG" dirty="0" err="1"/>
              <a:t>Kivy</a:t>
            </a:r>
            <a:r>
              <a:rPr lang="en-SG" dirty="0"/>
              <a:t>, Windows PowerShell.  </a:t>
            </a:r>
          </a:p>
          <a:p>
            <a:endParaRPr lang="en-SG" dirty="0"/>
          </a:p>
          <a:p>
            <a:r>
              <a:rPr lang="en-SG" dirty="0"/>
              <a:t>- User-Friendly Interface:  </a:t>
            </a:r>
          </a:p>
          <a:p>
            <a:r>
              <a:rPr lang="en-SG" dirty="0"/>
              <a:t>   - Easy-to-read </a:t>
            </a:r>
            <a:r>
              <a:rPr lang="en-SG" dirty="0" err="1"/>
              <a:t>WiFi</a:t>
            </a:r>
            <a:r>
              <a:rPr lang="en-SG" dirty="0"/>
              <a:t> network list with clear indicators (Rogue/Blocked).  </a:t>
            </a:r>
          </a:p>
          <a:p>
            <a:r>
              <a:rPr lang="en-SG" dirty="0"/>
              <a:t>   - No coding knowledge required.  </a:t>
            </a:r>
          </a:p>
          <a:p>
            <a:endParaRPr lang="en-SG" dirty="0"/>
          </a:p>
          <a:p>
            <a:r>
              <a:rPr lang="en-SG" dirty="0"/>
              <a:t>- Platform Compatibility:  </a:t>
            </a:r>
          </a:p>
          <a:p>
            <a:r>
              <a:rPr lang="en-SG" dirty="0"/>
              <a:t>   - Designed for Windows laptops—used by millions globally. </a:t>
            </a:r>
          </a:p>
        </p:txBody>
      </p:sp>
    </p:spTree>
    <p:extLst>
      <p:ext uri="{BB962C8B-B14F-4D97-AF65-F5344CB8AC3E}">
        <p14:creationId xmlns:p14="http://schemas.microsoft.com/office/powerpoint/2010/main" val="288705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097E-A8BC-A2E8-8545-636964938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15545"/>
            <a:ext cx="10077557" cy="541670"/>
          </a:xfrm>
        </p:spPr>
        <p:txBody>
          <a:bodyPr>
            <a:normAutofit fontScale="90000"/>
          </a:bodyPr>
          <a:lstStyle/>
          <a:p>
            <a:r>
              <a:rPr lang="en-US" dirty="0"/>
              <a:t>Impact on the Community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FE64-811A-9C8C-FD55-030669AF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6" y="557215"/>
            <a:ext cx="10077557" cy="5513715"/>
          </a:xfrm>
        </p:spPr>
        <p:txBody>
          <a:bodyPr>
            <a:normAutofit/>
          </a:bodyPr>
          <a:lstStyle/>
          <a:p>
            <a:r>
              <a:rPr lang="en-US" dirty="0"/>
              <a:t>- Widespread Utility:  </a:t>
            </a:r>
          </a:p>
          <a:p>
            <a:r>
              <a:rPr lang="en-US" dirty="0"/>
              <a:t>   - Helps home users, students, and professionals secure their connections.  </a:t>
            </a:r>
          </a:p>
          <a:p>
            <a:r>
              <a:rPr lang="en-US" dirty="0"/>
              <a:t>   - Ideal for remote workers and frequent public </a:t>
            </a:r>
            <a:r>
              <a:rPr lang="en-US" dirty="0" err="1"/>
              <a:t>WiFi</a:t>
            </a:r>
            <a:r>
              <a:rPr lang="en-US" dirty="0"/>
              <a:t> users.  </a:t>
            </a:r>
          </a:p>
          <a:p>
            <a:r>
              <a:rPr lang="en-US" dirty="0"/>
              <a:t>- Impact:  </a:t>
            </a:r>
          </a:p>
          <a:p>
            <a:r>
              <a:rPr lang="en-US" dirty="0"/>
              <a:t>   - Reduces exposure to rogue networks and related cyber threats.  </a:t>
            </a:r>
          </a:p>
          <a:p>
            <a:r>
              <a:rPr lang="en-US" dirty="0"/>
              <a:t>   - Enhances user awareness and control over their </a:t>
            </a:r>
            <a:r>
              <a:rPr lang="en-US" dirty="0" err="1"/>
              <a:t>WiFi</a:t>
            </a:r>
            <a:r>
              <a:rPr lang="en-US" dirty="0"/>
              <a:t> security. </a:t>
            </a:r>
          </a:p>
          <a:p>
            <a:r>
              <a:rPr lang="en-US" dirty="0"/>
              <a:t>- Open-Source Opportunity:  </a:t>
            </a:r>
          </a:p>
          <a:p>
            <a:r>
              <a:rPr lang="en-US" dirty="0"/>
              <a:t>   - Community can build on the tool to:  </a:t>
            </a:r>
          </a:p>
          <a:p>
            <a:r>
              <a:rPr lang="en-US" dirty="0"/>
              <a:t>     - Add more detection criteria (e.g., blacklist/whitelist).  </a:t>
            </a:r>
          </a:p>
          <a:p>
            <a:r>
              <a:rPr lang="en-US" dirty="0"/>
              <a:t>     - Improve platform support (Linux/macOS).  </a:t>
            </a:r>
          </a:p>
          <a:p>
            <a:r>
              <a:rPr lang="en-US" dirty="0"/>
              <a:t>     - Expand features (e.g., alert notifications).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0054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749-FCA4-AAB8-185E-4E52ED1C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1257"/>
            <a:ext cx="10077557" cy="555957"/>
          </a:xfrm>
        </p:spPr>
        <p:txBody>
          <a:bodyPr>
            <a:normAutofit fontScale="90000"/>
          </a:bodyPr>
          <a:lstStyle/>
          <a:p>
            <a:r>
              <a:rPr lang="en-US" dirty="0"/>
              <a:t>Format of the Tool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2A015-9564-2951-15AF-1A625194B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557215"/>
            <a:ext cx="10077557" cy="5513716"/>
          </a:xfrm>
        </p:spPr>
        <p:txBody>
          <a:bodyPr/>
          <a:lstStyle/>
          <a:p>
            <a:r>
              <a:rPr lang="en-US" dirty="0"/>
              <a:t>- Format: This is a new tool designed from scratch.  </a:t>
            </a:r>
          </a:p>
          <a:p>
            <a:r>
              <a:rPr lang="en-US" dirty="0"/>
              <a:t>- Comparison: Existing tools either:  </a:t>
            </a:r>
          </a:p>
          <a:p>
            <a:r>
              <a:rPr lang="en-US" dirty="0"/>
              <a:t>- Focus only on Linux platforms.  </a:t>
            </a:r>
          </a:p>
          <a:p>
            <a:r>
              <a:rPr lang="en-US" dirty="0"/>
              <a:t>- Require manual blocking without automation.  </a:t>
            </a:r>
          </a:p>
          <a:p>
            <a:r>
              <a:rPr lang="en-US" dirty="0"/>
              <a:t>- Innovation: Combines </a:t>
            </a:r>
            <a:r>
              <a:rPr lang="en-US" dirty="0" err="1"/>
              <a:t>WiFi</a:t>
            </a:r>
            <a:r>
              <a:rPr lang="en-US" dirty="0"/>
              <a:t> scanning, rogue detection, and automatic blocking in a single, easy-to-use interface for Windows.</a:t>
            </a:r>
          </a:p>
          <a:p>
            <a:endParaRPr lang="en-US" dirty="0"/>
          </a:p>
          <a:p>
            <a:r>
              <a:rPr lang="en-SG" dirty="0"/>
              <a:t>Feature                         Our Tool         Existing Tools </a:t>
            </a:r>
          </a:p>
          <a:p>
            <a:r>
              <a:rPr lang="en-SG" dirty="0"/>
              <a:t>Platform Support        Windows       Mostly Linux     </a:t>
            </a:r>
          </a:p>
          <a:p>
            <a:r>
              <a:rPr lang="en-SG" dirty="0"/>
              <a:t>Automatic Blocking    Yes                  No/Manual        </a:t>
            </a:r>
          </a:p>
          <a:p>
            <a:r>
              <a:rPr lang="en-SG" dirty="0"/>
              <a:t>GUI                                 Yes                   CLI-Based        </a:t>
            </a:r>
          </a:p>
        </p:txBody>
      </p:sp>
    </p:spTree>
    <p:extLst>
      <p:ext uri="{BB962C8B-B14F-4D97-AF65-F5344CB8AC3E}">
        <p14:creationId xmlns:p14="http://schemas.microsoft.com/office/powerpoint/2010/main" val="2866299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F5B1-9A73-0CB5-CC4C-7FAAD1633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F18DD-0879-AD8D-0587-EA0C7EB74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- Enhancements Planned:  </a:t>
            </a:r>
          </a:p>
          <a:p>
            <a:r>
              <a:rPr lang="en-US" dirty="0"/>
              <a:t>   1. Add alert notifications when a rogue network is detected.  </a:t>
            </a:r>
          </a:p>
          <a:p>
            <a:r>
              <a:rPr lang="en-US" dirty="0"/>
              <a:t>   2. Support Linux and macOS platforms.  </a:t>
            </a:r>
          </a:p>
          <a:p>
            <a:r>
              <a:rPr lang="en-US" dirty="0"/>
              <a:t>   3. Enable real-time network monitoring with customizable detection rules.  </a:t>
            </a:r>
          </a:p>
          <a:p>
            <a:endParaRPr lang="en-US" dirty="0"/>
          </a:p>
          <a:p>
            <a:r>
              <a:rPr lang="en-US" dirty="0"/>
              <a:t>- Community Collaboration:  </a:t>
            </a:r>
          </a:p>
          <a:p>
            <a:r>
              <a:rPr lang="en-US" dirty="0"/>
              <a:t>   - Encourage open-source contributions.  </a:t>
            </a:r>
          </a:p>
          <a:p>
            <a:r>
              <a:rPr lang="en-US" dirty="0"/>
              <a:t>   - Build a GitHub community for continuous updates and improvements.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76037033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LeftStep">
      <a:dk1>
        <a:srgbClr val="000000"/>
      </a:dk1>
      <a:lt1>
        <a:srgbClr val="FFFFFF"/>
      </a:lt1>
      <a:dk2>
        <a:srgbClr val="383620"/>
      </a:dk2>
      <a:lt2>
        <a:srgbClr val="E2E8E3"/>
      </a:lt2>
      <a:accent1>
        <a:srgbClr val="D28AC9"/>
      </a:accent1>
      <a:accent2>
        <a:srgbClr val="AE71C8"/>
      </a:accent2>
      <a:accent3>
        <a:srgbClr val="9F8AD2"/>
      </a:accent3>
      <a:accent4>
        <a:srgbClr val="717CC8"/>
      </a:accent4>
      <a:accent5>
        <a:srgbClr val="7AA7CC"/>
      </a:accent5>
      <a:accent6>
        <a:srgbClr val="65B0B3"/>
      </a:accent6>
      <a:hlink>
        <a:srgbClr val="568F5D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51</TotalTime>
  <Words>680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Avenir Next LT Pro Light</vt:lpstr>
      <vt:lpstr>Georgia Pro Semibold</vt:lpstr>
      <vt:lpstr>RocaVTI</vt:lpstr>
      <vt:lpstr>WiFi Intrusion Detection and Automatic Blocking System</vt:lpstr>
      <vt:lpstr>The Growing Threat of Rogue WiFi Networks </vt:lpstr>
      <vt:lpstr>Introducing Our Innovative WiFi Intrusion Detection Tool</vt:lpstr>
      <vt:lpstr>Key Functionalities:</vt:lpstr>
      <vt:lpstr>What Makes Our Tool Unique?</vt:lpstr>
      <vt:lpstr>Easy to Use and Accessible</vt:lpstr>
      <vt:lpstr>Impact on the Community</vt:lpstr>
      <vt:lpstr>Format of the Tool</vt:lpstr>
      <vt:lpstr>Future Improvements</vt:lpstr>
      <vt:lpstr>Secure Your WiFi, Secure Your Data</vt:lpstr>
      <vt:lpstr>DEMO</vt:lpstr>
      <vt:lpstr>Questions and Answers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JESSICA WEI</dc:creator>
  <cp:lastModifiedBy>JESSICA WEI</cp:lastModifiedBy>
  <cp:revision>4</cp:revision>
  <dcterms:created xsi:type="dcterms:W3CDTF">2024-12-15T02:32:49Z</dcterms:created>
  <dcterms:modified xsi:type="dcterms:W3CDTF">2024-12-15T06:11:33Z</dcterms:modified>
</cp:coreProperties>
</file>