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6CB2F3-2B88-4E01-B5A9-6233C1FBBE60}">
  <a:tblStyle styleId="{D36CB2F3-2B88-4E01-B5A9-6233C1FBBE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0fcb48c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0fcb48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0fcb48cfb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0fcb48cfb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523a8b8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523a8b8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50a83ca2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350a83ca2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0fcb48c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0fcb48c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0fcb48cfb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0fcb48cfb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0a83ca2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0a83ca2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0fcb48c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0fcb48c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0fcb48cf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0fcb48cf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0fcb48cfb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0fcb48cfb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50a83ca2e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50a83ca2e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50a83ca2e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50a83ca2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50a83ca2e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50a83ca2e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0fcb48cf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0fcb48cf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of-585042202600.us-central1.run.app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Birds of a Feather</a:t>
            </a:r>
            <a:endParaRPr sz="2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420575" y="2410275"/>
            <a:ext cx="54801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Helping Secondary School Students become the next generation of tech leaders</a:t>
            </a:r>
            <a:endParaRPr sz="23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700" y="78175"/>
            <a:ext cx="2648243" cy="15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03975" y="110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288700" y="1595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 Alphabet Order)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Haritha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Loh Siu Yin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Shirshajit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Weily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Yuen Kit Siew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475" y="110281"/>
            <a:ext cx="6494525" cy="4870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Matter / Extra Details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Roles &amp; Event Flow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450600" y="1307850"/>
            <a:ext cx="73815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Guests: View confirmed and proposed events.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Registered Users: Sign up to attend or show interest.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Event Ideators: Propose events → Send to MOE Facilitator.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MOE Facilitators: Secure school approvals → Send to Logistics Team.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Logistics Team: Confirm sponsors &amp; venues → Send to Admin.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Admin: Approves &amp; Publishes events.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Once published, students can attend and participate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</a:t>
            </a:r>
            <a:r>
              <a:rPr lang="en"/>
              <a:t>- </a:t>
            </a:r>
            <a:r>
              <a:rPr lang="en"/>
              <a:t>Birds of a Feather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Organization - NGO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Purpose - Build tech community in Singapore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Prototype / Demo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https://bof-585042202600.us-central1.run.app/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Event Listings &amp; Registrations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Approval Workflow for School Events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Community-driven Mentorship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Us in Empowering Future Tech Leaders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Mentors &amp; Sponsors – Support our initiative.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Schools &amp; MOE – Partner with us to bring tech to students.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Hackathon Participants – Build with us and take this platform forward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Achievements </a:t>
            </a:r>
            <a:r>
              <a:rPr lang="en" sz="1133"/>
              <a:t>(currently just wishful thinking)</a:t>
            </a:r>
            <a:endParaRPr sz="1133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1169650" y="1634575"/>
            <a:ext cx="244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2"/>
                </a:solidFill>
              </a:rPr>
              <a:t>1205 Students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3962150" y="1397800"/>
            <a:ext cx="162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32 Schools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506725" y="3212100"/>
            <a:ext cx="291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27 Interest Groups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3846250" y="2975300"/>
            <a:ext cx="3539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96 Contributors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(Speakers / Workshop leaders)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750" y="214820"/>
            <a:ext cx="1774750" cy="23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/>
        </p:nvSpPr>
        <p:spPr>
          <a:xfrm>
            <a:off x="1895175" y="2391650"/>
            <a:ext cx="286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17 hired by Govtech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311700" y="3948125"/>
            <a:ext cx="35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Introduction to Large Language Models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4019325" y="3948125"/>
            <a:ext cx="35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Getting Started with Embedded Systems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306550" y="2133575"/>
            <a:ext cx="218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Servo motors and robotics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3521650" y="1971675"/>
            <a:ext cx="2188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The Go Programming Language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311700" y="1152475"/>
            <a:ext cx="632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4"/>
              <a:t>Secondary school</a:t>
            </a:r>
            <a:r>
              <a:rPr lang="en" sz="2224"/>
              <a:t> students lack the opportunity to learn from tech professionals in person.</a:t>
            </a:r>
            <a:endParaRPr sz="222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 events and networking opportunities are often not open to secondary school students.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Lack of structured programs to connect students with industry professionals.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existing platform that bridges the gap between schools and the tech community.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Lack of network of professionals whom students can easily reach out to for guidance, mentorship, or collaboration.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700" y="150950"/>
            <a:ext cx="2147500" cy="25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311700" y="1152475"/>
            <a:ext cx="616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48"/>
              <a:buFont typeface="Arial"/>
              <a:buNone/>
            </a:pPr>
            <a:r>
              <a:rPr lang="en" sz="2458"/>
              <a:t>Seamless approval process through the Ministry of Education (MOE) via School Entrepreneur clubs for tech events and interest groups.</a:t>
            </a:r>
            <a:endParaRPr sz="245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15"/>
              <a:t>Registry of pre-authorized volunteers</a:t>
            </a:r>
            <a:br>
              <a:rPr lang="en" sz="2415"/>
            </a:br>
            <a:r>
              <a:rPr lang="en" sz="2415"/>
              <a:t>(eg. GovTech certification).</a:t>
            </a:r>
            <a:endParaRPr sz="24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dedicated platform to organize tech events for secondary school students.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Events are hosted within schools via Entrepreneur Clubs.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Industry mentors, volunteers, and tech professionals share knowledge with students. MOE will credit them in their registry of volunteers.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Seamless approval </a:t>
            </a:r>
            <a:r>
              <a:rPr lang="en"/>
              <a:t>process</a:t>
            </a:r>
            <a:r>
              <a:rPr lang="en"/>
              <a:t> through the Ministry of Education (MOE).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Organize tech events like workshops, coding competitions or hackathons  in schools via existing Entrepreneur clubs</a:t>
            </a:r>
            <a:endParaRPr/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850" y="445025"/>
            <a:ext cx="2357700" cy="26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311700" y="-12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ours is better than Meetup.com &amp; Eventbrite.com</a:t>
            </a:r>
            <a:endParaRPr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3" name="Google Shape;173;p17"/>
          <p:cNvGraphicFramePr/>
          <p:nvPr/>
        </p:nvGraphicFramePr>
        <p:xfrm>
          <a:off x="311700" y="31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{D36CB2F3-2B88-4E01-B5A9-6233C1FBBE60}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Birds of Feather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Meetup.com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Eventbrite.com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53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Focus on Secondary Students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53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School Partnerships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Integrated with MOE &amp; Schools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7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Free Venue MOE School ‘s Classrooms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53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MOE approved Tech Mentors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53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Event Creation &amp; Approval Process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Streamlined via MOE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53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 Focused Learning Pathway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7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Incentive for Volunteer Tech Mentors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Walkthrough</a:t>
            </a:r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Focus:  Our website helps Community Builders, MOE, GovTech, Teachers and Student E-Club members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Interest-based discovery and Event Integration:</a:t>
            </a:r>
            <a:br>
              <a:rPr lang="en"/>
            </a:br>
            <a:r>
              <a:rPr lang="en"/>
              <a:t>Personal / Club profile driven matching (perhaps using a vector DB?)</a:t>
            </a:r>
            <a:br>
              <a:rPr lang="en"/>
            </a:br>
            <a:r>
              <a:rPr lang="en"/>
              <a:t> https://trello.com/b/A9EdtBKd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Geeky Identity:  Diverse Interest Groups catering to a wide range of greeky preferences. Hackerspace-style tool sharing and learning. MOE / GovTech / Credly entry to recognize contributions.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Technical Exploration:  Embedded Go Website deployed to Cloud Run with Firebase Authn/Authz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Social Impact: Create geek communitiy by connecting  young geeks in school E-clubs to professional geeks</a:t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850" y="153027"/>
            <a:ext cx="2630800" cy="13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Partnerships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GovTech - example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Ministry of Education (MOE) – Approvals and access to schools.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Secondary Schools – Leverage Entrepreneur Clubs to host events.</a:t>
            </a:r>
            <a:br>
              <a:rPr lang="en"/>
            </a:br>
            <a:r>
              <a:rPr lang="en"/>
              <a:t>Cost Structure - Venue - Classrooms (free), Speakers and Workshop leaders (Volunteers)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Community builders – GeeksHacking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 Community – Mentors, speakers, and volunteers.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Sponsors – Provide funding, equipment, and learning resources.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769" y="393740"/>
            <a:ext cx="2519351" cy="16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: Not for profit organisation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896"/>
              <a:buFont typeface="Arial"/>
              <a:buNone/>
            </a:pPr>
            <a:r>
              <a:rPr lang="en" sz="2505"/>
              <a:t>Value proposition -   Grow the community by bringing together professional volunteers and  secondary school students </a:t>
            </a:r>
            <a:endParaRPr sz="25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025" y="2882050"/>
            <a:ext cx="2948375" cy="15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Github repo:  https://github.com/siuyin/birds-of-a-feather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Web site:</a:t>
            </a:r>
            <a:br>
              <a:rPr lang="en" sz="1700"/>
            </a:br>
            <a:r>
              <a:rPr lang="en" sz="1700"/>
              <a:t>- Google Cloud Run</a:t>
            </a:r>
            <a:br>
              <a:rPr lang="en" sz="1700"/>
            </a:br>
            <a:r>
              <a:rPr lang="en" sz="1700"/>
              <a:t>- Golang embedded web-server</a:t>
            </a:r>
            <a:br>
              <a:rPr lang="en" sz="1700"/>
            </a:br>
            <a:r>
              <a:rPr lang="en" sz="1700"/>
              <a:t>- Firebase authentication</a:t>
            </a:r>
            <a:br>
              <a:rPr lang="en" sz="1700"/>
            </a:br>
            <a:r>
              <a:rPr lang="en" sz="1700"/>
              <a:t>- Firebase DB for authorisation</a:t>
            </a:r>
            <a:br>
              <a:rPr lang="en" sz="1700"/>
            </a:br>
            <a:r>
              <a:rPr lang="en" sz="1700"/>
              <a:t>- </a:t>
            </a:r>
            <a:r>
              <a:rPr lang="en" sz="1700"/>
              <a:t>Vanilla</a:t>
            </a:r>
            <a:r>
              <a:rPr lang="en" sz="1700"/>
              <a:t> HTML and javascript: focus on simplicity and maintainability</a:t>
            </a:r>
            <a:endParaRPr sz="1700"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925" y="393750"/>
            <a:ext cx="1225225" cy="19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