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1277600" cy="6343650"/>
  <p:notesSz cx="11277600" cy="63436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EF4"/>
    <a:srgbClr val="223B82"/>
    <a:srgbClr val="F38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510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2" d="100"/>
          <a:sy n="82" d="100"/>
        </p:scale>
        <p:origin x="-1128" y="-90"/>
      </p:cViewPr>
      <p:guideLst>
        <p:guide orient="horz" pos="1998"/>
        <p:guide pos="35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86325" cy="317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6388100" y="0"/>
            <a:ext cx="4886325" cy="317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ADB2D4-FE5F-4531-BE88-CC6DD78E9CFC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026150"/>
            <a:ext cx="4886325" cy="315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388100" y="6026150"/>
            <a:ext cx="4886325" cy="315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654231-49FF-4599-9816-777000776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02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886325" cy="317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388100" y="0"/>
            <a:ext cx="4886325" cy="317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8B40-6669-42A3-9561-ED2FA58347F1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24250" y="476250"/>
            <a:ext cx="4229100" cy="2378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127125" y="3013075"/>
            <a:ext cx="9023350" cy="28543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026150"/>
            <a:ext cx="4886325" cy="315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88100" y="6026150"/>
            <a:ext cx="4886325" cy="3159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9F4B-3F5F-4BC3-9BEB-1C88ED54E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53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5820" y="1966531"/>
            <a:ext cx="9585960" cy="13321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1A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91640" y="3552444"/>
            <a:ext cx="7894320" cy="1585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1A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23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3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0380176" y="2362042"/>
            <a:ext cx="897890" cy="2784475"/>
          </a:xfrm>
          <a:custGeom>
            <a:avLst/>
            <a:gdLst/>
            <a:ahLst/>
            <a:cxnLst/>
            <a:rect l="l" t="t" r="r" b="b"/>
            <a:pathLst>
              <a:path w="897890" h="2784475">
                <a:moveTo>
                  <a:pt x="897423" y="2757103"/>
                </a:moveTo>
                <a:lnTo>
                  <a:pt x="858905" y="2767072"/>
                </a:lnTo>
                <a:lnTo>
                  <a:pt x="814522" y="2775583"/>
                </a:lnTo>
                <a:lnTo>
                  <a:pt x="769577" y="2781247"/>
                </a:lnTo>
                <a:lnTo>
                  <a:pt x="724211" y="2784014"/>
                </a:lnTo>
                <a:lnTo>
                  <a:pt x="678563" y="2783833"/>
                </a:lnTo>
                <a:lnTo>
                  <a:pt x="632773" y="2780653"/>
                </a:lnTo>
                <a:lnTo>
                  <a:pt x="586979" y="2774424"/>
                </a:lnTo>
                <a:lnTo>
                  <a:pt x="541322" y="2765095"/>
                </a:lnTo>
                <a:lnTo>
                  <a:pt x="495941" y="2752614"/>
                </a:lnTo>
                <a:lnTo>
                  <a:pt x="450976" y="2736933"/>
                </a:lnTo>
                <a:lnTo>
                  <a:pt x="406565" y="2717998"/>
                </a:lnTo>
                <a:lnTo>
                  <a:pt x="363530" y="2696118"/>
                </a:lnTo>
                <a:lnTo>
                  <a:pt x="322631" y="2671723"/>
                </a:lnTo>
                <a:lnTo>
                  <a:pt x="283919" y="2644953"/>
                </a:lnTo>
                <a:lnTo>
                  <a:pt x="247445" y="2615949"/>
                </a:lnTo>
                <a:lnTo>
                  <a:pt x="213260" y="2584849"/>
                </a:lnTo>
                <a:lnTo>
                  <a:pt x="181413" y="2551792"/>
                </a:lnTo>
                <a:lnTo>
                  <a:pt x="151957" y="2516919"/>
                </a:lnTo>
                <a:lnTo>
                  <a:pt x="124941" y="2480369"/>
                </a:lnTo>
                <a:lnTo>
                  <a:pt x="100417" y="2442282"/>
                </a:lnTo>
                <a:lnTo>
                  <a:pt x="78434" y="2402796"/>
                </a:lnTo>
                <a:lnTo>
                  <a:pt x="59045" y="2362052"/>
                </a:lnTo>
                <a:lnTo>
                  <a:pt x="42299" y="2320188"/>
                </a:lnTo>
                <a:lnTo>
                  <a:pt x="28248" y="2277346"/>
                </a:lnTo>
                <a:lnTo>
                  <a:pt x="16941" y="2233663"/>
                </a:lnTo>
                <a:lnTo>
                  <a:pt x="8431" y="2189279"/>
                </a:lnTo>
                <a:lnTo>
                  <a:pt x="2766" y="2144335"/>
                </a:lnTo>
                <a:lnTo>
                  <a:pt x="0" y="2098969"/>
                </a:lnTo>
                <a:lnTo>
                  <a:pt x="181" y="2053321"/>
                </a:lnTo>
                <a:lnTo>
                  <a:pt x="3360" y="2007530"/>
                </a:lnTo>
                <a:lnTo>
                  <a:pt x="9589" y="1961737"/>
                </a:lnTo>
                <a:lnTo>
                  <a:pt x="18919" y="1916080"/>
                </a:lnTo>
                <a:lnTo>
                  <a:pt x="31399" y="1870699"/>
                </a:lnTo>
                <a:lnTo>
                  <a:pt x="47081" y="1825733"/>
                </a:lnTo>
                <a:lnTo>
                  <a:pt x="66015" y="1781323"/>
                </a:lnTo>
                <a:lnTo>
                  <a:pt x="897423" y="0"/>
                </a:lnTo>
              </a:path>
            </a:pathLst>
          </a:custGeom>
          <a:ln w="12700">
            <a:solidFill>
              <a:srgbClr val="FACE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574440" y="4015038"/>
            <a:ext cx="703580" cy="2329180"/>
          </a:xfrm>
          <a:custGeom>
            <a:avLst/>
            <a:gdLst/>
            <a:ahLst/>
            <a:cxnLst/>
            <a:rect l="l" t="t" r="r" b="b"/>
            <a:pathLst>
              <a:path w="703579" h="2329179">
                <a:moveTo>
                  <a:pt x="473620" y="2328611"/>
                </a:moveTo>
                <a:lnTo>
                  <a:pt x="406565" y="2301780"/>
                </a:lnTo>
                <a:lnTo>
                  <a:pt x="363530" y="2279899"/>
                </a:lnTo>
                <a:lnTo>
                  <a:pt x="322631" y="2255504"/>
                </a:lnTo>
                <a:lnTo>
                  <a:pt x="283919" y="2228735"/>
                </a:lnTo>
                <a:lnTo>
                  <a:pt x="247445" y="2199730"/>
                </a:lnTo>
                <a:lnTo>
                  <a:pt x="213260" y="2168630"/>
                </a:lnTo>
                <a:lnTo>
                  <a:pt x="181413" y="2135574"/>
                </a:lnTo>
                <a:lnTo>
                  <a:pt x="151957" y="2100701"/>
                </a:lnTo>
                <a:lnTo>
                  <a:pt x="124941" y="2064151"/>
                </a:lnTo>
                <a:lnTo>
                  <a:pt x="100417" y="2026063"/>
                </a:lnTo>
                <a:lnTo>
                  <a:pt x="78434" y="1986577"/>
                </a:lnTo>
                <a:lnTo>
                  <a:pt x="59045" y="1945833"/>
                </a:lnTo>
                <a:lnTo>
                  <a:pt x="42299" y="1903970"/>
                </a:lnTo>
                <a:lnTo>
                  <a:pt x="28248" y="1861127"/>
                </a:lnTo>
                <a:lnTo>
                  <a:pt x="16941" y="1817444"/>
                </a:lnTo>
                <a:lnTo>
                  <a:pt x="8431" y="1773061"/>
                </a:lnTo>
                <a:lnTo>
                  <a:pt x="2766" y="1728116"/>
                </a:lnTo>
                <a:lnTo>
                  <a:pt x="0" y="1682750"/>
                </a:lnTo>
                <a:lnTo>
                  <a:pt x="181" y="1637102"/>
                </a:lnTo>
                <a:lnTo>
                  <a:pt x="3360" y="1591312"/>
                </a:lnTo>
                <a:lnTo>
                  <a:pt x="9589" y="1545518"/>
                </a:lnTo>
                <a:lnTo>
                  <a:pt x="18919" y="1499861"/>
                </a:lnTo>
                <a:lnTo>
                  <a:pt x="31399" y="1454480"/>
                </a:lnTo>
                <a:lnTo>
                  <a:pt x="47081" y="1409515"/>
                </a:lnTo>
                <a:lnTo>
                  <a:pt x="66015" y="1365104"/>
                </a:lnTo>
                <a:lnTo>
                  <a:pt x="703159" y="0"/>
                </a:lnTo>
              </a:path>
            </a:pathLst>
          </a:custGeom>
          <a:ln w="12700">
            <a:solidFill>
              <a:srgbClr val="FACE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4527756" y="5374246"/>
            <a:ext cx="814705" cy="814705"/>
          </a:xfrm>
          <a:custGeom>
            <a:avLst/>
            <a:gdLst/>
            <a:ahLst/>
            <a:cxnLst/>
            <a:rect l="l" t="t" r="r" b="b"/>
            <a:pathLst>
              <a:path w="814704" h="814704">
                <a:moveTo>
                  <a:pt x="814222" y="407111"/>
                </a:moveTo>
                <a:lnTo>
                  <a:pt x="811483" y="454588"/>
                </a:lnTo>
                <a:lnTo>
                  <a:pt x="803470" y="500457"/>
                </a:lnTo>
                <a:lnTo>
                  <a:pt x="790488" y="544412"/>
                </a:lnTo>
                <a:lnTo>
                  <a:pt x="772843" y="586148"/>
                </a:lnTo>
                <a:lnTo>
                  <a:pt x="750839" y="625358"/>
                </a:lnTo>
                <a:lnTo>
                  <a:pt x="724784" y="661738"/>
                </a:lnTo>
                <a:lnTo>
                  <a:pt x="694982" y="694982"/>
                </a:lnTo>
                <a:lnTo>
                  <a:pt x="661738" y="724784"/>
                </a:lnTo>
                <a:lnTo>
                  <a:pt x="625358" y="750839"/>
                </a:lnTo>
                <a:lnTo>
                  <a:pt x="586148" y="772843"/>
                </a:lnTo>
                <a:lnTo>
                  <a:pt x="544412" y="790488"/>
                </a:lnTo>
                <a:lnTo>
                  <a:pt x="500457" y="803470"/>
                </a:lnTo>
                <a:lnTo>
                  <a:pt x="454588" y="811483"/>
                </a:lnTo>
                <a:lnTo>
                  <a:pt x="407111" y="814222"/>
                </a:lnTo>
                <a:lnTo>
                  <a:pt x="359633" y="811483"/>
                </a:lnTo>
                <a:lnTo>
                  <a:pt x="313764" y="803470"/>
                </a:lnTo>
                <a:lnTo>
                  <a:pt x="269809" y="790488"/>
                </a:lnTo>
                <a:lnTo>
                  <a:pt x="228074" y="772843"/>
                </a:lnTo>
                <a:lnTo>
                  <a:pt x="188863" y="750839"/>
                </a:lnTo>
                <a:lnTo>
                  <a:pt x="152484" y="724784"/>
                </a:lnTo>
                <a:lnTo>
                  <a:pt x="119240" y="694982"/>
                </a:lnTo>
                <a:lnTo>
                  <a:pt x="89437" y="661738"/>
                </a:lnTo>
                <a:lnTo>
                  <a:pt x="63382" y="625358"/>
                </a:lnTo>
                <a:lnTo>
                  <a:pt x="41379" y="586148"/>
                </a:lnTo>
                <a:lnTo>
                  <a:pt x="23734" y="544412"/>
                </a:lnTo>
                <a:lnTo>
                  <a:pt x="10752" y="500457"/>
                </a:lnTo>
                <a:lnTo>
                  <a:pt x="2738" y="454588"/>
                </a:lnTo>
                <a:lnTo>
                  <a:pt x="0" y="407111"/>
                </a:lnTo>
                <a:lnTo>
                  <a:pt x="2738" y="359633"/>
                </a:lnTo>
                <a:lnTo>
                  <a:pt x="10752" y="313764"/>
                </a:lnTo>
                <a:lnTo>
                  <a:pt x="23734" y="269809"/>
                </a:lnTo>
                <a:lnTo>
                  <a:pt x="41379" y="228074"/>
                </a:lnTo>
                <a:lnTo>
                  <a:pt x="63382" y="188863"/>
                </a:lnTo>
                <a:lnTo>
                  <a:pt x="89437" y="152484"/>
                </a:lnTo>
                <a:lnTo>
                  <a:pt x="119240" y="119240"/>
                </a:lnTo>
                <a:lnTo>
                  <a:pt x="152484" y="89437"/>
                </a:lnTo>
                <a:lnTo>
                  <a:pt x="188863" y="63382"/>
                </a:lnTo>
                <a:lnTo>
                  <a:pt x="228074" y="41379"/>
                </a:lnTo>
                <a:lnTo>
                  <a:pt x="269809" y="23734"/>
                </a:lnTo>
                <a:lnTo>
                  <a:pt x="313764" y="10752"/>
                </a:lnTo>
                <a:lnTo>
                  <a:pt x="359633" y="2738"/>
                </a:lnTo>
                <a:lnTo>
                  <a:pt x="407111" y="0"/>
                </a:lnTo>
                <a:lnTo>
                  <a:pt x="454588" y="2738"/>
                </a:lnTo>
                <a:lnTo>
                  <a:pt x="500457" y="10752"/>
                </a:lnTo>
                <a:lnTo>
                  <a:pt x="544412" y="23734"/>
                </a:lnTo>
                <a:lnTo>
                  <a:pt x="586148" y="41379"/>
                </a:lnTo>
                <a:lnTo>
                  <a:pt x="625358" y="63382"/>
                </a:lnTo>
                <a:lnTo>
                  <a:pt x="661738" y="89437"/>
                </a:lnTo>
                <a:lnTo>
                  <a:pt x="694982" y="119240"/>
                </a:lnTo>
                <a:lnTo>
                  <a:pt x="724784" y="152484"/>
                </a:lnTo>
                <a:lnTo>
                  <a:pt x="750839" y="188863"/>
                </a:lnTo>
                <a:lnTo>
                  <a:pt x="772843" y="228074"/>
                </a:lnTo>
                <a:lnTo>
                  <a:pt x="790488" y="269809"/>
                </a:lnTo>
                <a:lnTo>
                  <a:pt x="803470" y="313764"/>
                </a:lnTo>
                <a:lnTo>
                  <a:pt x="811483" y="359633"/>
                </a:lnTo>
                <a:lnTo>
                  <a:pt x="814222" y="407111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4756289" y="5602782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149" y="178574"/>
                </a:moveTo>
                <a:lnTo>
                  <a:pt x="350770" y="226048"/>
                </a:lnTo>
                <a:lnTo>
                  <a:pt x="332769" y="268706"/>
                </a:lnTo>
                <a:lnTo>
                  <a:pt x="304847" y="304847"/>
                </a:lnTo>
                <a:lnTo>
                  <a:pt x="268706" y="332769"/>
                </a:lnTo>
                <a:lnTo>
                  <a:pt x="226048" y="350770"/>
                </a:lnTo>
                <a:lnTo>
                  <a:pt x="178574" y="357149"/>
                </a:lnTo>
                <a:lnTo>
                  <a:pt x="131101" y="350770"/>
                </a:lnTo>
                <a:lnTo>
                  <a:pt x="88442" y="332769"/>
                </a:lnTo>
                <a:lnTo>
                  <a:pt x="52301" y="304847"/>
                </a:lnTo>
                <a:lnTo>
                  <a:pt x="24379" y="268706"/>
                </a:lnTo>
                <a:lnTo>
                  <a:pt x="6378" y="226048"/>
                </a:lnTo>
                <a:lnTo>
                  <a:pt x="0" y="178574"/>
                </a:lnTo>
                <a:lnTo>
                  <a:pt x="6378" y="131101"/>
                </a:lnTo>
                <a:lnTo>
                  <a:pt x="24379" y="88442"/>
                </a:lnTo>
                <a:lnTo>
                  <a:pt x="52301" y="52301"/>
                </a:lnTo>
                <a:lnTo>
                  <a:pt x="88442" y="24379"/>
                </a:lnTo>
                <a:lnTo>
                  <a:pt x="131101" y="6378"/>
                </a:lnTo>
                <a:lnTo>
                  <a:pt x="178574" y="0"/>
                </a:lnTo>
                <a:lnTo>
                  <a:pt x="226048" y="6378"/>
                </a:lnTo>
                <a:lnTo>
                  <a:pt x="268706" y="24379"/>
                </a:lnTo>
                <a:lnTo>
                  <a:pt x="304847" y="52301"/>
                </a:lnTo>
                <a:lnTo>
                  <a:pt x="332769" y="88442"/>
                </a:lnTo>
                <a:lnTo>
                  <a:pt x="350770" y="131101"/>
                </a:lnTo>
                <a:lnTo>
                  <a:pt x="357149" y="178574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223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3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1A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63880" y="1459039"/>
            <a:ext cx="4905756" cy="4186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07964" y="1459039"/>
            <a:ext cx="4905756" cy="4186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11A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3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22760" y="367239"/>
            <a:ext cx="6060518" cy="13519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11AB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45184" y="2114141"/>
            <a:ext cx="7057390" cy="287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231F2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34384" y="5899594"/>
            <a:ext cx="3608832" cy="317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3880" y="5899594"/>
            <a:ext cx="2593848" cy="317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119872" y="5899594"/>
            <a:ext cx="2593848" cy="3171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mailto:lfolmar@gmail.com" TargetMode="External"/><Relationship Id="rId3" Type="http://schemas.openxmlformats.org/officeDocument/2006/relationships/hyperlink" Target="mailto:iyndiabj@gmail.com" TargetMode="External"/><Relationship Id="rId7" Type="http://schemas.openxmlformats.org/officeDocument/2006/relationships/hyperlink" Target="mailto:lcrosby.jnjghc@gmail.com" TargetMode="External"/><Relationship Id="rId12" Type="http://schemas.openxmlformats.org/officeDocument/2006/relationships/hyperlink" Target="mailto:efleur@gmail.com" TargetMode="External"/><Relationship Id="rId2" Type="http://schemas.openxmlformats.org/officeDocument/2006/relationships/hyperlink" Target="mailto:folayinka@ghitconsulting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ambaron2014@yahoo.com" TargetMode="External"/><Relationship Id="rId11" Type="http://schemas.openxmlformats.org/officeDocument/2006/relationships/hyperlink" Target="mailto:scottfamily57@gmail.com" TargetMode="External"/><Relationship Id="rId5" Type="http://schemas.openxmlformats.org/officeDocument/2006/relationships/hyperlink" Target="mailto:yvonnepevelyn@gmail.com" TargetMode="External"/><Relationship Id="rId10" Type="http://schemas.openxmlformats.org/officeDocument/2006/relationships/hyperlink" Target="mailto:crystalgdavis2@gmail.com" TargetMode="External"/><Relationship Id="rId4" Type="http://schemas.openxmlformats.org/officeDocument/2006/relationships/hyperlink" Target="mailto:melviena@msn.com" TargetMode="External"/><Relationship Id="rId9" Type="http://schemas.openxmlformats.org/officeDocument/2006/relationships/hyperlink" Target="mailto:lvannoydnp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mailto:mechelleolidgeevans@gmail.co" TargetMode="External"/><Relationship Id="rId3" Type="http://schemas.openxmlformats.org/officeDocument/2006/relationships/hyperlink" Target="mailto:kpeters1015@gmail.com" TargetMode="External"/><Relationship Id="rId7" Type="http://schemas.openxmlformats.org/officeDocument/2006/relationships/hyperlink" Target="mailto:kendra.williams2@yahoo.com" TargetMode="External"/><Relationship Id="rId2" Type="http://schemas.openxmlformats.org/officeDocument/2006/relationships/hyperlink" Target="mailto:ifeosaga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lashley_s@yahoo.com" TargetMode="External"/><Relationship Id="rId5" Type="http://schemas.openxmlformats.org/officeDocument/2006/relationships/hyperlink" Target="mailto:reshemakp@gmail.com" TargetMode="External"/><Relationship Id="rId10" Type="http://schemas.openxmlformats.org/officeDocument/2006/relationships/hyperlink" Target="mailto:shaunabello@yahoo.com" TargetMode="External"/><Relationship Id="rId4" Type="http://schemas.openxmlformats.org/officeDocument/2006/relationships/hyperlink" Target="mailto:melanielosey@gmail.com" TargetMode="External"/><Relationship Id="rId9" Type="http://schemas.openxmlformats.org/officeDocument/2006/relationships/hyperlink" Target="mailto:Shacaboone@aol.com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ckandjillinc.org/eastern-region" TargetMode="External"/><Relationship Id="rId2" Type="http://schemas.openxmlformats.org/officeDocument/2006/relationships/hyperlink" Target="http://www.jackandjillinc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orriscountychapter.godaddysites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20424" y="1305465"/>
            <a:ext cx="5467350" cy="137033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215"/>
              </a:spcBef>
            </a:pPr>
            <a:r>
              <a:rPr dirty="0"/>
              <a:t>Senior</a:t>
            </a:r>
            <a:r>
              <a:rPr spc="-170" dirty="0"/>
              <a:t> </a:t>
            </a:r>
            <a:r>
              <a:rPr spc="-50" dirty="0"/>
              <a:t>Teen</a:t>
            </a:r>
            <a:r>
              <a:rPr spc="-170" dirty="0"/>
              <a:t> </a:t>
            </a:r>
            <a:r>
              <a:rPr spc="100" dirty="0"/>
              <a:t>Programming </a:t>
            </a:r>
            <a:r>
              <a:rPr spc="210" dirty="0"/>
              <a:t>2024−2025</a:t>
            </a:r>
            <a:r>
              <a:rPr spc="-305" dirty="0"/>
              <a:t> </a:t>
            </a:r>
            <a:r>
              <a:rPr spc="110" dirty="0"/>
              <a:t>Programming</a:t>
            </a:r>
            <a:r>
              <a:rPr spc="-300" dirty="0"/>
              <a:t> </a:t>
            </a:r>
            <a:r>
              <a:rPr spc="-30" dirty="0"/>
              <a:t>Year</a:t>
            </a:r>
          </a:p>
          <a:p>
            <a:pPr marL="12700">
              <a:lnSpc>
                <a:spcPts val="3410"/>
              </a:lnSpc>
            </a:pPr>
            <a:r>
              <a:rPr spc="160" dirty="0"/>
              <a:t>September</a:t>
            </a:r>
            <a:r>
              <a:rPr spc="-295" dirty="0"/>
              <a:t> </a:t>
            </a:r>
            <a:r>
              <a:rPr spc="-110" dirty="0"/>
              <a:t>7,</a:t>
            </a:r>
            <a:r>
              <a:rPr spc="-290" dirty="0"/>
              <a:t> </a:t>
            </a:r>
            <a:r>
              <a:rPr spc="204" dirty="0"/>
              <a:t>2024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489208" y="1776133"/>
            <a:ext cx="1795145" cy="4573905"/>
            <a:chOff x="9489208" y="1776133"/>
            <a:chExt cx="1795145" cy="4573905"/>
          </a:xfrm>
        </p:grpSpPr>
        <p:sp>
          <p:nvSpPr>
            <p:cNvPr id="4" name="object 4"/>
            <p:cNvSpPr/>
            <p:nvPr/>
          </p:nvSpPr>
          <p:spPr>
            <a:xfrm>
              <a:off x="9489208" y="1776133"/>
              <a:ext cx="1788795" cy="4567555"/>
            </a:xfrm>
            <a:custGeom>
              <a:avLst/>
              <a:gdLst/>
              <a:ahLst/>
              <a:cxnLst/>
              <a:rect l="l" t="t" r="r" b="b"/>
              <a:pathLst>
                <a:path w="1788795" h="4567555">
                  <a:moveTo>
                    <a:pt x="1788391" y="0"/>
                  </a:moveTo>
                  <a:lnTo>
                    <a:pt x="22383" y="3471939"/>
                  </a:lnTo>
                  <a:lnTo>
                    <a:pt x="6370" y="3517756"/>
                  </a:lnTo>
                  <a:lnTo>
                    <a:pt x="0" y="3564417"/>
                  </a:lnTo>
                  <a:lnTo>
                    <a:pt x="2805" y="3610643"/>
                  </a:lnTo>
                  <a:lnTo>
                    <a:pt x="14320" y="3655151"/>
                  </a:lnTo>
                  <a:lnTo>
                    <a:pt x="34079" y="3696662"/>
                  </a:lnTo>
                  <a:lnTo>
                    <a:pt x="61618" y="3733895"/>
                  </a:lnTo>
                  <a:lnTo>
                    <a:pt x="96470" y="3765570"/>
                  </a:lnTo>
                  <a:lnTo>
                    <a:pt x="138169" y="3790405"/>
                  </a:lnTo>
                  <a:lnTo>
                    <a:pt x="201110" y="3819767"/>
                  </a:lnTo>
                  <a:lnTo>
                    <a:pt x="242809" y="3844602"/>
                  </a:lnTo>
                  <a:lnTo>
                    <a:pt x="277660" y="3876276"/>
                  </a:lnTo>
                  <a:lnTo>
                    <a:pt x="305199" y="3913509"/>
                  </a:lnTo>
                  <a:lnTo>
                    <a:pt x="324959" y="3955020"/>
                  </a:lnTo>
                  <a:lnTo>
                    <a:pt x="336474" y="3999529"/>
                  </a:lnTo>
                  <a:lnTo>
                    <a:pt x="339279" y="4045754"/>
                  </a:lnTo>
                  <a:lnTo>
                    <a:pt x="332908" y="4092416"/>
                  </a:lnTo>
                  <a:lnTo>
                    <a:pt x="316896" y="4138232"/>
                  </a:lnTo>
                  <a:lnTo>
                    <a:pt x="116531" y="4567516"/>
                  </a:lnTo>
                  <a:lnTo>
                    <a:pt x="1788391" y="4567516"/>
                  </a:lnTo>
                  <a:lnTo>
                    <a:pt x="1788391" y="0"/>
                  </a:lnTo>
                  <a:close/>
                </a:path>
              </a:pathLst>
            </a:custGeom>
            <a:solidFill>
              <a:srgbClr val="223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1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0" y="0"/>
            <a:ext cx="3687445" cy="3886200"/>
            <a:chOff x="0" y="0"/>
            <a:chExt cx="3687445" cy="38862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676400" cy="2068830"/>
            </a:xfrm>
            <a:custGeom>
              <a:avLst/>
              <a:gdLst/>
              <a:ahLst/>
              <a:cxnLst/>
              <a:rect l="l" t="t" r="r" b="b"/>
              <a:pathLst>
                <a:path w="1676400" h="2068830">
                  <a:moveTo>
                    <a:pt x="1526474" y="302099"/>
                  </a:moveTo>
                  <a:lnTo>
                    <a:pt x="120006" y="302099"/>
                  </a:lnTo>
                  <a:lnTo>
                    <a:pt x="167300" y="306958"/>
                  </a:lnTo>
                  <a:lnTo>
                    <a:pt x="214312" y="318219"/>
                  </a:lnTo>
                  <a:lnTo>
                    <a:pt x="260466" y="336094"/>
                  </a:lnTo>
                  <a:lnTo>
                    <a:pt x="303810" y="359991"/>
                  </a:lnTo>
                  <a:lnTo>
                    <a:pt x="342635" y="388793"/>
                  </a:lnTo>
                  <a:lnTo>
                    <a:pt x="376733" y="421924"/>
                  </a:lnTo>
                  <a:lnTo>
                    <a:pt x="405895" y="458806"/>
                  </a:lnTo>
                  <a:lnTo>
                    <a:pt x="429909" y="498864"/>
                  </a:lnTo>
                  <a:lnTo>
                    <a:pt x="448568" y="541521"/>
                  </a:lnTo>
                  <a:lnTo>
                    <a:pt x="461661" y="586201"/>
                  </a:lnTo>
                  <a:lnTo>
                    <a:pt x="468979" y="632329"/>
                  </a:lnTo>
                  <a:lnTo>
                    <a:pt x="470312" y="679328"/>
                  </a:lnTo>
                  <a:lnTo>
                    <a:pt x="465452" y="726621"/>
                  </a:lnTo>
                  <a:lnTo>
                    <a:pt x="454188" y="773632"/>
                  </a:lnTo>
                  <a:lnTo>
                    <a:pt x="436311" y="819786"/>
                  </a:lnTo>
                  <a:lnTo>
                    <a:pt x="95023" y="1551014"/>
                  </a:lnTo>
                  <a:lnTo>
                    <a:pt x="77149" y="1597168"/>
                  </a:lnTo>
                  <a:lnTo>
                    <a:pt x="65888" y="1644180"/>
                  </a:lnTo>
                  <a:lnTo>
                    <a:pt x="61029" y="1691474"/>
                  </a:lnTo>
                  <a:lnTo>
                    <a:pt x="62364" y="1738474"/>
                  </a:lnTo>
                  <a:lnTo>
                    <a:pt x="69683" y="1784603"/>
                  </a:lnTo>
                  <a:lnTo>
                    <a:pt x="82777" y="1829285"/>
                  </a:lnTo>
                  <a:lnTo>
                    <a:pt x="101437" y="1871944"/>
                  </a:lnTo>
                  <a:lnTo>
                    <a:pt x="125452" y="1912003"/>
                  </a:lnTo>
                  <a:lnTo>
                    <a:pt x="154613" y="1948887"/>
                  </a:lnTo>
                  <a:lnTo>
                    <a:pt x="188711" y="1982018"/>
                  </a:lnTo>
                  <a:lnTo>
                    <a:pt x="227537" y="2010821"/>
                  </a:lnTo>
                  <a:lnTo>
                    <a:pt x="270880" y="2034719"/>
                  </a:lnTo>
                  <a:lnTo>
                    <a:pt x="317034" y="2052592"/>
                  </a:lnTo>
                  <a:lnTo>
                    <a:pt x="364046" y="2063853"/>
                  </a:lnTo>
                  <a:lnTo>
                    <a:pt x="411341" y="2068711"/>
                  </a:lnTo>
                  <a:lnTo>
                    <a:pt x="458340" y="2067375"/>
                  </a:lnTo>
                  <a:lnTo>
                    <a:pt x="504469" y="2060054"/>
                  </a:lnTo>
                  <a:lnTo>
                    <a:pt x="549152" y="2046958"/>
                  </a:lnTo>
                  <a:lnTo>
                    <a:pt x="591811" y="2028297"/>
                  </a:lnTo>
                  <a:lnTo>
                    <a:pt x="631870" y="2004281"/>
                  </a:lnTo>
                  <a:lnTo>
                    <a:pt x="668753" y="1975118"/>
                  </a:lnTo>
                  <a:lnTo>
                    <a:pt x="701885" y="1941019"/>
                  </a:lnTo>
                  <a:lnTo>
                    <a:pt x="730687" y="1902193"/>
                  </a:lnTo>
                  <a:lnTo>
                    <a:pt x="754585" y="1858849"/>
                  </a:lnTo>
                  <a:lnTo>
                    <a:pt x="1526474" y="302099"/>
                  </a:lnTo>
                  <a:close/>
                </a:path>
                <a:path w="1676400" h="2068830">
                  <a:moveTo>
                    <a:pt x="1676265" y="0"/>
                  </a:moveTo>
                  <a:lnTo>
                    <a:pt x="0" y="0"/>
                  </a:lnTo>
                  <a:lnTo>
                    <a:pt x="0" y="318630"/>
                  </a:lnTo>
                  <a:lnTo>
                    <a:pt x="26877" y="310754"/>
                  </a:lnTo>
                  <a:lnTo>
                    <a:pt x="73006" y="303434"/>
                  </a:lnTo>
                  <a:lnTo>
                    <a:pt x="120006" y="302099"/>
                  </a:lnTo>
                  <a:lnTo>
                    <a:pt x="1526474" y="302099"/>
                  </a:lnTo>
                  <a:lnTo>
                    <a:pt x="1676265" y="0"/>
                  </a:lnTo>
                  <a:close/>
                </a:path>
              </a:pathLst>
            </a:custGeom>
            <a:solidFill>
              <a:srgbClr val="F38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14907" y="833399"/>
              <a:ext cx="53340" cy="743585"/>
            </a:xfrm>
            <a:custGeom>
              <a:avLst/>
              <a:gdLst/>
              <a:ahLst/>
              <a:cxnLst/>
              <a:rect l="l" t="t" r="r" b="b"/>
              <a:pathLst>
                <a:path w="53340" h="743585">
                  <a:moveTo>
                    <a:pt x="53073" y="716572"/>
                  </a:moveTo>
                  <a:lnTo>
                    <a:pt x="50990" y="706234"/>
                  </a:lnTo>
                  <a:lnTo>
                    <a:pt x="45300" y="697801"/>
                  </a:lnTo>
                  <a:lnTo>
                    <a:pt x="36855" y="692124"/>
                  </a:lnTo>
                  <a:lnTo>
                    <a:pt x="26530" y="690041"/>
                  </a:lnTo>
                  <a:lnTo>
                    <a:pt x="16205" y="692124"/>
                  </a:lnTo>
                  <a:lnTo>
                    <a:pt x="7772" y="697801"/>
                  </a:lnTo>
                  <a:lnTo>
                    <a:pt x="2082" y="706234"/>
                  </a:lnTo>
                  <a:lnTo>
                    <a:pt x="0" y="716572"/>
                  </a:lnTo>
                  <a:lnTo>
                    <a:pt x="2082" y="726897"/>
                  </a:lnTo>
                  <a:lnTo>
                    <a:pt x="7772" y="735330"/>
                  </a:lnTo>
                  <a:lnTo>
                    <a:pt x="16205" y="741019"/>
                  </a:lnTo>
                  <a:lnTo>
                    <a:pt x="26530" y="743102"/>
                  </a:lnTo>
                  <a:lnTo>
                    <a:pt x="36855" y="741019"/>
                  </a:lnTo>
                  <a:lnTo>
                    <a:pt x="45300" y="735330"/>
                  </a:lnTo>
                  <a:lnTo>
                    <a:pt x="50990" y="726897"/>
                  </a:lnTo>
                  <a:lnTo>
                    <a:pt x="53073" y="716572"/>
                  </a:lnTo>
                  <a:close/>
                </a:path>
                <a:path w="53340" h="743585">
                  <a:moveTo>
                    <a:pt x="53073" y="371551"/>
                  </a:moveTo>
                  <a:lnTo>
                    <a:pt x="50990" y="361226"/>
                  </a:lnTo>
                  <a:lnTo>
                    <a:pt x="45300" y="352793"/>
                  </a:lnTo>
                  <a:lnTo>
                    <a:pt x="36855" y="347103"/>
                  </a:lnTo>
                  <a:lnTo>
                    <a:pt x="26530" y="345020"/>
                  </a:lnTo>
                  <a:lnTo>
                    <a:pt x="16205" y="347103"/>
                  </a:lnTo>
                  <a:lnTo>
                    <a:pt x="7772" y="352793"/>
                  </a:lnTo>
                  <a:lnTo>
                    <a:pt x="2082" y="361226"/>
                  </a:lnTo>
                  <a:lnTo>
                    <a:pt x="0" y="371551"/>
                  </a:lnTo>
                  <a:lnTo>
                    <a:pt x="2082" y="381876"/>
                  </a:lnTo>
                  <a:lnTo>
                    <a:pt x="7772" y="390309"/>
                  </a:lnTo>
                  <a:lnTo>
                    <a:pt x="16205" y="395998"/>
                  </a:lnTo>
                  <a:lnTo>
                    <a:pt x="26530" y="398081"/>
                  </a:lnTo>
                  <a:lnTo>
                    <a:pt x="36855" y="395998"/>
                  </a:lnTo>
                  <a:lnTo>
                    <a:pt x="45300" y="390309"/>
                  </a:lnTo>
                  <a:lnTo>
                    <a:pt x="50990" y="381876"/>
                  </a:lnTo>
                  <a:lnTo>
                    <a:pt x="53073" y="371551"/>
                  </a:lnTo>
                  <a:close/>
                </a:path>
                <a:path w="53340" h="743585">
                  <a:moveTo>
                    <a:pt x="53073" y="26530"/>
                  </a:moveTo>
                  <a:lnTo>
                    <a:pt x="50990" y="16205"/>
                  </a:lnTo>
                  <a:lnTo>
                    <a:pt x="45300" y="7772"/>
                  </a:lnTo>
                  <a:lnTo>
                    <a:pt x="36855" y="2082"/>
                  </a:lnTo>
                  <a:lnTo>
                    <a:pt x="26530" y="0"/>
                  </a:lnTo>
                  <a:lnTo>
                    <a:pt x="16205" y="2082"/>
                  </a:lnTo>
                  <a:lnTo>
                    <a:pt x="7772" y="7772"/>
                  </a:lnTo>
                  <a:lnTo>
                    <a:pt x="2082" y="16205"/>
                  </a:lnTo>
                  <a:lnTo>
                    <a:pt x="0" y="26530"/>
                  </a:lnTo>
                  <a:lnTo>
                    <a:pt x="2082" y="36868"/>
                  </a:lnTo>
                  <a:lnTo>
                    <a:pt x="7772" y="45300"/>
                  </a:lnTo>
                  <a:lnTo>
                    <a:pt x="16205" y="50977"/>
                  </a:lnTo>
                  <a:lnTo>
                    <a:pt x="26530" y="53060"/>
                  </a:lnTo>
                  <a:lnTo>
                    <a:pt x="36855" y="50977"/>
                  </a:lnTo>
                  <a:lnTo>
                    <a:pt x="45300" y="45300"/>
                  </a:lnTo>
                  <a:lnTo>
                    <a:pt x="50990" y="36868"/>
                  </a:lnTo>
                  <a:lnTo>
                    <a:pt x="53073" y="2653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2721" y="1691602"/>
              <a:ext cx="2194558" cy="219455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9" name="object 2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223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38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151154" y="3895206"/>
            <a:ext cx="2877820" cy="850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1510" marR="5080" indent="-639445">
              <a:lnSpc>
                <a:spcPct val="100000"/>
              </a:lnSpc>
              <a:spcBef>
                <a:spcPts val="105"/>
              </a:spcBef>
            </a:pPr>
            <a:r>
              <a:rPr sz="2700" spc="-60" dirty="0">
                <a:solidFill>
                  <a:srgbClr val="29489E"/>
                </a:solidFill>
                <a:latin typeface="Arial"/>
                <a:cs typeface="Arial"/>
              </a:rPr>
              <a:t>MORRIS</a:t>
            </a:r>
            <a:r>
              <a:rPr sz="2700" spc="-254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2700" spc="-10" dirty="0">
                <a:solidFill>
                  <a:srgbClr val="29489E"/>
                </a:solidFill>
                <a:latin typeface="Arial"/>
                <a:cs typeface="Arial"/>
              </a:rPr>
              <a:t>COUNTY CHAPTER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67609" y="3354289"/>
            <a:ext cx="3995420" cy="13703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3529"/>
              </a:lnSpc>
              <a:spcBef>
                <a:spcPts val="195"/>
              </a:spcBef>
            </a:pPr>
            <a:r>
              <a:rPr sz="2950" i="1" spc="245" dirty="0">
                <a:solidFill>
                  <a:srgbClr val="231F20"/>
                </a:solidFill>
                <a:latin typeface="Arial"/>
                <a:cs typeface="Arial"/>
              </a:rPr>
              <a:t>“</a:t>
            </a:r>
            <a:r>
              <a:rPr sz="2950" i="1" spc="-3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80" dirty="0">
                <a:solidFill>
                  <a:srgbClr val="231F20"/>
                </a:solidFill>
                <a:latin typeface="Arial"/>
                <a:cs typeface="Arial"/>
              </a:rPr>
              <a:t>Unity</a:t>
            </a:r>
            <a:r>
              <a:rPr sz="2950" i="1" spc="-2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2950" i="1" spc="-2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80" dirty="0">
                <a:solidFill>
                  <a:srgbClr val="231F20"/>
                </a:solidFill>
                <a:latin typeface="Arial"/>
                <a:cs typeface="Arial"/>
              </a:rPr>
              <a:t>Excellence: </a:t>
            </a:r>
            <a:r>
              <a:rPr sz="2950" i="1" spc="130" dirty="0">
                <a:solidFill>
                  <a:srgbClr val="231F20"/>
                </a:solidFill>
                <a:latin typeface="Arial"/>
                <a:cs typeface="Arial"/>
              </a:rPr>
              <a:t>Mighty</a:t>
            </a:r>
            <a:r>
              <a:rPr sz="2950" i="1" spc="-2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dirty="0">
                <a:solidFill>
                  <a:srgbClr val="231F20"/>
                </a:solidFill>
                <a:latin typeface="Arial"/>
                <a:cs typeface="Arial"/>
              </a:rPr>
              <a:t>in</a:t>
            </a:r>
            <a:r>
              <a:rPr sz="2950" i="1" spc="-2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80" dirty="0">
                <a:solidFill>
                  <a:srgbClr val="231F20"/>
                </a:solidFill>
                <a:latin typeface="Arial"/>
                <a:cs typeface="Arial"/>
              </a:rPr>
              <a:t>Culture, </a:t>
            </a:r>
            <a:r>
              <a:rPr sz="2950" i="1" spc="120" dirty="0">
                <a:solidFill>
                  <a:srgbClr val="231F20"/>
                </a:solidFill>
                <a:latin typeface="Arial"/>
                <a:cs typeface="Arial"/>
              </a:rPr>
              <a:t>Community,</a:t>
            </a:r>
            <a:r>
              <a:rPr sz="2950" i="1" spc="-2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22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2950" i="1" spc="-2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100" dirty="0">
                <a:solidFill>
                  <a:srgbClr val="231F20"/>
                </a:solidFill>
                <a:latin typeface="Arial"/>
                <a:cs typeface="Arial"/>
              </a:rPr>
              <a:t>Joy.</a:t>
            </a:r>
            <a:r>
              <a:rPr sz="2950" i="1" spc="-2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2950" i="1" spc="195" dirty="0">
                <a:solidFill>
                  <a:srgbClr val="231F20"/>
                </a:solidFill>
                <a:latin typeface="Arial"/>
                <a:cs typeface="Arial"/>
              </a:rPr>
              <a:t>”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19" name="object 1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58597" y="2099481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OCTOBER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58597" y="2523763"/>
            <a:ext cx="220726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-3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2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11ABE3"/>
                </a:solidFill>
                <a:latin typeface="Arial"/>
                <a:cs typeface="Arial"/>
              </a:rPr>
              <a:t>10/5/24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Jayden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Kelly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Makena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Drew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Melviena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Drew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58597" y="3488759"/>
            <a:ext cx="220726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-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11ABE3"/>
                </a:solidFill>
                <a:latin typeface="Arial"/>
                <a:cs typeface="Arial"/>
              </a:rPr>
              <a:t>10/20/24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Jayden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Kelly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Makena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Drew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Melviena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Drew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58597" y="4512278"/>
            <a:ext cx="2110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-13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Legislative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2280660" y="503995"/>
            <a:ext cx="559308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210" dirty="0"/>
              <a:t>2024−2025</a:t>
            </a:r>
            <a:r>
              <a:rPr spc="-305" dirty="0"/>
              <a:t> </a:t>
            </a:r>
            <a:r>
              <a:rPr spc="-50" dirty="0"/>
              <a:t>Teen</a:t>
            </a:r>
            <a:r>
              <a:rPr spc="-305" dirty="0"/>
              <a:t> </a:t>
            </a:r>
            <a:r>
              <a:rPr spc="70" dirty="0"/>
              <a:t>Event</a:t>
            </a:r>
            <a:r>
              <a:rPr spc="-305" dirty="0"/>
              <a:t> </a:t>
            </a:r>
            <a:r>
              <a:rPr spc="130" dirty="0"/>
              <a:t>Hosting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280660" y="952123"/>
            <a:ext cx="231394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950" spc="80" dirty="0">
                <a:solidFill>
                  <a:srgbClr val="11ABE3"/>
                </a:solidFill>
                <a:latin typeface="Arial"/>
                <a:cs typeface="Arial"/>
              </a:rPr>
              <a:t>Assignments</a:t>
            </a:r>
            <a:endParaRPr sz="29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01676" y="1667470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SEPTEMBER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6660" y="2091752"/>
            <a:ext cx="203581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4925" algn="r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11ABE3"/>
                </a:solidFill>
                <a:latin typeface="Arial"/>
                <a:cs typeface="Arial"/>
              </a:rPr>
              <a:t>9/7/24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Ava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 Smith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Melanie Smith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Julia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Crosby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Lerisa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Crosby)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Jailah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Lyle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Shauna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Bello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4592" y="3356519"/>
            <a:ext cx="18180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-1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Rise</a:t>
            </a:r>
            <a:r>
              <a:rPr sz="1200" spc="-10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Up</a:t>
            </a:r>
            <a:r>
              <a:rPr sz="1200" spc="12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11ABE3"/>
                </a:solidFill>
                <a:latin typeface="Arial"/>
                <a:cs typeface="Arial"/>
              </a:rPr>
              <a:t>9/7/24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5106" y="3839018"/>
            <a:ext cx="2277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-7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11ABE3"/>
                </a:solidFill>
                <a:latin typeface="Arial"/>
                <a:cs typeface="Arial"/>
              </a:rPr>
              <a:t>Jack</a:t>
            </a:r>
            <a:r>
              <a:rPr sz="1200" spc="-7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11ABE3"/>
                </a:solidFill>
                <a:latin typeface="Arial"/>
                <a:cs typeface="Arial"/>
              </a:rPr>
              <a:t>&amp;</a:t>
            </a:r>
            <a:r>
              <a:rPr sz="1200" spc="-7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Jill</a:t>
            </a:r>
            <a:r>
              <a:rPr sz="1200" spc="-7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Day</a:t>
            </a:r>
            <a:r>
              <a:rPr sz="1200" spc="-7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11ABE3"/>
                </a:solidFill>
                <a:latin typeface="Arial"/>
                <a:cs typeface="Arial"/>
              </a:rPr>
              <a:t>9/8/24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76660" y="4263299"/>
            <a:ext cx="203581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1920" algn="r">
              <a:lnSpc>
                <a:spcPct val="1319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2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11ABE3"/>
                </a:solidFill>
                <a:latin typeface="Arial"/>
                <a:cs typeface="Arial"/>
              </a:rPr>
              <a:t>`9/22/24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Ava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 Smith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Melanie Smith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Julia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Crosby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Lerisa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Crosby)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Jailah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Lyle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Shauna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Bello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8343" y="5528067"/>
            <a:ext cx="28943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4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11ABE3"/>
                </a:solidFill>
                <a:latin typeface="Arial"/>
                <a:cs typeface="Arial"/>
              </a:rPr>
              <a:t>9/28/24</a:t>
            </a:r>
            <a:r>
              <a:rPr sz="1200" spc="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95" dirty="0">
                <a:solidFill>
                  <a:srgbClr val="11ABE3"/>
                </a:solidFill>
                <a:latin typeface="Arial"/>
                <a:cs typeface="Arial"/>
              </a:rPr>
              <a:t>-</a:t>
            </a:r>
            <a:r>
              <a:rPr sz="1200" spc="-13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-13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Leadership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410508" y="997102"/>
            <a:ext cx="4874895" cy="5202555"/>
            <a:chOff x="3410508" y="997102"/>
            <a:chExt cx="4874895" cy="5202555"/>
          </a:xfrm>
        </p:grpSpPr>
        <p:sp>
          <p:nvSpPr>
            <p:cNvPr id="36" name="object 36"/>
            <p:cNvSpPr/>
            <p:nvPr/>
          </p:nvSpPr>
          <p:spPr>
            <a:xfrm>
              <a:off x="5838278" y="997102"/>
              <a:ext cx="9525" cy="5202555"/>
            </a:xfrm>
            <a:custGeom>
              <a:avLst/>
              <a:gdLst/>
              <a:ahLst/>
              <a:cxnLst/>
              <a:rect l="l" t="t" r="r" b="b"/>
              <a:pathLst>
                <a:path w="9525" h="5202555">
                  <a:moveTo>
                    <a:pt x="9499" y="0"/>
                  </a:moveTo>
                  <a:lnTo>
                    <a:pt x="0" y="0"/>
                  </a:lnTo>
                  <a:lnTo>
                    <a:pt x="0" y="5201970"/>
                  </a:lnTo>
                  <a:lnTo>
                    <a:pt x="9499" y="5201970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11A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10508" y="1524634"/>
              <a:ext cx="2428240" cy="4361180"/>
            </a:xfrm>
            <a:custGeom>
              <a:avLst/>
              <a:gdLst/>
              <a:ahLst/>
              <a:cxnLst/>
              <a:rect l="l" t="t" r="r" b="b"/>
              <a:pathLst>
                <a:path w="2428240" h="4361180">
                  <a:moveTo>
                    <a:pt x="2427782" y="0"/>
                  </a:moveTo>
                  <a:lnTo>
                    <a:pt x="0" y="0"/>
                  </a:lnTo>
                  <a:lnTo>
                    <a:pt x="0" y="4360989"/>
                  </a:lnTo>
                  <a:lnTo>
                    <a:pt x="2427782" y="4360989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857278" y="2077288"/>
              <a:ext cx="2428240" cy="2974340"/>
            </a:xfrm>
            <a:custGeom>
              <a:avLst/>
              <a:gdLst/>
              <a:ahLst/>
              <a:cxnLst/>
              <a:rect l="l" t="t" r="r" b="b"/>
              <a:pathLst>
                <a:path w="2428240" h="2974340">
                  <a:moveTo>
                    <a:pt x="2427782" y="0"/>
                  </a:moveTo>
                  <a:lnTo>
                    <a:pt x="0" y="0"/>
                  </a:lnTo>
                  <a:lnTo>
                    <a:pt x="0" y="2974263"/>
                  </a:lnTo>
                  <a:lnTo>
                    <a:pt x="2427782" y="2974263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33045" y="2661164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33045" y="3085445"/>
            <a:ext cx="1708150" cy="7493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12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200"/>
                </a:solidFill>
                <a:latin typeface="Arial"/>
                <a:cs typeface="Arial"/>
              </a:rPr>
              <a:t>#2:</a:t>
            </a:r>
            <a:endParaRPr sz="1200">
              <a:latin typeface="Arial"/>
              <a:cs typeface="Arial"/>
            </a:endParaRPr>
          </a:p>
          <a:p>
            <a:pPr marR="5080">
              <a:lnSpc>
                <a:spcPct val="131900"/>
              </a:lnSpc>
            </a:pP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Prob.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Conflict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Resolution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133045" y="4050595"/>
            <a:ext cx="110426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1900"/>
              </a:lnSpc>
              <a:spcBef>
                <a:spcPts val="100"/>
              </a:spcBef>
            </a:pPr>
            <a:r>
              <a:rPr sz="12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FFF200"/>
                </a:solidFill>
                <a:latin typeface="Arial"/>
                <a:cs typeface="Arial"/>
              </a:rPr>
              <a:t>#3: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Legislative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580978" y="1626201"/>
            <a:ext cx="9378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580978" y="2019901"/>
            <a:ext cx="1386205" cy="5080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10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000" spc="-3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Arial"/>
                <a:cs typeface="Arial"/>
              </a:rPr>
              <a:t>#1: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Comm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0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Pub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Speaking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580978" y="2743801"/>
            <a:ext cx="92456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8300"/>
              </a:lnSpc>
              <a:spcBef>
                <a:spcPts val="100"/>
              </a:spcBef>
            </a:pPr>
            <a:r>
              <a:rPr sz="10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000" spc="-3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FFF200"/>
                </a:solidFill>
                <a:latin typeface="Arial"/>
                <a:cs typeface="Arial"/>
              </a:rPr>
              <a:t>#8: 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Confidence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80978" y="3467701"/>
            <a:ext cx="1611630" cy="74930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1000" spc="40" dirty="0">
                <a:solidFill>
                  <a:srgbClr val="FFF200"/>
                </a:solidFill>
                <a:latin typeface="Arial"/>
                <a:cs typeface="Arial"/>
              </a:rPr>
              <a:t>Leadership#2:</a:t>
            </a:r>
            <a:endParaRPr sz="1000">
              <a:latin typeface="Arial"/>
              <a:cs typeface="Arial"/>
            </a:endParaRPr>
          </a:p>
          <a:p>
            <a:pPr marR="5080">
              <a:lnSpc>
                <a:spcPct val="158300"/>
              </a:lnSpc>
            </a:pP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Solving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Conflict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Resolution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580978" y="4432901"/>
            <a:ext cx="217170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8300"/>
              </a:lnSpc>
              <a:spcBef>
                <a:spcPts val="100"/>
              </a:spcBef>
            </a:pPr>
            <a:r>
              <a:rPr sz="1000" spc="30" dirty="0">
                <a:solidFill>
                  <a:srgbClr val="FFF200"/>
                </a:solidFill>
                <a:latin typeface="Arial"/>
                <a:cs typeface="Arial"/>
              </a:rPr>
              <a:t>Leadership#12:</a:t>
            </a: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Communication</a:t>
            </a:r>
            <a:r>
              <a:rPr sz="10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Listening</a:t>
            </a:r>
            <a:endParaRPr sz="10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80978" y="5156801"/>
            <a:ext cx="97028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58300"/>
              </a:lnSpc>
              <a:spcBef>
                <a:spcPts val="100"/>
              </a:spcBef>
            </a:pPr>
            <a:r>
              <a:rPr sz="10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000" spc="-3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Arial"/>
                <a:cs typeface="Arial"/>
              </a:rPr>
              <a:t>#15: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Trust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5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Res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27756" y="5374246"/>
            <a:ext cx="814705" cy="814705"/>
          </a:xfrm>
          <a:custGeom>
            <a:avLst/>
            <a:gdLst/>
            <a:ahLst/>
            <a:cxnLst/>
            <a:rect l="l" t="t" r="r" b="b"/>
            <a:pathLst>
              <a:path w="814704" h="814704">
                <a:moveTo>
                  <a:pt x="814222" y="407111"/>
                </a:moveTo>
                <a:lnTo>
                  <a:pt x="811483" y="454588"/>
                </a:lnTo>
                <a:lnTo>
                  <a:pt x="803470" y="500457"/>
                </a:lnTo>
                <a:lnTo>
                  <a:pt x="790488" y="544412"/>
                </a:lnTo>
                <a:lnTo>
                  <a:pt x="772843" y="586148"/>
                </a:lnTo>
                <a:lnTo>
                  <a:pt x="750839" y="625358"/>
                </a:lnTo>
                <a:lnTo>
                  <a:pt x="724784" y="661738"/>
                </a:lnTo>
                <a:lnTo>
                  <a:pt x="694982" y="694982"/>
                </a:lnTo>
                <a:lnTo>
                  <a:pt x="661738" y="724784"/>
                </a:lnTo>
                <a:lnTo>
                  <a:pt x="625358" y="750839"/>
                </a:lnTo>
                <a:lnTo>
                  <a:pt x="586148" y="772843"/>
                </a:lnTo>
                <a:lnTo>
                  <a:pt x="544412" y="790488"/>
                </a:lnTo>
                <a:lnTo>
                  <a:pt x="500457" y="803470"/>
                </a:lnTo>
                <a:lnTo>
                  <a:pt x="454588" y="811483"/>
                </a:lnTo>
                <a:lnTo>
                  <a:pt x="407111" y="814222"/>
                </a:lnTo>
                <a:lnTo>
                  <a:pt x="359633" y="811483"/>
                </a:lnTo>
                <a:lnTo>
                  <a:pt x="313764" y="803470"/>
                </a:lnTo>
                <a:lnTo>
                  <a:pt x="269809" y="790488"/>
                </a:lnTo>
                <a:lnTo>
                  <a:pt x="228074" y="772843"/>
                </a:lnTo>
                <a:lnTo>
                  <a:pt x="188863" y="750839"/>
                </a:lnTo>
                <a:lnTo>
                  <a:pt x="152484" y="724784"/>
                </a:lnTo>
                <a:lnTo>
                  <a:pt x="119240" y="694982"/>
                </a:lnTo>
                <a:lnTo>
                  <a:pt x="89437" y="661738"/>
                </a:lnTo>
                <a:lnTo>
                  <a:pt x="63382" y="625358"/>
                </a:lnTo>
                <a:lnTo>
                  <a:pt x="41379" y="586148"/>
                </a:lnTo>
                <a:lnTo>
                  <a:pt x="23734" y="544412"/>
                </a:lnTo>
                <a:lnTo>
                  <a:pt x="10752" y="500457"/>
                </a:lnTo>
                <a:lnTo>
                  <a:pt x="2738" y="454588"/>
                </a:lnTo>
                <a:lnTo>
                  <a:pt x="0" y="407111"/>
                </a:lnTo>
                <a:lnTo>
                  <a:pt x="2738" y="359633"/>
                </a:lnTo>
                <a:lnTo>
                  <a:pt x="10752" y="313764"/>
                </a:lnTo>
                <a:lnTo>
                  <a:pt x="23734" y="269809"/>
                </a:lnTo>
                <a:lnTo>
                  <a:pt x="41379" y="228074"/>
                </a:lnTo>
                <a:lnTo>
                  <a:pt x="63382" y="188863"/>
                </a:lnTo>
                <a:lnTo>
                  <a:pt x="89437" y="152484"/>
                </a:lnTo>
                <a:lnTo>
                  <a:pt x="119240" y="119240"/>
                </a:lnTo>
                <a:lnTo>
                  <a:pt x="152484" y="89437"/>
                </a:lnTo>
                <a:lnTo>
                  <a:pt x="188863" y="63382"/>
                </a:lnTo>
                <a:lnTo>
                  <a:pt x="228074" y="41379"/>
                </a:lnTo>
                <a:lnTo>
                  <a:pt x="269809" y="23734"/>
                </a:lnTo>
                <a:lnTo>
                  <a:pt x="313764" y="10752"/>
                </a:lnTo>
                <a:lnTo>
                  <a:pt x="359633" y="2738"/>
                </a:lnTo>
                <a:lnTo>
                  <a:pt x="407111" y="0"/>
                </a:lnTo>
                <a:lnTo>
                  <a:pt x="454588" y="2738"/>
                </a:lnTo>
                <a:lnTo>
                  <a:pt x="500457" y="10752"/>
                </a:lnTo>
                <a:lnTo>
                  <a:pt x="544412" y="23734"/>
                </a:lnTo>
                <a:lnTo>
                  <a:pt x="586148" y="41379"/>
                </a:lnTo>
                <a:lnTo>
                  <a:pt x="625358" y="63382"/>
                </a:lnTo>
                <a:lnTo>
                  <a:pt x="661738" y="89437"/>
                </a:lnTo>
                <a:lnTo>
                  <a:pt x="694982" y="119240"/>
                </a:lnTo>
                <a:lnTo>
                  <a:pt x="724784" y="152484"/>
                </a:lnTo>
                <a:lnTo>
                  <a:pt x="750839" y="188863"/>
                </a:lnTo>
                <a:lnTo>
                  <a:pt x="772843" y="228074"/>
                </a:lnTo>
                <a:lnTo>
                  <a:pt x="790488" y="269809"/>
                </a:lnTo>
                <a:lnTo>
                  <a:pt x="803470" y="313764"/>
                </a:lnTo>
                <a:lnTo>
                  <a:pt x="811483" y="359633"/>
                </a:lnTo>
                <a:lnTo>
                  <a:pt x="814222" y="407111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136768" y="1323404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E0A4C1"/>
                </a:solidFill>
                <a:latin typeface="Arial"/>
                <a:cs typeface="Arial"/>
              </a:rPr>
              <a:t>DECEMBER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36768" y="1747686"/>
            <a:ext cx="289750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4820">
              <a:lnSpc>
                <a:spcPct val="131900"/>
              </a:lnSpc>
              <a:spcBef>
                <a:spcPts val="100"/>
              </a:spcBef>
              <a:tabLst>
                <a:tab pos="1626235" algn="l"/>
              </a:tabLst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	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12/7/24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Grace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Olayinka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Franke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Olayinka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Chloe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Emmanuel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Fleurinor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Zachary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Emmanuel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Fleurinor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6768" y="2954084"/>
            <a:ext cx="2897505" cy="9906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-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11ABE3"/>
                </a:solidFill>
                <a:latin typeface="Arial"/>
                <a:cs typeface="Arial"/>
              </a:rPr>
              <a:t>N/A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Grace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Olayinka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Franke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Olayinka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200" spc="5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Chloe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Emmanuel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Fleurinor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Zachary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Emmanuel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Fleurinor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36768" y="4160483"/>
            <a:ext cx="2736215" cy="508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ACTIVITIES: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11ABE3"/>
                </a:solidFill>
                <a:latin typeface="Arial"/>
                <a:cs typeface="Arial"/>
              </a:rPr>
              <a:t>(1)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11ABE3"/>
                </a:solidFill>
                <a:latin typeface="Arial"/>
                <a:cs typeface="Arial"/>
              </a:rPr>
              <a:t>College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Conversation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11ABE3"/>
                </a:solidFill>
                <a:latin typeface="Arial"/>
                <a:cs typeface="Arial"/>
              </a:rPr>
              <a:t>&amp;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20" dirty="0">
                <a:solidFill>
                  <a:srgbClr val="11ABE3"/>
                </a:solidFill>
                <a:latin typeface="Arial"/>
                <a:cs typeface="Arial"/>
              </a:rPr>
              <a:t>(2)</a:t>
            </a:r>
            <a:r>
              <a:rPr sz="1200" spc="-114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11ABE3"/>
                </a:solidFill>
                <a:latin typeface="Arial"/>
                <a:cs typeface="Arial"/>
              </a:rPr>
              <a:t>COPA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36768" y="4942752"/>
            <a:ext cx="2868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Holiday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Party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11ABE3"/>
                </a:solidFill>
                <a:latin typeface="Arial"/>
                <a:cs typeface="Arial"/>
              </a:rPr>
              <a:t>/</a:t>
            </a:r>
            <a:r>
              <a:rPr sz="1200" spc="-8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Kwanzaa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Event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36768" y="5425403"/>
            <a:ext cx="788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11ABE3"/>
                </a:solidFill>
                <a:latin typeface="Arial"/>
                <a:cs typeface="Arial"/>
              </a:rPr>
              <a:t>ALL</a:t>
            </a:r>
            <a:r>
              <a:rPr sz="1200" spc="-1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TEENS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06173" y="1894142"/>
            <a:ext cx="88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NOVEMBER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419" y="2318258"/>
            <a:ext cx="256984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8480" algn="r">
              <a:lnSpc>
                <a:spcPct val="132000"/>
              </a:lnSpc>
              <a:spcBef>
                <a:spcPts val="100"/>
              </a:spcBef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11/2/24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Jayden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Harris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Leslye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Folmar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Harris)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Sydney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Vannoy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Lisa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Vannoy)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419" y="3283689"/>
            <a:ext cx="256984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756920" algn="r">
              <a:lnSpc>
                <a:spcPct val="1319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-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1ABE3"/>
                </a:solidFill>
                <a:latin typeface="Arial"/>
                <a:cs typeface="Arial"/>
              </a:rPr>
              <a:t>11/17/24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Jayden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Harris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Leslye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Folmar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Harris)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Sydney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Vannoy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Lisa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Vannoy)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6634" y="4307309"/>
            <a:ext cx="27146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-8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11ABE3"/>
                </a:solidFill>
                <a:latin typeface="Arial"/>
                <a:cs typeface="Arial"/>
              </a:rPr>
              <a:t>Community</a:t>
            </a:r>
            <a:r>
              <a:rPr sz="1200" spc="-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Service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54908" y="469557"/>
            <a:ext cx="4874895" cy="5729605"/>
            <a:chOff x="3054908" y="469557"/>
            <a:chExt cx="4874895" cy="5729605"/>
          </a:xfrm>
        </p:grpSpPr>
        <p:sp>
          <p:nvSpPr>
            <p:cNvPr id="16" name="object 16"/>
            <p:cNvSpPr/>
            <p:nvPr/>
          </p:nvSpPr>
          <p:spPr>
            <a:xfrm>
              <a:off x="5482678" y="997102"/>
              <a:ext cx="9525" cy="5202555"/>
            </a:xfrm>
            <a:custGeom>
              <a:avLst/>
              <a:gdLst/>
              <a:ahLst/>
              <a:cxnLst/>
              <a:rect l="l" t="t" r="r" b="b"/>
              <a:pathLst>
                <a:path w="9525" h="5202555">
                  <a:moveTo>
                    <a:pt x="9499" y="0"/>
                  </a:moveTo>
                  <a:lnTo>
                    <a:pt x="0" y="0"/>
                  </a:lnTo>
                  <a:lnTo>
                    <a:pt x="0" y="5201970"/>
                  </a:lnTo>
                  <a:lnTo>
                    <a:pt x="9499" y="5201970"/>
                  </a:lnTo>
                  <a:lnTo>
                    <a:pt x="9499" y="0"/>
                  </a:lnTo>
                  <a:close/>
                </a:path>
              </a:pathLst>
            </a:custGeom>
            <a:solidFill>
              <a:srgbClr val="11A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54908" y="469557"/>
              <a:ext cx="2428240" cy="5516880"/>
            </a:xfrm>
            <a:custGeom>
              <a:avLst/>
              <a:gdLst/>
              <a:ahLst/>
              <a:cxnLst/>
              <a:rect l="l" t="t" r="r" b="b"/>
              <a:pathLst>
                <a:path w="2428240" h="5516880">
                  <a:moveTo>
                    <a:pt x="2427782" y="0"/>
                  </a:moveTo>
                  <a:lnTo>
                    <a:pt x="0" y="0"/>
                  </a:lnTo>
                  <a:lnTo>
                    <a:pt x="0" y="5516549"/>
                  </a:lnTo>
                  <a:lnTo>
                    <a:pt x="2427782" y="5516549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01678" y="2077288"/>
              <a:ext cx="2428240" cy="3321050"/>
            </a:xfrm>
            <a:custGeom>
              <a:avLst/>
              <a:gdLst/>
              <a:ahLst/>
              <a:cxnLst/>
              <a:rect l="l" t="t" r="r" b="b"/>
              <a:pathLst>
                <a:path w="2428240" h="3321050">
                  <a:moveTo>
                    <a:pt x="2427782" y="0"/>
                  </a:moveTo>
                  <a:lnTo>
                    <a:pt x="0" y="0"/>
                  </a:lnTo>
                  <a:lnTo>
                    <a:pt x="0" y="3320986"/>
                  </a:lnTo>
                  <a:lnTo>
                    <a:pt x="2427782" y="3320986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840952" y="2407164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0952" y="2831445"/>
            <a:ext cx="140144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200"/>
                </a:solidFill>
                <a:latin typeface="Arial"/>
                <a:cs typeface="Arial"/>
              </a:rPr>
              <a:t>#4: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Integrity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Ethics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40952" y="3555345"/>
            <a:ext cx="1831975" cy="508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200" spc="6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FFF200"/>
                </a:solidFill>
                <a:latin typeface="Arial"/>
                <a:cs typeface="Arial"/>
              </a:rPr>
              <a:t>#9: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Saving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Education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40952" y="4279245"/>
            <a:ext cx="1871345" cy="508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200" spc="6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200"/>
                </a:solidFill>
                <a:latin typeface="Arial"/>
                <a:cs typeface="Arial"/>
              </a:rPr>
              <a:t>#4: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Charge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Life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01305" y="1013246"/>
            <a:ext cx="1042669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1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1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01305" y="1422288"/>
            <a:ext cx="2053589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sz="1100" spc="30" dirty="0">
                <a:solidFill>
                  <a:srgbClr val="FFF200"/>
                </a:solidFill>
                <a:latin typeface="Arial"/>
                <a:cs typeface="Arial"/>
              </a:rPr>
              <a:t>Leadership#10:</a:t>
            </a:r>
            <a:r>
              <a:rPr sz="1100" spc="4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Accountability 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Responsibility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201305" y="2146213"/>
            <a:ext cx="140525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900"/>
              </a:lnSpc>
              <a:spcBef>
                <a:spcPts val="100"/>
              </a:spcBef>
            </a:pPr>
            <a:r>
              <a:rPr sz="1100" spc="2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100" spc="2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200"/>
                </a:solidFill>
                <a:latin typeface="Arial"/>
                <a:cs typeface="Arial"/>
              </a:rPr>
              <a:t>#13: 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Service and</a:t>
            </a:r>
            <a:r>
              <a:rPr sz="11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Sacrifice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01305" y="2870139"/>
            <a:ext cx="2136775" cy="749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100" spc="1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200"/>
                </a:solidFill>
                <a:latin typeface="Arial"/>
                <a:cs typeface="Arial"/>
              </a:rPr>
              <a:t>#11: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439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Stop,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Shop,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Spend:</a:t>
            </a:r>
            <a:r>
              <a:rPr sz="1100" spc="2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You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Arial"/>
                <a:cs typeface="Arial"/>
              </a:rPr>
              <a:t>Need </a:t>
            </a:r>
            <a:r>
              <a:rPr sz="1100" spc="1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Know</a:t>
            </a:r>
            <a:r>
              <a:rPr sz="11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65" dirty="0">
                <a:solidFill>
                  <a:srgbClr val="FFFFFF"/>
                </a:solidFill>
                <a:latin typeface="Arial"/>
                <a:cs typeface="Arial"/>
              </a:rPr>
              <a:t>About</a:t>
            </a:r>
            <a:r>
              <a:rPr sz="11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Credit</a:t>
            </a:r>
            <a:endParaRPr sz="11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1305" y="3835326"/>
            <a:ext cx="1848485" cy="749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100" spc="1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200"/>
                </a:solidFill>
                <a:latin typeface="Arial"/>
                <a:cs typeface="Arial"/>
              </a:rPr>
              <a:t>#12: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43900"/>
              </a:lnSpc>
            </a:pP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r>
              <a:rPr sz="11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solidFill>
                  <a:srgbClr val="FFFFFF"/>
                </a:solidFill>
                <a:latin typeface="Lucida Sans Unicode"/>
                <a:cs typeface="Lucida Sans Unicode"/>
              </a:rPr>
              <a:t>Sweet</a:t>
            </a:r>
            <a:r>
              <a:rPr sz="1100" spc="-1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Home: </a:t>
            </a:r>
            <a:r>
              <a:rPr sz="11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Homeownership</a:t>
            </a:r>
            <a:r>
              <a:rPr sz="11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1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Equity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01305" y="4800513"/>
            <a:ext cx="1717039" cy="7493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1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100" spc="1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200"/>
                </a:solidFill>
                <a:latin typeface="Arial"/>
                <a:cs typeface="Arial"/>
              </a:rPr>
              <a:t>#14: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43900"/>
              </a:lnSpc>
            </a:pP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Give</a:t>
            </a:r>
            <a:r>
              <a:rPr sz="11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Take: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Benefits</a:t>
            </a:r>
            <a:r>
              <a:rPr sz="11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8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Philanthropy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734082" y="1146783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FEBRUARY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34082" y="1629434"/>
            <a:ext cx="3332479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26235" algn="l"/>
              </a:tabLst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	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2/1/25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Aidan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Olidge-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Evans</a:t>
            </a:r>
            <a:r>
              <a:rPr sz="1200" spc="3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Mechelle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Olidge-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Evans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Caleb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Polanco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Reshema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Kemps-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Polanco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734082" y="2835985"/>
            <a:ext cx="3332479" cy="93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0095" algn="l"/>
              </a:tabLst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12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	</a:t>
            </a:r>
            <a:r>
              <a:rPr sz="1200" spc="40" dirty="0">
                <a:solidFill>
                  <a:srgbClr val="11ABE3"/>
                </a:solidFill>
                <a:latin typeface="Arial"/>
                <a:cs typeface="Arial"/>
              </a:rPr>
              <a:t>2/16/25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Aidan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Olidge-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Evans</a:t>
            </a:r>
            <a:r>
              <a:rPr sz="1200" spc="3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Mechelle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Olidge-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Evans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Caleb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Polanco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Reshema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Kemps-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Polanco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4082" y="4042535"/>
            <a:ext cx="19678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39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-13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Cultural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2485" y="1245538"/>
            <a:ext cx="690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Trebuchet MS"/>
                <a:cs typeface="Trebuchet MS"/>
              </a:rPr>
              <a:t>JANUARY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411" y="1728189"/>
            <a:ext cx="19716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11ABE3"/>
                </a:solidFill>
                <a:latin typeface="Trebuchet MS"/>
                <a:cs typeface="Trebuchet MS"/>
              </a:rPr>
              <a:t>Homeless</a:t>
            </a:r>
            <a:r>
              <a:rPr sz="1200" spc="160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1ABE3"/>
                </a:solidFill>
                <a:latin typeface="Trebuchet MS"/>
                <a:cs typeface="Trebuchet MS"/>
              </a:rPr>
              <a:t>Solutions:</a:t>
            </a:r>
            <a:r>
              <a:rPr sz="1200" spc="165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spc="-40" dirty="0">
                <a:solidFill>
                  <a:srgbClr val="11ABE3"/>
                </a:solidFill>
                <a:latin typeface="Trebuchet MS"/>
                <a:cs typeface="Trebuchet MS"/>
              </a:rPr>
              <a:t>1/4/24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4727" y="2152260"/>
            <a:ext cx="255841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1160" algn="r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Karl</a:t>
            </a:r>
            <a:r>
              <a:rPr sz="1200" spc="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7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(Kendra</a:t>
            </a:r>
            <a:r>
              <a:rPr sz="1200" spc="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Trebuchet MS"/>
                <a:cs typeface="Trebuchet MS"/>
              </a:rPr>
              <a:t>Williams)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Trevor</a:t>
            </a:r>
            <a:r>
              <a:rPr sz="1200" spc="8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9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(Kendra</a:t>
            </a:r>
            <a:r>
              <a:rPr sz="1200" spc="8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Williams) </a:t>
            </a:r>
            <a:r>
              <a:rPr sz="1200" spc="65" dirty="0">
                <a:solidFill>
                  <a:srgbClr val="231F20"/>
                </a:solidFill>
                <a:latin typeface="Trebuchet MS"/>
                <a:cs typeface="Trebuchet MS"/>
              </a:rPr>
              <a:t>Kennedy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 Jackson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(Iyndia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Jackson) </a:t>
            </a:r>
            <a:r>
              <a:rPr sz="1200" spc="70" dirty="0">
                <a:solidFill>
                  <a:srgbClr val="231F20"/>
                </a:solidFill>
                <a:latin typeface="Trebuchet MS"/>
                <a:cs typeface="Trebuchet MS"/>
              </a:rPr>
              <a:t>Jenna</a:t>
            </a:r>
            <a:r>
              <a:rPr sz="1200" spc="1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Davis</a:t>
            </a:r>
            <a:r>
              <a:rPr sz="1200" spc="1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(Crystal</a:t>
            </a:r>
            <a:r>
              <a:rPr sz="1200" spc="1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Davis)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51111" y="3417180"/>
            <a:ext cx="1762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45" dirty="0">
                <a:solidFill>
                  <a:srgbClr val="11ABE3"/>
                </a:solidFill>
                <a:latin typeface="Trebuchet MS"/>
                <a:cs typeface="Trebuchet MS"/>
              </a:rPr>
              <a:t>Meeting</a:t>
            </a:r>
            <a:r>
              <a:rPr sz="1200" spc="55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spc="60" dirty="0">
                <a:solidFill>
                  <a:srgbClr val="11ABE3"/>
                </a:solidFill>
                <a:latin typeface="Trebuchet MS"/>
                <a:cs typeface="Trebuchet MS"/>
              </a:rPr>
              <a:t>Snacks: </a:t>
            </a:r>
            <a:r>
              <a:rPr sz="1200" spc="-65" dirty="0">
                <a:solidFill>
                  <a:srgbClr val="11ABE3"/>
                </a:solidFill>
                <a:latin typeface="Trebuchet MS"/>
                <a:cs typeface="Trebuchet MS"/>
              </a:rPr>
              <a:t>1/19/24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4727" y="3841360"/>
            <a:ext cx="255841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87655" algn="r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Karl</a:t>
            </a:r>
            <a:r>
              <a:rPr sz="1200" spc="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Kendra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Trebuchet MS"/>
                <a:cs typeface="Trebuchet MS"/>
              </a:rPr>
              <a:t>)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Trevor</a:t>
            </a:r>
            <a:r>
              <a:rPr sz="1200" spc="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</a:t>
            </a:r>
            <a:r>
              <a:rPr sz="1200" spc="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Kendra</a:t>
            </a:r>
            <a:r>
              <a:rPr sz="1200" spc="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Williams</a:t>
            </a:r>
            <a:r>
              <a:rPr sz="1200" spc="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Trebuchet MS"/>
                <a:cs typeface="Trebuchet MS"/>
              </a:rPr>
              <a:t>) </a:t>
            </a:r>
            <a:r>
              <a:rPr sz="1200" spc="65" dirty="0">
                <a:solidFill>
                  <a:srgbClr val="231F20"/>
                </a:solidFill>
                <a:latin typeface="Trebuchet MS"/>
                <a:cs typeface="Trebuchet MS"/>
              </a:rPr>
              <a:t>Kennedy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 Jackson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(Iyndia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Trebuchet MS"/>
                <a:cs typeface="Trebuchet MS"/>
              </a:rPr>
              <a:t>Jackson) </a:t>
            </a:r>
            <a:r>
              <a:rPr sz="1200" spc="70" dirty="0">
                <a:solidFill>
                  <a:srgbClr val="231F20"/>
                </a:solidFill>
                <a:latin typeface="Trebuchet MS"/>
                <a:cs typeface="Trebuchet MS"/>
              </a:rPr>
              <a:t>Jenna</a:t>
            </a:r>
            <a:r>
              <a:rPr sz="1200" spc="1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Trebuchet MS"/>
                <a:cs typeface="Trebuchet MS"/>
              </a:rPr>
              <a:t>Davis</a:t>
            </a:r>
            <a:r>
              <a:rPr sz="1200" spc="1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231F20"/>
                </a:solidFill>
                <a:latin typeface="Trebuchet MS"/>
                <a:cs typeface="Trebuchet MS"/>
              </a:rPr>
              <a:t>(Crystal</a:t>
            </a:r>
            <a:r>
              <a:rPr sz="1200" spc="1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Trebuchet MS"/>
                <a:cs typeface="Trebuchet MS"/>
              </a:rPr>
              <a:t>Davis)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7273" y="5106280"/>
            <a:ext cx="25850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ABE3"/>
                </a:solidFill>
                <a:latin typeface="Trebuchet MS"/>
                <a:cs typeface="Trebuchet MS"/>
              </a:rPr>
              <a:t>ACTIVITY:</a:t>
            </a:r>
            <a:r>
              <a:rPr sz="1200" spc="55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1ABE3"/>
                </a:solidFill>
                <a:latin typeface="Trebuchet MS"/>
                <a:cs typeface="Trebuchet MS"/>
              </a:rPr>
              <a:t>THEME:</a:t>
            </a:r>
            <a:r>
              <a:rPr sz="1200" spc="55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dirty="0">
                <a:solidFill>
                  <a:srgbClr val="11ABE3"/>
                </a:solidFill>
                <a:latin typeface="Trebuchet MS"/>
                <a:cs typeface="Trebuchet MS"/>
              </a:rPr>
              <a:t>Financial</a:t>
            </a:r>
            <a:r>
              <a:rPr sz="1200" spc="50" dirty="0">
                <a:solidFill>
                  <a:srgbClr val="11ABE3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Trebuchet MS"/>
                <a:cs typeface="Trebuchet MS"/>
              </a:rPr>
              <a:t>Literacy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20008" y="0"/>
            <a:ext cx="4421505" cy="6343650"/>
            <a:chOff x="3220008" y="0"/>
            <a:chExt cx="4421505" cy="6343650"/>
          </a:xfrm>
        </p:grpSpPr>
        <p:sp>
          <p:nvSpPr>
            <p:cNvPr id="15" name="object 15"/>
            <p:cNvSpPr/>
            <p:nvPr/>
          </p:nvSpPr>
          <p:spPr>
            <a:xfrm>
              <a:off x="5647791" y="997102"/>
              <a:ext cx="9525" cy="5202555"/>
            </a:xfrm>
            <a:custGeom>
              <a:avLst/>
              <a:gdLst/>
              <a:ahLst/>
              <a:cxnLst/>
              <a:rect l="l" t="t" r="r" b="b"/>
              <a:pathLst>
                <a:path w="9525" h="5202555">
                  <a:moveTo>
                    <a:pt x="9486" y="0"/>
                  </a:moveTo>
                  <a:lnTo>
                    <a:pt x="0" y="0"/>
                  </a:lnTo>
                  <a:lnTo>
                    <a:pt x="0" y="5201970"/>
                  </a:lnTo>
                  <a:lnTo>
                    <a:pt x="9486" y="5201970"/>
                  </a:lnTo>
                  <a:lnTo>
                    <a:pt x="9486" y="0"/>
                  </a:lnTo>
                  <a:close/>
                </a:path>
              </a:pathLst>
            </a:custGeom>
            <a:solidFill>
              <a:srgbClr val="11A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20008" y="0"/>
              <a:ext cx="2428240" cy="6343650"/>
            </a:xfrm>
            <a:custGeom>
              <a:avLst/>
              <a:gdLst/>
              <a:ahLst/>
              <a:cxnLst/>
              <a:rect l="l" t="t" r="r" b="b"/>
              <a:pathLst>
                <a:path w="2428240" h="6343650">
                  <a:moveTo>
                    <a:pt x="2427795" y="0"/>
                  </a:moveTo>
                  <a:lnTo>
                    <a:pt x="0" y="0"/>
                  </a:lnTo>
                  <a:lnTo>
                    <a:pt x="0" y="6343650"/>
                  </a:lnTo>
                  <a:lnTo>
                    <a:pt x="2427795" y="6343650"/>
                  </a:lnTo>
                  <a:lnTo>
                    <a:pt x="2427795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66778" y="2077300"/>
              <a:ext cx="1974850" cy="3969385"/>
            </a:xfrm>
            <a:custGeom>
              <a:avLst/>
              <a:gdLst/>
              <a:ahLst/>
              <a:cxnLst/>
              <a:rect l="l" t="t" r="r" b="b"/>
              <a:pathLst>
                <a:path w="1974850" h="3969385">
                  <a:moveTo>
                    <a:pt x="1974507" y="0"/>
                  </a:moveTo>
                  <a:lnTo>
                    <a:pt x="0" y="0"/>
                  </a:lnTo>
                  <a:lnTo>
                    <a:pt x="0" y="3969092"/>
                  </a:lnTo>
                  <a:lnTo>
                    <a:pt x="1974507" y="3969092"/>
                  </a:lnTo>
                  <a:lnTo>
                    <a:pt x="1974507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67952" y="2280164"/>
            <a:ext cx="1135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967952" y="2704445"/>
            <a:ext cx="10890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45" dirty="0">
                <a:solidFill>
                  <a:srgbClr val="FFF200"/>
                </a:solidFill>
                <a:latin typeface="Arial"/>
                <a:cs typeface="Arial"/>
              </a:rPr>
              <a:t>Leadership#6: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967952" y="3428345"/>
            <a:ext cx="10890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45" dirty="0">
                <a:solidFill>
                  <a:srgbClr val="FFF200"/>
                </a:solidFill>
                <a:latin typeface="Arial"/>
                <a:cs typeface="Arial"/>
              </a:rPr>
              <a:t>Leadership#9: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Risk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Taking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67952" y="4152245"/>
            <a:ext cx="1373505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40" dirty="0">
                <a:solidFill>
                  <a:srgbClr val="FFF200"/>
                </a:solidFill>
                <a:latin typeface="Arial"/>
                <a:cs typeface="Arial"/>
              </a:rPr>
              <a:t>Leadership#10: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Accountability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Responsibility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7952" y="5117395"/>
            <a:ext cx="136398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-10" dirty="0">
                <a:solidFill>
                  <a:srgbClr val="FFF200"/>
                </a:solidFill>
                <a:latin typeface="Arial"/>
                <a:cs typeface="Arial"/>
              </a:rPr>
              <a:t>Leadership#16: 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Character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Building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98223" y="297593"/>
            <a:ext cx="95059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0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398223" y="665893"/>
            <a:ext cx="1903095" cy="54229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rgbClr val="FFF200"/>
                </a:solidFill>
                <a:latin typeface="Arial"/>
                <a:cs typeface="Arial"/>
              </a:rPr>
              <a:t>#1:</a:t>
            </a:r>
            <a:endParaRPr sz="1000" dirty="0">
              <a:latin typeface="Arial"/>
              <a:cs typeface="Arial"/>
            </a:endParaRPr>
          </a:p>
          <a:p>
            <a:pPr marL="12700" marR="243840">
              <a:lnSpc>
                <a:spcPct val="141700"/>
              </a:lnSpc>
            </a:pP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Some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Aside:</a:t>
            </a:r>
            <a:r>
              <a:rPr sz="10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FFFFFF"/>
                </a:solidFill>
                <a:latin typeface="Arial"/>
                <a:cs typeface="Arial"/>
              </a:rPr>
              <a:t>Budgeting </a:t>
            </a: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200"/>
                </a:solidFill>
                <a:latin typeface="Arial"/>
                <a:cs typeface="Arial"/>
              </a:rPr>
              <a:t>#2:</a:t>
            </a:r>
            <a:endParaRPr sz="1000" dirty="0">
              <a:latin typeface="Arial"/>
              <a:cs typeface="Arial"/>
            </a:endParaRPr>
          </a:p>
          <a:p>
            <a:pPr marL="12700" marR="130810">
              <a:lnSpc>
                <a:spcPct val="1417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Work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Money: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Investment 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Options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75" dirty="0">
                <a:solidFill>
                  <a:srgbClr val="FFF200"/>
                </a:solidFill>
                <a:latin typeface="Arial"/>
                <a:cs typeface="Arial"/>
              </a:rPr>
              <a:t>#3:</a:t>
            </a:r>
            <a:endParaRPr sz="1000" dirty="0">
              <a:latin typeface="Arial"/>
              <a:cs typeface="Arial"/>
            </a:endParaRPr>
          </a:p>
          <a:p>
            <a:pPr marL="12700" marR="5080">
              <a:lnSpc>
                <a:spcPct val="141700"/>
              </a:lnSpc>
            </a:pP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Working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55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Out: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Take-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Pay, 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Benefits,</a:t>
            </a:r>
            <a:r>
              <a:rPr sz="10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Taxes</a:t>
            </a:r>
            <a:r>
              <a:rPr sz="1000" spc="5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200"/>
                </a:solidFill>
                <a:latin typeface="Arial"/>
                <a:cs typeface="Arial"/>
              </a:rPr>
              <a:t>Financial#5:</a:t>
            </a:r>
            <a:endParaRPr sz="1000" dirty="0">
              <a:latin typeface="Arial"/>
              <a:cs typeface="Arial"/>
            </a:endParaRPr>
          </a:p>
          <a:p>
            <a:pPr marL="12700" marR="134620">
              <a:lnSpc>
                <a:spcPct val="1417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Thinking</a:t>
            </a:r>
            <a:r>
              <a:rPr sz="10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Ahead:</a:t>
            </a:r>
            <a:r>
              <a:rPr sz="10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Developing</a:t>
            </a:r>
            <a:r>
              <a:rPr sz="10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Plan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70" dirty="0">
                <a:solidFill>
                  <a:srgbClr val="FFF200"/>
                </a:solidFill>
                <a:latin typeface="Arial"/>
                <a:cs typeface="Arial"/>
              </a:rPr>
              <a:t>#6:</a:t>
            </a:r>
            <a:endParaRPr sz="1000" dirty="0">
              <a:latin typeface="Arial"/>
              <a:cs typeface="Arial"/>
            </a:endParaRPr>
          </a:p>
          <a:p>
            <a:pPr marL="12700" marR="50800">
              <a:lnSpc>
                <a:spcPct val="1417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Risky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Business: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Risk,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Reward,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5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Return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80" dirty="0">
                <a:solidFill>
                  <a:srgbClr val="FFF200"/>
                </a:solidFill>
                <a:latin typeface="Arial"/>
                <a:cs typeface="Arial"/>
              </a:rPr>
              <a:t>#8:</a:t>
            </a:r>
            <a:endParaRPr sz="1000" dirty="0">
              <a:latin typeface="Arial"/>
              <a:cs typeface="Arial"/>
            </a:endParaRPr>
          </a:p>
          <a:p>
            <a:pPr marL="12700" marR="192405">
              <a:lnSpc>
                <a:spcPct val="141700"/>
              </a:lnSpc>
            </a:pP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Where’s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" dirty="0">
                <a:solidFill>
                  <a:srgbClr val="FFFFFF"/>
                </a:solidFill>
                <a:latin typeface="Arial"/>
                <a:cs typeface="Arial"/>
              </a:rPr>
              <a:t>Money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Financial </a:t>
            </a:r>
            <a:r>
              <a:rPr sz="1000" spc="40" dirty="0">
                <a:solidFill>
                  <a:srgbClr val="FFFFFF"/>
                </a:solidFill>
                <a:latin typeface="Arial"/>
                <a:cs typeface="Arial"/>
              </a:rPr>
              <a:t>Opportunities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40" dirty="0">
                <a:solidFill>
                  <a:srgbClr val="FFF200"/>
                </a:solidFill>
                <a:latin typeface="Arial"/>
                <a:cs typeface="Arial"/>
              </a:rPr>
              <a:t>#10:</a:t>
            </a:r>
            <a:endParaRPr sz="1000" dirty="0">
              <a:latin typeface="Arial"/>
              <a:cs typeface="Arial"/>
            </a:endParaRPr>
          </a:p>
          <a:p>
            <a:pPr marL="12700" marR="329565">
              <a:lnSpc>
                <a:spcPct val="141700"/>
              </a:lnSpc>
            </a:pP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Future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1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0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Money </a:t>
            </a: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Arial"/>
                <a:cs typeface="Arial"/>
              </a:rPr>
              <a:t>#13:</a:t>
            </a:r>
            <a:endParaRPr sz="1000" dirty="0">
              <a:latin typeface="Arial"/>
              <a:cs typeface="Arial"/>
            </a:endParaRPr>
          </a:p>
          <a:p>
            <a:pPr marL="12700" marR="218440">
              <a:lnSpc>
                <a:spcPct val="141700"/>
              </a:lnSpc>
            </a:pPr>
            <a:r>
              <a:rPr sz="1000" spc="30" dirty="0">
                <a:solidFill>
                  <a:srgbClr val="FFFFFF"/>
                </a:solidFill>
                <a:latin typeface="Arial"/>
                <a:cs typeface="Arial"/>
              </a:rPr>
              <a:t>Economic</a:t>
            </a:r>
            <a:r>
              <a:rPr sz="10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20" dirty="0">
                <a:solidFill>
                  <a:srgbClr val="FFFFFF"/>
                </a:solidFill>
                <a:latin typeface="Arial"/>
                <a:cs typeface="Arial"/>
              </a:rPr>
              <a:t>Factors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0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"/>
                <a:cs typeface="Arial"/>
              </a:rPr>
              <a:t>Drive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Investment</a:t>
            </a:r>
            <a:endParaRPr sz="10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0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000" spc="4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FFF200"/>
                </a:solidFill>
                <a:latin typeface="Arial"/>
                <a:cs typeface="Arial"/>
              </a:rPr>
              <a:t>#15:</a:t>
            </a:r>
            <a:endParaRPr sz="1000" dirty="0">
              <a:latin typeface="Arial"/>
              <a:cs typeface="Arial"/>
            </a:endParaRPr>
          </a:p>
          <a:p>
            <a:pPr marL="12700" marR="13970">
              <a:lnSpc>
                <a:spcPct val="141700"/>
              </a:lnSpc>
            </a:pP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What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6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0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"/>
                <a:cs typeface="Arial"/>
              </a:rPr>
              <a:t>World?</a:t>
            </a:r>
            <a:r>
              <a:rPr sz="10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"/>
                <a:cs typeface="Arial"/>
              </a:rPr>
              <a:t>International Currencies</a:t>
            </a:r>
            <a:endParaRPr sz="1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3" name="object 3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70453" y="1487302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E0A4C1"/>
                </a:solidFill>
                <a:latin typeface="Arial"/>
                <a:cs typeface="Arial"/>
              </a:rPr>
              <a:t>APRIL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70453" y="1969953"/>
            <a:ext cx="2016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11ABE3"/>
                </a:solidFill>
                <a:latin typeface="Arial"/>
                <a:cs typeface="Arial"/>
              </a:rPr>
              <a:t>4/5/25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270453" y="2394234"/>
            <a:ext cx="283908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Jasmine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Delgado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Shacara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Delgado)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Sebastian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231F20"/>
                </a:solidFill>
                <a:latin typeface="Arial"/>
                <a:cs typeface="Arial"/>
              </a:rPr>
              <a:t>Olmedo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Ana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Maria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Olmedo)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70453" y="3176503"/>
            <a:ext cx="18338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2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4/18/25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70453" y="3600785"/>
            <a:ext cx="283908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Jasmine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Delgado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Shacara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Delgado)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Sebastian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0" dirty="0">
                <a:solidFill>
                  <a:srgbClr val="231F20"/>
                </a:solidFill>
                <a:latin typeface="Arial"/>
                <a:cs typeface="Arial"/>
              </a:rPr>
              <a:t>Olmedo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Ana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Maria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Olmedo)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70453" y="4383054"/>
            <a:ext cx="2402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160" dirty="0">
                <a:solidFill>
                  <a:srgbClr val="11ABE3"/>
                </a:solidFill>
                <a:latin typeface="Arial"/>
                <a:cs typeface="Arial"/>
              </a:rPr>
              <a:t> 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-12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Healthy</a:t>
            </a:r>
            <a:r>
              <a:rPr sz="1200" spc="-12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Living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220008" y="997102"/>
            <a:ext cx="4874895" cy="5202555"/>
            <a:chOff x="3220008" y="997102"/>
            <a:chExt cx="4874895" cy="5202555"/>
          </a:xfrm>
        </p:grpSpPr>
        <p:sp>
          <p:nvSpPr>
            <p:cNvPr id="14" name="object 14"/>
            <p:cNvSpPr/>
            <p:nvPr/>
          </p:nvSpPr>
          <p:spPr>
            <a:xfrm>
              <a:off x="5647791" y="997102"/>
              <a:ext cx="9525" cy="5202555"/>
            </a:xfrm>
            <a:custGeom>
              <a:avLst/>
              <a:gdLst/>
              <a:ahLst/>
              <a:cxnLst/>
              <a:rect l="l" t="t" r="r" b="b"/>
              <a:pathLst>
                <a:path w="9525" h="5202555">
                  <a:moveTo>
                    <a:pt x="9486" y="0"/>
                  </a:moveTo>
                  <a:lnTo>
                    <a:pt x="0" y="0"/>
                  </a:lnTo>
                  <a:lnTo>
                    <a:pt x="0" y="5201970"/>
                  </a:lnTo>
                  <a:lnTo>
                    <a:pt x="9486" y="5201970"/>
                  </a:lnTo>
                  <a:lnTo>
                    <a:pt x="9486" y="0"/>
                  </a:lnTo>
                  <a:close/>
                </a:path>
              </a:pathLst>
            </a:custGeom>
            <a:solidFill>
              <a:srgbClr val="11A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20008" y="2077288"/>
              <a:ext cx="2428240" cy="2974340"/>
            </a:xfrm>
            <a:custGeom>
              <a:avLst/>
              <a:gdLst/>
              <a:ahLst/>
              <a:cxnLst/>
              <a:rect l="l" t="t" r="r" b="b"/>
              <a:pathLst>
                <a:path w="2428240" h="2974340">
                  <a:moveTo>
                    <a:pt x="2427782" y="0"/>
                  </a:moveTo>
                  <a:lnTo>
                    <a:pt x="0" y="0"/>
                  </a:lnTo>
                  <a:lnTo>
                    <a:pt x="0" y="2974263"/>
                  </a:lnTo>
                  <a:lnTo>
                    <a:pt x="2427782" y="2974263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66778" y="2077288"/>
              <a:ext cx="2428240" cy="2974340"/>
            </a:xfrm>
            <a:custGeom>
              <a:avLst/>
              <a:gdLst/>
              <a:ahLst/>
              <a:cxnLst/>
              <a:rect l="l" t="t" r="r" b="b"/>
              <a:pathLst>
                <a:path w="2428240" h="2974340">
                  <a:moveTo>
                    <a:pt x="2427782" y="0"/>
                  </a:moveTo>
                  <a:lnTo>
                    <a:pt x="0" y="0"/>
                  </a:lnTo>
                  <a:lnTo>
                    <a:pt x="0" y="2974263"/>
                  </a:lnTo>
                  <a:lnTo>
                    <a:pt x="2427782" y="2974263"/>
                  </a:lnTo>
                  <a:lnTo>
                    <a:pt x="2427782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95425" y="1489967"/>
            <a:ext cx="58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MARCH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01422" y="1972618"/>
            <a:ext cx="19754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11ABE3"/>
                </a:solidFill>
                <a:latin typeface="Arial"/>
                <a:cs typeface="Arial"/>
              </a:rPr>
              <a:t>3/1/25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0860" y="2396747"/>
            <a:ext cx="27559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5080" indent="-332105" algn="just">
              <a:lnSpc>
                <a:spcPct val="131900"/>
              </a:lnSpc>
              <a:spcBef>
                <a:spcPts val="100"/>
              </a:spcBef>
            </a:pP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Hawi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Ondondo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Ife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231F20"/>
                </a:solidFill>
                <a:latin typeface="Arial"/>
                <a:cs typeface="Arial"/>
              </a:rPr>
              <a:t>Osaga-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Ondondo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Seannah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Susan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Lashley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Matthew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Susan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Lashley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78234" y="3420367"/>
            <a:ext cx="1798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-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11ABE3"/>
                </a:solidFill>
                <a:latin typeface="Arial"/>
                <a:cs typeface="Arial"/>
              </a:rPr>
              <a:t>3/16/25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0860" y="3844547"/>
            <a:ext cx="275590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4170" marR="5080" indent="-332105" algn="just">
              <a:lnSpc>
                <a:spcPct val="131900"/>
              </a:lnSpc>
              <a:spcBef>
                <a:spcPts val="100"/>
              </a:spcBef>
            </a:pP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Hawi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Ondondo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Ife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231F20"/>
                </a:solidFill>
                <a:latin typeface="Arial"/>
                <a:cs typeface="Arial"/>
              </a:rPr>
              <a:t>Osaga-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Ondondo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Seannah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Susan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Lashley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Matthew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Susan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Lashley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0136" y="4868167"/>
            <a:ext cx="27768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Educational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11ABE3"/>
                </a:solidFill>
                <a:latin typeface="Arial"/>
                <a:cs typeface="Arial"/>
              </a:rPr>
              <a:t>/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11ABE3"/>
                </a:solidFill>
                <a:latin typeface="Arial"/>
                <a:cs typeface="Arial"/>
              </a:rPr>
              <a:t>STEAM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247352" y="2661164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247352" y="3085445"/>
            <a:ext cx="10763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1900"/>
              </a:lnSpc>
              <a:spcBef>
                <a:spcPts val="100"/>
              </a:spcBef>
            </a:pPr>
            <a:r>
              <a:rPr sz="1200" spc="45" dirty="0">
                <a:solidFill>
                  <a:srgbClr val="FFF200"/>
                </a:solidFill>
                <a:latin typeface="Arial"/>
                <a:cs typeface="Arial"/>
              </a:rPr>
              <a:t>Leadership#6: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Setting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47352" y="3809345"/>
            <a:ext cx="109855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1900"/>
              </a:lnSpc>
              <a:spcBef>
                <a:spcPts val="100"/>
              </a:spcBef>
            </a:pPr>
            <a:r>
              <a:rPr sz="1200" spc="-10" dirty="0">
                <a:solidFill>
                  <a:srgbClr val="FFF200"/>
                </a:solidFill>
                <a:latin typeface="Arial"/>
                <a:cs typeface="Arial"/>
              </a:rPr>
              <a:t>Leadership#11: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Self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Discipline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725741" y="2661164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25741" y="3085445"/>
            <a:ext cx="106807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1900"/>
              </a:lnSpc>
              <a:spcBef>
                <a:spcPts val="100"/>
              </a:spcBef>
            </a:pPr>
            <a:r>
              <a:rPr sz="1200" spc="40" dirty="0">
                <a:solidFill>
                  <a:srgbClr val="FFF200"/>
                </a:solidFill>
                <a:latin typeface="Arial"/>
                <a:cs typeface="Arial"/>
              </a:rPr>
              <a:t>Leadership#7: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S.T.E.A.M.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25741" y="3809345"/>
            <a:ext cx="166052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>
              <a:lnSpc>
                <a:spcPct val="131900"/>
              </a:lnSpc>
              <a:spcBef>
                <a:spcPts val="100"/>
              </a:spcBef>
            </a:pPr>
            <a:r>
              <a:rPr sz="1200" spc="-10" dirty="0">
                <a:solidFill>
                  <a:srgbClr val="FFF200"/>
                </a:solidFill>
                <a:latin typeface="Arial"/>
                <a:cs typeface="Arial"/>
              </a:rPr>
              <a:t>Leadership#14:</a:t>
            </a:r>
            <a:r>
              <a:rPr sz="1200" spc="500" dirty="0">
                <a:solidFill>
                  <a:srgbClr val="FFF20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Utilizing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Strengths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8" name="object 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5243703" y="1162888"/>
            <a:ext cx="4317365" cy="3860800"/>
            <a:chOff x="5243703" y="1162888"/>
            <a:chExt cx="4317365" cy="3860800"/>
          </a:xfrm>
        </p:grpSpPr>
        <p:sp>
          <p:nvSpPr>
            <p:cNvPr id="13" name="object 13"/>
            <p:cNvSpPr/>
            <p:nvPr/>
          </p:nvSpPr>
          <p:spPr>
            <a:xfrm>
              <a:off x="5243703" y="1162888"/>
              <a:ext cx="18415" cy="3860800"/>
            </a:xfrm>
            <a:custGeom>
              <a:avLst/>
              <a:gdLst/>
              <a:ahLst/>
              <a:cxnLst/>
              <a:rect l="l" t="t" r="r" b="b"/>
              <a:pathLst>
                <a:path w="18414" h="3860800">
                  <a:moveTo>
                    <a:pt x="18110" y="0"/>
                  </a:moveTo>
                  <a:lnTo>
                    <a:pt x="0" y="0"/>
                  </a:lnTo>
                  <a:lnTo>
                    <a:pt x="0" y="3860546"/>
                  </a:lnTo>
                  <a:lnTo>
                    <a:pt x="18110" y="3860546"/>
                  </a:lnTo>
                  <a:lnTo>
                    <a:pt x="18110" y="0"/>
                  </a:lnTo>
                  <a:close/>
                </a:path>
              </a:pathLst>
            </a:custGeom>
            <a:solidFill>
              <a:srgbClr val="11AB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52745" y="1946668"/>
              <a:ext cx="4307840" cy="2593975"/>
            </a:xfrm>
            <a:custGeom>
              <a:avLst/>
              <a:gdLst/>
              <a:ahLst/>
              <a:cxnLst/>
              <a:rect l="l" t="t" r="r" b="b"/>
              <a:pathLst>
                <a:path w="4307840" h="2593975">
                  <a:moveTo>
                    <a:pt x="4307763" y="0"/>
                  </a:moveTo>
                  <a:lnTo>
                    <a:pt x="0" y="0"/>
                  </a:lnTo>
                  <a:lnTo>
                    <a:pt x="0" y="2593479"/>
                  </a:lnTo>
                  <a:lnTo>
                    <a:pt x="4307763" y="2593479"/>
                  </a:lnTo>
                  <a:lnTo>
                    <a:pt x="430776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608980" y="1683990"/>
            <a:ext cx="2012950" cy="69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5240" algn="r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MAY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Homeless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11ABE3"/>
                </a:solidFill>
                <a:latin typeface="Arial"/>
                <a:cs typeface="Arial"/>
              </a:rPr>
              <a:t>Solutions:</a:t>
            </a:r>
            <a:r>
              <a:rPr sz="1200" spc="1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11ABE3"/>
                </a:solidFill>
                <a:latin typeface="Arial"/>
                <a:cs typeface="Arial"/>
              </a:rPr>
              <a:t>5/3/25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83885" y="2590923"/>
            <a:ext cx="2237740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4139" marR="5080" indent="-92075">
              <a:lnSpc>
                <a:spcPct val="131900"/>
              </a:lnSpc>
              <a:spcBef>
                <a:spcPts val="100"/>
              </a:spcBef>
            </a:pP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Brooke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Evelyn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Yvonne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Evelyn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Darnesha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231F20"/>
                </a:solidFill>
                <a:latin typeface="Arial"/>
                <a:cs typeface="Arial"/>
              </a:rPr>
              <a:t>Scott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(Gisele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Scott)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0358" y="3373192"/>
            <a:ext cx="18008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Meeting</a:t>
            </a:r>
            <a:r>
              <a:rPr sz="1200" spc="-6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11ABE3"/>
                </a:solidFill>
                <a:latin typeface="Arial"/>
                <a:cs typeface="Arial"/>
              </a:rPr>
              <a:t>Snacks:</a:t>
            </a:r>
            <a:r>
              <a:rPr sz="1200" spc="-5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11ABE3"/>
                </a:solidFill>
                <a:latin typeface="Arial"/>
                <a:cs typeface="Arial"/>
              </a:rPr>
              <a:t>5/19/25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3866" y="3797474"/>
            <a:ext cx="299783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64235" marR="5080" indent="-92075">
              <a:lnSpc>
                <a:spcPct val="131900"/>
              </a:lnSpc>
              <a:spcBef>
                <a:spcPts val="100"/>
              </a:spcBef>
            </a:pP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Brooke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Evelyn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(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Yvonne</a:t>
            </a:r>
            <a:r>
              <a:rPr sz="1200" spc="-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Evelyn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Darnesha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231F20"/>
                </a:solidFill>
                <a:latin typeface="Arial"/>
                <a:cs typeface="Arial"/>
              </a:rPr>
              <a:t>Scott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(Gisele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Scott)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50" dirty="0">
                <a:solidFill>
                  <a:srgbClr val="11ABE3"/>
                </a:solidFill>
                <a:latin typeface="Arial"/>
                <a:cs typeface="Arial"/>
              </a:rPr>
              <a:t>ACTIVITY:</a:t>
            </a:r>
            <a:r>
              <a:rPr sz="1200" spc="4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11ABE3"/>
                </a:solidFill>
                <a:latin typeface="Arial"/>
                <a:cs typeface="Arial"/>
              </a:rPr>
              <a:t>THEME: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Educational</a:t>
            </a:r>
            <a:r>
              <a:rPr sz="1200" spc="5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ABE3"/>
                </a:solidFill>
                <a:latin typeface="Arial"/>
                <a:cs typeface="Arial"/>
              </a:rPr>
              <a:t>Leadership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1975" y="2553822"/>
            <a:ext cx="11226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Target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721975" y="3036473"/>
            <a:ext cx="15557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spc="30" dirty="0">
                <a:solidFill>
                  <a:srgbClr val="FFF200"/>
                </a:solidFill>
                <a:latin typeface="Arial"/>
                <a:cs typeface="Arial"/>
              </a:rPr>
              <a:t>Leadership</a:t>
            </a:r>
            <a:r>
              <a:rPr sz="1200" spc="-6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120" dirty="0">
                <a:solidFill>
                  <a:srgbClr val="FFF200"/>
                </a:solidFill>
                <a:latin typeface="Arial"/>
                <a:cs typeface="Arial"/>
              </a:rPr>
              <a:t>#5:</a:t>
            </a:r>
            <a:r>
              <a:rPr sz="1200" spc="-6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Vision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21975" y="3519124"/>
            <a:ext cx="35248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200"/>
                </a:solidFill>
                <a:latin typeface="Arial"/>
                <a:cs typeface="Arial"/>
              </a:rPr>
              <a:t>Financial</a:t>
            </a:r>
            <a:r>
              <a:rPr sz="1200" spc="-8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130" dirty="0">
                <a:solidFill>
                  <a:srgbClr val="FFF200"/>
                </a:solidFill>
                <a:latin typeface="Arial"/>
                <a:cs typeface="Arial"/>
              </a:rPr>
              <a:t>#7</a:t>
            </a:r>
            <a:r>
              <a:rPr sz="1200" spc="-8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200"/>
                </a:solidFill>
                <a:latin typeface="Arial"/>
                <a:cs typeface="Arial"/>
              </a:rPr>
              <a:t>Life</a:t>
            </a:r>
            <a:r>
              <a:rPr sz="1200" spc="-80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200"/>
                </a:solidFill>
                <a:latin typeface="Arial"/>
                <a:cs typeface="Arial"/>
              </a:rPr>
              <a:t>Skills:</a:t>
            </a:r>
            <a:r>
              <a:rPr sz="1200" spc="175" dirty="0">
                <a:solidFill>
                  <a:srgbClr val="FFF20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You,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Job,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Your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Career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4" name="object 24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2978807" y="582346"/>
            <a:ext cx="315277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305" dirty="0"/>
              <a:t> </a:t>
            </a:r>
            <a:r>
              <a:rPr spc="125" dirty="0"/>
              <a:t>Eboard</a:t>
            </a:r>
            <a:r>
              <a:rPr spc="-300" dirty="0"/>
              <a:t> </a:t>
            </a:r>
            <a:r>
              <a:rPr spc="85" dirty="0"/>
              <a:t>Date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2433587" y="1315119"/>
            <a:ext cx="5393055" cy="99060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000" spc="140" dirty="0">
                <a:solidFill>
                  <a:srgbClr val="EAA7C7"/>
                </a:solidFill>
                <a:latin typeface="Arial"/>
                <a:cs typeface="Arial"/>
              </a:rPr>
              <a:t>2024−2025</a:t>
            </a:r>
            <a:r>
              <a:rPr sz="2000" spc="-200" dirty="0">
                <a:solidFill>
                  <a:srgbClr val="EAA7C7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EAA7C7"/>
                </a:solidFill>
                <a:latin typeface="Arial"/>
                <a:cs typeface="Arial"/>
              </a:rPr>
              <a:t>Teen</a:t>
            </a:r>
            <a:r>
              <a:rPr sz="2000" spc="-200" dirty="0">
                <a:solidFill>
                  <a:srgbClr val="EAA7C7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EAA7C7"/>
                </a:solidFill>
                <a:latin typeface="Arial"/>
                <a:cs typeface="Arial"/>
              </a:rPr>
              <a:t>Eboard</a:t>
            </a:r>
            <a:r>
              <a:rPr sz="2000" spc="-200" dirty="0">
                <a:solidFill>
                  <a:srgbClr val="EAA7C7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EAA7C7"/>
                </a:solidFill>
                <a:latin typeface="Arial"/>
                <a:cs typeface="Arial"/>
              </a:rPr>
              <a:t>Meeting</a:t>
            </a:r>
            <a:r>
              <a:rPr sz="2000" spc="-200" dirty="0">
                <a:solidFill>
                  <a:srgbClr val="EAA7C7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EAA7C7"/>
                </a:solidFill>
                <a:latin typeface="Arial"/>
                <a:cs typeface="Arial"/>
              </a:rPr>
              <a:t>Dates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000" spc="-10" dirty="0">
                <a:solidFill>
                  <a:srgbClr val="11ABE3"/>
                </a:solidFill>
                <a:latin typeface="Arial"/>
                <a:cs typeface="Arial"/>
              </a:rPr>
              <a:t>All</a:t>
            </a:r>
            <a:r>
              <a:rPr sz="2000" spc="-19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100" dirty="0">
                <a:solidFill>
                  <a:srgbClr val="11ABE3"/>
                </a:solidFill>
                <a:latin typeface="Arial"/>
                <a:cs typeface="Arial"/>
              </a:rPr>
              <a:t>meetings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ABE3"/>
                </a:solidFill>
                <a:latin typeface="Arial"/>
                <a:cs typeface="Arial"/>
              </a:rPr>
              <a:t>will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165" dirty="0">
                <a:solidFill>
                  <a:srgbClr val="11ABE3"/>
                </a:solidFill>
                <a:latin typeface="Arial"/>
                <a:cs typeface="Arial"/>
              </a:rPr>
              <a:t>be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11ABE3"/>
                </a:solidFill>
                <a:latin typeface="Arial"/>
                <a:cs typeface="Arial"/>
              </a:rPr>
              <a:t>held</a:t>
            </a:r>
            <a:r>
              <a:rPr sz="2000" spc="-19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1ABE3"/>
                </a:solidFill>
                <a:latin typeface="Arial"/>
                <a:cs typeface="Arial"/>
              </a:rPr>
              <a:t>via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85" dirty="0">
                <a:solidFill>
                  <a:srgbClr val="11ABE3"/>
                </a:solidFill>
                <a:latin typeface="Arial"/>
                <a:cs typeface="Arial"/>
              </a:rPr>
              <a:t>Zoom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11ABE3"/>
                </a:solidFill>
                <a:latin typeface="Arial"/>
                <a:cs typeface="Arial"/>
              </a:rPr>
              <a:t>at</a:t>
            </a:r>
            <a:r>
              <a:rPr sz="2000" spc="-18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200" dirty="0">
                <a:solidFill>
                  <a:srgbClr val="11ABE3"/>
                </a:solidFill>
                <a:latin typeface="Arial"/>
                <a:cs typeface="Arial"/>
              </a:rPr>
              <a:t>5:00</a:t>
            </a:r>
            <a:r>
              <a:rPr sz="2000" spc="-190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11ABE3"/>
                </a:solidFill>
                <a:latin typeface="Arial"/>
                <a:cs typeface="Arial"/>
              </a:rPr>
              <a:t>PM.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40683" y="2801019"/>
            <a:ext cx="5525770" cy="3104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September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15,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2024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2639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October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13,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2024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(Adjusted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avoid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Columbus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October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14)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November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10,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2024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(Adjusted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avoid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Veterans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November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25" dirty="0">
                <a:solidFill>
                  <a:srgbClr val="231F20"/>
                </a:solidFill>
                <a:latin typeface="Arial"/>
                <a:cs typeface="Arial"/>
              </a:rPr>
              <a:t>11)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January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12,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2025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8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March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9,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2025</a:t>
            </a:r>
            <a:endParaRPr sz="1200">
              <a:latin typeface="Arial"/>
              <a:cs typeface="Arial"/>
            </a:endParaRPr>
          </a:p>
          <a:p>
            <a:pPr marL="12700" marR="757555">
              <a:lnSpc>
                <a:spcPct val="2639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April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231F20"/>
                </a:solidFill>
                <a:latin typeface="Arial"/>
                <a:cs typeface="Arial"/>
              </a:rPr>
              <a:t>13,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2025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(Adjusted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avoid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Easter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April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Arial"/>
                <a:cs typeface="Arial"/>
              </a:rPr>
              <a:t>20)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Sunday,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May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4,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231F20"/>
                </a:solidFill>
                <a:latin typeface="Arial"/>
                <a:cs typeface="Arial"/>
              </a:rPr>
              <a:t>2025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(Adjusted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avoid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Mother’s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639225" y="2780854"/>
            <a:ext cx="291465" cy="291465"/>
            <a:chOff x="2639225" y="2780854"/>
            <a:chExt cx="291465" cy="291465"/>
          </a:xfrm>
        </p:grpSpPr>
        <p:sp>
          <p:nvSpPr>
            <p:cNvPr id="32" name="object 32"/>
            <p:cNvSpPr/>
            <p:nvPr/>
          </p:nvSpPr>
          <p:spPr>
            <a:xfrm>
              <a:off x="2645575" y="27872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7402" y="2859048"/>
              <a:ext cx="134886" cy="13487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2639225" y="3250754"/>
            <a:ext cx="291465" cy="291465"/>
            <a:chOff x="2639225" y="3250754"/>
            <a:chExt cx="291465" cy="291465"/>
          </a:xfrm>
        </p:grpSpPr>
        <p:sp>
          <p:nvSpPr>
            <p:cNvPr id="35" name="object 35"/>
            <p:cNvSpPr/>
            <p:nvPr/>
          </p:nvSpPr>
          <p:spPr>
            <a:xfrm>
              <a:off x="2645575" y="32571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3328948"/>
              <a:ext cx="134886" cy="134874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2639225" y="3720654"/>
            <a:ext cx="291465" cy="291465"/>
            <a:chOff x="2639225" y="3720654"/>
            <a:chExt cx="291465" cy="291465"/>
          </a:xfrm>
        </p:grpSpPr>
        <p:sp>
          <p:nvSpPr>
            <p:cNvPr id="38" name="object 38"/>
            <p:cNvSpPr/>
            <p:nvPr/>
          </p:nvSpPr>
          <p:spPr>
            <a:xfrm>
              <a:off x="2645575" y="37270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3798848"/>
              <a:ext cx="134886" cy="134874"/>
            </a:xfrm>
            <a:prstGeom prst="rect">
              <a:avLst/>
            </a:prstGeom>
          </p:spPr>
        </p:pic>
      </p:grpSp>
      <p:grpSp>
        <p:nvGrpSpPr>
          <p:cNvPr id="40" name="object 40"/>
          <p:cNvGrpSpPr/>
          <p:nvPr/>
        </p:nvGrpSpPr>
        <p:grpSpPr>
          <a:xfrm>
            <a:off x="2639225" y="4215954"/>
            <a:ext cx="291465" cy="291465"/>
            <a:chOff x="2639225" y="4215954"/>
            <a:chExt cx="291465" cy="291465"/>
          </a:xfrm>
        </p:grpSpPr>
        <p:sp>
          <p:nvSpPr>
            <p:cNvPr id="41" name="object 41"/>
            <p:cNvSpPr/>
            <p:nvPr/>
          </p:nvSpPr>
          <p:spPr>
            <a:xfrm>
              <a:off x="2645575" y="42223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4294148"/>
              <a:ext cx="134886" cy="134874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2639225" y="4711254"/>
            <a:ext cx="291465" cy="291465"/>
            <a:chOff x="2639225" y="4711254"/>
            <a:chExt cx="291465" cy="291465"/>
          </a:xfrm>
        </p:grpSpPr>
        <p:sp>
          <p:nvSpPr>
            <p:cNvPr id="44" name="object 44"/>
            <p:cNvSpPr/>
            <p:nvPr/>
          </p:nvSpPr>
          <p:spPr>
            <a:xfrm>
              <a:off x="2645575" y="47176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4789448"/>
              <a:ext cx="134886" cy="134874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2639225" y="5193854"/>
            <a:ext cx="291465" cy="291465"/>
            <a:chOff x="2639225" y="5193854"/>
            <a:chExt cx="291465" cy="291465"/>
          </a:xfrm>
        </p:grpSpPr>
        <p:sp>
          <p:nvSpPr>
            <p:cNvPr id="47" name="object 47"/>
            <p:cNvSpPr/>
            <p:nvPr/>
          </p:nvSpPr>
          <p:spPr>
            <a:xfrm>
              <a:off x="2645575" y="52002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5272048"/>
              <a:ext cx="134886" cy="134874"/>
            </a:xfrm>
            <a:prstGeom prst="rect">
              <a:avLst/>
            </a:prstGeom>
          </p:spPr>
        </p:pic>
      </p:grpSp>
      <p:grpSp>
        <p:nvGrpSpPr>
          <p:cNvPr id="49" name="object 49"/>
          <p:cNvGrpSpPr/>
          <p:nvPr/>
        </p:nvGrpSpPr>
        <p:grpSpPr>
          <a:xfrm>
            <a:off x="2639225" y="5651054"/>
            <a:ext cx="291465" cy="291465"/>
            <a:chOff x="2639225" y="5651054"/>
            <a:chExt cx="291465" cy="291465"/>
          </a:xfrm>
        </p:grpSpPr>
        <p:sp>
          <p:nvSpPr>
            <p:cNvPr id="50" name="object 50"/>
            <p:cNvSpPr/>
            <p:nvPr/>
          </p:nvSpPr>
          <p:spPr>
            <a:xfrm>
              <a:off x="2645575" y="5657404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EAA7C7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7402" y="5729248"/>
              <a:ext cx="134886" cy="134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36710" y="1684889"/>
          <a:ext cx="6642734" cy="3754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0120"/>
                <a:gridCol w="1139190"/>
                <a:gridCol w="2330450"/>
                <a:gridCol w="942974"/>
              </a:tblGrid>
              <a:tr h="319405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Grace</a:t>
                      </a:r>
                      <a:r>
                        <a:rPr sz="12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Olayinka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(9th)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Jasmine</a:t>
                      </a:r>
                      <a:r>
                        <a:rPr sz="12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Delgado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(12th)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8575" marB="0"/>
                </a:tc>
              </a:tr>
              <a:tr h="30099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Kennedy</a:t>
                      </a:r>
                      <a:r>
                        <a:rPr sz="12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Jackson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(9th)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Jailah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Lyle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(12th)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2069" marB="0">
                    <a:solidFill>
                      <a:srgbClr val="BBE5F5">
                        <a:alpha val="19999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735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Makena</a:t>
                      </a:r>
                      <a:r>
                        <a:rPr sz="12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Drew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(9th)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Ava</a:t>
                      </a:r>
                      <a:r>
                        <a:rPr sz="1200" spc="-1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Smith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/>
                </a:tc>
                <a:tc>
                  <a:txBody>
                    <a:bodyPr/>
                    <a:lstStyle/>
                    <a:p>
                      <a:pPr marL="318135">
                        <a:lnSpc>
                          <a:spcPct val="100000"/>
                        </a:lnSpc>
                        <a:spcBef>
                          <a:spcPts val="73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3345" marB="0"/>
                </a:tc>
              </a:tr>
              <a:tr h="30099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30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Brooke</a:t>
                      </a:r>
                      <a:r>
                        <a:rPr sz="1200" spc="-1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Evelyn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(9th)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Seannah</a:t>
                      </a:r>
                      <a:r>
                        <a:rPr sz="12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910" marB="0">
                    <a:solidFill>
                      <a:srgbClr val="BBE5F5">
                        <a:alpha val="19999"/>
                      </a:srgbClr>
                    </a:solidFill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655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Sebastian</a:t>
                      </a:r>
                      <a:r>
                        <a:rPr sz="12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Olmedo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(10th)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Aidan</a:t>
                      </a:r>
                      <a:r>
                        <a:rPr sz="120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Olidge-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(12th)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3185" marB="0"/>
                </a:tc>
              </a:tr>
              <a:tr h="30099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Julia</a:t>
                      </a:r>
                      <a:r>
                        <a:rPr sz="12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Crosby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(10th)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Gisele</a:t>
                      </a:r>
                      <a:r>
                        <a:rPr sz="12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Scott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0" marB="0">
                    <a:solidFill>
                      <a:srgbClr val="BBE5F5">
                        <a:alpha val="19999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780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Jaden</a:t>
                      </a:r>
                      <a:r>
                        <a:rPr sz="1200" spc="-1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Harris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(10th)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Jayden</a:t>
                      </a:r>
                      <a:r>
                        <a:rPr sz="1200" spc="-1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White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9060" marB="0"/>
                </a:tc>
              </a:tr>
              <a:tr h="30099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75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Sydney</a:t>
                      </a:r>
                      <a:r>
                        <a:rPr sz="12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Vannoy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Hawi </a:t>
                      </a:r>
                      <a:r>
                        <a:rPr sz="12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Ondondo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solidFill>
                      <a:srgbClr val="BBE5F5">
                        <a:alpha val="19999"/>
                      </a:srgbClr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700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Jenna</a:t>
                      </a:r>
                      <a:r>
                        <a:rPr sz="12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Davis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Matthew</a:t>
                      </a:r>
                      <a:r>
                        <a:rPr sz="1200" spc="-1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88900" marB="0"/>
                </a:tc>
              </a:tr>
              <a:tr h="30099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395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Gisele</a:t>
                      </a:r>
                      <a:r>
                        <a:rPr sz="12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Scott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Caleb</a:t>
                      </a:r>
                      <a:r>
                        <a:rPr sz="1200" spc="-1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Polanco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BBE5F5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0165" marB="0">
                    <a:solidFill>
                      <a:srgbClr val="BBE5F5">
                        <a:alpha val="19999"/>
                      </a:srgbClr>
                    </a:solidFill>
                  </a:tcPr>
                </a:tc>
              </a:tr>
              <a:tr h="393700">
                <a:tc>
                  <a:txBody>
                    <a:bodyPr/>
                    <a:lstStyle/>
                    <a:p>
                      <a:pPr marL="341630">
                        <a:lnSpc>
                          <a:spcPct val="100000"/>
                        </a:lnSpc>
                        <a:spcBef>
                          <a:spcPts val="720"/>
                        </a:spcBef>
                        <a:tabLst>
                          <a:tab pos="744855" algn="l"/>
                        </a:tabLst>
                      </a:pPr>
                      <a:r>
                        <a:rPr sz="12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11.</a:t>
                      </a:r>
                      <a:r>
                        <a:rPr sz="12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2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Chloe</a:t>
                      </a:r>
                      <a:r>
                        <a:rPr sz="1200" spc="-1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Shirodkar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(11th)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60452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Trevor</a:t>
                      </a:r>
                      <a:r>
                        <a:rPr sz="1200" spc="-1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Williams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  <a:tc>
                  <a:txBody>
                    <a:bodyPr/>
                    <a:lstStyle/>
                    <a:p>
                      <a:pPr marL="292100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2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(12th)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1440" marB="0"/>
                </a:tc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2536710" y="5445036"/>
            <a:ext cx="6642100" cy="301625"/>
          </a:xfrm>
          <a:custGeom>
            <a:avLst/>
            <a:gdLst/>
            <a:ahLst/>
            <a:cxnLst/>
            <a:rect l="l" t="t" r="r" b="b"/>
            <a:pathLst>
              <a:path w="6642100" h="301625">
                <a:moveTo>
                  <a:pt x="6641960" y="0"/>
                </a:moveTo>
                <a:lnTo>
                  <a:pt x="0" y="0"/>
                </a:lnTo>
                <a:lnTo>
                  <a:pt x="0" y="301447"/>
                </a:lnTo>
                <a:lnTo>
                  <a:pt x="6641960" y="301447"/>
                </a:lnTo>
                <a:lnTo>
                  <a:pt x="6641960" y="0"/>
                </a:lnTo>
                <a:close/>
              </a:path>
            </a:pathLst>
          </a:custGeom>
          <a:solidFill>
            <a:srgbClr val="BBE5F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756" y="5374246"/>
            <a:ext cx="814705" cy="814705"/>
          </a:xfrm>
          <a:custGeom>
            <a:avLst/>
            <a:gdLst/>
            <a:ahLst/>
            <a:cxnLst/>
            <a:rect l="l" t="t" r="r" b="b"/>
            <a:pathLst>
              <a:path w="814704" h="814704">
                <a:moveTo>
                  <a:pt x="814222" y="407111"/>
                </a:moveTo>
                <a:lnTo>
                  <a:pt x="811483" y="454588"/>
                </a:lnTo>
                <a:lnTo>
                  <a:pt x="803470" y="500457"/>
                </a:lnTo>
                <a:lnTo>
                  <a:pt x="790488" y="544412"/>
                </a:lnTo>
                <a:lnTo>
                  <a:pt x="772843" y="586148"/>
                </a:lnTo>
                <a:lnTo>
                  <a:pt x="750839" y="625358"/>
                </a:lnTo>
                <a:lnTo>
                  <a:pt x="724784" y="661738"/>
                </a:lnTo>
                <a:lnTo>
                  <a:pt x="694982" y="694982"/>
                </a:lnTo>
                <a:lnTo>
                  <a:pt x="661738" y="724784"/>
                </a:lnTo>
                <a:lnTo>
                  <a:pt x="625358" y="750839"/>
                </a:lnTo>
                <a:lnTo>
                  <a:pt x="586148" y="772843"/>
                </a:lnTo>
                <a:lnTo>
                  <a:pt x="544412" y="790488"/>
                </a:lnTo>
                <a:lnTo>
                  <a:pt x="500457" y="803470"/>
                </a:lnTo>
                <a:lnTo>
                  <a:pt x="454588" y="811483"/>
                </a:lnTo>
                <a:lnTo>
                  <a:pt x="407111" y="814222"/>
                </a:lnTo>
                <a:lnTo>
                  <a:pt x="359633" y="811483"/>
                </a:lnTo>
                <a:lnTo>
                  <a:pt x="313764" y="803470"/>
                </a:lnTo>
                <a:lnTo>
                  <a:pt x="269809" y="790488"/>
                </a:lnTo>
                <a:lnTo>
                  <a:pt x="228074" y="772843"/>
                </a:lnTo>
                <a:lnTo>
                  <a:pt x="188863" y="750839"/>
                </a:lnTo>
                <a:lnTo>
                  <a:pt x="152484" y="724784"/>
                </a:lnTo>
                <a:lnTo>
                  <a:pt x="119240" y="694982"/>
                </a:lnTo>
                <a:lnTo>
                  <a:pt x="89437" y="661738"/>
                </a:lnTo>
                <a:lnTo>
                  <a:pt x="63382" y="625358"/>
                </a:lnTo>
                <a:lnTo>
                  <a:pt x="41379" y="586148"/>
                </a:lnTo>
                <a:lnTo>
                  <a:pt x="23734" y="544412"/>
                </a:lnTo>
                <a:lnTo>
                  <a:pt x="10752" y="500457"/>
                </a:lnTo>
                <a:lnTo>
                  <a:pt x="2738" y="454588"/>
                </a:lnTo>
                <a:lnTo>
                  <a:pt x="0" y="407111"/>
                </a:lnTo>
                <a:lnTo>
                  <a:pt x="2738" y="359633"/>
                </a:lnTo>
                <a:lnTo>
                  <a:pt x="10752" y="313764"/>
                </a:lnTo>
                <a:lnTo>
                  <a:pt x="23734" y="269809"/>
                </a:lnTo>
                <a:lnTo>
                  <a:pt x="41379" y="228074"/>
                </a:lnTo>
                <a:lnTo>
                  <a:pt x="63382" y="188863"/>
                </a:lnTo>
                <a:lnTo>
                  <a:pt x="89437" y="152484"/>
                </a:lnTo>
                <a:lnTo>
                  <a:pt x="119240" y="119240"/>
                </a:lnTo>
                <a:lnTo>
                  <a:pt x="152484" y="89437"/>
                </a:lnTo>
                <a:lnTo>
                  <a:pt x="188863" y="63382"/>
                </a:lnTo>
                <a:lnTo>
                  <a:pt x="228074" y="41379"/>
                </a:lnTo>
                <a:lnTo>
                  <a:pt x="269809" y="23734"/>
                </a:lnTo>
                <a:lnTo>
                  <a:pt x="313764" y="10752"/>
                </a:lnTo>
                <a:lnTo>
                  <a:pt x="359633" y="2738"/>
                </a:lnTo>
                <a:lnTo>
                  <a:pt x="407111" y="0"/>
                </a:lnTo>
                <a:lnTo>
                  <a:pt x="454588" y="2738"/>
                </a:lnTo>
                <a:lnTo>
                  <a:pt x="500457" y="10752"/>
                </a:lnTo>
                <a:lnTo>
                  <a:pt x="544412" y="23734"/>
                </a:lnTo>
                <a:lnTo>
                  <a:pt x="586148" y="41379"/>
                </a:lnTo>
                <a:lnTo>
                  <a:pt x="625358" y="63382"/>
                </a:lnTo>
                <a:lnTo>
                  <a:pt x="661738" y="89437"/>
                </a:lnTo>
                <a:lnTo>
                  <a:pt x="694982" y="119240"/>
                </a:lnTo>
                <a:lnTo>
                  <a:pt x="724784" y="152484"/>
                </a:lnTo>
                <a:lnTo>
                  <a:pt x="750839" y="188863"/>
                </a:lnTo>
                <a:lnTo>
                  <a:pt x="772843" y="228074"/>
                </a:lnTo>
                <a:lnTo>
                  <a:pt x="790488" y="269809"/>
                </a:lnTo>
                <a:lnTo>
                  <a:pt x="803470" y="313764"/>
                </a:lnTo>
                <a:lnTo>
                  <a:pt x="811483" y="359633"/>
                </a:lnTo>
                <a:lnTo>
                  <a:pt x="814222" y="407111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6289" y="5602782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149" y="178574"/>
                </a:moveTo>
                <a:lnTo>
                  <a:pt x="350770" y="226048"/>
                </a:lnTo>
                <a:lnTo>
                  <a:pt x="332769" y="268706"/>
                </a:lnTo>
                <a:lnTo>
                  <a:pt x="304847" y="304847"/>
                </a:lnTo>
                <a:lnTo>
                  <a:pt x="268706" y="332769"/>
                </a:lnTo>
                <a:lnTo>
                  <a:pt x="226048" y="350770"/>
                </a:lnTo>
                <a:lnTo>
                  <a:pt x="178574" y="357149"/>
                </a:lnTo>
                <a:lnTo>
                  <a:pt x="131101" y="350770"/>
                </a:lnTo>
                <a:lnTo>
                  <a:pt x="88442" y="332769"/>
                </a:lnTo>
                <a:lnTo>
                  <a:pt x="52301" y="304847"/>
                </a:lnTo>
                <a:lnTo>
                  <a:pt x="24379" y="268706"/>
                </a:lnTo>
                <a:lnTo>
                  <a:pt x="6378" y="226048"/>
                </a:lnTo>
                <a:lnTo>
                  <a:pt x="0" y="178574"/>
                </a:lnTo>
                <a:lnTo>
                  <a:pt x="6378" y="131101"/>
                </a:lnTo>
                <a:lnTo>
                  <a:pt x="24379" y="88442"/>
                </a:lnTo>
                <a:lnTo>
                  <a:pt x="52301" y="52301"/>
                </a:lnTo>
                <a:lnTo>
                  <a:pt x="88442" y="24379"/>
                </a:lnTo>
                <a:lnTo>
                  <a:pt x="131101" y="6378"/>
                </a:lnTo>
                <a:lnTo>
                  <a:pt x="178574" y="0"/>
                </a:lnTo>
                <a:lnTo>
                  <a:pt x="226048" y="6378"/>
                </a:lnTo>
                <a:lnTo>
                  <a:pt x="268706" y="24379"/>
                </a:lnTo>
                <a:lnTo>
                  <a:pt x="304847" y="52301"/>
                </a:lnTo>
                <a:lnTo>
                  <a:pt x="332769" y="88442"/>
                </a:lnTo>
                <a:lnTo>
                  <a:pt x="350770" y="131101"/>
                </a:lnTo>
                <a:lnTo>
                  <a:pt x="357149" y="178574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3201311" y="582346"/>
            <a:ext cx="26485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125" dirty="0"/>
              <a:t>Big</a:t>
            </a:r>
            <a:r>
              <a:rPr spc="-310" dirty="0"/>
              <a:t> </a:t>
            </a:r>
            <a:r>
              <a:rPr spc="75" dirty="0"/>
              <a:t>Siblings</a:t>
            </a:r>
            <a:r>
              <a:rPr spc="-305" dirty="0"/>
              <a:t> </a:t>
            </a:r>
            <a:r>
              <a:rPr spc="70" dirty="0"/>
              <a:t>list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2865685" y="5472893"/>
            <a:ext cx="172656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5925" algn="l"/>
              </a:tabLst>
            </a:pP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12.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	Zachary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83430" y="5472893"/>
            <a:ext cx="3752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(11th)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97621" y="5472893"/>
            <a:ext cx="9163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Karl</a:t>
            </a:r>
            <a:r>
              <a:rPr sz="1200" spc="-1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Williams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515366" y="5472893"/>
            <a:ext cx="41020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(12th)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4" name="object 24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204" rIns="0" bIns="0" rtlCol="0">
            <a:spAutoFit/>
          </a:bodyPr>
          <a:lstStyle/>
          <a:p>
            <a:pPr marL="240665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300" dirty="0"/>
              <a:t> </a:t>
            </a:r>
            <a:r>
              <a:rPr spc="130" dirty="0"/>
              <a:t>Group</a:t>
            </a:r>
            <a:r>
              <a:rPr spc="-300" dirty="0"/>
              <a:t> </a:t>
            </a:r>
            <a:r>
              <a:rPr spc="120" dirty="0"/>
              <a:t>Activity</a:t>
            </a:r>
            <a:r>
              <a:rPr spc="-300" dirty="0"/>
              <a:t> </a:t>
            </a:r>
            <a:r>
              <a:rPr spc="100" dirty="0"/>
              <a:t>Guidance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Align</a:t>
            </a:r>
            <a:r>
              <a:rPr spc="-160" dirty="0"/>
              <a:t> </a:t>
            </a:r>
            <a:r>
              <a:rPr spc="95" dirty="0"/>
              <a:t>with</a:t>
            </a:r>
            <a:r>
              <a:rPr spc="-155" dirty="0"/>
              <a:t> </a:t>
            </a:r>
            <a:r>
              <a:rPr spc="75" dirty="0"/>
              <a:t>monthly</a:t>
            </a:r>
            <a:r>
              <a:rPr spc="-155" dirty="0"/>
              <a:t> </a:t>
            </a:r>
            <a:r>
              <a:rPr spc="120" dirty="0"/>
              <a:t>theme</a:t>
            </a:r>
            <a:r>
              <a:rPr spc="-155" dirty="0"/>
              <a:t> </a:t>
            </a:r>
            <a:r>
              <a:rPr dirty="0"/>
              <a:t>as</a:t>
            </a:r>
            <a:r>
              <a:rPr spc="-160" dirty="0"/>
              <a:t> </a:t>
            </a:r>
            <a:r>
              <a:rPr spc="70" dirty="0"/>
              <a:t>listed.</a:t>
            </a:r>
          </a:p>
          <a:p>
            <a:pPr marL="12700" marR="661670">
              <a:lnSpc>
                <a:spcPts val="2000"/>
              </a:lnSpc>
              <a:spcBef>
                <a:spcPts val="2000"/>
              </a:spcBef>
            </a:pPr>
            <a:r>
              <a:rPr spc="70" dirty="0"/>
              <a:t>Include</a:t>
            </a:r>
            <a:r>
              <a:rPr spc="-175" dirty="0"/>
              <a:t> </a:t>
            </a:r>
            <a:r>
              <a:rPr spc="95" dirty="0"/>
              <a:t>modules</a:t>
            </a:r>
            <a:r>
              <a:rPr spc="-175" dirty="0"/>
              <a:t> </a:t>
            </a:r>
            <a:r>
              <a:rPr spc="85" dirty="0"/>
              <a:t>listed</a:t>
            </a:r>
            <a:r>
              <a:rPr spc="-170" dirty="0"/>
              <a:t> </a:t>
            </a:r>
            <a:r>
              <a:rPr spc="80" dirty="0"/>
              <a:t>for</a:t>
            </a:r>
            <a:r>
              <a:rPr spc="-175" dirty="0"/>
              <a:t> </a:t>
            </a:r>
            <a:r>
              <a:rPr spc="120" dirty="0"/>
              <a:t>the</a:t>
            </a:r>
            <a:r>
              <a:rPr spc="-170" dirty="0"/>
              <a:t> </a:t>
            </a:r>
            <a:r>
              <a:rPr spc="85" dirty="0"/>
              <a:t>month.</a:t>
            </a:r>
            <a:r>
              <a:rPr spc="-175" dirty="0"/>
              <a:t> </a:t>
            </a:r>
            <a:r>
              <a:rPr spc="-30" dirty="0"/>
              <a:t>Teen</a:t>
            </a:r>
            <a:r>
              <a:rPr spc="-170" dirty="0"/>
              <a:t> </a:t>
            </a:r>
            <a:r>
              <a:rPr dirty="0"/>
              <a:t>Advisor</a:t>
            </a:r>
            <a:r>
              <a:rPr spc="-175" dirty="0"/>
              <a:t> </a:t>
            </a:r>
            <a:r>
              <a:rPr spc="-25" dirty="0"/>
              <a:t>are </a:t>
            </a:r>
            <a:r>
              <a:rPr spc="10" dirty="0"/>
              <a:t>available</a:t>
            </a:r>
            <a:r>
              <a:rPr spc="-135" dirty="0"/>
              <a:t> </a:t>
            </a:r>
            <a:r>
              <a:rPr spc="185" dirty="0"/>
              <a:t>to</a:t>
            </a:r>
            <a:r>
              <a:rPr spc="-135" dirty="0"/>
              <a:t> </a:t>
            </a:r>
            <a:r>
              <a:rPr spc="90" dirty="0"/>
              <a:t>help</a:t>
            </a:r>
            <a:r>
              <a:rPr spc="-135" dirty="0"/>
              <a:t> </a:t>
            </a:r>
            <a:r>
              <a:rPr spc="95" dirty="0"/>
              <a:t>with</a:t>
            </a:r>
            <a:r>
              <a:rPr spc="-135" dirty="0"/>
              <a:t> </a:t>
            </a:r>
            <a:r>
              <a:rPr spc="45" dirty="0"/>
              <a:t>ideas.</a:t>
            </a:r>
          </a:p>
          <a:p>
            <a:pPr marL="12700" marR="97155">
              <a:lnSpc>
                <a:spcPts val="2000"/>
              </a:lnSpc>
              <a:spcBef>
                <a:spcPts val="2000"/>
              </a:spcBef>
            </a:pPr>
            <a:r>
              <a:rPr spc="50" dirty="0"/>
              <a:t>Make</a:t>
            </a:r>
            <a:r>
              <a:rPr spc="-204" dirty="0"/>
              <a:t> </a:t>
            </a:r>
            <a:r>
              <a:rPr spc="100" dirty="0"/>
              <a:t>engaging</a:t>
            </a:r>
            <a:r>
              <a:rPr spc="-204" dirty="0"/>
              <a:t> </a:t>
            </a:r>
            <a:r>
              <a:rPr spc="85" dirty="0"/>
              <a:t>and</a:t>
            </a:r>
            <a:r>
              <a:rPr spc="-204" dirty="0"/>
              <a:t> </a:t>
            </a:r>
            <a:r>
              <a:rPr spc="80" dirty="0"/>
              <a:t>interesting</a:t>
            </a:r>
            <a:r>
              <a:rPr spc="-204" dirty="0"/>
              <a:t> </a:t>
            </a:r>
            <a:r>
              <a:rPr spc="185" dirty="0"/>
              <a:t>to</a:t>
            </a:r>
            <a:r>
              <a:rPr spc="-204" dirty="0"/>
              <a:t> </a:t>
            </a:r>
            <a:r>
              <a:rPr spc="75" dirty="0"/>
              <a:t>teens.</a:t>
            </a:r>
            <a:r>
              <a:rPr spc="-204" dirty="0"/>
              <a:t> </a:t>
            </a:r>
            <a:r>
              <a:rPr spc="80" dirty="0"/>
              <a:t>Engage</a:t>
            </a:r>
            <a:r>
              <a:rPr spc="-204" dirty="0"/>
              <a:t> </a:t>
            </a:r>
            <a:r>
              <a:rPr spc="120" dirty="0"/>
              <a:t>the</a:t>
            </a:r>
            <a:r>
              <a:rPr spc="-204" dirty="0"/>
              <a:t> </a:t>
            </a:r>
            <a:r>
              <a:rPr spc="75" dirty="0"/>
              <a:t>teens </a:t>
            </a:r>
            <a:r>
              <a:rPr dirty="0"/>
              <a:t>in</a:t>
            </a:r>
            <a:r>
              <a:rPr spc="-210" dirty="0"/>
              <a:t> </a:t>
            </a:r>
            <a:r>
              <a:rPr spc="120" dirty="0"/>
              <a:t>the</a:t>
            </a:r>
            <a:r>
              <a:rPr spc="-210" dirty="0"/>
              <a:t> </a:t>
            </a:r>
            <a:r>
              <a:rPr spc="65" dirty="0"/>
              <a:t>planning</a:t>
            </a:r>
            <a:r>
              <a:rPr spc="-210" dirty="0"/>
              <a:t> </a:t>
            </a:r>
            <a:r>
              <a:rPr spc="85" dirty="0"/>
              <a:t>and</a:t>
            </a:r>
            <a:r>
              <a:rPr spc="-210" dirty="0"/>
              <a:t> </a:t>
            </a:r>
            <a:r>
              <a:rPr spc="65" dirty="0"/>
              <a:t>execution,</a:t>
            </a:r>
            <a:r>
              <a:rPr spc="-204" dirty="0"/>
              <a:t> </a:t>
            </a:r>
            <a:r>
              <a:rPr spc="75" dirty="0"/>
              <a:t>where</a:t>
            </a:r>
            <a:r>
              <a:rPr spc="-210" dirty="0"/>
              <a:t> </a:t>
            </a:r>
            <a:r>
              <a:rPr spc="75" dirty="0"/>
              <a:t>possible.</a:t>
            </a:r>
          </a:p>
          <a:p>
            <a:pPr marL="12700" marR="5080">
              <a:lnSpc>
                <a:spcPts val="2000"/>
              </a:lnSpc>
              <a:spcBef>
                <a:spcPts val="2000"/>
              </a:spcBef>
            </a:pPr>
            <a:r>
              <a:rPr spc="70" dirty="0"/>
              <a:t>Be</a:t>
            </a:r>
            <a:r>
              <a:rPr spc="-200" dirty="0"/>
              <a:t> </a:t>
            </a:r>
            <a:r>
              <a:rPr spc="75" dirty="0"/>
              <a:t>creative</a:t>
            </a:r>
            <a:r>
              <a:rPr spc="-195" dirty="0"/>
              <a:t> </a:t>
            </a:r>
            <a:r>
              <a:rPr dirty="0"/>
              <a:t>in</a:t>
            </a:r>
            <a:r>
              <a:rPr spc="-200" dirty="0"/>
              <a:t> </a:t>
            </a:r>
            <a:r>
              <a:rPr spc="125" dirty="0"/>
              <a:t>date</a:t>
            </a:r>
            <a:r>
              <a:rPr spc="-195" dirty="0"/>
              <a:t> </a:t>
            </a:r>
            <a:r>
              <a:rPr spc="85" dirty="0"/>
              <a:t>selection</a:t>
            </a:r>
            <a:r>
              <a:rPr spc="-200" dirty="0"/>
              <a:t> </a:t>
            </a:r>
            <a:r>
              <a:rPr spc="185" dirty="0"/>
              <a:t>to</a:t>
            </a:r>
            <a:r>
              <a:rPr spc="-195" dirty="0"/>
              <a:t> </a:t>
            </a:r>
            <a:r>
              <a:rPr spc="75" dirty="0"/>
              <a:t>optimize</a:t>
            </a:r>
            <a:r>
              <a:rPr spc="-200" dirty="0"/>
              <a:t> </a:t>
            </a:r>
            <a:r>
              <a:rPr spc="100" dirty="0"/>
              <a:t>attendance.</a:t>
            </a:r>
            <a:r>
              <a:rPr spc="-195" dirty="0"/>
              <a:t> </a:t>
            </a:r>
            <a:r>
              <a:rPr spc="-10" dirty="0"/>
              <a:t>Friday </a:t>
            </a:r>
            <a:r>
              <a:rPr spc="120" dirty="0"/>
              <a:t>&amp;</a:t>
            </a:r>
            <a:r>
              <a:rPr spc="-180" dirty="0"/>
              <a:t> </a:t>
            </a:r>
            <a:r>
              <a:rPr spc="55" dirty="0"/>
              <a:t>Sunday</a:t>
            </a:r>
            <a:r>
              <a:rPr spc="-175" dirty="0"/>
              <a:t> </a:t>
            </a:r>
            <a:r>
              <a:rPr spc="60" dirty="0"/>
              <a:t>evenings</a:t>
            </a:r>
            <a:r>
              <a:rPr spc="-175" dirty="0"/>
              <a:t> </a:t>
            </a:r>
            <a:r>
              <a:rPr spc="140" dirty="0"/>
              <a:t>often</a:t>
            </a:r>
            <a:r>
              <a:rPr spc="-180" dirty="0"/>
              <a:t> </a:t>
            </a:r>
            <a:r>
              <a:rPr dirty="0"/>
              <a:t>have</a:t>
            </a:r>
            <a:r>
              <a:rPr spc="-175" dirty="0"/>
              <a:t> </a:t>
            </a:r>
            <a:r>
              <a:rPr dirty="0"/>
              <a:t>less</a:t>
            </a:r>
            <a:r>
              <a:rPr spc="-175" dirty="0"/>
              <a:t> </a:t>
            </a:r>
            <a:r>
              <a:rPr spc="105" dirty="0"/>
              <a:t>school</a:t>
            </a:r>
            <a:r>
              <a:rPr spc="-180" dirty="0"/>
              <a:t> </a:t>
            </a:r>
            <a:r>
              <a:rPr spc="120" dirty="0"/>
              <a:t>&amp;</a:t>
            </a:r>
            <a:r>
              <a:rPr spc="-175" dirty="0"/>
              <a:t> </a:t>
            </a:r>
            <a:r>
              <a:rPr spc="40" dirty="0"/>
              <a:t>extracurricular </a:t>
            </a:r>
            <a:r>
              <a:rPr spc="90" dirty="0"/>
              <a:t>conflicts.</a:t>
            </a:r>
          </a:p>
        </p:txBody>
      </p:sp>
      <p:grpSp>
        <p:nvGrpSpPr>
          <p:cNvPr id="30" name="object 30"/>
          <p:cNvGrpSpPr/>
          <p:nvPr/>
        </p:nvGrpSpPr>
        <p:grpSpPr>
          <a:xfrm>
            <a:off x="2636892" y="2138453"/>
            <a:ext cx="291465" cy="291465"/>
            <a:chOff x="2636892" y="2138453"/>
            <a:chExt cx="291465" cy="291465"/>
          </a:xfrm>
        </p:grpSpPr>
        <p:sp>
          <p:nvSpPr>
            <p:cNvPr id="31" name="object 31"/>
            <p:cNvSpPr/>
            <p:nvPr/>
          </p:nvSpPr>
          <p:spPr>
            <a:xfrm>
              <a:off x="2643242" y="214480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069" y="2216647"/>
              <a:ext cx="134886" cy="13487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2636892" y="2709953"/>
            <a:ext cx="291465" cy="291465"/>
            <a:chOff x="2636892" y="2709953"/>
            <a:chExt cx="291465" cy="291465"/>
          </a:xfrm>
        </p:grpSpPr>
        <p:sp>
          <p:nvSpPr>
            <p:cNvPr id="34" name="object 34"/>
            <p:cNvSpPr/>
            <p:nvPr/>
          </p:nvSpPr>
          <p:spPr>
            <a:xfrm>
              <a:off x="2643242" y="271630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15069" y="2788147"/>
              <a:ext cx="134886" cy="13487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2636892" y="3408453"/>
            <a:ext cx="291465" cy="291465"/>
            <a:chOff x="2636892" y="3408453"/>
            <a:chExt cx="291465" cy="291465"/>
          </a:xfrm>
        </p:grpSpPr>
        <p:sp>
          <p:nvSpPr>
            <p:cNvPr id="37" name="object 37"/>
            <p:cNvSpPr/>
            <p:nvPr/>
          </p:nvSpPr>
          <p:spPr>
            <a:xfrm>
              <a:off x="2643242" y="341480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069" y="3486647"/>
              <a:ext cx="134886" cy="134874"/>
            </a:xfrm>
            <a:prstGeom prst="rect">
              <a:avLst/>
            </a:prstGeom>
          </p:spPr>
        </p:pic>
      </p:grpSp>
      <p:grpSp>
        <p:nvGrpSpPr>
          <p:cNvPr id="39" name="object 39"/>
          <p:cNvGrpSpPr/>
          <p:nvPr/>
        </p:nvGrpSpPr>
        <p:grpSpPr>
          <a:xfrm>
            <a:off x="2636892" y="4183153"/>
            <a:ext cx="291465" cy="291465"/>
            <a:chOff x="2636892" y="4183153"/>
            <a:chExt cx="291465" cy="291465"/>
          </a:xfrm>
        </p:grpSpPr>
        <p:sp>
          <p:nvSpPr>
            <p:cNvPr id="40" name="object 40"/>
            <p:cNvSpPr/>
            <p:nvPr/>
          </p:nvSpPr>
          <p:spPr>
            <a:xfrm>
              <a:off x="2643242" y="4189503"/>
              <a:ext cx="278765" cy="278765"/>
            </a:xfrm>
            <a:custGeom>
              <a:avLst/>
              <a:gdLst/>
              <a:ahLst/>
              <a:cxnLst/>
              <a:rect l="l" t="t" r="r" b="b"/>
              <a:pathLst>
                <a:path w="278764" h="278764">
                  <a:moveTo>
                    <a:pt x="278549" y="139280"/>
                  </a:moveTo>
                  <a:lnTo>
                    <a:pt x="271448" y="183304"/>
                  </a:lnTo>
                  <a:lnTo>
                    <a:pt x="251676" y="221538"/>
                  </a:lnTo>
                  <a:lnTo>
                    <a:pt x="221526" y="251689"/>
                  </a:lnTo>
                  <a:lnTo>
                    <a:pt x="183292" y="271461"/>
                  </a:lnTo>
                  <a:lnTo>
                    <a:pt x="139268" y="278561"/>
                  </a:lnTo>
                  <a:lnTo>
                    <a:pt x="95250" y="271461"/>
                  </a:lnTo>
                  <a:lnTo>
                    <a:pt x="57020" y="251689"/>
                  </a:lnTo>
                  <a:lnTo>
                    <a:pt x="26871" y="221538"/>
                  </a:lnTo>
                  <a:lnTo>
                    <a:pt x="7100" y="183304"/>
                  </a:lnTo>
                  <a:lnTo>
                    <a:pt x="0" y="139280"/>
                  </a:lnTo>
                  <a:lnTo>
                    <a:pt x="7100" y="95256"/>
                  </a:lnTo>
                  <a:lnTo>
                    <a:pt x="26871" y="57022"/>
                  </a:lnTo>
                  <a:lnTo>
                    <a:pt x="57020" y="26872"/>
                  </a:lnTo>
                  <a:lnTo>
                    <a:pt x="95250" y="7100"/>
                  </a:lnTo>
                  <a:lnTo>
                    <a:pt x="139268" y="0"/>
                  </a:lnTo>
                  <a:lnTo>
                    <a:pt x="183292" y="7100"/>
                  </a:lnTo>
                  <a:lnTo>
                    <a:pt x="221526" y="26872"/>
                  </a:lnTo>
                  <a:lnTo>
                    <a:pt x="251676" y="57022"/>
                  </a:lnTo>
                  <a:lnTo>
                    <a:pt x="271448" y="95256"/>
                  </a:lnTo>
                  <a:lnTo>
                    <a:pt x="278549" y="139280"/>
                  </a:lnTo>
                  <a:close/>
                </a:path>
              </a:pathLst>
            </a:custGeom>
            <a:ln w="12700">
              <a:solidFill>
                <a:srgbClr val="010202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069" y="4261347"/>
              <a:ext cx="134886" cy="1348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xfrm>
            <a:off x="2978807" y="582346"/>
            <a:ext cx="50234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300" dirty="0"/>
              <a:t> </a:t>
            </a:r>
            <a:r>
              <a:rPr spc="130" dirty="0"/>
              <a:t>Group</a:t>
            </a:r>
            <a:r>
              <a:rPr spc="-300" dirty="0"/>
              <a:t> </a:t>
            </a:r>
            <a:r>
              <a:rPr spc="120" dirty="0"/>
              <a:t>Activity</a:t>
            </a:r>
            <a:r>
              <a:rPr spc="-300" dirty="0"/>
              <a:t> </a:t>
            </a:r>
            <a:r>
              <a:rPr spc="55" dirty="0"/>
              <a:t>Example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489907" y="1672951"/>
            <a:ext cx="52190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Making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Connections: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Students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play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game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where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they</a:t>
            </a:r>
            <a:r>
              <a:rPr sz="1200" spc="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move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around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the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room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based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interests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200" spc="-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see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similarities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others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489907" y="2404471"/>
            <a:ext cx="521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Self-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Reflection: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Students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asked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questions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further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stimulate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their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ideas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what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they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enjoy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489907" y="3135991"/>
            <a:ext cx="49993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Self-Expression:Students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create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vision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boards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based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upon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responses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489907" y="3684631"/>
            <a:ext cx="521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Researching:</a:t>
            </a:r>
            <a:r>
              <a:rPr sz="1200" spc="4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Students</a:t>
            </a:r>
            <a:r>
              <a:rPr sz="1200" spc="4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complete</a:t>
            </a:r>
            <a:r>
              <a:rPr sz="1200" spc="4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200" spc="4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career</a:t>
            </a:r>
            <a:r>
              <a:rPr sz="1200" spc="4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quiz</a:t>
            </a:r>
            <a:r>
              <a:rPr sz="1200" spc="4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43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identify</a:t>
            </a:r>
            <a:r>
              <a:rPr sz="1200" spc="4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potential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careers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interest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89907" y="4416152"/>
            <a:ext cx="521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Networking: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Students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brainstorm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on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provided</a:t>
            </a:r>
            <a:r>
              <a:rPr sz="1200" spc="1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resources/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contacts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for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any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careers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strong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interest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89907" y="5147671"/>
            <a:ext cx="43922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Students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outline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2−3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follow-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up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steps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31F20"/>
                </a:solidFill>
                <a:latin typeface="Arial"/>
                <a:cs typeface="Arial"/>
              </a:rPr>
              <a:t>to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help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them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learn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more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923" y="1999545"/>
            <a:ext cx="1783714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E0A4C1"/>
                </a:solidFill>
                <a:latin typeface="Arial"/>
                <a:cs typeface="Arial"/>
              </a:rPr>
              <a:t>Modules</a:t>
            </a:r>
            <a:r>
              <a:rPr sz="1200" spc="-12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E0A4C1"/>
                </a:solidFill>
                <a:latin typeface="Arial"/>
                <a:cs typeface="Arial"/>
              </a:rPr>
              <a:t>Covered</a:t>
            </a:r>
            <a:endParaRPr sz="1200">
              <a:latin typeface="Arial"/>
              <a:cs typeface="Arial"/>
            </a:endParaRPr>
          </a:p>
          <a:p>
            <a:pPr marL="12700" marR="670560">
              <a:lnSpc>
                <a:spcPct val="200000"/>
              </a:lnSpc>
            </a:pPr>
            <a:r>
              <a:rPr sz="1200" spc="30" dirty="0">
                <a:solidFill>
                  <a:srgbClr val="11ABE3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95" dirty="0">
                <a:solidFill>
                  <a:srgbClr val="11ABE3"/>
                </a:solidFill>
                <a:latin typeface="Arial"/>
                <a:cs typeface="Arial"/>
              </a:rPr>
              <a:t>#5: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Vision </a:t>
            </a:r>
            <a:r>
              <a:rPr sz="1200" spc="30" dirty="0">
                <a:solidFill>
                  <a:srgbClr val="11ABE3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85" dirty="0">
                <a:solidFill>
                  <a:srgbClr val="11ABE3"/>
                </a:solidFill>
                <a:latin typeface="Arial"/>
                <a:cs typeface="Arial"/>
              </a:rPr>
              <a:t>#6: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Goal</a:t>
            </a:r>
            <a:r>
              <a:rPr sz="1200" spc="4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9489E"/>
                </a:solidFill>
                <a:latin typeface="Arial"/>
                <a:cs typeface="Arial"/>
              </a:rPr>
              <a:t>Setting </a:t>
            </a:r>
            <a:r>
              <a:rPr sz="1200" dirty="0">
                <a:solidFill>
                  <a:srgbClr val="11ABE3"/>
                </a:solidFill>
                <a:latin typeface="Arial"/>
                <a:cs typeface="Arial"/>
              </a:rPr>
              <a:t>Financial</a:t>
            </a:r>
            <a:r>
              <a:rPr sz="1200" spc="60" dirty="0">
                <a:solidFill>
                  <a:srgbClr val="11ABE3"/>
                </a:solidFill>
                <a:latin typeface="Arial"/>
                <a:cs typeface="Arial"/>
              </a:rPr>
              <a:t> #7: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Life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Skills:</a:t>
            </a:r>
            <a:r>
              <a:rPr sz="1200" spc="18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489E"/>
                </a:solidFill>
                <a:latin typeface="Arial"/>
                <a:cs typeface="Arial"/>
              </a:rPr>
              <a:t>You,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489E"/>
                </a:solidFill>
                <a:latin typeface="Arial"/>
                <a:cs typeface="Arial"/>
              </a:rPr>
              <a:t>Your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9489E"/>
                </a:solidFill>
                <a:latin typeface="Arial"/>
                <a:cs typeface="Arial"/>
              </a:rPr>
              <a:t>Job,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Your</a:t>
            </a:r>
            <a:r>
              <a:rPr sz="1200" spc="-13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Career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30" dirty="0">
                <a:solidFill>
                  <a:srgbClr val="11ABE3"/>
                </a:solidFill>
                <a:latin typeface="Arial"/>
                <a:cs typeface="Arial"/>
              </a:rPr>
              <a:t>Leadership</a:t>
            </a:r>
            <a:r>
              <a:rPr sz="1200" spc="5" dirty="0">
                <a:solidFill>
                  <a:srgbClr val="11ABE3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11ABE3"/>
                </a:solidFill>
                <a:latin typeface="Arial"/>
                <a:cs typeface="Arial"/>
              </a:rPr>
              <a:t>#10: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415290">
              <a:lnSpc>
                <a:spcPct val="100000"/>
              </a:lnSpc>
            </a:pPr>
            <a:r>
              <a:rPr sz="1200" spc="55" dirty="0">
                <a:solidFill>
                  <a:srgbClr val="29489E"/>
                </a:solidFill>
                <a:latin typeface="Arial"/>
                <a:cs typeface="Arial"/>
              </a:rPr>
              <a:t>Accountability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9489E"/>
                </a:solidFill>
                <a:latin typeface="Arial"/>
                <a:cs typeface="Arial"/>
              </a:rPr>
              <a:t>and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Responsibility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4" name="object 4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756" y="5374246"/>
            <a:ext cx="814705" cy="814705"/>
          </a:xfrm>
          <a:custGeom>
            <a:avLst/>
            <a:gdLst/>
            <a:ahLst/>
            <a:cxnLst/>
            <a:rect l="l" t="t" r="r" b="b"/>
            <a:pathLst>
              <a:path w="814704" h="814704">
                <a:moveTo>
                  <a:pt x="814222" y="407111"/>
                </a:moveTo>
                <a:lnTo>
                  <a:pt x="811483" y="454588"/>
                </a:lnTo>
                <a:lnTo>
                  <a:pt x="803470" y="500457"/>
                </a:lnTo>
                <a:lnTo>
                  <a:pt x="790488" y="544412"/>
                </a:lnTo>
                <a:lnTo>
                  <a:pt x="772843" y="586148"/>
                </a:lnTo>
                <a:lnTo>
                  <a:pt x="750839" y="625358"/>
                </a:lnTo>
                <a:lnTo>
                  <a:pt x="724784" y="661738"/>
                </a:lnTo>
                <a:lnTo>
                  <a:pt x="694982" y="694982"/>
                </a:lnTo>
                <a:lnTo>
                  <a:pt x="661738" y="724784"/>
                </a:lnTo>
                <a:lnTo>
                  <a:pt x="625358" y="750839"/>
                </a:lnTo>
                <a:lnTo>
                  <a:pt x="586148" y="772843"/>
                </a:lnTo>
                <a:lnTo>
                  <a:pt x="544412" y="790488"/>
                </a:lnTo>
                <a:lnTo>
                  <a:pt x="500457" y="803470"/>
                </a:lnTo>
                <a:lnTo>
                  <a:pt x="454588" y="811483"/>
                </a:lnTo>
                <a:lnTo>
                  <a:pt x="407111" y="814222"/>
                </a:lnTo>
                <a:lnTo>
                  <a:pt x="359633" y="811483"/>
                </a:lnTo>
                <a:lnTo>
                  <a:pt x="313764" y="803470"/>
                </a:lnTo>
                <a:lnTo>
                  <a:pt x="269809" y="790488"/>
                </a:lnTo>
                <a:lnTo>
                  <a:pt x="228074" y="772843"/>
                </a:lnTo>
                <a:lnTo>
                  <a:pt x="188863" y="750839"/>
                </a:lnTo>
                <a:lnTo>
                  <a:pt x="152484" y="724784"/>
                </a:lnTo>
                <a:lnTo>
                  <a:pt x="119240" y="694982"/>
                </a:lnTo>
                <a:lnTo>
                  <a:pt x="89437" y="661738"/>
                </a:lnTo>
                <a:lnTo>
                  <a:pt x="63382" y="625358"/>
                </a:lnTo>
                <a:lnTo>
                  <a:pt x="41379" y="586148"/>
                </a:lnTo>
                <a:lnTo>
                  <a:pt x="23734" y="544412"/>
                </a:lnTo>
                <a:lnTo>
                  <a:pt x="10752" y="500457"/>
                </a:lnTo>
                <a:lnTo>
                  <a:pt x="2738" y="454588"/>
                </a:lnTo>
                <a:lnTo>
                  <a:pt x="0" y="407111"/>
                </a:lnTo>
                <a:lnTo>
                  <a:pt x="2738" y="359633"/>
                </a:lnTo>
                <a:lnTo>
                  <a:pt x="10752" y="313764"/>
                </a:lnTo>
                <a:lnTo>
                  <a:pt x="23734" y="269809"/>
                </a:lnTo>
                <a:lnTo>
                  <a:pt x="41379" y="228074"/>
                </a:lnTo>
                <a:lnTo>
                  <a:pt x="63382" y="188863"/>
                </a:lnTo>
                <a:lnTo>
                  <a:pt x="89437" y="152484"/>
                </a:lnTo>
                <a:lnTo>
                  <a:pt x="119240" y="119240"/>
                </a:lnTo>
                <a:lnTo>
                  <a:pt x="152484" y="89437"/>
                </a:lnTo>
                <a:lnTo>
                  <a:pt x="188863" y="63382"/>
                </a:lnTo>
                <a:lnTo>
                  <a:pt x="228074" y="41379"/>
                </a:lnTo>
                <a:lnTo>
                  <a:pt x="269809" y="23734"/>
                </a:lnTo>
                <a:lnTo>
                  <a:pt x="313764" y="10752"/>
                </a:lnTo>
                <a:lnTo>
                  <a:pt x="359633" y="2738"/>
                </a:lnTo>
                <a:lnTo>
                  <a:pt x="407111" y="0"/>
                </a:lnTo>
                <a:lnTo>
                  <a:pt x="454588" y="2738"/>
                </a:lnTo>
                <a:lnTo>
                  <a:pt x="500457" y="10752"/>
                </a:lnTo>
                <a:lnTo>
                  <a:pt x="544412" y="23734"/>
                </a:lnTo>
                <a:lnTo>
                  <a:pt x="586148" y="41379"/>
                </a:lnTo>
                <a:lnTo>
                  <a:pt x="625358" y="63382"/>
                </a:lnTo>
                <a:lnTo>
                  <a:pt x="661738" y="89437"/>
                </a:lnTo>
                <a:lnTo>
                  <a:pt x="694982" y="119240"/>
                </a:lnTo>
                <a:lnTo>
                  <a:pt x="724784" y="152484"/>
                </a:lnTo>
                <a:lnTo>
                  <a:pt x="750839" y="188863"/>
                </a:lnTo>
                <a:lnTo>
                  <a:pt x="772843" y="228074"/>
                </a:lnTo>
                <a:lnTo>
                  <a:pt x="790488" y="269809"/>
                </a:lnTo>
                <a:lnTo>
                  <a:pt x="803470" y="313764"/>
                </a:lnTo>
                <a:lnTo>
                  <a:pt x="811483" y="359633"/>
                </a:lnTo>
                <a:lnTo>
                  <a:pt x="814222" y="407111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6289" y="5602782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149" y="178574"/>
                </a:moveTo>
                <a:lnTo>
                  <a:pt x="350770" y="226048"/>
                </a:lnTo>
                <a:lnTo>
                  <a:pt x="332769" y="268706"/>
                </a:lnTo>
                <a:lnTo>
                  <a:pt x="304847" y="304847"/>
                </a:lnTo>
                <a:lnTo>
                  <a:pt x="268706" y="332769"/>
                </a:lnTo>
                <a:lnTo>
                  <a:pt x="226048" y="350770"/>
                </a:lnTo>
                <a:lnTo>
                  <a:pt x="178574" y="357149"/>
                </a:lnTo>
                <a:lnTo>
                  <a:pt x="131101" y="350770"/>
                </a:lnTo>
                <a:lnTo>
                  <a:pt x="88442" y="332769"/>
                </a:lnTo>
                <a:lnTo>
                  <a:pt x="52301" y="304847"/>
                </a:lnTo>
                <a:lnTo>
                  <a:pt x="24379" y="268706"/>
                </a:lnTo>
                <a:lnTo>
                  <a:pt x="6378" y="226048"/>
                </a:lnTo>
                <a:lnTo>
                  <a:pt x="0" y="178574"/>
                </a:lnTo>
                <a:lnTo>
                  <a:pt x="6378" y="131101"/>
                </a:lnTo>
                <a:lnTo>
                  <a:pt x="24379" y="88442"/>
                </a:lnTo>
                <a:lnTo>
                  <a:pt x="52301" y="52301"/>
                </a:lnTo>
                <a:lnTo>
                  <a:pt x="88442" y="24379"/>
                </a:lnTo>
                <a:lnTo>
                  <a:pt x="131101" y="6378"/>
                </a:lnTo>
                <a:lnTo>
                  <a:pt x="178574" y="0"/>
                </a:lnTo>
                <a:lnTo>
                  <a:pt x="226048" y="6378"/>
                </a:lnTo>
                <a:lnTo>
                  <a:pt x="268706" y="24379"/>
                </a:lnTo>
                <a:lnTo>
                  <a:pt x="304847" y="52301"/>
                </a:lnTo>
                <a:lnTo>
                  <a:pt x="332769" y="88442"/>
                </a:lnTo>
                <a:lnTo>
                  <a:pt x="350770" y="131101"/>
                </a:lnTo>
                <a:lnTo>
                  <a:pt x="357149" y="178574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122773" y="754555"/>
            <a:ext cx="2971165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-70" dirty="0">
                <a:latin typeface="Arial"/>
                <a:cs typeface="Arial"/>
              </a:rPr>
              <a:t>TEAM</a:t>
            </a:r>
            <a:r>
              <a:rPr sz="2150" b="1" spc="-16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GROUP</a:t>
            </a:r>
            <a:r>
              <a:rPr sz="2150" b="1" spc="-160" dirty="0">
                <a:latin typeface="Arial"/>
                <a:cs typeface="Arial"/>
              </a:rPr>
              <a:t> </a:t>
            </a:r>
            <a:r>
              <a:rPr sz="2150" b="1" spc="-55" dirty="0">
                <a:latin typeface="Arial"/>
                <a:cs typeface="Arial"/>
              </a:rPr>
              <a:t>ROSTER</a:t>
            </a:r>
            <a:endParaRPr sz="2150">
              <a:latin typeface="Arial"/>
              <a:cs typeface="Arial"/>
            </a:endParaRPr>
          </a:p>
        </p:txBody>
      </p:sp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276746" y="2257488"/>
          <a:ext cx="10812776" cy="3669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685"/>
                <a:gridCol w="1230630"/>
                <a:gridCol w="900430"/>
                <a:gridCol w="716279"/>
                <a:gridCol w="416560"/>
                <a:gridCol w="495300"/>
                <a:gridCol w="1508125"/>
                <a:gridCol w="1148079"/>
                <a:gridCol w="1626234"/>
                <a:gridCol w="2370454"/>
              </a:tblGrid>
              <a:tr h="32004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Child's</a:t>
                      </a:r>
                      <a:r>
                        <a:rPr sz="105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Birthday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Mother's</a:t>
                      </a:r>
                      <a:r>
                        <a:rPr sz="105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Grace</a:t>
                      </a:r>
                      <a:r>
                        <a:rPr sz="850" spc="-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Olayinka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27/06/2010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Funke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Olayinka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973−715−0670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2"/>
                        </a:rPr>
                        <a:t>folayinka@ghitconsulting.com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Caitlin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Ct,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Kinnelon,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07405−2963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Kennedy</a:t>
                      </a:r>
                      <a:r>
                        <a:rPr sz="850" spc="-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Jackson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01/05/2010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Iyndia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Jackson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412−559−2186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3"/>
                        </a:rPr>
                        <a:t>iyndiabj@gmail.com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69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Elm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St,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Florham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Park,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Makena </a:t>
                      </a: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Drew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06/04/2010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Melviena</a:t>
                      </a:r>
                      <a:r>
                        <a:rPr sz="850" spc="1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Miller-</a:t>
                      </a: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Drew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803−240−4068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4"/>
                        </a:rPr>
                        <a:t>melviena@msn.com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22</a:t>
                      </a:r>
                      <a:r>
                        <a:rPr sz="8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Whipporwill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Road,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Budd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Lake,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07828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Brooke</a:t>
                      </a:r>
                      <a:r>
                        <a:rPr sz="850" spc="-9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Evelyn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22/02/2010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Yvonne</a:t>
                      </a: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Evelyn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917−204−2245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5"/>
                        </a:rPr>
                        <a:t>yvonnepevelyn@gmail.com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Morgan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Drive,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Sparta,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07871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Sebastian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Olmedo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06/04/2009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Ana Maria </a:t>
                      </a:r>
                      <a:r>
                        <a:rPr sz="85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Olmedo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973−687−9479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6"/>
                        </a:rPr>
                        <a:t>ambaron2014@yahoo.com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26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Warwick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Rd,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Flanders,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07836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Julia</a:t>
                      </a: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Crosby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29/01/2008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Larissia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Crosby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601−906−2849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7"/>
                        </a:rPr>
                        <a:t>lcrosby.jnjghc@gmail.com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Dickens</a:t>
                      </a:r>
                      <a:r>
                        <a:rPr sz="8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Ct,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Jaden</a:t>
                      </a:r>
                      <a:r>
                        <a:rPr sz="850" spc="-9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Harris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21/04/2009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Leslye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Folmar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Harris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973−207−8605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8"/>
                        </a:rPr>
                        <a:t>lfolmar@gmail.com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2984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106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Valley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Way,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Florham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Park,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Sydney</a:t>
                      </a:r>
                      <a:r>
                        <a:rPr sz="850" spc="-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Vannoy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30/04/2008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Lisa</a:t>
                      </a:r>
                      <a:r>
                        <a:rPr sz="8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Vannoy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201−</a:t>
                      </a:r>
                      <a:r>
                        <a:rPr sz="85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919−6030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9"/>
                        </a:rPr>
                        <a:t>lvannoydnp@gmail.com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 Hidden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Glen Drive,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Parsippany,</a:t>
                      </a:r>
                      <a:r>
                        <a:rPr sz="80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 </a:t>
                      </a: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07054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Jenna</a:t>
                      </a: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Davis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13/02/2008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Crystal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Davis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201−303−6787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10"/>
                        </a:rPr>
                        <a:t>crystalgdavis2@gmail.com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spc="-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Deer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Hill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Court,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Boonton,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07005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Gisele</a:t>
                      </a: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Scott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04/01/2008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Darnesha</a:t>
                      </a:r>
                      <a:r>
                        <a:rPr sz="85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Scott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313−410−3352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11"/>
                        </a:rPr>
                        <a:t>scottfamily57@gmail.com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Kings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Ct,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Chloe</a:t>
                      </a:r>
                      <a:r>
                        <a:rPr sz="850" spc="-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Shirodkar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10/07/2008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Emmanuelle</a:t>
                      </a: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Fleurinor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973−943−7482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12"/>
                        </a:rPr>
                        <a:t>efleur@gmail.com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Valley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View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Drive,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Zachary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Shirodkar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 dirty="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0010" marR="1206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10/07/2008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Emmanuelle</a:t>
                      </a: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Fleurinor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973−943−7482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12"/>
                        </a:rPr>
                        <a:t>efleur@gmail.com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7970" marR="3937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80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Valley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View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Drive,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21744" y="2361593"/>
            <a:ext cx="5466715" cy="1943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4200" spc="-370" dirty="0">
                <a:solidFill>
                  <a:srgbClr val="29489E"/>
                </a:solidFill>
              </a:rPr>
              <a:t>Sr.</a:t>
            </a:r>
            <a:r>
              <a:rPr sz="4200" spc="-565" dirty="0">
                <a:solidFill>
                  <a:srgbClr val="29489E"/>
                </a:solidFill>
              </a:rPr>
              <a:t> </a:t>
            </a:r>
            <a:r>
              <a:rPr sz="4200" spc="-455" dirty="0">
                <a:solidFill>
                  <a:srgbClr val="29489E"/>
                </a:solidFill>
              </a:rPr>
              <a:t>Teen</a:t>
            </a:r>
            <a:r>
              <a:rPr sz="4200" spc="-565" dirty="0">
                <a:solidFill>
                  <a:srgbClr val="29489E"/>
                </a:solidFill>
              </a:rPr>
              <a:t> </a:t>
            </a:r>
            <a:r>
              <a:rPr sz="4200" spc="-75" dirty="0">
                <a:solidFill>
                  <a:srgbClr val="29489E"/>
                </a:solidFill>
              </a:rPr>
              <a:t>Mothers’ </a:t>
            </a:r>
            <a:r>
              <a:rPr sz="4200" spc="-229" dirty="0">
                <a:solidFill>
                  <a:srgbClr val="29489E"/>
                </a:solidFill>
              </a:rPr>
              <a:t>Informational</a:t>
            </a:r>
            <a:r>
              <a:rPr sz="4200" spc="-530" dirty="0">
                <a:solidFill>
                  <a:srgbClr val="29489E"/>
                </a:solidFill>
              </a:rPr>
              <a:t> </a:t>
            </a:r>
            <a:r>
              <a:rPr sz="4200" spc="-125" dirty="0">
                <a:solidFill>
                  <a:srgbClr val="29489E"/>
                </a:solidFill>
              </a:rPr>
              <a:t>2024</a:t>
            </a:r>
            <a:r>
              <a:rPr sz="4200" spc="-530" dirty="0">
                <a:solidFill>
                  <a:srgbClr val="29489E"/>
                </a:solidFill>
              </a:rPr>
              <a:t> </a:t>
            </a:r>
            <a:r>
              <a:rPr sz="4200" spc="335" dirty="0">
                <a:solidFill>
                  <a:srgbClr val="29489E"/>
                </a:solidFill>
              </a:rPr>
              <a:t>-</a:t>
            </a:r>
            <a:r>
              <a:rPr sz="4200" spc="-530" dirty="0">
                <a:solidFill>
                  <a:srgbClr val="29489E"/>
                </a:solidFill>
              </a:rPr>
              <a:t> </a:t>
            </a:r>
            <a:r>
              <a:rPr sz="4200" spc="-90" dirty="0">
                <a:solidFill>
                  <a:srgbClr val="29489E"/>
                </a:solidFill>
              </a:rPr>
              <a:t>2025 </a:t>
            </a:r>
            <a:r>
              <a:rPr sz="4200" spc="-254" dirty="0">
                <a:solidFill>
                  <a:srgbClr val="29489E"/>
                </a:solidFill>
              </a:rPr>
              <a:t>Programming</a:t>
            </a:r>
            <a:r>
              <a:rPr sz="4200" spc="-545" dirty="0">
                <a:solidFill>
                  <a:srgbClr val="29489E"/>
                </a:solidFill>
              </a:rPr>
              <a:t> </a:t>
            </a:r>
            <a:r>
              <a:rPr sz="4200" spc="-480" dirty="0">
                <a:solidFill>
                  <a:srgbClr val="29489E"/>
                </a:solidFill>
              </a:rPr>
              <a:t>Year</a:t>
            </a:r>
            <a:endParaRPr sz="42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89208" y="1776133"/>
            <a:ext cx="1795145" cy="4573905"/>
            <a:chOff x="9489208" y="1776133"/>
            <a:chExt cx="1795145" cy="4573905"/>
          </a:xfrm>
        </p:grpSpPr>
        <p:sp>
          <p:nvSpPr>
            <p:cNvPr id="5" name="object 5"/>
            <p:cNvSpPr/>
            <p:nvPr/>
          </p:nvSpPr>
          <p:spPr>
            <a:xfrm>
              <a:off x="9489208" y="1776133"/>
              <a:ext cx="1788795" cy="4567555"/>
            </a:xfrm>
            <a:custGeom>
              <a:avLst/>
              <a:gdLst/>
              <a:ahLst/>
              <a:cxnLst/>
              <a:rect l="l" t="t" r="r" b="b"/>
              <a:pathLst>
                <a:path w="1788795" h="4567555">
                  <a:moveTo>
                    <a:pt x="1788391" y="0"/>
                  </a:moveTo>
                  <a:lnTo>
                    <a:pt x="22383" y="3471939"/>
                  </a:lnTo>
                  <a:lnTo>
                    <a:pt x="6370" y="3517756"/>
                  </a:lnTo>
                  <a:lnTo>
                    <a:pt x="0" y="3564417"/>
                  </a:lnTo>
                  <a:lnTo>
                    <a:pt x="2805" y="3610643"/>
                  </a:lnTo>
                  <a:lnTo>
                    <a:pt x="14320" y="3655151"/>
                  </a:lnTo>
                  <a:lnTo>
                    <a:pt x="34079" y="3696662"/>
                  </a:lnTo>
                  <a:lnTo>
                    <a:pt x="61618" y="3733895"/>
                  </a:lnTo>
                  <a:lnTo>
                    <a:pt x="96470" y="3765570"/>
                  </a:lnTo>
                  <a:lnTo>
                    <a:pt x="138169" y="3790405"/>
                  </a:lnTo>
                  <a:lnTo>
                    <a:pt x="201110" y="3819767"/>
                  </a:lnTo>
                  <a:lnTo>
                    <a:pt x="242809" y="3844602"/>
                  </a:lnTo>
                  <a:lnTo>
                    <a:pt x="277660" y="3876276"/>
                  </a:lnTo>
                  <a:lnTo>
                    <a:pt x="305199" y="3913509"/>
                  </a:lnTo>
                  <a:lnTo>
                    <a:pt x="324959" y="3955020"/>
                  </a:lnTo>
                  <a:lnTo>
                    <a:pt x="336474" y="3999529"/>
                  </a:lnTo>
                  <a:lnTo>
                    <a:pt x="339279" y="4045754"/>
                  </a:lnTo>
                  <a:lnTo>
                    <a:pt x="332908" y="4092416"/>
                  </a:lnTo>
                  <a:lnTo>
                    <a:pt x="316896" y="4138232"/>
                  </a:lnTo>
                  <a:lnTo>
                    <a:pt x="116531" y="4567516"/>
                  </a:lnTo>
                  <a:lnTo>
                    <a:pt x="1788391" y="4567516"/>
                  </a:lnTo>
                  <a:lnTo>
                    <a:pt x="1788391" y="0"/>
                  </a:lnTo>
                  <a:close/>
                </a:path>
              </a:pathLst>
            </a:custGeom>
            <a:solidFill>
              <a:srgbClr val="223B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4441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1676400" cy="2068830"/>
            <a:chOff x="0" y="0"/>
            <a:chExt cx="1676400" cy="206883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676400" cy="2068830"/>
            </a:xfrm>
            <a:custGeom>
              <a:avLst/>
              <a:gdLst/>
              <a:ahLst/>
              <a:cxnLst/>
              <a:rect l="l" t="t" r="r" b="b"/>
              <a:pathLst>
                <a:path w="1676400" h="2068830">
                  <a:moveTo>
                    <a:pt x="1526474" y="302099"/>
                  </a:moveTo>
                  <a:lnTo>
                    <a:pt x="120006" y="302099"/>
                  </a:lnTo>
                  <a:lnTo>
                    <a:pt x="167300" y="306958"/>
                  </a:lnTo>
                  <a:lnTo>
                    <a:pt x="214312" y="318219"/>
                  </a:lnTo>
                  <a:lnTo>
                    <a:pt x="260466" y="336094"/>
                  </a:lnTo>
                  <a:lnTo>
                    <a:pt x="303810" y="359991"/>
                  </a:lnTo>
                  <a:lnTo>
                    <a:pt x="342635" y="388793"/>
                  </a:lnTo>
                  <a:lnTo>
                    <a:pt x="376733" y="421924"/>
                  </a:lnTo>
                  <a:lnTo>
                    <a:pt x="405895" y="458806"/>
                  </a:lnTo>
                  <a:lnTo>
                    <a:pt x="429909" y="498864"/>
                  </a:lnTo>
                  <a:lnTo>
                    <a:pt x="448568" y="541521"/>
                  </a:lnTo>
                  <a:lnTo>
                    <a:pt x="461661" y="586201"/>
                  </a:lnTo>
                  <a:lnTo>
                    <a:pt x="468979" y="632329"/>
                  </a:lnTo>
                  <a:lnTo>
                    <a:pt x="470312" y="679328"/>
                  </a:lnTo>
                  <a:lnTo>
                    <a:pt x="465452" y="726621"/>
                  </a:lnTo>
                  <a:lnTo>
                    <a:pt x="454188" y="773632"/>
                  </a:lnTo>
                  <a:lnTo>
                    <a:pt x="436311" y="819786"/>
                  </a:lnTo>
                  <a:lnTo>
                    <a:pt x="95023" y="1551014"/>
                  </a:lnTo>
                  <a:lnTo>
                    <a:pt x="77149" y="1597168"/>
                  </a:lnTo>
                  <a:lnTo>
                    <a:pt x="65888" y="1644180"/>
                  </a:lnTo>
                  <a:lnTo>
                    <a:pt x="61029" y="1691474"/>
                  </a:lnTo>
                  <a:lnTo>
                    <a:pt x="62364" y="1738474"/>
                  </a:lnTo>
                  <a:lnTo>
                    <a:pt x="69683" y="1784603"/>
                  </a:lnTo>
                  <a:lnTo>
                    <a:pt x="82777" y="1829285"/>
                  </a:lnTo>
                  <a:lnTo>
                    <a:pt x="101437" y="1871944"/>
                  </a:lnTo>
                  <a:lnTo>
                    <a:pt x="125452" y="1912003"/>
                  </a:lnTo>
                  <a:lnTo>
                    <a:pt x="154613" y="1948887"/>
                  </a:lnTo>
                  <a:lnTo>
                    <a:pt x="188711" y="1982018"/>
                  </a:lnTo>
                  <a:lnTo>
                    <a:pt x="227537" y="2010821"/>
                  </a:lnTo>
                  <a:lnTo>
                    <a:pt x="270880" y="2034719"/>
                  </a:lnTo>
                  <a:lnTo>
                    <a:pt x="317034" y="2052592"/>
                  </a:lnTo>
                  <a:lnTo>
                    <a:pt x="364046" y="2063853"/>
                  </a:lnTo>
                  <a:lnTo>
                    <a:pt x="411341" y="2068711"/>
                  </a:lnTo>
                  <a:lnTo>
                    <a:pt x="458340" y="2067375"/>
                  </a:lnTo>
                  <a:lnTo>
                    <a:pt x="504469" y="2060054"/>
                  </a:lnTo>
                  <a:lnTo>
                    <a:pt x="549152" y="2046958"/>
                  </a:lnTo>
                  <a:lnTo>
                    <a:pt x="591811" y="2028297"/>
                  </a:lnTo>
                  <a:lnTo>
                    <a:pt x="631870" y="2004281"/>
                  </a:lnTo>
                  <a:lnTo>
                    <a:pt x="668753" y="1975118"/>
                  </a:lnTo>
                  <a:lnTo>
                    <a:pt x="701885" y="1941019"/>
                  </a:lnTo>
                  <a:lnTo>
                    <a:pt x="730687" y="1902193"/>
                  </a:lnTo>
                  <a:lnTo>
                    <a:pt x="754585" y="1858849"/>
                  </a:lnTo>
                  <a:lnTo>
                    <a:pt x="1526474" y="302099"/>
                  </a:lnTo>
                  <a:close/>
                </a:path>
                <a:path w="1676400" h="2068830">
                  <a:moveTo>
                    <a:pt x="1676265" y="0"/>
                  </a:moveTo>
                  <a:lnTo>
                    <a:pt x="0" y="0"/>
                  </a:lnTo>
                  <a:lnTo>
                    <a:pt x="0" y="318630"/>
                  </a:lnTo>
                  <a:lnTo>
                    <a:pt x="26877" y="310754"/>
                  </a:lnTo>
                  <a:lnTo>
                    <a:pt x="73006" y="303434"/>
                  </a:lnTo>
                  <a:lnTo>
                    <a:pt x="120006" y="302099"/>
                  </a:lnTo>
                  <a:lnTo>
                    <a:pt x="1526474" y="302099"/>
                  </a:lnTo>
                  <a:lnTo>
                    <a:pt x="1676265" y="0"/>
                  </a:lnTo>
                  <a:close/>
                </a:path>
              </a:pathLst>
            </a:custGeom>
            <a:solidFill>
              <a:srgbClr val="F385B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4907" y="833399"/>
              <a:ext cx="53340" cy="743585"/>
            </a:xfrm>
            <a:custGeom>
              <a:avLst/>
              <a:gdLst/>
              <a:ahLst/>
              <a:cxnLst/>
              <a:rect l="l" t="t" r="r" b="b"/>
              <a:pathLst>
                <a:path w="53340" h="743585">
                  <a:moveTo>
                    <a:pt x="53073" y="716572"/>
                  </a:moveTo>
                  <a:lnTo>
                    <a:pt x="50990" y="706234"/>
                  </a:lnTo>
                  <a:lnTo>
                    <a:pt x="45300" y="697801"/>
                  </a:lnTo>
                  <a:lnTo>
                    <a:pt x="36855" y="692124"/>
                  </a:lnTo>
                  <a:lnTo>
                    <a:pt x="26530" y="690041"/>
                  </a:lnTo>
                  <a:lnTo>
                    <a:pt x="16205" y="692124"/>
                  </a:lnTo>
                  <a:lnTo>
                    <a:pt x="7772" y="697801"/>
                  </a:lnTo>
                  <a:lnTo>
                    <a:pt x="2082" y="706234"/>
                  </a:lnTo>
                  <a:lnTo>
                    <a:pt x="0" y="716572"/>
                  </a:lnTo>
                  <a:lnTo>
                    <a:pt x="2082" y="726897"/>
                  </a:lnTo>
                  <a:lnTo>
                    <a:pt x="7772" y="735330"/>
                  </a:lnTo>
                  <a:lnTo>
                    <a:pt x="16205" y="741019"/>
                  </a:lnTo>
                  <a:lnTo>
                    <a:pt x="26530" y="743102"/>
                  </a:lnTo>
                  <a:lnTo>
                    <a:pt x="36855" y="741019"/>
                  </a:lnTo>
                  <a:lnTo>
                    <a:pt x="45300" y="735330"/>
                  </a:lnTo>
                  <a:lnTo>
                    <a:pt x="50990" y="726897"/>
                  </a:lnTo>
                  <a:lnTo>
                    <a:pt x="53073" y="716572"/>
                  </a:lnTo>
                  <a:close/>
                </a:path>
                <a:path w="53340" h="743585">
                  <a:moveTo>
                    <a:pt x="53073" y="371551"/>
                  </a:moveTo>
                  <a:lnTo>
                    <a:pt x="50990" y="361226"/>
                  </a:lnTo>
                  <a:lnTo>
                    <a:pt x="45300" y="352793"/>
                  </a:lnTo>
                  <a:lnTo>
                    <a:pt x="36855" y="347103"/>
                  </a:lnTo>
                  <a:lnTo>
                    <a:pt x="26530" y="345020"/>
                  </a:lnTo>
                  <a:lnTo>
                    <a:pt x="16205" y="347103"/>
                  </a:lnTo>
                  <a:lnTo>
                    <a:pt x="7772" y="352793"/>
                  </a:lnTo>
                  <a:lnTo>
                    <a:pt x="2082" y="361226"/>
                  </a:lnTo>
                  <a:lnTo>
                    <a:pt x="0" y="371551"/>
                  </a:lnTo>
                  <a:lnTo>
                    <a:pt x="2082" y="381876"/>
                  </a:lnTo>
                  <a:lnTo>
                    <a:pt x="7772" y="390309"/>
                  </a:lnTo>
                  <a:lnTo>
                    <a:pt x="16205" y="395998"/>
                  </a:lnTo>
                  <a:lnTo>
                    <a:pt x="26530" y="398081"/>
                  </a:lnTo>
                  <a:lnTo>
                    <a:pt x="36855" y="395998"/>
                  </a:lnTo>
                  <a:lnTo>
                    <a:pt x="45300" y="390309"/>
                  </a:lnTo>
                  <a:lnTo>
                    <a:pt x="50990" y="381876"/>
                  </a:lnTo>
                  <a:lnTo>
                    <a:pt x="53073" y="371551"/>
                  </a:lnTo>
                  <a:close/>
                </a:path>
                <a:path w="53340" h="743585">
                  <a:moveTo>
                    <a:pt x="53073" y="26530"/>
                  </a:moveTo>
                  <a:lnTo>
                    <a:pt x="50990" y="16205"/>
                  </a:lnTo>
                  <a:lnTo>
                    <a:pt x="45300" y="7772"/>
                  </a:lnTo>
                  <a:lnTo>
                    <a:pt x="36855" y="2082"/>
                  </a:lnTo>
                  <a:lnTo>
                    <a:pt x="26530" y="0"/>
                  </a:lnTo>
                  <a:lnTo>
                    <a:pt x="16205" y="2082"/>
                  </a:lnTo>
                  <a:lnTo>
                    <a:pt x="7772" y="7772"/>
                  </a:lnTo>
                  <a:lnTo>
                    <a:pt x="2082" y="16205"/>
                  </a:lnTo>
                  <a:lnTo>
                    <a:pt x="0" y="26530"/>
                  </a:lnTo>
                  <a:lnTo>
                    <a:pt x="2082" y="36868"/>
                  </a:lnTo>
                  <a:lnTo>
                    <a:pt x="7772" y="45300"/>
                  </a:lnTo>
                  <a:lnTo>
                    <a:pt x="16205" y="50977"/>
                  </a:lnTo>
                  <a:lnTo>
                    <a:pt x="26530" y="53060"/>
                  </a:lnTo>
                  <a:lnTo>
                    <a:pt x="36855" y="50977"/>
                  </a:lnTo>
                  <a:lnTo>
                    <a:pt x="45300" y="45300"/>
                  </a:lnTo>
                  <a:lnTo>
                    <a:pt x="50990" y="36868"/>
                  </a:lnTo>
                  <a:lnTo>
                    <a:pt x="53073" y="2653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9" name="object 2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223B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385B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4" name="object 4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527756" y="5374246"/>
            <a:ext cx="814705" cy="814705"/>
          </a:xfrm>
          <a:custGeom>
            <a:avLst/>
            <a:gdLst/>
            <a:ahLst/>
            <a:cxnLst/>
            <a:rect l="l" t="t" r="r" b="b"/>
            <a:pathLst>
              <a:path w="814704" h="814704">
                <a:moveTo>
                  <a:pt x="814222" y="407111"/>
                </a:moveTo>
                <a:lnTo>
                  <a:pt x="811483" y="454588"/>
                </a:lnTo>
                <a:lnTo>
                  <a:pt x="803470" y="500457"/>
                </a:lnTo>
                <a:lnTo>
                  <a:pt x="790488" y="544412"/>
                </a:lnTo>
                <a:lnTo>
                  <a:pt x="772843" y="586148"/>
                </a:lnTo>
                <a:lnTo>
                  <a:pt x="750839" y="625358"/>
                </a:lnTo>
                <a:lnTo>
                  <a:pt x="724784" y="661738"/>
                </a:lnTo>
                <a:lnTo>
                  <a:pt x="694982" y="694982"/>
                </a:lnTo>
                <a:lnTo>
                  <a:pt x="661738" y="724784"/>
                </a:lnTo>
                <a:lnTo>
                  <a:pt x="625358" y="750839"/>
                </a:lnTo>
                <a:lnTo>
                  <a:pt x="586148" y="772843"/>
                </a:lnTo>
                <a:lnTo>
                  <a:pt x="544412" y="790488"/>
                </a:lnTo>
                <a:lnTo>
                  <a:pt x="500457" y="803470"/>
                </a:lnTo>
                <a:lnTo>
                  <a:pt x="454588" y="811483"/>
                </a:lnTo>
                <a:lnTo>
                  <a:pt x="407111" y="814222"/>
                </a:lnTo>
                <a:lnTo>
                  <a:pt x="359633" y="811483"/>
                </a:lnTo>
                <a:lnTo>
                  <a:pt x="313764" y="803470"/>
                </a:lnTo>
                <a:lnTo>
                  <a:pt x="269809" y="790488"/>
                </a:lnTo>
                <a:lnTo>
                  <a:pt x="228074" y="772843"/>
                </a:lnTo>
                <a:lnTo>
                  <a:pt x="188863" y="750839"/>
                </a:lnTo>
                <a:lnTo>
                  <a:pt x="152484" y="724784"/>
                </a:lnTo>
                <a:lnTo>
                  <a:pt x="119240" y="694982"/>
                </a:lnTo>
                <a:lnTo>
                  <a:pt x="89437" y="661738"/>
                </a:lnTo>
                <a:lnTo>
                  <a:pt x="63382" y="625358"/>
                </a:lnTo>
                <a:lnTo>
                  <a:pt x="41379" y="586148"/>
                </a:lnTo>
                <a:lnTo>
                  <a:pt x="23734" y="544412"/>
                </a:lnTo>
                <a:lnTo>
                  <a:pt x="10752" y="500457"/>
                </a:lnTo>
                <a:lnTo>
                  <a:pt x="2738" y="454588"/>
                </a:lnTo>
                <a:lnTo>
                  <a:pt x="0" y="407111"/>
                </a:lnTo>
                <a:lnTo>
                  <a:pt x="2738" y="359633"/>
                </a:lnTo>
                <a:lnTo>
                  <a:pt x="10752" y="313764"/>
                </a:lnTo>
                <a:lnTo>
                  <a:pt x="23734" y="269809"/>
                </a:lnTo>
                <a:lnTo>
                  <a:pt x="41379" y="228074"/>
                </a:lnTo>
                <a:lnTo>
                  <a:pt x="63382" y="188863"/>
                </a:lnTo>
                <a:lnTo>
                  <a:pt x="89437" y="152484"/>
                </a:lnTo>
                <a:lnTo>
                  <a:pt x="119240" y="119240"/>
                </a:lnTo>
                <a:lnTo>
                  <a:pt x="152484" y="89437"/>
                </a:lnTo>
                <a:lnTo>
                  <a:pt x="188863" y="63382"/>
                </a:lnTo>
                <a:lnTo>
                  <a:pt x="228074" y="41379"/>
                </a:lnTo>
                <a:lnTo>
                  <a:pt x="269809" y="23734"/>
                </a:lnTo>
                <a:lnTo>
                  <a:pt x="313764" y="10752"/>
                </a:lnTo>
                <a:lnTo>
                  <a:pt x="359633" y="2738"/>
                </a:lnTo>
                <a:lnTo>
                  <a:pt x="407111" y="0"/>
                </a:lnTo>
                <a:lnTo>
                  <a:pt x="454588" y="2738"/>
                </a:lnTo>
                <a:lnTo>
                  <a:pt x="500457" y="10752"/>
                </a:lnTo>
                <a:lnTo>
                  <a:pt x="544412" y="23734"/>
                </a:lnTo>
                <a:lnTo>
                  <a:pt x="586148" y="41379"/>
                </a:lnTo>
                <a:lnTo>
                  <a:pt x="625358" y="63382"/>
                </a:lnTo>
                <a:lnTo>
                  <a:pt x="661738" y="89437"/>
                </a:lnTo>
                <a:lnTo>
                  <a:pt x="694982" y="119240"/>
                </a:lnTo>
                <a:lnTo>
                  <a:pt x="724784" y="152484"/>
                </a:lnTo>
                <a:lnTo>
                  <a:pt x="750839" y="188863"/>
                </a:lnTo>
                <a:lnTo>
                  <a:pt x="772843" y="228074"/>
                </a:lnTo>
                <a:lnTo>
                  <a:pt x="790488" y="269809"/>
                </a:lnTo>
                <a:lnTo>
                  <a:pt x="803470" y="313764"/>
                </a:lnTo>
                <a:lnTo>
                  <a:pt x="811483" y="359633"/>
                </a:lnTo>
                <a:lnTo>
                  <a:pt x="814222" y="407111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756289" y="5602782"/>
            <a:ext cx="357505" cy="357505"/>
          </a:xfrm>
          <a:custGeom>
            <a:avLst/>
            <a:gdLst/>
            <a:ahLst/>
            <a:cxnLst/>
            <a:rect l="l" t="t" r="r" b="b"/>
            <a:pathLst>
              <a:path w="357504" h="357504">
                <a:moveTo>
                  <a:pt x="357149" y="178574"/>
                </a:moveTo>
                <a:lnTo>
                  <a:pt x="350770" y="226048"/>
                </a:lnTo>
                <a:lnTo>
                  <a:pt x="332769" y="268706"/>
                </a:lnTo>
                <a:lnTo>
                  <a:pt x="304847" y="304847"/>
                </a:lnTo>
                <a:lnTo>
                  <a:pt x="268706" y="332769"/>
                </a:lnTo>
                <a:lnTo>
                  <a:pt x="226048" y="350770"/>
                </a:lnTo>
                <a:lnTo>
                  <a:pt x="178574" y="357149"/>
                </a:lnTo>
                <a:lnTo>
                  <a:pt x="131101" y="350770"/>
                </a:lnTo>
                <a:lnTo>
                  <a:pt x="88442" y="332769"/>
                </a:lnTo>
                <a:lnTo>
                  <a:pt x="52301" y="304847"/>
                </a:lnTo>
                <a:lnTo>
                  <a:pt x="24379" y="268706"/>
                </a:lnTo>
                <a:lnTo>
                  <a:pt x="6378" y="226048"/>
                </a:lnTo>
                <a:lnTo>
                  <a:pt x="0" y="178574"/>
                </a:lnTo>
                <a:lnTo>
                  <a:pt x="6378" y="131101"/>
                </a:lnTo>
                <a:lnTo>
                  <a:pt x="24379" y="88442"/>
                </a:lnTo>
                <a:lnTo>
                  <a:pt x="52301" y="52301"/>
                </a:lnTo>
                <a:lnTo>
                  <a:pt x="88442" y="24379"/>
                </a:lnTo>
                <a:lnTo>
                  <a:pt x="131101" y="6378"/>
                </a:lnTo>
                <a:lnTo>
                  <a:pt x="178574" y="0"/>
                </a:lnTo>
                <a:lnTo>
                  <a:pt x="226048" y="6378"/>
                </a:lnTo>
                <a:lnTo>
                  <a:pt x="268706" y="24379"/>
                </a:lnTo>
                <a:lnTo>
                  <a:pt x="304847" y="52301"/>
                </a:lnTo>
                <a:lnTo>
                  <a:pt x="332769" y="88442"/>
                </a:lnTo>
                <a:lnTo>
                  <a:pt x="350770" y="131101"/>
                </a:lnTo>
                <a:lnTo>
                  <a:pt x="357149" y="178574"/>
                </a:lnTo>
                <a:close/>
              </a:path>
            </a:pathLst>
          </a:custGeom>
          <a:ln w="12700">
            <a:solidFill>
              <a:srgbClr val="BBE5F5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276746" y="2257488"/>
          <a:ext cx="10872465" cy="3669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314"/>
                <a:gridCol w="899794"/>
                <a:gridCol w="706755"/>
                <a:gridCol w="415925"/>
                <a:gridCol w="494664"/>
                <a:gridCol w="1571624"/>
                <a:gridCol w="1147444"/>
                <a:gridCol w="1662430"/>
                <a:gridCol w="2342515"/>
              </a:tblGrid>
              <a:tr h="32004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95"/>
                        </a:spcBef>
                        <a:tabLst>
                          <a:tab pos="466090" algn="l"/>
                        </a:tabLst>
                      </a:pP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r>
                        <a:rPr sz="10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1050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Child's</a:t>
                      </a:r>
                      <a:r>
                        <a:rPr sz="105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79375" marR="31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Birthday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Age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Grade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Mother's</a:t>
                      </a:r>
                      <a:r>
                        <a:rPr sz="1050" spc="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Phone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Email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1050" spc="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050">
                        <a:latin typeface="Arial"/>
                        <a:cs typeface="Arial"/>
                      </a:endParaRPr>
                    </a:p>
                  </a:txBody>
                  <a:tcPr marL="0" marR="0" marT="7556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Hawi</a:t>
                      </a:r>
                      <a:r>
                        <a:rPr sz="85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Ondondo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13/04/2008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Ife</a:t>
                      </a:r>
                      <a:r>
                        <a:rPr sz="85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Osaga-</a:t>
                      </a: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Ondondo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1765" algn="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551−262−4902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3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2"/>
                        </a:rPr>
                        <a:t>ifeosaga@gmail.com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525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46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Robin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Hood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Lane,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Chatham,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07928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66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80035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30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14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Jayden</a:t>
                      </a:r>
                      <a:r>
                        <a:rPr sz="850" spc="-9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White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10/07/2008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Kelley</a:t>
                      </a: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P.</a:t>
                      </a: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White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973−294−5967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3"/>
                        </a:rPr>
                        <a:t>kpeters1015@gmail.com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46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Sherman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Place,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63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20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15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Ava</a:t>
                      </a:r>
                      <a:r>
                        <a:rPr sz="850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Smith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25/06/2008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Melanie</a:t>
                      </a: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Smith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50495" algn="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443−285−1488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74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4"/>
                        </a:rPr>
                        <a:t>melanielosey@gmail.com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Victoria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Lane,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509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0988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775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Caleb</a:t>
                      </a:r>
                      <a:r>
                        <a:rPr sz="850" spc="-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Polanco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r>
                        <a:rPr sz="850" spc="2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 </a:t>
                      </a:r>
                      <a:r>
                        <a:rPr sz="85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7/04/2008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Reshema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Kemps-</a:t>
                      </a: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Polanc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081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850" spc="1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850" spc="114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973−583−0665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5"/>
                        </a:rPr>
                        <a:t>reshemakp@gmail.com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Heritage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Rd,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Florham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Park,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07932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0477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35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Seannah</a:t>
                      </a:r>
                      <a:r>
                        <a:rPr sz="85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11/03/2008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Susan Lashley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434−806−6651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6"/>
                        </a:rPr>
                        <a:t>lashley_s@yahoo.com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585"/>
                        </a:spcBef>
                      </a:pPr>
                      <a:r>
                        <a:rPr sz="800" spc="-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Poppy's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Place,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Randolph,</a:t>
                      </a:r>
                      <a:r>
                        <a:rPr sz="8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07869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429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213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90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Matthew</a:t>
                      </a:r>
                      <a:r>
                        <a:rPr sz="850" spc="-9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11/03/2008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11th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Susan Lashley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Parsons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46685" algn="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50" spc="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434−806−6651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6"/>
                        </a:rPr>
                        <a:t>lashley_s@yahoo.com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sz="800" spc="-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Poppy's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Place,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Randolph,</a:t>
                      </a:r>
                      <a:r>
                        <a:rPr sz="80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07869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39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463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355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Trevor</a:t>
                      </a:r>
                      <a:r>
                        <a:rPr sz="850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Williams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13/03/2007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Kendra</a:t>
                      </a:r>
                      <a:r>
                        <a:rPr sz="85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Williams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973−906−5382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7"/>
                        </a:rPr>
                        <a:t>kendra.williams2@yahoo.com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Westminster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Place,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15"/>
                        </a:spcBef>
                        <a:tabLst>
                          <a:tab pos="466090" algn="l"/>
                        </a:tabLst>
                      </a:pPr>
                      <a:r>
                        <a:rPr sz="850" spc="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Karl</a:t>
                      </a:r>
                      <a:r>
                        <a:rPr sz="85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Williams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13/03/2007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Kendra</a:t>
                      </a:r>
                      <a:r>
                        <a:rPr sz="85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Williams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973−906−5382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7810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7"/>
                        </a:rPr>
                        <a:t>kendra.williams2@yahoo.com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Westminster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Place,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445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480"/>
                        </a:spcBef>
                        <a:tabLst>
                          <a:tab pos="466090" algn="l"/>
                        </a:tabLst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21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Aidan</a:t>
                      </a:r>
                      <a:r>
                        <a:rPr sz="85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Olidge-</a:t>
                      </a: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24/10/2006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Mechelle</a:t>
                      </a:r>
                      <a:r>
                        <a:rPr sz="85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Olidge-</a:t>
                      </a: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Evans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973−980−4648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096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8"/>
                        </a:rPr>
                        <a:t>mechelleolidgeevans@gmail.co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12065">
                        <a:lnSpc>
                          <a:spcPct val="100000"/>
                        </a:lnSpc>
                        <a:spcBef>
                          <a:spcPts val="530"/>
                        </a:spcBef>
                        <a:tabLst>
                          <a:tab pos="267970" algn="l"/>
                        </a:tabLst>
                      </a:pPr>
                      <a:r>
                        <a:rPr sz="800" spc="5" dirty="0">
                          <a:solidFill>
                            <a:srgbClr val="11ABE3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800" dirty="0">
                          <a:solidFill>
                            <a:srgbClr val="11ABE3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Holmes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Court,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6731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295910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640"/>
                        </a:spcBef>
                        <a:tabLst>
                          <a:tab pos="466090" algn="l"/>
                        </a:tabLst>
                      </a:pPr>
                      <a:r>
                        <a:rPr sz="850" spc="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22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Jasmine</a:t>
                      </a:r>
                      <a:r>
                        <a:rPr sz="850" spc="1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Delgado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03/08/2007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Shacara</a:t>
                      </a:r>
                      <a:r>
                        <a:rPr sz="850" spc="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Delgado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4305" algn="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973−615−0584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8128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9"/>
                        </a:rPr>
                        <a:t>Shacaboone@aol.com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8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44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Harter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Road,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8763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</a:tcPr>
                </a:tc>
              </a:tr>
              <a:tr h="259079">
                <a:tc>
                  <a:txBody>
                    <a:bodyPr/>
                    <a:lstStyle/>
                    <a:p>
                      <a:pPr marL="108585">
                        <a:lnSpc>
                          <a:spcPct val="100000"/>
                        </a:lnSpc>
                        <a:spcBef>
                          <a:spcPts val="505"/>
                        </a:spcBef>
                        <a:tabLst>
                          <a:tab pos="466090" algn="l"/>
                        </a:tabLst>
                      </a:pPr>
                      <a:r>
                        <a:rPr sz="85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23</a:t>
                      </a: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sz="85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Jailah</a:t>
                      </a: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Lyle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479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Female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0010" marR="317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4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18/06/2007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810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12th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58445" marR="5778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Shauna</a:t>
                      </a:r>
                      <a:r>
                        <a:rPr sz="85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Bello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132080" algn="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8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862−242−4464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05410" marR="30480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10" dirty="0">
                          <a:solidFill>
                            <a:srgbClr val="11ABE3"/>
                          </a:solidFill>
                          <a:latin typeface="Arial"/>
                          <a:cs typeface="Arial"/>
                          <a:hlinkClick r:id="rId10"/>
                        </a:rPr>
                        <a:t>shaunabello@yahoo.com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67970" marR="12065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8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Ogden</a:t>
                      </a:r>
                      <a:r>
                        <a:rPr sz="8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Pl,</a:t>
                      </a:r>
                      <a:r>
                        <a:rPr sz="8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Morristown,</a:t>
                      </a:r>
                      <a:r>
                        <a:rPr sz="8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NJ</a:t>
                      </a:r>
                      <a:r>
                        <a:rPr sz="800" spc="-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0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07960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70485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B w="6350">
                      <a:solidFill>
                        <a:srgbClr val="BCBEC0"/>
                      </a:solidFill>
                      <a:prstDash val="solid"/>
                    </a:lnB>
                    <a:solidFill>
                      <a:srgbClr val="FACEE1">
                        <a:alpha val="29998"/>
                      </a:srgbClr>
                    </a:solidFill>
                  </a:tcPr>
                </a:tc>
              </a:tr>
              <a:tr h="304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78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0480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065"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BCBEC0"/>
                      </a:solidFill>
                      <a:prstDash val="solid"/>
                    </a:lnL>
                    <a:lnR w="6350">
                      <a:solidFill>
                        <a:srgbClr val="BCBEC0"/>
                      </a:solidFill>
                      <a:prstDash val="solid"/>
                    </a:lnR>
                    <a:lnT w="6350">
                      <a:solidFill>
                        <a:srgbClr val="BCBEC0"/>
                      </a:solidFill>
                      <a:prstDash val="solid"/>
                    </a:lnT>
                    <a:lnB w="6350">
                      <a:solidFill>
                        <a:srgbClr val="BCBEC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122760" y="754555"/>
            <a:ext cx="2971165" cy="3562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spc="-70" dirty="0">
                <a:latin typeface="Arial"/>
                <a:cs typeface="Arial"/>
              </a:rPr>
              <a:t>TEAM</a:t>
            </a:r>
            <a:r>
              <a:rPr sz="2150" b="1" spc="-16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GROUP</a:t>
            </a:r>
            <a:r>
              <a:rPr sz="2150" b="1" spc="-160" dirty="0">
                <a:latin typeface="Arial"/>
                <a:cs typeface="Arial"/>
              </a:rPr>
              <a:t> </a:t>
            </a:r>
            <a:r>
              <a:rPr sz="2150" b="1" spc="-55" dirty="0">
                <a:latin typeface="Arial"/>
                <a:cs typeface="Arial"/>
              </a:rPr>
              <a:t>ROSTER</a:t>
            </a:r>
            <a:endParaRPr sz="21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4" name="object 4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7" name="object 27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2351100" y="708013"/>
            <a:ext cx="2546985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295" dirty="0"/>
              <a:t> </a:t>
            </a:r>
            <a:r>
              <a:rPr spc="90" dirty="0"/>
              <a:t>Activities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119249" y="2180803"/>
            <a:ext cx="9105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SEPTEMBER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119249" y="2605084"/>
            <a:ext cx="267335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37615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1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Rise</a:t>
            </a:r>
            <a:r>
              <a:rPr sz="12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5" dirty="0">
                <a:solidFill>
                  <a:srgbClr val="231F20"/>
                </a:solidFill>
                <a:latin typeface="Arial"/>
                <a:cs typeface="Arial"/>
              </a:rPr>
              <a:t>Up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Jack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&amp;Jill</a:t>
            </a:r>
            <a:r>
              <a:rPr sz="1200" spc="20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Community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Health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Fair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/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Walk-</a:t>
            </a:r>
            <a:r>
              <a:rPr sz="1200" spc="85" dirty="0">
                <a:solidFill>
                  <a:srgbClr val="231F20"/>
                </a:solidFill>
                <a:latin typeface="Arial"/>
                <a:cs typeface="Arial"/>
              </a:rPr>
              <a:t>a-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thon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19249" y="3869852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OCTOBER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19249" y="4294134"/>
            <a:ext cx="2045970" cy="7493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(Legislative)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Halloween</a:t>
            </a:r>
            <a:r>
              <a:rPr sz="1200" spc="-1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Party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3624" y="1276309"/>
            <a:ext cx="88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NOVEMBER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3624" y="1700590"/>
            <a:ext cx="323024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360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Metropolitan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Cluster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31900"/>
              </a:lnSpc>
            </a:pP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(Community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Project) Friendsgiving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43624" y="2965358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E0A4C1"/>
                </a:solidFill>
                <a:latin typeface="Arial"/>
                <a:cs typeface="Arial"/>
              </a:rPr>
              <a:t>DECEMBER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624" y="3389639"/>
            <a:ext cx="290258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11275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Chapter</a:t>
            </a:r>
            <a:r>
              <a:rPr sz="12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Holiday</a:t>
            </a:r>
            <a:r>
              <a:rPr sz="1200" spc="-1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Party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Metropolitan</a:t>
            </a:r>
            <a:r>
              <a:rPr sz="1200" spc="-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Dance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(College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Conversations)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43624" y="4654407"/>
            <a:ext cx="715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JANUARY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43624" y="5078689"/>
            <a:ext cx="2509520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73785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MLK</a:t>
            </a:r>
            <a:r>
              <a:rPr sz="12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Breakfast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Founders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Day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Celebration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(Financial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Literacy)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537321" y="1794060"/>
            <a:ext cx="8051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FEBRUARY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37321" y="2218341"/>
            <a:ext cx="1833245" cy="508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(Cultural)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37321" y="3000611"/>
            <a:ext cx="58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MARCH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37321" y="3424892"/>
            <a:ext cx="268605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50315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Conference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(Educational/STEAM)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4349" y="1679607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E0A4C1"/>
                </a:solidFill>
                <a:latin typeface="Arial"/>
                <a:cs typeface="Arial"/>
              </a:rPr>
              <a:t>APRIL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44349" y="2103889"/>
            <a:ext cx="2268855" cy="50800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(Healthy</a:t>
            </a:r>
            <a:r>
              <a:rPr sz="12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Living)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644349" y="2886158"/>
            <a:ext cx="3365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MAY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644349" y="3310440"/>
            <a:ext cx="2958465" cy="99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22730">
              <a:lnSpc>
                <a:spcPct val="131900"/>
              </a:lnSpc>
              <a:spcBef>
                <a:spcPts val="100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Homeless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Solutions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Black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Family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Day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31F20"/>
                </a:solidFill>
                <a:latin typeface="Arial"/>
                <a:cs typeface="Arial"/>
              </a:rPr>
              <a:t>Officer</a:t>
            </a:r>
            <a:r>
              <a:rPr sz="1200" spc="-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Installation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Monthly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(Educational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Leadership)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3759" y="515540"/>
            <a:ext cx="5637530" cy="55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750" spc="50" dirty="0"/>
              <a:t>Homeless</a:t>
            </a:r>
            <a:r>
              <a:rPr sz="1750" spc="-175" dirty="0"/>
              <a:t> </a:t>
            </a:r>
            <a:r>
              <a:rPr sz="1750" spc="45" dirty="0"/>
              <a:t>Solutions</a:t>
            </a:r>
            <a:r>
              <a:rPr sz="1750" spc="-170" dirty="0"/>
              <a:t> </a:t>
            </a:r>
            <a:r>
              <a:rPr sz="1750" spc="50" dirty="0"/>
              <a:t>Service</a:t>
            </a:r>
            <a:r>
              <a:rPr sz="1750" spc="-170" dirty="0"/>
              <a:t> </a:t>
            </a:r>
            <a:r>
              <a:rPr sz="1750" spc="75" dirty="0"/>
              <a:t>and</a:t>
            </a:r>
            <a:r>
              <a:rPr sz="1750" spc="-175" dirty="0"/>
              <a:t> </a:t>
            </a:r>
            <a:r>
              <a:rPr sz="1750" spc="55" dirty="0"/>
              <a:t>Sacrifice</a:t>
            </a:r>
            <a:r>
              <a:rPr sz="1750" spc="-170" dirty="0"/>
              <a:t> </a:t>
            </a:r>
            <a:r>
              <a:rPr sz="1750" spc="65" dirty="0"/>
              <a:t>Module </a:t>
            </a:r>
            <a:r>
              <a:rPr sz="1750" spc="85" dirty="0">
                <a:solidFill>
                  <a:srgbClr val="E0A4C1"/>
                </a:solidFill>
              </a:rPr>
              <a:t>“Feed</a:t>
            </a:r>
            <a:r>
              <a:rPr sz="1750" spc="-180" dirty="0">
                <a:solidFill>
                  <a:srgbClr val="E0A4C1"/>
                </a:solidFill>
              </a:rPr>
              <a:t> </a:t>
            </a:r>
            <a:r>
              <a:rPr sz="1750" spc="95" dirty="0">
                <a:solidFill>
                  <a:srgbClr val="E0A4C1"/>
                </a:solidFill>
              </a:rPr>
              <a:t>the</a:t>
            </a:r>
            <a:r>
              <a:rPr sz="1750" spc="-175" dirty="0">
                <a:solidFill>
                  <a:srgbClr val="E0A4C1"/>
                </a:solidFill>
              </a:rPr>
              <a:t> </a:t>
            </a:r>
            <a:r>
              <a:rPr sz="1750" spc="-10" dirty="0">
                <a:solidFill>
                  <a:srgbClr val="E0A4C1"/>
                </a:solidFill>
              </a:rPr>
              <a:t>Mind…Feed</a:t>
            </a:r>
            <a:r>
              <a:rPr sz="1750" spc="-180" dirty="0">
                <a:solidFill>
                  <a:srgbClr val="E0A4C1"/>
                </a:solidFill>
              </a:rPr>
              <a:t> </a:t>
            </a:r>
            <a:r>
              <a:rPr sz="1750" spc="95" dirty="0">
                <a:solidFill>
                  <a:srgbClr val="E0A4C1"/>
                </a:solidFill>
              </a:rPr>
              <a:t>the</a:t>
            </a:r>
            <a:r>
              <a:rPr sz="1750" spc="-175" dirty="0">
                <a:solidFill>
                  <a:srgbClr val="E0A4C1"/>
                </a:solidFill>
              </a:rPr>
              <a:t> </a:t>
            </a:r>
            <a:r>
              <a:rPr sz="1750" spc="114" dirty="0">
                <a:solidFill>
                  <a:srgbClr val="E0A4C1"/>
                </a:solidFill>
              </a:rPr>
              <a:t>Body”</a:t>
            </a:r>
            <a:r>
              <a:rPr sz="1750" spc="-175" dirty="0">
                <a:solidFill>
                  <a:srgbClr val="E0A4C1"/>
                </a:solidFill>
              </a:rPr>
              <a:t> </a:t>
            </a:r>
            <a:r>
              <a:rPr sz="1750" dirty="0">
                <a:solidFill>
                  <a:srgbClr val="E0A4C1"/>
                </a:solidFill>
              </a:rPr>
              <a:t>–</a:t>
            </a:r>
            <a:r>
              <a:rPr sz="1750" spc="-180" dirty="0">
                <a:solidFill>
                  <a:srgbClr val="E0A4C1"/>
                </a:solidFill>
              </a:rPr>
              <a:t> </a:t>
            </a:r>
            <a:r>
              <a:rPr sz="1750" spc="50" dirty="0">
                <a:solidFill>
                  <a:srgbClr val="E0A4C1"/>
                </a:solidFill>
              </a:rPr>
              <a:t>Homeless</a:t>
            </a:r>
            <a:r>
              <a:rPr sz="1750" spc="-175" dirty="0">
                <a:solidFill>
                  <a:srgbClr val="E0A4C1"/>
                </a:solidFill>
              </a:rPr>
              <a:t> </a:t>
            </a:r>
            <a:r>
              <a:rPr sz="1750" spc="35" dirty="0">
                <a:solidFill>
                  <a:srgbClr val="E0A4C1"/>
                </a:solidFill>
              </a:rPr>
              <a:t>Solutions</a:t>
            </a:r>
            <a:endParaRPr sz="1750"/>
          </a:p>
        </p:txBody>
      </p:sp>
      <p:sp>
        <p:nvSpPr>
          <p:cNvPr id="3" name="object 3"/>
          <p:cNvSpPr txBox="1"/>
          <p:nvPr/>
        </p:nvSpPr>
        <p:spPr>
          <a:xfrm>
            <a:off x="2393241" y="1404591"/>
            <a:ext cx="3034665" cy="883919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200" spc="10" dirty="0">
                <a:solidFill>
                  <a:srgbClr val="29489E"/>
                </a:solidFill>
                <a:latin typeface="Arial"/>
                <a:cs typeface="Arial"/>
              </a:rPr>
              <a:t>1st</a:t>
            </a:r>
            <a:r>
              <a:rPr sz="1200" spc="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9489E"/>
                </a:solidFill>
                <a:latin typeface="Arial"/>
                <a:cs typeface="Arial"/>
              </a:rPr>
              <a:t>Saturday</a:t>
            </a:r>
            <a:r>
              <a:rPr sz="1200" spc="-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9489E"/>
                </a:solidFill>
                <a:latin typeface="Arial"/>
                <a:cs typeface="Arial"/>
              </a:rPr>
              <a:t>of</a:t>
            </a:r>
            <a:r>
              <a:rPr sz="1200" spc="-10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9489E"/>
                </a:solidFill>
                <a:latin typeface="Arial"/>
                <a:cs typeface="Arial"/>
              </a:rPr>
              <a:t>each</a:t>
            </a:r>
            <a:r>
              <a:rPr sz="1200" spc="-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9489E"/>
                </a:solidFill>
                <a:latin typeface="Arial"/>
                <a:cs typeface="Arial"/>
              </a:rPr>
              <a:t>month.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All</a:t>
            </a:r>
            <a:r>
              <a:rPr sz="1200" spc="-9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114" dirty="0">
                <a:solidFill>
                  <a:srgbClr val="29489E"/>
                </a:solidFill>
                <a:latin typeface="Arial"/>
                <a:cs typeface="Arial"/>
              </a:rPr>
              <a:t>food</a:t>
            </a:r>
            <a:r>
              <a:rPr sz="1200" spc="-8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9489E"/>
                </a:solidFill>
                <a:latin typeface="Arial"/>
                <a:cs typeface="Arial"/>
              </a:rPr>
              <a:t>served,</a:t>
            </a:r>
            <a:r>
              <a:rPr sz="1200" spc="-8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9489E"/>
                </a:solidFill>
                <a:latin typeface="Arial"/>
                <a:cs typeface="Arial"/>
              </a:rPr>
              <a:t>must</a:t>
            </a:r>
            <a:r>
              <a:rPr sz="1200" spc="-8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105" dirty="0">
                <a:solidFill>
                  <a:srgbClr val="29489E"/>
                </a:solidFill>
                <a:latin typeface="Arial"/>
                <a:cs typeface="Arial"/>
              </a:rPr>
              <a:t>be</a:t>
            </a:r>
            <a:r>
              <a:rPr sz="1200" spc="-8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9489E"/>
                </a:solidFill>
                <a:latin typeface="Arial"/>
                <a:cs typeface="Arial"/>
              </a:rPr>
              <a:t>prepared</a:t>
            </a:r>
            <a:r>
              <a:rPr sz="1200" spc="-9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9489E"/>
                </a:solidFill>
                <a:latin typeface="Arial"/>
                <a:cs typeface="Arial"/>
              </a:rPr>
              <a:t>on-</a:t>
            </a:r>
            <a:r>
              <a:rPr sz="1200" spc="-20" dirty="0">
                <a:solidFill>
                  <a:srgbClr val="29489E"/>
                </a:solidFill>
                <a:latin typeface="Arial"/>
                <a:cs typeface="Arial"/>
              </a:rPr>
              <a:t>site.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Arial"/>
              <a:cs typeface="Arial"/>
            </a:endParaRPr>
          </a:p>
          <a:p>
            <a:pPr marL="13970">
              <a:lnSpc>
                <a:spcPct val="100000"/>
              </a:lnSpc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SEPTEMBER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4917" y="2869613"/>
            <a:ext cx="7823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OCTOBER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94917" y="3718024"/>
            <a:ext cx="885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NOVEMBER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4917" y="4507913"/>
            <a:ext cx="86804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E0A4C1"/>
                </a:solidFill>
                <a:latin typeface="Arial"/>
                <a:cs typeface="Arial"/>
              </a:rPr>
              <a:t>DECEMBER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917" y="5297802"/>
            <a:ext cx="7150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JANUARY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025192" y="1404591"/>
            <a:ext cx="3100705" cy="883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1900"/>
              </a:lnSpc>
              <a:spcBef>
                <a:spcPts val="100"/>
              </a:spcBef>
            </a:pP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Two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families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9489E"/>
                </a:solidFill>
                <a:latin typeface="Arial"/>
                <a:cs typeface="Arial"/>
              </a:rPr>
              <a:t>per</a:t>
            </a:r>
            <a:r>
              <a:rPr sz="1200" spc="-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Saturday.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2−5</a:t>
            </a:r>
            <a:r>
              <a:rPr sz="1200" spc="-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9489E"/>
                </a:solidFill>
                <a:latin typeface="Arial"/>
                <a:cs typeface="Arial"/>
              </a:rPr>
              <a:t>people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9489E"/>
                </a:solidFill>
                <a:latin typeface="Arial"/>
                <a:cs typeface="Arial"/>
              </a:rPr>
              <a:t>max. </a:t>
            </a:r>
            <a:r>
              <a:rPr sz="1200" spc="80" dirty="0">
                <a:solidFill>
                  <a:srgbClr val="29489E"/>
                </a:solidFill>
                <a:latin typeface="Arial"/>
                <a:cs typeface="Arial"/>
              </a:rPr>
              <a:t>Coffee</a:t>
            </a:r>
            <a:r>
              <a:rPr sz="1200" spc="-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is</a:t>
            </a:r>
            <a:r>
              <a:rPr sz="1200" spc="-10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9489E"/>
                </a:solidFill>
                <a:latin typeface="Arial"/>
                <a:cs typeface="Arial"/>
              </a:rPr>
              <a:t>made</a:t>
            </a:r>
            <a:r>
              <a:rPr sz="1200" spc="-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70" dirty="0">
                <a:solidFill>
                  <a:srgbClr val="29489E"/>
                </a:solidFill>
                <a:latin typeface="Arial"/>
                <a:cs typeface="Arial"/>
              </a:rPr>
              <a:t>on-</a:t>
            </a:r>
            <a:r>
              <a:rPr sz="1200" spc="50" dirty="0">
                <a:solidFill>
                  <a:srgbClr val="29489E"/>
                </a:solidFill>
                <a:latin typeface="Arial"/>
                <a:cs typeface="Arial"/>
              </a:rPr>
              <a:t>site</a:t>
            </a:r>
            <a:r>
              <a:rPr sz="1200" spc="-10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75" dirty="0">
                <a:solidFill>
                  <a:srgbClr val="29489E"/>
                </a:solidFill>
                <a:latin typeface="Arial"/>
                <a:cs typeface="Arial"/>
              </a:rPr>
              <a:t>by</a:t>
            </a:r>
            <a:r>
              <a:rPr sz="1200" spc="-11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9489E"/>
                </a:solidFill>
                <a:latin typeface="Arial"/>
                <a:cs typeface="Arial"/>
              </a:rPr>
              <a:t>Staff.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200">
              <a:latin typeface="Arial"/>
              <a:cs typeface="Arial"/>
            </a:endParaRPr>
          </a:p>
          <a:p>
            <a:pPr marL="19050">
              <a:lnSpc>
                <a:spcPct val="100000"/>
              </a:lnSpc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FEBRUARY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32096" y="2927982"/>
            <a:ext cx="5816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MARCH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32096" y="3834762"/>
            <a:ext cx="440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solidFill>
                  <a:srgbClr val="E0A4C1"/>
                </a:solidFill>
                <a:latin typeface="Arial"/>
                <a:cs typeface="Arial"/>
              </a:rPr>
              <a:t>APRIL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32096" y="4807531"/>
            <a:ext cx="3263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70" dirty="0">
                <a:solidFill>
                  <a:srgbClr val="E0A4C1"/>
                </a:solidFill>
                <a:latin typeface="Arial"/>
                <a:cs typeface="Arial"/>
              </a:rPr>
              <a:t>MAY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812" y="582346"/>
            <a:ext cx="3492500" cy="47370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75" dirty="0"/>
              <a:t>Homeless</a:t>
            </a:r>
            <a:r>
              <a:rPr spc="-245" dirty="0"/>
              <a:t> </a:t>
            </a:r>
            <a:r>
              <a:rPr spc="70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96294" y="2743100"/>
            <a:ext cx="2219960" cy="2827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SAMPLE</a:t>
            </a:r>
            <a:r>
              <a:rPr sz="12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MENU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931544">
              <a:lnSpc>
                <a:spcPct val="100000"/>
              </a:lnSpc>
            </a:pP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Pancakes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Scrambled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eggs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Bacon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sausage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Fresh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Fruit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Orange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Apple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Juice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SAMPLE</a:t>
            </a:r>
            <a:r>
              <a:rPr sz="12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MENU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436245">
              <a:lnSpc>
                <a:spcPct val="100000"/>
              </a:lnSpc>
            </a:pP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Bagels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English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Muffins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Fried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eggs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with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Cheese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Bacon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sausage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Orange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slices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fresh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bananas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Apple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Cranberry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Juice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9274" y="2682750"/>
            <a:ext cx="1786889" cy="264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SAMPLE</a:t>
            </a:r>
            <a:r>
              <a:rPr sz="12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MENU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E0A4C1"/>
                </a:solidFill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49847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Grits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Oatmeal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Scrambled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eggs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Bacon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sausage Toast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Orange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Apple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Juice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SAMPLE</a:t>
            </a:r>
            <a:r>
              <a:rPr sz="12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E0A4C1"/>
                </a:solidFill>
                <a:latin typeface="Arial"/>
                <a:cs typeface="Arial"/>
              </a:rPr>
              <a:t>MENU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E0A4C1"/>
                </a:solidFill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498475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French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Toast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Scrambled</a:t>
            </a:r>
            <a:r>
              <a:rPr sz="1200" spc="-10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0" dirty="0">
                <a:solidFill>
                  <a:srgbClr val="231F20"/>
                </a:solidFill>
                <a:latin typeface="Arial"/>
                <a:cs typeface="Arial"/>
              </a:rPr>
              <a:t>eggs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Bacon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sausage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Apple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or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Cranberry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Juice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96300" y="1189316"/>
            <a:ext cx="211201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9489E"/>
                </a:solidFill>
                <a:latin typeface="Arial"/>
                <a:cs typeface="Arial"/>
              </a:rPr>
              <a:t>Address:</a:t>
            </a:r>
            <a:endParaRPr sz="1500">
              <a:latin typeface="Arial"/>
              <a:cs typeface="Arial"/>
            </a:endParaRPr>
          </a:p>
          <a:p>
            <a:pPr marL="12700" marR="123825">
              <a:lnSpc>
                <a:spcPct val="100000"/>
              </a:lnSpc>
            </a:pPr>
            <a:r>
              <a:rPr sz="1500" spc="150" dirty="0">
                <a:solidFill>
                  <a:srgbClr val="E0A4C1"/>
                </a:solidFill>
                <a:latin typeface="Arial"/>
                <a:cs typeface="Arial"/>
              </a:rPr>
              <a:t>540</a:t>
            </a:r>
            <a:r>
              <a:rPr sz="1500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E0A4C1"/>
                </a:solidFill>
                <a:latin typeface="Arial"/>
                <a:cs typeface="Arial"/>
              </a:rPr>
              <a:t>W</a:t>
            </a:r>
            <a:r>
              <a:rPr sz="1500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0A4C1"/>
                </a:solidFill>
                <a:latin typeface="Arial"/>
                <a:cs typeface="Arial"/>
              </a:rPr>
              <a:t>Hanover</a:t>
            </a:r>
            <a:r>
              <a:rPr sz="1500" spc="-10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-20" dirty="0">
                <a:solidFill>
                  <a:srgbClr val="E0A4C1"/>
                </a:solidFill>
                <a:latin typeface="Arial"/>
                <a:cs typeface="Arial"/>
              </a:rPr>
              <a:t>Ave, </a:t>
            </a:r>
            <a:r>
              <a:rPr sz="1500" spc="30" dirty="0">
                <a:solidFill>
                  <a:srgbClr val="E0A4C1"/>
                </a:solidFill>
                <a:latin typeface="Arial"/>
                <a:cs typeface="Arial"/>
              </a:rPr>
              <a:t>Morristown,</a:t>
            </a:r>
            <a:r>
              <a:rPr sz="15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55" dirty="0">
                <a:solidFill>
                  <a:srgbClr val="E0A4C1"/>
                </a:solidFill>
                <a:latin typeface="Arial"/>
                <a:cs typeface="Arial"/>
              </a:rPr>
              <a:t>NJ</a:t>
            </a:r>
            <a:r>
              <a:rPr sz="15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90" dirty="0">
                <a:solidFill>
                  <a:srgbClr val="E0A4C1"/>
                </a:solidFill>
                <a:latin typeface="Arial"/>
                <a:cs typeface="Arial"/>
              </a:rPr>
              <a:t>07960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dirty="0">
                <a:solidFill>
                  <a:srgbClr val="29489E"/>
                </a:solidFill>
                <a:latin typeface="Arial"/>
                <a:cs typeface="Arial"/>
              </a:rPr>
              <a:t>Phone:</a:t>
            </a:r>
            <a:r>
              <a:rPr sz="1500" spc="-10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E0A4C1"/>
                </a:solidFill>
                <a:latin typeface="Arial"/>
                <a:cs typeface="Arial"/>
              </a:rPr>
              <a:t>(973)</a:t>
            </a:r>
            <a:r>
              <a:rPr sz="1500" spc="-9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80" dirty="0">
                <a:solidFill>
                  <a:srgbClr val="E0A4C1"/>
                </a:solidFill>
                <a:latin typeface="Arial"/>
                <a:cs typeface="Arial"/>
              </a:rPr>
              <a:t>993−0833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53900" y="1284757"/>
            <a:ext cx="329628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915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29489E"/>
                </a:solidFill>
                <a:latin typeface="Arial"/>
                <a:cs typeface="Arial"/>
              </a:rPr>
              <a:t>Arrival</a:t>
            </a:r>
            <a:r>
              <a:rPr sz="1500" spc="-114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29489E"/>
                </a:solidFill>
                <a:latin typeface="Arial"/>
                <a:cs typeface="Arial"/>
              </a:rPr>
              <a:t>Time:</a:t>
            </a:r>
            <a:r>
              <a:rPr sz="1500" spc="-114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500" spc="150" dirty="0">
                <a:solidFill>
                  <a:srgbClr val="E0A4C1"/>
                </a:solidFill>
                <a:latin typeface="Arial"/>
                <a:cs typeface="Arial"/>
              </a:rPr>
              <a:t>5:00</a:t>
            </a:r>
            <a:r>
              <a:rPr sz="1500" spc="-114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E0A4C1"/>
                </a:solidFill>
                <a:latin typeface="Arial"/>
                <a:cs typeface="Arial"/>
              </a:rPr>
              <a:t>am </a:t>
            </a:r>
            <a:r>
              <a:rPr sz="1500" spc="55" dirty="0">
                <a:solidFill>
                  <a:srgbClr val="E0A4C1"/>
                </a:solidFill>
                <a:latin typeface="Arial"/>
                <a:cs typeface="Arial"/>
              </a:rPr>
              <a:t>Breakfast</a:t>
            </a:r>
            <a:r>
              <a:rPr sz="1500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0A4C1"/>
                </a:solidFill>
                <a:latin typeface="Arial"/>
                <a:cs typeface="Arial"/>
              </a:rPr>
              <a:t>Served</a:t>
            </a:r>
            <a:r>
              <a:rPr sz="1500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85" dirty="0">
                <a:solidFill>
                  <a:srgbClr val="E0A4C1"/>
                </a:solidFill>
                <a:latin typeface="Arial"/>
                <a:cs typeface="Arial"/>
              </a:rPr>
              <a:t>at</a:t>
            </a:r>
            <a:r>
              <a:rPr sz="1500" spc="-10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45" dirty="0">
                <a:solidFill>
                  <a:srgbClr val="E0A4C1"/>
                </a:solidFill>
                <a:latin typeface="Arial"/>
                <a:cs typeface="Arial"/>
              </a:rPr>
              <a:t>6:00</a:t>
            </a:r>
            <a:r>
              <a:rPr sz="1500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35" dirty="0">
                <a:solidFill>
                  <a:srgbClr val="E0A4C1"/>
                </a:solidFill>
                <a:latin typeface="Arial"/>
                <a:cs typeface="Arial"/>
              </a:rPr>
              <a:t>am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500" spc="10" dirty="0">
                <a:solidFill>
                  <a:srgbClr val="E0A4C1"/>
                </a:solidFill>
                <a:latin typeface="Arial"/>
                <a:cs typeface="Arial"/>
              </a:rPr>
              <a:t>Approx.</a:t>
            </a:r>
            <a:r>
              <a:rPr sz="1500" spc="-4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340" dirty="0">
                <a:solidFill>
                  <a:srgbClr val="E0A4C1"/>
                </a:solidFill>
                <a:latin typeface="Arial"/>
                <a:cs typeface="Arial"/>
              </a:rPr>
              <a:t>#</a:t>
            </a:r>
            <a:r>
              <a:rPr sz="1500" spc="-4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40" dirty="0">
                <a:solidFill>
                  <a:srgbClr val="E0A4C1"/>
                </a:solidFill>
                <a:latin typeface="Arial"/>
                <a:cs typeface="Arial"/>
              </a:rPr>
              <a:t>of</a:t>
            </a:r>
            <a:r>
              <a:rPr sz="1500" spc="-4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0A4C1"/>
                </a:solidFill>
                <a:latin typeface="Arial"/>
                <a:cs typeface="Arial"/>
              </a:rPr>
              <a:t>Residents</a:t>
            </a:r>
            <a:r>
              <a:rPr sz="1500" spc="-4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E0A4C1"/>
                </a:solidFill>
                <a:latin typeface="Arial"/>
                <a:cs typeface="Arial"/>
              </a:rPr>
              <a:t>Served:</a:t>
            </a:r>
            <a:r>
              <a:rPr sz="1500" spc="-4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500" spc="-60" dirty="0">
                <a:solidFill>
                  <a:srgbClr val="E0A4C1"/>
                </a:solidFill>
                <a:latin typeface="Arial"/>
                <a:cs typeface="Arial"/>
              </a:rPr>
              <a:t>13−17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4" name="object 4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7" name="object 27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872" rIns="0" bIns="0" rtlCol="0">
            <a:spAutoFit/>
          </a:bodyPr>
          <a:lstStyle/>
          <a:p>
            <a:pPr marL="868680" marR="5080">
              <a:lnSpc>
                <a:spcPts val="3529"/>
              </a:lnSpc>
              <a:spcBef>
                <a:spcPts val="195"/>
              </a:spcBef>
            </a:pPr>
            <a:r>
              <a:rPr spc="-50" dirty="0"/>
              <a:t>Teen</a:t>
            </a:r>
            <a:r>
              <a:rPr spc="-290" dirty="0"/>
              <a:t> </a:t>
            </a:r>
            <a:r>
              <a:rPr spc="135" dirty="0"/>
              <a:t>Activity/Special</a:t>
            </a:r>
            <a:r>
              <a:rPr spc="-285" dirty="0"/>
              <a:t> </a:t>
            </a:r>
            <a:r>
              <a:rPr spc="45" dirty="0"/>
              <a:t>Events </a:t>
            </a:r>
            <a:r>
              <a:rPr spc="175" dirty="0"/>
              <a:t>&amp;</a:t>
            </a:r>
            <a:r>
              <a:rPr spc="-320" dirty="0"/>
              <a:t> </a:t>
            </a:r>
            <a:r>
              <a:rPr spc="85" dirty="0"/>
              <a:t>Birthdays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066998" y="1871810"/>
            <a:ext cx="3937000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E0A4C1"/>
                </a:solidFill>
                <a:latin typeface="Arial"/>
                <a:cs typeface="Arial"/>
              </a:rPr>
              <a:t>SEPTEMBER:</a:t>
            </a:r>
            <a:r>
              <a:rPr sz="1200" spc="4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Leadership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Events: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Rise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Up,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65" dirty="0">
                <a:solidFill>
                  <a:srgbClr val="231F20"/>
                </a:solidFill>
                <a:latin typeface="Arial"/>
                <a:cs typeface="Arial"/>
              </a:rPr>
              <a:t>Jack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Jill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Day/Carol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Robertson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Tribute,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Leadership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TBD,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Loose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Change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Kickoff</a:t>
            </a:r>
            <a:endParaRPr sz="1200">
              <a:latin typeface="Arial"/>
              <a:cs typeface="Arial"/>
            </a:endParaRPr>
          </a:p>
          <a:p>
            <a:pPr marL="12700" marR="286131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Birthdays 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N/A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OCTOBER:</a:t>
            </a:r>
            <a:r>
              <a:rPr sz="1200" spc="-3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Civic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Events:</a:t>
            </a:r>
            <a:endParaRPr sz="1200">
              <a:latin typeface="Arial"/>
              <a:cs typeface="Arial"/>
            </a:endParaRPr>
          </a:p>
          <a:p>
            <a:pPr marL="12700" marR="975994">
              <a:lnSpc>
                <a:spcPct val="100000"/>
              </a:lnSpc>
            </a:pP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Legislative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2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TBD,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Halloween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event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7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AIDAN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601345">
              <a:lnSpc>
                <a:spcPct val="100000"/>
              </a:lnSpc>
            </a:pPr>
            <a:r>
              <a:rPr sz="1200" spc="-20" dirty="0">
                <a:solidFill>
                  <a:srgbClr val="E0A4C1"/>
                </a:solidFill>
                <a:latin typeface="Arial"/>
                <a:cs typeface="Arial"/>
              </a:rPr>
              <a:t>NOVEMBER:</a:t>
            </a: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Community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r>
              <a:rPr sz="12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Events: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Community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Service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TBD,</a:t>
            </a:r>
            <a:r>
              <a:rPr sz="1200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Friendsgiving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N/A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777240">
              <a:lnSpc>
                <a:spcPct val="100000"/>
              </a:lnSpc>
            </a:pPr>
            <a:r>
              <a:rPr sz="1200" spc="-30" dirty="0">
                <a:solidFill>
                  <a:srgbClr val="E0A4C1"/>
                </a:solidFill>
                <a:latin typeface="Arial"/>
                <a:cs typeface="Arial"/>
              </a:rPr>
              <a:t>DECEMBER:</a:t>
            </a:r>
            <a:r>
              <a:rPr sz="1200" spc="-7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Holiday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Party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Event: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College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Conversations,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Metropolitan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Dance,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0" dirty="0">
                <a:solidFill>
                  <a:srgbClr val="231F20"/>
                </a:solidFill>
                <a:latin typeface="Arial"/>
                <a:cs typeface="Arial"/>
              </a:rPr>
              <a:t>Holiday </a:t>
            </a:r>
            <a:r>
              <a:rPr sz="1200" spc="10" dirty="0">
                <a:solidFill>
                  <a:srgbClr val="231F20"/>
                </a:solidFill>
                <a:latin typeface="Arial"/>
                <a:cs typeface="Arial"/>
              </a:rPr>
              <a:t>Party/Kwanzaa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Event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12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35" dirty="0">
                <a:solidFill>
                  <a:srgbClr val="231F20"/>
                </a:solidFill>
                <a:latin typeface="Arial"/>
                <a:cs typeface="Arial"/>
              </a:rPr>
              <a:t>N/A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spc="-30" dirty="0">
                <a:solidFill>
                  <a:srgbClr val="E0A4C1"/>
                </a:solidFill>
                <a:latin typeface="Arial"/>
                <a:cs typeface="Arial"/>
              </a:rPr>
              <a:t>JANUARY:</a:t>
            </a: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Financial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Literacy–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Events: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MLK</a:t>
            </a:r>
            <a:r>
              <a:rPr sz="1200" spc="-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Observance,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Financial</a:t>
            </a:r>
            <a:r>
              <a:rPr sz="1200" spc="-5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Literacy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TBD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3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JULIA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489E"/>
                </a:solidFill>
                <a:latin typeface="Arial"/>
                <a:cs typeface="Arial"/>
              </a:rPr>
              <a:t>&amp;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GISELE.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35594" y="1871810"/>
            <a:ext cx="445135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87094">
              <a:lnSpc>
                <a:spcPct val="100000"/>
              </a:lnSpc>
              <a:spcBef>
                <a:spcPts val="100"/>
              </a:spcBef>
            </a:pPr>
            <a:r>
              <a:rPr sz="1200" spc="-55" dirty="0">
                <a:solidFill>
                  <a:srgbClr val="E0A4C1"/>
                </a:solidFill>
                <a:latin typeface="Arial"/>
                <a:cs typeface="Arial"/>
              </a:rPr>
              <a:t>FEBRUARY:</a:t>
            </a:r>
            <a:r>
              <a:rPr sz="1200" spc="1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Cultural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Events: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Cultural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TBD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4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BROOKE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489E"/>
                </a:solidFill>
                <a:latin typeface="Arial"/>
                <a:cs typeface="Arial"/>
              </a:rPr>
              <a:t>&amp;</a:t>
            </a:r>
            <a:r>
              <a:rPr sz="1200" spc="-6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JENNA.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MARCH:</a:t>
            </a:r>
            <a:r>
              <a:rPr sz="1200" spc="17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Educational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STE(aM)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Event: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STEAM</a:t>
            </a:r>
            <a:r>
              <a:rPr sz="1200" spc="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TBD, Teen</a:t>
            </a:r>
            <a:r>
              <a:rPr sz="1200" spc="-1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45" dirty="0">
                <a:solidFill>
                  <a:srgbClr val="231F20"/>
                </a:solidFill>
                <a:latin typeface="Arial"/>
                <a:cs typeface="Arial"/>
              </a:rPr>
              <a:t>Conference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4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25" dirty="0">
                <a:solidFill>
                  <a:srgbClr val="29489E"/>
                </a:solidFill>
                <a:latin typeface="Arial"/>
                <a:cs typeface="Arial"/>
              </a:rPr>
              <a:t>SEANNA,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9489E"/>
                </a:solidFill>
                <a:latin typeface="Arial"/>
                <a:cs typeface="Arial"/>
              </a:rPr>
              <a:t>TREVOR,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29489E"/>
                </a:solidFill>
                <a:latin typeface="Arial"/>
                <a:cs typeface="Arial"/>
              </a:rPr>
              <a:t>MATTHEW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489E"/>
                </a:solidFill>
                <a:latin typeface="Arial"/>
                <a:cs typeface="Arial"/>
              </a:rPr>
              <a:t>&amp;</a:t>
            </a:r>
            <a:r>
              <a:rPr sz="1200" spc="-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KARL.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429259">
              <a:lnSpc>
                <a:spcPct val="100000"/>
              </a:lnSpc>
            </a:pP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APRIL:</a:t>
            </a:r>
            <a:r>
              <a:rPr sz="1200" spc="-1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Healthy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Living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spc="30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Event: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Healthy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Living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event</a:t>
            </a:r>
            <a:r>
              <a:rPr sz="12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TBD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7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25" dirty="0">
                <a:solidFill>
                  <a:srgbClr val="29489E"/>
                </a:solidFill>
                <a:latin typeface="Arial"/>
                <a:cs typeface="Arial"/>
              </a:rPr>
              <a:t>MAKENA,</a:t>
            </a:r>
            <a:r>
              <a:rPr sz="1200" spc="-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29489E"/>
                </a:solidFill>
                <a:latin typeface="Arial"/>
                <a:cs typeface="Arial"/>
              </a:rPr>
              <a:t>SEBASTIAN,</a:t>
            </a:r>
            <a:r>
              <a:rPr sz="1200" spc="-6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JADEN,</a:t>
            </a:r>
            <a:r>
              <a:rPr sz="1200" spc="-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29489E"/>
                </a:solidFill>
                <a:latin typeface="Arial"/>
                <a:cs typeface="Arial"/>
              </a:rPr>
              <a:t>SYDNEY,</a:t>
            </a:r>
            <a:endParaRPr sz="1200">
              <a:latin typeface="Arial"/>
              <a:cs typeface="Arial"/>
            </a:endParaRPr>
          </a:p>
          <a:p>
            <a:pPr marL="1223010">
              <a:lnSpc>
                <a:spcPct val="100000"/>
              </a:lnSpc>
            </a:pPr>
            <a:r>
              <a:rPr sz="1200" spc="-20" dirty="0">
                <a:solidFill>
                  <a:srgbClr val="29489E"/>
                </a:solidFill>
                <a:latin typeface="Arial"/>
                <a:cs typeface="Arial"/>
              </a:rPr>
              <a:t>HAWI</a:t>
            </a:r>
            <a:r>
              <a:rPr sz="1200" spc="-12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29489E"/>
                </a:solidFill>
                <a:latin typeface="Arial"/>
                <a:cs typeface="Arial"/>
              </a:rPr>
              <a:t>&amp;</a:t>
            </a:r>
            <a:r>
              <a:rPr sz="1200" spc="-114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CALEB.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tabLst>
                <a:tab pos="2545715" algn="l"/>
              </a:tabLst>
            </a:pP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MAY:</a:t>
            </a:r>
            <a:r>
              <a:rPr sz="1200" spc="114" dirty="0">
                <a:solidFill>
                  <a:srgbClr val="E0A4C1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Educational</a:t>
            </a:r>
            <a:r>
              <a:rPr sz="1200" spc="12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Leadership</a:t>
            </a:r>
            <a:r>
              <a:rPr sz="1200" spc="114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50" dirty="0">
                <a:solidFill>
                  <a:srgbClr val="231F20"/>
                </a:solidFill>
                <a:latin typeface="Arial"/>
                <a:cs typeface="Arial"/>
              </a:rPr>
              <a:t>–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	Event: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Black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Family</a:t>
            </a:r>
            <a:r>
              <a:rPr sz="1200" spc="8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Day, </a:t>
            </a:r>
            <a:r>
              <a:rPr sz="1200" spc="20" dirty="0">
                <a:solidFill>
                  <a:srgbClr val="231F20"/>
                </a:solidFill>
                <a:latin typeface="Arial"/>
                <a:cs typeface="Arial"/>
              </a:rPr>
              <a:t>Installation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110" dirty="0">
                <a:solidFill>
                  <a:srgbClr val="231F20"/>
                </a:solidFill>
                <a:latin typeface="Arial"/>
                <a:cs typeface="Arial"/>
              </a:rPr>
              <a:t>of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231F20"/>
                </a:solidFill>
                <a:latin typeface="Arial"/>
                <a:cs typeface="Arial"/>
              </a:rPr>
              <a:t>officers,</a:t>
            </a:r>
            <a:r>
              <a:rPr sz="1200" spc="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Educational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231F20"/>
                </a:solidFill>
                <a:latin typeface="Arial"/>
                <a:cs typeface="Arial"/>
              </a:rPr>
              <a:t>Leadership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231F20"/>
                </a:solidFill>
                <a:latin typeface="Arial"/>
                <a:cs typeface="Arial"/>
              </a:rPr>
              <a:t>activity</a:t>
            </a:r>
            <a:r>
              <a:rPr sz="1200" spc="-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31F20"/>
                </a:solidFill>
                <a:latin typeface="Arial"/>
                <a:cs typeface="Arial"/>
              </a:rPr>
              <a:t>TBD </a:t>
            </a:r>
            <a:r>
              <a:rPr sz="12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1200" spc="-9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31F20"/>
                </a:solidFill>
                <a:latin typeface="Arial"/>
                <a:cs typeface="Arial"/>
              </a:rPr>
              <a:t>Birthdays:</a:t>
            </a:r>
            <a:r>
              <a:rPr sz="1200" spc="200" dirty="0">
                <a:solidFill>
                  <a:srgbClr val="231F20"/>
                </a:solidFill>
                <a:latin typeface="Arial"/>
                <a:cs typeface="Arial"/>
              </a:rPr>
              <a:t>  </a:t>
            </a:r>
            <a:r>
              <a:rPr sz="1200" spc="-55" dirty="0">
                <a:solidFill>
                  <a:srgbClr val="E0A4C1"/>
                </a:solidFill>
                <a:latin typeface="Arial"/>
                <a:cs typeface="Arial"/>
              </a:rPr>
              <a:t>(</a:t>
            </a:r>
            <a:r>
              <a:rPr sz="1200" spc="-8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E0A4C1"/>
                </a:solidFill>
                <a:latin typeface="Arial"/>
                <a:cs typeface="Arial"/>
              </a:rPr>
              <a:t>ALL</a:t>
            </a:r>
            <a:r>
              <a:rPr sz="1200" spc="-8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MONTH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OF</a:t>
            </a:r>
            <a:r>
              <a:rPr sz="1200" spc="-8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E0A4C1"/>
                </a:solidFill>
                <a:latin typeface="Arial"/>
                <a:cs typeface="Arial"/>
              </a:rPr>
              <a:t>JUNE,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E0A4C1"/>
                </a:solidFill>
                <a:latin typeface="Arial"/>
                <a:cs typeface="Arial"/>
              </a:rPr>
              <a:t>JULY</a:t>
            </a:r>
            <a:r>
              <a:rPr sz="1200" spc="-8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80" dirty="0">
                <a:solidFill>
                  <a:srgbClr val="E0A4C1"/>
                </a:solidFill>
                <a:latin typeface="Arial"/>
                <a:cs typeface="Arial"/>
              </a:rPr>
              <a:t>&amp;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AUGUST</a:t>
            </a:r>
            <a:r>
              <a:rPr sz="1200" spc="-9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E0A4C1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1223010" marR="546100" indent="-635">
              <a:lnSpc>
                <a:spcPct val="100000"/>
              </a:lnSpc>
            </a:pPr>
            <a:r>
              <a:rPr sz="1200" spc="-35" dirty="0">
                <a:solidFill>
                  <a:srgbClr val="29489E"/>
                </a:solidFill>
                <a:latin typeface="Arial"/>
                <a:cs typeface="Arial"/>
              </a:rPr>
              <a:t>GRACE,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29489E"/>
                </a:solidFill>
                <a:latin typeface="Arial"/>
                <a:cs typeface="Arial"/>
              </a:rPr>
              <a:t>KENNEDY,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29489E"/>
                </a:solidFill>
                <a:latin typeface="Arial"/>
                <a:cs typeface="Arial"/>
              </a:rPr>
              <a:t>CHLOE,</a:t>
            </a:r>
            <a:r>
              <a:rPr sz="12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29489E"/>
                </a:solidFill>
                <a:latin typeface="Arial"/>
                <a:cs typeface="Arial"/>
              </a:rPr>
              <a:t>ZACHARY 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</a:rPr>
              <a:t>JASMINE.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550" rIns="0" bIns="0" rtlCol="0">
            <a:spAutoFit/>
          </a:bodyPr>
          <a:lstStyle/>
          <a:p>
            <a:pPr marL="2649220">
              <a:lnSpc>
                <a:spcPct val="100000"/>
              </a:lnSpc>
              <a:spcBef>
                <a:spcPts val="90"/>
              </a:spcBef>
            </a:pPr>
            <a:r>
              <a:rPr spc="100" dirty="0"/>
              <a:t>Souces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759895" y="1868724"/>
            <a:ext cx="3965575" cy="32639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50" b="1" dirty="0">
                <a:solidFill>
                  <a:srgbClr val="E0A4C1"/>
                </a:solidFill>
                <a:latin typeface="Arial"/>
                <a:cs typeface="Arial"/>
              </a:rPr>
              <a:t>National</a:t>
            </a:r>
            <a:r>
              <a:rPr sz="2150" b="1" spc="-14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spc="55" dirty="0">
                <a:solidFill>
                  <a:srgbClr val="E0A4C1"/>
                </a:solidFill>
                <a:latin typeface="Arial"/>
                <a:cs typeface="Arial"/>
              </a:rPr>
              <a:t>website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1200" spc="-10" dirty="0">
                <a:solidFill>
                  <a:srgbClr val="29489E"/>
                </a:solidFill>
                <a:latin typeface="Arial"/>
                <a:cs typeface="Arial"/>
                <a:hlinkClick r:id="rId2"/>
              </a:rPr>
              <a:t>www.jackandjillinc.org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b="1" spc="-10" dirty="0">
                <a:solidFill>
                  <a:srgbClr val="E0A4C1"/>
                </a:solidFill>
                <a:latin typeface="Arial"/>
                <a:cs typeface="Arial"/>
              </a:rPr>
              <a:t>Eastern</a:t>
            </a:r>
            <a:r>
              <a:rPr sz="2150" b="1" spc="-18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spc="-25" dirty="0">
                <a:solidFill>
                  <a:srgbClr val="E0A4C1"/>
                </a:solidFill>
                <a:latin typeface="Arial"/>
                <a:cs typeface="Arial"/>
              </a:rPr>
              <a:t>Region</a:t>
            </a:r>
            <a:r>
              <a:rPr sz="2150" b="1" spc="-17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spc="55" dirty="0">
                <a:solidFill>
                  <a:srgbClr val="E0A4C1"/>
                </a:solidFill>
                <a:latin typeface="Arial"/>
                <a:cs typeface="Arial"/>
              </a:rPr>
              <a:t>website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1200" spc="50" dirty="0">
                <a:solidFill>
                  <a:srgbClr val="29489E"/>
                </a:solidFill>
                <a:latin typeface="Arial"/>
                <a:cs typeface="Arial"/>
                <a:hlinkClick r:id="rId3"/>
              </a:rPr>
              <a:t>www.jackandjillinc.org/eastern-</a:t>
            </a:r>
            <a:r>
              <a:rPr sz="1200" spc="-10" dirty="0">
                <a:solidFill>
                  <a:srgbClr val="29489E"/>
                </a:solidFill>
                <a:latin typeface="Arial"/>
                <a:cs typeface="Arial"/>
                <a:hlinkClick r:id="rId3"/>
              </a:rPr>
              <a:t>region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150" b="1" spc="-40" dirty="0">
                <a:solidFill>
                  <a:srgbClr val="E0A4C1"/>
                </a:solidFill>
                <a:latin typeface="Arial"/>
                <a:cs typeface="Arial"/>
              </a:rPr>
              <a:t>Morris</a:t>
            </a:r>
            <a:r>
              <a:rPr sz="2150" b="1" spc="-105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dirty="0">
                <a:solidFill>
                  <a:srgbClr val="E0A4C1"/>
                </a:solidFill>
                <a:latin typeface="Arial"/>
                <a:cs typeface="Arial"/>
              </a:rPr>
              <a:t>County</a:t>
            </a:r>
            <a:r>
              <a:rPr sz="2150" b="1" spc="-10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spc="-10" dirty="0">
                <a:solidFill>
                  <a:srgbClr val="E0A4C1"/>
                </a:solidFill>
                <a:latin typeface="Arial"/>
                <a:cs typeface="Arial"/>
              </a:rPr>
              <a:t>Edition</a:t>
            </a:r>
            <a:r>
              <a:rPr sz="2150" b="1" spc="-100" dirty="0">
                <a:solidFill>
                  <a:srgbClr val="E0A4C1"/>
                </a:solidFill>
                <a:latin typeface="Arial"/>
                <a:cs typeface="Arial"/>
              </a:rPr>
              <a:t> </a:t>
            </a:r>
            <a:r>
              <a:rPr sz="2150" b="1" spc="55" dirty="0">
                <a:solidFill>
                  <a:srgbClr val="E0A4C1"/>
                </a:solidFill>
                <a:latin typeface="Arial"/>
                <a:cs typeface="Arial"/>
              </a:rPr>
              <a:t>website</a:t>
            </a:r>
            <a:endParaRPr sz="21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1200" spc="45" dirty="0">
                <a:solidFill>
                  <a:srgbClr val="29489E"/>
                </a:solidFill>
                <a:latin typeface="Arial"/>
                <a:cs typeface="Arial"/>
                <a:hlinkClick r:id="rId4"/>
              </a:rPr>
              <a:t>www.morriscountychapter.godaddysites.com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68078" y="2046039"/>
            <a:ext cx="6767195" cy="24720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265" dirty="0">
                <a:solidFill>
                  <a:srgbClr val="29489E"/>
                </a:solidFill>
                <a:latin typeface="Arial"/>
                <a:cs typeface="Arial"/>
              </a:rPr>
              <a:t>Who?</a:t>
            </a:r>
            <a:r>
              <a:rPr sz="4000" spc="-50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229" dirty="0">
                <a:solidFill>
                  <a:srgbClr val="29489E"/>
                </a:solidFill>
                <a:latin typeface="Arial"/>
                <a:cs typeface="Arial"/>
              </a:rPr>
              <a:t>What?</a:t>
            </a:r>
            <a:r>
              <a:rPr sz="4000" spc="-50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290" dirty="0">
                <a:solidFill>
                  <a:srgbClr val="29489E"/>
                </a:solidFill>
                <a:latin typeface="Arial"/>
                <a:cs typeface="Arial"/>
              </a:rPr>
              <a:t>When?</a:t>
            </a:r>
            <a:endParaRPr sz="4000">
              <a:latin typeface="Arial"/>
              <a:cs typeface="Arial"/>
            </a:endParaRPr>
          </a:p>
          <a:p>
            <a:pPr marL="12700" marR="5080">
              <a:lnSpc>
                <a:spcPct val="100299"/>
              </a:lnSpc>
              <a:spcBef>
                <a:spcPts val="5"/>
              </a:spcBef>
            </a:pPr>
            <a:r>
              <a:rPr sz="4000" spc="-165" dirty="0">
                <a:solidFill>
                  <a:srgbClr val="29489E"/>
                </a:solidFill>
                <a:latin typeface="Arial"/>
                <a:cs typeface="Arial"/>
              </a:rPr>
              <a:t>Monthly</a:t>
            </a:r>
            <a:r>
              <a:rPr sz="4000" spc="-4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85" dirty="0">
                <a:solidFill>
                  <a:srgbClr val="29489E"/>
                </a:solidFill>
                <a:latin typeface="Arial"/>
                <a:cs typeface="Arial"/>
              </a:rPr>
              <a:t>Hosting</a:t>
            </a:r>
            <a:r>
              <a:rPr sz="4000" spc="-4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125" dirty="0">
                <a:solidFill>
                  <a:srgbClr val="29489E"/>
                </a:solidFill>
                <a:latin typeface="Arial"/>
                <a:cs typeface="Arial"/>
              </a:rPr>
              <a:t>Responsibilities </a:t>
            </a:r>
            <a:r>
              <a:rPr sz="4000" spc="-180" dirty="0">
                <a:solidFill>
                  <a:srgbClr val="29489E"/>
                </a:solidFill>
                <a:latin typeface="Arial"/>
                <a:cs typeface="Arial"/>
              </a:rPr>
              <a:t>Homeless</a:t>
            </a:r>
            <a:r>
              <a:rPr sz="4000" spc="-4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150" dirty="0">
                <a:solidFill>
                  <a:srgbClr val="29489E"/>
                </a:solidFill>
                <a:latin typeface="Arial"/>
                <a:cs typeface="Arial"/>
              </a:rPr>
              <a:t>Solutions,</a:t>
            </a:r>
            <a:r>
              <a:rPr sz="4000" spc="-4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20" dirty="0">
                <a:solidFill>
                  <a:srgbClr val="29489E"/>
                </a:solidFill>
                <a:latin typeface="Arial"/>
                <a:cs typeface="Arial"/>
              </a:rPr>
              <a:t>Inc.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000" spc="-135" dirty="0">
                <a:solidFill>
                  <a:srgbClr val="29489E"/>
                </a:solidFill>
                <a:latin typeface="Arial"/>
                <a:cs typeface="Arial"/>
              </a:rPr>
              <a:t>Next</a:t>
            </a:r>
            <a:r>
              <a:rPr sz="4000" spc="-49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4000" spc="-10" dirty="0">
                <a:solidFill>
                  <a:srgbClr val="29489E"/>
                </a:solidFill>
                <a:latin typeface="Arial"/>
                <a:cs typeface="Arial"/>
              </a:rPr>
              <a:t>Steps.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489208" y="1776133"/>
            <a:ext cx="1795145" cy="4573905"/>
            <a:chOff x="9489208" y="1776133"/>
            <a:chExt cx="1795145" cy="4573905"/>
          </a:xfrm>
        </p:grpSpPr>
        <p:sp>
          <p:nvSpPr>
            <p:cNvPr id="5" name="object 5"/>
            <p:cNvSpPr/>
            <p:nvPr/>
          </p:nvSpPr>
          <p:spPr>
            <a:xfrm>
              <a:off x="9489208" y="1776133"/>
              <a:ext cx="1788795" cy="4567555"/>
            </a:xfrm>
            <a:custGeom>
              <a:avLst/>
              <a:gdLst/>
              <a:ahLst/>
              <a:cxnLst/>
              <a:rect l="l" t="t" r="r" b="b"/>
              <a:pathLst>
                <a:path w="1788795" h="4567555">
                  <a:moveTo>
                    <a:pt x="1788391" y="0"/>
                  </a:moveTo>
                  <a:lnTo>
                    <a:pt x="22383" y="3471939"/>
                  </a:lnTo>
                  <a:lnTo>
                    <a:pt x="6370" y="3517756"/>
                  </a:lnTo>
                  <a:lnTo>
                    <a:pt x="0" y="3564417"/>
                  </a:lnTo>
                  <a:lnTo>
                    <a:pt x="2805" y="3610643"/>
                  </a:lnTo>
                  <a:lnTo>
                    <a:pt x="14320" y="3655151"/>
                  </a:lnTo>
                  <a:lnTo>
                    <a:pt x="34079" y="3696662"/>
                  </a:lnTo>
                  <a:lnTo>
                    <a:pt x="61618" y="3733895"/>
                  </a:lnTo>
                  <a:lnTo>
                    <a:pt x="96470" y="3765570"/>
                  </a:lnTo>
                  <a:lnTo>
                    <a:pt x="138169" y="3790405"/>
                  </a:lnTo>
                  <a:lnTo>
                    <a:pt x="201110" y="3819767"/>
                  </a:lnTo>
                  <a:lnTo>
                    <a:pt x="242809" y="3844602"/>
                  </a:lnTo>
                  <a:lnTo>
                    <a:pt x="277660" y="3876276"/>
                  </a:lnTo>
                  <a:lnTo>
                    <a:pt x="305199" y="3913509"/>
                  </a:lnTo>
                  <a:lnTo>
                    <a:pt x="324959" y="3955020"/>
                  </a:lnTo>
                  <a:lnTo>
                    <a:pt x="336474" y="3999529"/>
                  </a:lnTo>
                  <a:lnTo>
                    <a:pt x="339279" y="4045754"/>
                  </a:lnTo>
                  <a:lnTo>
                    <a:pt x="332908" y="4092416"/>
                  </a:lnTo>
                  <a:lnTo>
                    <a:pt x="316896" y="4138232"/>
                  </a:lnTo>
                  <a:lnTo>
                    <a:pt x="116531" y="4567516"/>
                  </a:lnTo>
                  <a:lnTo>
                    <a:pt x="1788391" y="4567516"/>
                  </a:lnTo>
                  <a:lnTo>
                    <a:pt x="1788391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4441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0" y="0"/>
            <a:ext cx="1676400" cy="2068830"/>
            <a:chOff x="0" y="0"/>
            <a:chExt cx="1676400" cy="2068830"/>
          </a:xfrm>
        </p:grpSpPr>
        <p:sp>
          <p:nvSpPr>
            <p:cNvPr id="9" name="object 9"/>
            <p:cNvSpPr/>
            <p:nvPr/>
          </p:nvSpPr>
          <p:spPr>
            <a:xfrm>
              <a:off x="0" y="0"/>
              <a:ext cx="1676400" cy="2068830"/>
            </a:xfrm>
            <a:custGeom>
              <a:avLst/>
              <a:gdLst/>
              <a:ahLst/>
              <a:cxnLst/>
              <a:rect l="l" t="t" r="r" b="b"/>
              <a:pathLst>
                <a:path w="1676400" h="2068830">
                  <a:moveTo>
                    <a:pt x="1526474" y="302099"/>
                  </a:moveTo>
                  <a:lnTo>
                    <a:pt x="120006" y="302099"/>
                  </a:lnTo>
                  <a:lnTo>
                    <a:pt x="167300" y="306958"/>
                  </a:lnTo>
                  <a:lnTo>
                    <a:pt x="214312" y="318219"/>
                  </a:lnTo>
                  <a:lnTo>
                    <a:pt x="260466" y="336094"/>
                  </a:lnTo>
                  <a:lnTo>
                    <a:pt x="303810" y="359991"/>
                  </a:lnTo>
                  <a:lnTo>
                    <a:pt x="342635" y="388793"/>
                  </a:lnTo>
                  <a:lnTo>
                    <a:pt x="376733" y="421924"/>
                  </a:lnTo>
                  <a:lnTo>
                    <a:pt x="405895" y="458806"/>
                  </a:lnTo>
                  <a:lnTo>
                    <a:pt x="429909" y="498864"/>
                  </a:lnTo>
                  <a:lnTo>
                    <a:pt x="448568" y="541521"/>
                  </a:lnTo>
                  <a:lnTo>
                    <a:pt x="461661" y="586201"/>
                  </a:lnTo>
                  <a:lnTo>
                    <a:pt x="468979" y="632329"/>
                  </a:lnTo>
                  <a:lnTo>
                    <a:pt x="470312" y="679328"/>
                  </a:lnTo>
                  <a:lnTo>
                    <a:pt x="465452" y="726621"/>
                  </a:lnTo>
                  <a:lnTo>
                    <a:pt x="454188" y="773632"/>
                  </a:lnTo>
                  <a:lnTo>
                    <a:pt x="436311" y="819786"/>
                  </a:lnTo>
                  <a:lnTo>
                    <a:pt x="95023" y="1551014"/>
                  </a:lnTo>
                  <a:lnTo>
                    <a:pt x="77149" y="1597168"/>
                  </a:lnTo>
                  <a:lnTo>
                    <a:pt x="65888" y="1644180"/>
                  </a:lnTo>
                  <a:lnTo>
                    <a:pt x="61029" y="1691474"/>
                  </a:lnTo>
                  <a:lnTo>
                    <a:pt x="62364" y="1738474"/>
                  </a:lnTo>
                  <a:lnTo>
                    <a:pt x="69683" y="1784603"/>
                  </a:lnTo>
                  <a:lnTo>
                    <a:pt x="82777" y="1829285"/>
                  </a:lnTo>
                  <a:lnTo>
                    <a:pt x="101437" y="1871944"/>
                  </a:lnTo>
                  <a:lnTo>
                    <a:pt x="125452" y="1912003"/>
                  </a:lnTo>
                  <a:lnTo>
                    <a:pt x="154613" y="1948887"/>
                  </a:lnTo>
                  <a:lnTo>
                    <a:pt x="188711" y="1982018"/>
                  </a:lnTo>
                  <a:lnTo>
                    <a:pt x="227537" y="2010821"/>
                  </a:lnTo>
                  <a:lnTo>
                    <a:pt x="270880" y="2034719"/>
                  </a:lnTo>
                  <a:lnTo>
                    <a:pt x="317034" y="2052592"/>
                  </a:lnTo>
                  <a:lnTo>
                    <a:pt x="364046" y="2063853"/>
                  </a:lnTo>
                  <a:lnTo>
                    <a:pt x="411341" y="2068711"/>
                  </a:lnTo>
                  <a:lnTo>
                    <a:pt x="458340" y="2067375"/>
                  </a:lnTo>
                  <a:lnTo>
                    <a:pt x="504469" y="2060054"/>
                  </a:lnTo>
                  <a:lnTo>
                    <a:pt x="549152" y="2046958"/>
                  </a:lnTo>
                  <a:lnTo>
                    <a:pt x="591811" y="2028297"/>
                  </a:lnTo>
                  <a:lnTo>
                    <a:pt x="631870" y="2004281"/>
                  </a:lnTo>
                  <a:lnTo>
                    <a:pt x="668753" y="1975118"/>
                  </a:lnTo>
                  <a:lnTo>
                    <a:pt x="701885" y="1941019"/>
                  </a:lnTo>
                  <a:lnTo>
                    <a:pt x="730687" y="1902193"/>
                  </a:lnTo>
                  <a:lnTo>
                    <a:pt x="754585" y="1858849"/>
                  </a:lnTo>
                  <a:lnTo>
                    <a:pt x="1526474" y="302099"/>
                  </a:lnTo>
                  <a:close/>
                </a:path>
                <a:path w="1676400" h="2068830">
                  <a:moveTo>
                    <a:pt x="1676265" y="0"/>
                  </a:moveTo>
                  <a:lnTo>
                    <a:pt x="0" y="0"/>
                  </a:lnTo>
                  <a:lnTo>
                    <a:pt x="0" y="318630"/>
                  </a:lnTo>
                  <a:lnTo>
                    <a:pt x="26877" y="310754"/>
                  </a:lnTo>
                  <a:lnTo>
                    <a:pt x="73006" y="303434"/>
                  </a:lnTo>
                  <a:lnTo>
                    <a:pt x="120006" y="302099"/>
                  </a:lnTo>
                  <a:lnTo>
                    <a:pt x="1526474" y="302099"/>
                  </a:lnTo>
                  <a:lnTo>
                    <a:pt x="1676265" y="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14907" y="833399"/>
              <a:ext cx="53340" cy="743585"/>
            </a:xfrm>
            <a:custGeom>
              <a:avLst/>
              <a:gdLst/>
              <a:ahLst/>
              <a:cxnLst/>
              <a:rect l="l" t="t" r="r" b="b"/>
              <a:pathLst>
                <a:path w="53340" h="743585">
                  <a:moveTo>
                    <a:pt x="53073" y="716572"/>
                  </a:moveTo>
                  <a:lnTo>
                    <a:pt x="50990" y="706234"/>
                  </a:lnTo>
                  <a:lnTo>
                    <a:pt x="45300" y="697801"/>
                  </a:lnTo>
                  <a:lnTo>
                    <a:pt x="36855" y="692124"/>
                  </a:lnTo>
                  <a:lnTo>
                    <a:pt x="26530" y="690041"/>
                  </a:lnTo>
                  <a:lnTo>
                    <a:pt x="16205" y="692124"/>
                  </a:lnTo>
                  <a:lnTo>
                    <a:pt x="7772" y="697801"/>
                  </a:lnTo>
                  <a:lnTo>
                    <a:pt x="2082" y="706234"/>
                  </a:lnTo>
                  <a:lnTo>
                    <a:pt x="0" y="716572"/>
                  </a:lnTo>
                  <a:lnTo>
                    <a:pt x="2082" y="726897"/>
                  </a:lnTo>
                  <a:lnTo>
                    <a:pt x="7772" y="735330"/>
                  </a:lnTo>
                  <a:lnTo>
                    <a:pt x="16205" y="741019"/>
                  </a:lnTo>
                  <a:lnTo>
                    <a:pt x="26530" y="743102"/>
                  </a:lnTo>
                  <a:lnTo>
                    <a:pt x="36855" y="741019"/>
                  </a:lnTo>
                  <a:lnTo>
                    <a:pt x="45300" y="735330"/>
                  </a:lnTo>
                  <a:lnTo>
                    <a:pt x="50990" y="726897"/>
                  </a:lnTo>
                  <a:lnTo>
                    <a:pt x="53073" y="716572"/>
                  </a:lnTo>
                  <a:close/>
                </a:path>
                <a:path w="53340" h="743585">
                  <a:moveTo>
                    <a:pt x="53073" y="371551"/>
                  </a:moveTo>
                  <a:lnTo>
                    <a:pt x="50990" y="361226"/>
                  </a:lnTo>
                  <a:lnTo>
                    <a:pt x="45300" y="352793"/>
                  </a:lnTo>
                  <a:lnTo>
                    <a:pt x="36855" y="347103"/>
                  </a:lnTo>
                  <a:lnTo>
                    <a:pt x="26530" y="345020"/>
                  </a:lnTo>
                  <a:lnTo>
                    <a:pt x="16205" y="347103"/>
                  </a:lnTo>
                  <a:lnTo>
                    <a:pt x="7772" y="352793"/>
                  </a:lnTo>
                  <a:lnTo>
                    <a:pt x="2082" y="361226"/>
                  </a:lnTo>
                  <a:lnTo>
                    <a:pt x="0" y="371551"/>
                  </a:lnTo>
                  <a:lnTo>
                    <a:pt x="2082" y="381876"/>
                  </a:lnTo>
                  <a:lnTo>
                    <a:pt x="7772" y="390309"/>
                  </a:lnTo>
                  <a:lnTo>
                    <a:pt x="16205" y="395998"/>
                  </a:lnTo>
                  <a:lnTo>
                    <a:pt x="26530" y="398081"/>
                  </a:lnTo>
                  <a:lnTo>
                    <a:pt x="36855" y="395998"/>
                  </a:lnTo>
                  <a:lnTo>
                    <a:pt x="45300" y="390309"/>
                  </a:lnTo>
                  <a:lnTo>
                    <a:pt x="50990" y="381876"/>
                  </a:lnTo>
                  <a:lnTo>
                    <a:pt x="53073" y="371551"/>
                  </a:lnTo>
                  <a:close/>
                </a:path>
                <a:path w="53340" h="743585">
                  <a:moveTo>
                    <a:pt x="53073" y="26530"/>
                  </a:moveTo>
                  <a:lnTo>
                    <a:pt x="50990" y="16205"/>
                  </a:lnTo>
                  <a:lnTo>
                    <a:pt x="45300" y="7772"/>
                  </a:lnTo>
                  <a:lnTo>
                    <a:pt x="36855" y="2082"/>
                  </a:lnTo>
                  <a:lnTo>
                    <a:pt x="26530" y="0"/>
                  </a:lnTo>
                  <a:lnTo>
                    <a:pt x="16205" y="2082"/>
                  </a:lnTo>
                  <a:lnTo>
                    <a:pt x="7772" y="7772"/>
                  </a:lnTo>
                  <a:lnTo>
                    <a:pt x="2082" y="16205"/>
                  </a:lnTo>
                  <a:lnTo>
                    <a:pt x="0" y="26530"/>
                  </a:lnTo>
                  <a:lnTo>
                    <a:pt x="2082" y="36868"/>
                  </a:lnTo>
                  <a:lnTo>
                    <a:pt x="7772" y="45300"/>
                  </a:lnTo>
                  <a:lnTo>
                    <a:pt x="16205" y="50977"/>
                  </a:lnTo>
                  <a:lnTo>
                    <a:pt x="26530" y="53060"/>
                  </a:lnTo>
                  <a:lnTo>
                    <a:pt x="36855" y="50977"/>
                  </a:lnTo>
                  <a:lnTo>
                    <a:pt x="45300" y="45300"/>
                  </a:lnTo>
                  <a:lnTo>
                    <a:pt x="50990" y="36868"/>
                  </a:lnTo>
                  <a:lnTo>
                    <a:pt x="53073" y="2653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9" name="object 2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0490" marR="5080" indent="-4445">
              <a:lnSpc>
                <a:spcPct val="147500"/>
              </a:lnSpc>
              <a:spcBef>
                <a:spcPts val="100"/>
              </a:spcBef>
            </a:pPr>
            <a:r>
              <a:rPr spc="-50" dirty="0"/>
              <a:t>Teen</a:t>
            </a:r>
            <a:r>
              <a:rPr spc="-305" dirty="0"/>
              <a:t> </a:t>
            </a:r>
            <a:r>
              <a:rPr spc="150" dirty="0"/>
              <a:t>Officers</a:t>
            </a:r>
            <a:r>
              <a:rPr spc="-300" dirty="0"/>
              <a:t> </a:t>
            </a:r>
            <a:r>
              <a:rPr spc="130" dirty="0"/>
              <a:t>and</a:t>
            </a:r>
            <a:r>
              <a:rPr spc="-300" dirty="0"/>
              <a:t> </a:t>
            </a:r>
            <a:r>
              <a:rPr spc="130" dirty="0"/>
              <a:t>E-Board </a:t>
            </a:r>
            <a:r>
              <a:rPr spc="145" dirty="0">
                <a:solidFill>
                  <a:srgbClr val="29489E"/>
                </a:solidFill>
              </a:rPr>
              <a:t>Elected</a:t>
            </a:r>
            <a:r>
              <a:rPr spc="-315" dirty="0">
                <a:solidFill>
                  <a:srgbClr val="29489E"/>
                </a:solidFill>
              </a:rPr>
              <a:t> </a:t>
            </a:r>
            <a:r>
              <a:rPr spc="60" dirty="0">
                <a:solidFill>
                  <a:srgbClr val="29489E"/>
                </a:solidFill>
              </a:rPr>
              <a:t>Positions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8502801" y="1776133"/>
            <a:ext cx="2781300" cy="4573905"/>
            <a:chOff x="8502801" y="1776133"/>
            <a:chExt cx="2781300" cy="4573905"/>
          </a:xfrm>
        </p:grpSpPr>
        <p:sp>
          <p:nvSpPr>
            <p:cNvPr id="5" name="object 5"/>
            <p:cNvSpPr/>
            <p:nvPr/>
          </p:nvSpPr>
          <p:spPr>
            <a:xfrm>
              <a:off x="9489208" y="1776133"/>
              <a:ext cx="1788795" cy="4567555"/>
            </a:xfrm>
            <a:custGeom>
              <a:avLst/>
              <a:gdLst/>
              <a:ahLst/>
              <a:cxnLst/>
              <a:rect l="l" t="t" r="r" b="b"/>
              <a:pathLst>
                <a:path w="1788795" h="4567555">
                  <a:moveTo>
                    <a:pt x="1788391" y="0"/>
                  </a:moveTo>
                  <a:lnTo>
                    <a:pt x="22383" y="3471939"/>
                  </a:lnTo>
                  <a:lnTo>
                    <a:pt x="6370" y="3517756"/>
                  </a:lnTo>
                  <a:lnTo>
                    <a:pt x="0" y="3564417"/>
                  </a:lnTo>
                  <a:lnTo>
                    <a:pt x="2805" y="3610643"/>
                  </a:lnTo>
                  <a:lnTo>
                    <a:pt x="14320" y="3655151"/>
                  </a:lnTo>
                  <a:lnTo>
                    <a:pt x="34079" y="3696662"/>
                  </a:lnTo>
                  <a:lnTo>
                    <a:pt x="61618" y="3733895"/>
                  </a:lnTo>
                  <a:lnTo>
                    <a:pt x="96470" y="3765570"/>
                  </a:lnTo>
                  <a:lnTo>
                    <a:pt x="138169" y="3790405"/>
                  </a:lnTo>
                  <a:lnTo>
                    <a:pt x="201110" y="3819767"/>
                  </a:lnTo>
                  <a:lnTo>
                    <a:pt x="242809" y="3844602"/>
                  </a:lnTo>
                  <a:lnTo>
                    <a:pt x="277660" y="3876276"/>
                  </a:lnTo>
                  <a:lnTo>
                    <a:pt x="305199" y="3913509"/>
                  </a:lnTo>
                  <a:lnTo>
                    <a:pt x="324959" y="3955020"/>
                  </a:lnTo>
                  <a:lnTo>
                    <a:pt x="336474" y="3999529"/>
                  </a:lnTo>
                  <a:lnTo>
                    <a:pt x="339279" y="4045754"/>
                  </a:lnTo>
                  <a:lnTo>
                    <a:pt x="332908" y="4092416"/>
                  </a:lnTo>
                  <a:lnTo>
                    <a:pt x="316896" y="4138232"/>
                  </a:lnTo>
                  <a:lnTo>
                    <a:pt x="116531" y="4567516"/>
                  </a:lnTo>
                  <a:lnTo>
                    <a:pt x="1788391" y="4567516"/>
                  </a:lnTo>
                  <a:lnTo>
                    <a:pt x="1788391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4441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02790" y="2473693"/>
              <a:ext cx="1652270" cy="2219325"/>
            </a:xfrm>
            <a:custGeom>
              <a:avLst/>
              <a:gdLst/>
              <a:ahLst/>
              <a:cxnLst/>
              <a:rect l="l" t="t" r="r" b="b"/>
              <a:pathLst>
                <a:path w="1652270" h="2219325">
                  <a:moveTo>
                    <a:pt x="1652079" y="2176869"/>
                  </a:moveTo>
                  <a:lnTo>
                    <a:pt x="1637817" y="2118779"/>
                  </a:lnTo>
                  <a:lnTo>
                    <a:pt x="1637817" y="1783829"/>
                  </a:lnTo>
                  <a:lnTo>
                    <a:pt x="1636115" y="1702701"/>
                  </a:lnTo>
                  <a:lnTo>
                    <a:pt x="1624203" y="1662404"/>
                  </a:lnTo>
                  <a:lnTo>
                    <a:pt x="1591843" y="1651000"/>
                  </a:lnTo>
                  <a:lnTo>
                    <a:pt x="1528838" y="1656549"/>
                  </a:lnTo>
                  <a:lnTo>
                    <a:pt x="0" y="1656207"/>
                  </a:lnTo>
                  <a:lnTo>
                    <a:pt x="0" y="2219261"/>
                  </a:lnTo>
                  <a:lnTo>
                    <a:pt x="1541297" y="2219261"/>
                  </a:lnTo>
                  <a:lnTo>
                    <a:pt x="1612874" y="2217686"/>
                  </a:lnTo>
                  <a:lnTo>
                    <a:pt x="1646783" y="2206701"/>
                  </a:lnTo>
                  <a:lnTo>
                    <a:pt x="1652079" y="2176869"/>
                  </a:lnTo>
                  <a:close/>
                </a:path>
                <a:path w="1652270" h="2219325">
                  <a:moveTo>
                    <a:pt x="1652079" y="525868"/>
                  </a:moveTo>
                  <a:lnTo>
                    <a:pt x="1637817" y="467779"/>
                  </a:lnTo>
                  <a:lnTo>
                    <a:pt x="1637817" y="132829"/>
                  </a:lnTo>
                  <a:lnTo>
                    <a:pt x="1636115" y="51701"/>
                  </a:lnTo>
                  <a:lnTo>
                    <a:pt x="1624203" y="11404"/>
                  </a:lnTo>
                  <a:lnTo>
                    <a:pt x="1591843" y="0"/>
                  </a:lnTo>
                  <a:lnTo>
                    <a:pt x="1528838" y="5549"/>
                  </a:lnTo>
                  <a:lnTo>
                    <a:pt x="0" y="5207"/>
                  </a:lnTo>
                  <a:lnTo>
                    <a:pt x="0" y="568261"/>
                  </a:lnTo>
                  <a:lnTo>
                    <a:pt x="1541297" y="568261"/>
                  </a:lnTo>
                  <a:lnTo>
                    <a:pt x="1612874" y="566686"/>
                  </a:lnTo>
                  <a:lnTo>
                    <a:pt x="1646783" y="555701"/>
                  </a:lnTo>
                  <a:lnTo>
                    <a:pt x="1652079" y="525868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0"/>
            <a:ext cx="1676400" cy="2068830"/>
            <a:chOff x="0" y="0"/>
            <a:chExt cx="1676400" cy="2068830"/>
          </a:xfrm>
        </p:grpSpPr>
        <p:sp>
          <p:nvSpPr>
            <p:cNvPr id="10" name="object 10"/>
            <p:cNvSpPr/>
            <p:nvPr/>
          </p:nvSpPr>
          <p:spPr>
            <a:xfrm>
              <a:off x="0" y="0"/>
              <a:ext cx="1676400" cy="2068830"/>
            </a:xfrm>
            <a:custGeom>
              <a:avLst/>
              <a:gdLst/>
              <a:ahLst/>
              <a:cxnLst/>
              <a:rect l="l" t="t" r="r" b="b"/>
              <a:pathLst>
                <a:path w="1676400" h="2068830">
                  <a:moveTo>
                    <a:pt x="1526474" y="302099"/>
                  </a:moveTo>
                  <a:lnTo>
                    <a:pt x="120006" y="302099"/>
                  </a:lnTo>
                  <a:lnTo>
                    <a:pt x="167300" y="306958"/>
                  </a:lnTo>
                  <a:lnTo>
                    <a:pt x="214312" y="318219"/>
                  </a:lnTo>
                  <a:lnTo>
                    <a:pt x="260466" y="336094"/>
                  </a:lnTo>
                  <a:lnTo>
                    <a:pt x="303810" y="359991"/>
                  </a:lnTo>
                  <a:lnTo>
                    <a:pt x="342635" y="388793"/>
                  </a:lnTo>
                  <a:lnTo>
                    <a:pt x="376733" y="421924"/>
                  </a:lnTo>
                  <a:lnTo>
                    <a:pt x="405895" y="458806"/>
                  </a:lnTo>
                  <a:lnTo>
                    <a:pt x="429909" y="498864"/>
                  </a:lnTo>
                  <a:lnTo>
                    <a:pt x="448568" y="541521"/>
                  </a:lnTo>
                  <a:lnTo>
                    <a:pt x="461661" y="586201"/>
                  </a:lnTo>
                  <a:lnTo>
                    <a:pt x="468979" y="632329"/>
                  </a:lnTo>
                  <a:lnTo>
                    <a:pt x="470312" y="679328"/>
                  </a:lnTo>
                  <a:lnTo>
                    <a:pt x="465452" y="726621"/>
                  </a:lnTo>
                  <a:lnTo>
                    <a:pt x="454188" y="773632"/>
                  </a:lnTo>
                  <a:lnTo>
                    <a:pt x="436311" y="819786"/>
                  </a:lnTo>
                  <a:lnTo>
                    <a:pt x="95023" y="1551014"/>
                  </a:lnTo>
                  <a:lnTo>
                    <a:pt x="77149" y="1597168"/>
                  </a:lnTo>
                  <a:lnTo>
                    <a:pt x="65888" y="1644180"/>
                  </a:lnTo>
                  <a:lnTo>
                    <a:pt x="61029" y="1691474"/>
                  </a:lnTo>
                  <a:lnTo>
                    <a:pt x="62364" y="1738474"/>
                  </a:lnTo>
                  <a:lnTo>
                    <a:pt x="69683" y="1784603"/>
                  </a:lnTo>
                  <a:lnTo>
                    <a:pt x="82777" y="1829285"/>
                  </a:lnTo>
                  <a:lnTo>
                    <a:pt x="101437" y="1871944"/>
                  </a:lnTo>
                  <a:lnTo>
                    <a:pt x="125452" y="1912003"/>
                  </a:lnTo>
                  <a:lnTo>
                    <a:pt x="154613" y="1948887"/>
                  </a:lnTo>
                  <a:lnTo>
                    <a:pt x="188711" y="1982018"/>
                  </a:lnTo>
                  <a:lnTo>
                    <a:pt x="227537" y="2010821"/>
                  </a:lnTo>
                  <a:lnTo>
                    <a:pt x="270880" y="2034719"/>
                  </a:lnTo>
                  <a:lnTo>
                    <a:pt x="317034" y="2052592"/>
                  </a:lnTo>
                  <a:lnTo>
                    <a:pt x="364046" y="2063853"/>
                  </a:lnTo>
                  <a:lnTo>
                    <a:pt x="411341" y="2068711"/>
                  </a:lnTo>
                  <a:lnTo>
                    <a:pt x="458340" y="2067375"/>
                  </a:lnTo>
                  <a:lnTo>
                    <a:pt x="504469" y="2060054"/>
                  </a:lnTo>
                  <a:lnTo>
                    <a:pt x="549152" y="2046958"/>
                  </a:lnTo>
                  <a:lnTo>
                    <a:pt x="591811" y="2028297"/>
                  </a:lnTo>
                  <a:lnTo>
                    <a:pt x="631870" y="2004281"/>
                  </a:lnTo>
                  <a:lnTo>
                    <a:pt x="668753" y="1975118"/>
                  </a:lnTo>
                  <a:lnTo>
                    <a:pt x="701885" y="1941019"/>
                  </a:lnTo>
                  <a:lnTo>
                    <a:pt x="730687" y="1902193"/>
                  </a:lnTo>
                  <a:lnTo>
                    <a:pt x="754585" y="1858849"/>
                  </a:lnTo>
                  <a:lnTo>
                    <a:pt x="1526474" y="302099"/>
                  </a:lnTo>
                  <a:close/>
                </a:path>
                <a:path w="1676400" h="2068830">
                  <a:moveTo>
                    <a:pt x="1676265" y="0"/>
                  </a:moveTo>
                  <a:lnTo>
                    <a:pt x="0" y="0"/>
                  </a:lnTo>
                  <a:lnTo>
                    <a:pt x="0" y="318630"/>
                  </a:lnTo>
                  <a:lnTo>
                    <a:pt x="26877" y="310754"/>
                  </a:lnTo>
                  <a:lnTo>
                    <a:pt x="73006" y="303434"/>
                  </a:lnTo>
                  <a:lnTo>
                    <a:pt x="120006" y="302099"/>
                  </a:lnTo>
                  <a:lnTo>
                    <a:pt x="1526474" y="302099"/>
                  </a:lnTo>
                  <a:lnTo>
                    <a:pt x="1676265" y="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14907" y="833399"/>
              <a:ext cx="53340" cy="743585"/>
            </a:xfrm>
            <a:custGeom>
              <a:avLst/>
              <a:gdLst/>
              <a:ahLst/>
              <a:cxnLst/>
              <a:rect l="l" t="t" r="r" b="b"/>
              <a:pathLst>
                <a:path w="53340" h="743585">
                  <a:moveTo>
                    <a:pt x="53073" y="716572"/>
                  </a:moveTo>
                  <a:lnTo>
                    <a:pt x="50990" y="706234"/>
                  </a:lnTo>
                  <a:lnTo>
                    <a:pt x="45300" y="697801"/>
                  </a:lnTo>
                  <a:lnTo>
                    <a:pt x="36855" y="692124"/>
                  </a:lnTo>
                  <a:lnTo>
                    <a:pt x="26530" y="690041"/>
                  </a:lnTo>
                  <a:lnTo>
                    <a:pt x="16205" y="692124"/>
                  </a:lnTo>
                  <a:lnTo>
                    <a:pt x="7772" y="697801"/>
                  </a:lnTo>
                  <a:lnTo>
                    <a:pt x="2082" y="706234"/>
                  </a:lnTo>
                  <a:lnTo>
                    <a:pt x="0" y="716572"/>
                  </a:lnTo>
                  <a:lnTo>
                    <a:pt x="2082" y="726897"/>
                  </a:lnTo>
                  <a:lnTo>
                    <a:pt x="7772" y="735330"/>
                  </a:lnTo>
                  <a:lnTo>
                    <a:pt x="16205" y="741019"/>
                  </a:lnTo>
                  <a:lnTo>
                    <a:pt x="26530" y="743102"/>
                  </a:lnTo>
                  <a:lnTo>
                    <a:pt x="36855" y="741019"/>
                  </a:lnTo>
                  <a:lnTo>
                    <a:pt x="45300" y="735330"/>
                  </a:lnTo>
                  <a:lnTo>
                    <a:pt x="50990" y="726897"/>
                  </a:lnTo>
                  <a:lnTo>
                    <a:pt x="53073" y="716572"/>
                  </a:lnTo>
                  <a:close/>
                </a:path>
                <a:path w="53340" h="743585">
                  <a:moveTo>
                    <a:pt x="53073" y="371551"/>
                  </a:moveTo>
                  <a:lnTo>
                    <a:pt x="50990" y="361226"/>
                  </a:lnTo>
                  <a:lnTo>
                    <a:pt x="45300" y="352793"/>
                  </a:lnTo>
                  <a:lnTo>
                    <a:pt x="36855" y="347103"/>
                  </a:lnTo>
                  <a:lnTo>
                    <a:pt x="26530" y="345020"/>
                  </a:lnTo>
                  <a:lnTo>
                    <a:pt x="16205" y="347103"/>
                  </a:lnTo>
                  <a:lnTo>
                    <a:pt x="7772" y="352793"/>
                  </a:lnTo>
                  <a:lnTo>
                    <a:pt x="2082" y="361226"/>
                  </a:lnTo>
                  <a:lnTo>
                    <a:pt x="0" y="371551"/>
                  </a:lnTo>
                  <a:lnTo>
                    <a:pt x="2082" y="381876"/>
                  </a:lnTo>
                  <a:lnTo>
                    <a:pt x="7772" y="390309"/>
                  </a:lnTo>
                  <a:lnTo>
                    <a:pt x="16205" y="395998"/>
                  </a:lnTo>
                  <a:lnTo>
                    <a:pt x="26530" y="398081"/>
                  </a:lnTo>
                  <a:lnTo>
                    <a:pt x="36855" y="395998"/>
                  </a:lnTo>
                  <a:lnTo>
                    <a:pt x="45300" y="390309"/>
                  </a:lnTo>
                  <a:lnTo>
                    <a:pt x="50990" y="381876"/>
                  </a:lnTo>
                  <a:lnTo>
                    <a:pt x="53073" y="371551"/>
                  </a:lnTo>
                  <a:close/>
                </a:path>
                <a:path w="53340" h="743585">
                  <a:moveTo>
                    <a:pt x="53073" y="26530"/>
                  </a:moveTo>
                  <a:lnTo>
                    <a:pt x="50990" y="16205"/>
                  </a:lnTo>
                  <a:lnTo>
                    <a:pt x="45300" y="7772"/>
                  </a:lnTo>
                  <a:lnTo>
                    <a:pt x="36855" y="2082"/>
                  </a:lnTo>
                  <a:lnTo>
                    <a:pt x="26530" y="0"/>
                  </a:lnTo>
                  <a:lnTo>
                    <a:pt x="16205" y="2082"/>
                  </a:lnTo>
                  <a:lnTo>
                    <a:pt x="7772" y="7772"/>
                  </a:lnTo>
                  <a:lnTo>
                    <a:pt x="2082" y="16205"/>
                  </a:lnTo>
                  <a:lnTo>
                    <a:pt x="0" y="26530"/>
                  </a:lnTo>
                  <a:lnTo>
                    <a:pt x="2082" y="36868"/>
                  </a:lnTo>
                  <a:lnTo>
                    <a:pt x="7772" y="45300"/>
                  </a:lnTo>
                  <a:lnTo>
                    <a:pt x="16205" y="50977"/>
                  </a:lnTo>
                  <a:lnTo>
                    <a:pt x="26530" y="53060"/>
                  </a:lnTo>
                  <a:lnTo>
                    <a:pt x="36855" y="50977"/>
                  </a:lnTo>
                  <a:lnTo>
                    <a:pt x="45300" y="45300"/>
                  </a:lnTo>
                  <a:lnTo>
                    <a:pt x="50990" y="36868"/>
                  </a:lnTo>
                  <a:lnTo>
                    <a:pt x="53073" y="2653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9" name="object 29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30" name="object 30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1196976" y="2358650"/>
            <a:ext cx="2302510" cy="864235"/>
            <a:chOff x="1196976" y="2358650"/>
            <a:chExt cx="2302510" cy="864235"/>
          </a:xfrm>
        </p:grpSpPr>
        <p:sp>
          <p:nvSpPr>
            <p:cNvPr id="35" name="object 35"/>
            <p:cNvSpPr/>
            <p:nvPr/>
          </p:nvSpPr>
          <p:spPr>
            <a:xfrm>
              <a:off x="1847287" y="2473683"/>
              <a:ext cx="1652270" cy="568325"/>
            </a:xfrm>
            <a:custGeom>
              <a:avLst/>
              <a:gdLst/>
              <a:ahLst/>
              <a:cxnLst/>
              <a:rect l="l" t="t" r="r" b="b"/>
              <a:pathLst>
                <a:path w="1652270" h="568325">
                  <a:moveTo>
                    <a:pt x="1591842" y="0"/>
                  </a:moveTo>
                  <a:lnTo>
                    <a:pt x="1528838" y="5547"/>
                  </a:lnTo>
                  <a:lnTo>
                    <a:pt x="0" y="5205"/>
                  </a:lnTo>
                  <a:lnTo>
                    <a:pt x="0" y="568259"/>
                  </a:lnTo>
                  <a:lnTo>
                    <a:pt x="1541297" y="568259"/>
                  </a:lnTo>
                  <a:lnTo>
                    <a:pt x="1612864" y="566689"/>
                  </a:lnTo>
                  <a:lnTo>
                    <a:pt x="1646774" y="555699"/>
                  </a:lnTo>
                  <a:lnTo>
                    <a:pt x="1652075" y="525868"/>
                  </a:lnTo>
                  <a:lnTo>
                    <a:pt x="1637817" y="467777"/>
                  </a:lnTo>
                  <a:lnTo>
                    <a:pt x="1637817" y="132827"/>
                  </a:lnTo>
                  <a:lnTo>
                    <a:pt x="1636114" y="51707"/>
                  </a:lnTo>
                  <a:lnTo>
                    <a:pt x="1624195" y="11408"/>
                  </a:lnTo>
                  <a:lnTo>
                    <a:pt x="1591842" y="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96976" y="23586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28775" y="23904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/>
          <p:nvPr/>
        </p:nvSpPr>
        <p:spPr>
          <a:xfrm>
            <a:off x="1847287" y="4124683"/>
            <a:ext cx="1652270" cy="568325"/>
          </a:xfrm>
          <a:custGeom>
            <a:avLst/>
            <a:gdLst/>
            <a:ahLst/>
            <a:cxnLst/>
            <a:rect l="l" t="t" r="r" b="b"/>
            <a:pathLst>
              <a:path w="1652270" h="568325">
                <a:moveTo>
                  <a:pt x="1591842" y="0"/>
                </a:moveTo>
                <a:lnTo>
                  <a:pt x="1528838" y="5547"/>
                </a:lnTo>
                <a:lnTo>
                  <a:pt x="0" y="5205"/>
                </a:lnTo>
                <a:lnTo>
                  <a:pt x="0" y="568259"/>
                </a:lnTo>
                <a:lnTo>
                  <a:pt x="1541297" y="568259"/>
                </a:lnTo>
                <a:lnTo>
                  <a:pt x="1612864" y="566689"/>
                </a:lnTo>
                <a:lnTo>
                  <a:pt x="1646774" y="555699"/>
                </a:lnTo>
                <a:lnTo>
                  <a:pt x="1652075" y="525868"/>
                </a:lnTo>
                <a:lnTo>
                  <a:pt x="1637817" y="467777"/>
                </a:lnTo>
                <a:lnTo>
                  <a:pt x="1637817" y="132827"/>
                </a:lnTo>
                <a:lnTo>
                  <a:pt x="1636114" y="51707"/>
                </a:lnTo>
                <a:lnTo>
                  <a:pt x="1624195" y="11408"/>
                </a:lnTo>
                <a:lnTo>
                  <a:pt x="1591842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9" name="object 39"/>
          <p:cNvGrpSpPr/>
          <p:nvPr/>
        </p:nvGrpSpPr>
        <p:grpSpPr>
          <a:xfrm>
            <a:off x="4511676" y="2358650"/>
            <a:ext cx="2570480" cy="864235"/>
            <a:chOff x="4511676" y="2358650"/>
            <a:chExt cx="2570480" cy="864235"/>
          </a:xfrm>
        </p:grpSpPr>
        <p:sp>
          <p:nvSpPr>
            <p:cNvPr id="40" name="object 40"/>
            <p:cNvSpPr/>
            <p:nvPr/>
          </p:nvSpPr>
          <p:spPr>
            <a:xfrm>
              <a:off x="5195134" y="2473683"/>
              <a:ext cx="1886585" cy="568325"/>
            </a:xfrm>
            <a:custGeom>
              <a:avLst/>
              <a:gdLst/>
              <a:ahLst/>
              <a:cxnLst/>
              <a:rect l="l" t="t" r="r" b="b"/>
              <a:pathLst>
                <a:path w="1886584" h="568325">
                  <a:moveTo>
                    <a:pt x="1817802" y="0"/>
                  </a:moveTo>
                  <a:lnTo>
                    <a:pt x="1745856" y="5547"/>
                  </a:lnTo>
                  <a:lnTo>
                    <a:pt x="0" y="5205"/>
                  </a:lnTo>
                  <a:lnTo>
                    <a:pt x="0" y="568259"/>
                  </a:lnTo>
                  <a:lnTo>
                    <a:pt x="1760080" y="568259"/>
                  </a:lnTo>
                  <a:lnTo>
                    <a:pt x="1841805" y="566689"/>
                  </a:lnTo>
                  <a:lnTo>
                    <a:pt x="1880528" y="555699"/>
                  </a:lnTo>
                  <a:lnTo>
                    <a:pt x="1886583" y="525868"/>
                  </a:lnTo>
                  <a:lnTo>
                    <a:pt x="1870303" y="467777"/>
                  </a:lnTo>
                  <a:lnTo>
                    <a:pt x="1870303" y="132827"/>
                  </a:lnTo>
                  <a:lnTo>
                    <a:pt x="1868359" y="51707"/>
                  </a:lnTo>
                  <a:lnTo>
                    <a:pt x="1854747" y="11408"/>
                  </a:lnTo>
                  <a:lnTo>
                    <a:pt x="1817802" y="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11676" y="23586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43475" y="23904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4511676" y="3984250"/>
            <a:ext cx="2570480" cy="864235"/>
            <a:chOff x="4511676" y="3984250"/>
            <a:chExt cx="2570480" cy="864235"/>
          </a:xfrm>
        </p:grpSpPr>
        <p:sp>
          <p:nvSpPr>
            <p:cNvPr id="44" name="object 44"/>
            <p:cNvSpPr/>
            <p:nvPr/>
          </p:nvSpPr>
          <p:spPr>
            <a:xfrm>
              <a:off x="5195134" y="4124683"/>
              <a:ext cx="1886585" cy="568325"/>
            </a:xfrm>
            <a:custGeom>
              <a:avLst/>
              <a:gdLst/>
              <a:ahLst/>
              <a:cxnLst/>
              <a:rect l="l" t="t" r="r" b="b"/>
              <a:pathLst>
                <a:path w="1886584" h="568325">
                  <a:moveTo>
                    <a:pt x="1817802" y="0"/>
                  </a:moveTo>
                  <a:lnTo>
                    <a:pt x="1745856" y="5547"/>
                  </a:lnTo>
                  <a:lnTo>
                    <a:pt x="0" y="5205"/>
                  </a:lnTo>
                  <a:lnTo>
                    <a:pt x="0" y="568259"/>
                  </a:lnTo>
                  <a:lnTo>
                    <a:pt x="1760080" y="568259"/>
                  </a:lnTo>
                  <a:lnTo>
                    <a:pt x="1841805" y="566689"/>
                  </a:lnTo>
                  <a:lnTo>
                    <a:pt x="1880528" y="555699"/>
                  </a:lnTo>
                  <a:lnTo>
                    <a:pt x="1886583" y="525868"/>
                  </a:lnTo>
                  <a:lnTo>
                    <a:pt x="1870303" y="467777"/>
                  </a:lnTo>
                  <a:lnTo>
                    <a:pt x="1870303" y="132827"/>
                  </a:lnTo>
                  <a:lnTo>
                    <a:pt x="1868359" y="51707"/>
                  </a:lnTo>
                  <a:lnTo>
                    <a:pt x="1854747" y="11408"/>
                  </a:lnTo>
                  <a:lnTo>
                    <a:pt x="1817802" y="0"/>
                  </a:lnTo>
                  <a:close/>
                </a:path>
              </a:pathLst>
            </a:custGeom>
            <a:solidFill>
              <a:srgbClr val="FACE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11676" y="39842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43475" y="40160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405569" y="2339023"/>
            <a:ext cx="174688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55015" algn="l"/>
              </a:tabLst>
            </a:pPr>
            <a:r>
              <a:rPr sz="4350" spc="-37" baseline="-25862" dirty="0">
                <a:solidFill>
                  <a:srgbClr val="FFFFFF"/>
                </a:solidFill>
                <a:latin typeface="Calibri"/>
                <a:cs typeface="Calibri"/>
              </a:rPr>
              <a:t>JD</a:t>
            </a:r>
            <a:r>
              <a:rPr sz="4350" baseline="-25862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800" spc="-400" dirty="0">
                <a:solidFill>
                  <a:srgbClr val="29489E"/>
                </a:solidFill>
                <a:latin typeface="Arial"/>
                <a:cs typeface="Arial"/>
              </a:rPr>
              <a:t>J</a:t>
            </a:r>
            <a:r>
              <a:rPr sz="1200" spc="7" baseline="-97222" dirty="0">
                <a:solidFill>
                  <a:srgbClr val="231F20"/>
                </a:solidFill>
                <a:latin typeface="Arial"/>
                <a:cs typeface="Arial"/>
              </a:rPr>
              <a:t>Presiden</a:t>
            </a:r>
            <a:r>
              <a:rPr sz="1200" spc="-4515" baseline="-97222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00" spc="-10" dirty="0">
                <a:solidFill>
                  <a:srgbClr val="29489E"/>
                </a:solidFill>
                <a:latin typeface="Arial"/>
                <a:cs typeface="Arial"/>
              </a:rPr>
              <a:t>A</a:t>
            </a:r>
            <a:r>
              <a:rPr sz="800" spc="5" dirty="0">
                <a:solidFill>
                  <a:srgbClr val="29489E"/>
                </a:solidFill>
                <a:latin typeface="Arial"/>
                <a:cs typeface="Arial"/>
              </a:rPr>
              <a:t>SMINE</a:t>
            </a:r>
            <a:r>
              <a:rPr sz="800" spc="-2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800" spc="-405" dirty="0">
                <a:solidFill>
                  <a:srgbClr val="29489E"/>
                </a:solidFill>
                <a:latin typeface="Arial"/>
                <a:cs typeface="Arial"/>
              </a:rPr>
              <a:t>DELGADO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156016" y="4194087"/>
            <a:ext cx="985519" cy="381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spc="-55" dirty="0">
                <a:solidFill>
                  <a:srgbClr val="29489E"/>
                </a:solidFill>
                <a:latin typeface="Arial"/>
                <a:cs typeface="Arial"/>
              </a:rPr>
              <a:t>AVA</a:t>
            </a:r>
            <a:r>
              <a:rPr sz="8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9489E"/>
                </a:solidFill>
                <a:latin typeface="Arial"/>
                <a:cs typeface="Arial"/>
              </a:rPr>
              <a:t>SMITH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Corresponding</a:t>
            </a:r>
            <a:r>
              <a:rPr sz="8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231F20"/>
                </a:solidFill>
                <a:latin typeface="Arial"/>
                <a:cs typeface="Arial"/>
              </a:rPr>
              <a:t>Sec.</a:t>
            </a:r>
            <a:endParaRPr sz="8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684559" y="2518297"/>
            <a:ext cx="15779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93115" algn="l"/>
              </a:tabLst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KW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spc="-202" baseline="3472" dirty="0">
                <a:solidFill>
                  <a:srgbClr val="231F20"/>
                </a:solidFill>
                <a:latin typeface="Arial"/>
                <a:cs typeface="Arial"/>
              </a:rPr>
              <a:t>Vic</a:t>
            </a:r>
            <a:r>
              <a:rPr sz="1200" spc="-2557" baseline="3472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200" spc="-240" baseline="100694" dirty="0">
                <a:solidFill>
                  <a:srgbClr val="29489E"/>
                </a:solidFill>
                <a:latin typeface="Arial"/>
                <a:cs typeface="Arial"/>
              </a:rPr>
              <a:t>KAR</a:t>
            </a:r>
            <a:r>
              <a:rPr sz="1200" spc="-509" baseline="100694" dirty="0">
                <a:solidFill>
                  <a:srgbClr val="29489E"/>
                </a:solidFill>
                <a:latin typeface="Arial"/>
                <a:cs typeface="Arial"/>
              </a:rPr>
              <a:t>L</a:t>
            </a:r>
            <a:r>
              <a:rPr sz="1200" spc="-202" baseline="3472" dirty="0">
                <a:solidFill>
                  <a:srgbClr val="231F20"/>
                </a:solidFill>
                <a:latin typeface="Arial"/>
                <a:cs typeface="Arial"/>
              </a:rPr>
              <a:t>Presiden</a:t>
            </a:r>
            <a:r>
              <a:rPr sz="1200" spc="-4912" baseline="3472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00" spc="-232" baseline="100694" dirty="0">
                <a:solidFill>
                  <a:srgbClr val="29489E"/>
                </a:solidFill>
                <a:latin typeface="Arial"/>
                <a:cs typeface="Arial"/>
              </a:rPr>
              <a:t>WILLIAMS</a:t>
            </a:r>
            <a:endParaRPr sz="1200" baseline="100694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22359" y="3999264"/>
            <a:ext cx="185547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  <a:tabLst>
                <a:tab pos="737870" algn="l"/>
              </a:tabLst>
            </a:pPr>
            <a:r>
              <a:rPr sz="4350" spc="-37" baseline="-27777" dirty="0">
                <a:solidFill>
                  <a:srgbClr val="FFFFFF"/>
                </a:solidFill>
                <a:latin typeface="Calibri"/>
                <a:cs typeface="Calibri"/>
              </a:rPr>
              <a:t>ZS</a:t>
            </a:r>
            <a:r>
              <a:rPr sz="4350" baseline="-27777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200" spc="-7" baseline="-97222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1200" spc="82" baseline="-9722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1200" spc="67" baseline="-97222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200" spc="82" baseline="-97222" dirty="0">
                <a:solidFill>
                  <a:srgbClr val="231F20"/>
                </a:solidFill>
                <a:latin typeface="Arial"/>
                <a:cs typeface="Arial"/>
              </a:rPr>
              <a:t>asure</a:t>
            </a:r>
            <a:r>
              <a:rPr sz="1200" spc="-4980" baseline="-97222" dirty="0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800" spc="55" dirty="0">
                <a:solidFill>
                  <a:srgbClr val="29489E"/>
                </a:solidFill>
                <a:latin typeface="Arial"/>
                <a:cs typeface="Arial"/>
              </a:rPr>
              <a:t>Z</a:t>
            </a:r>
            <a:r>
              <a:rPr sz="800" spc="25" dirty="0">
                <a:solidFill>
                  <a:srgbClr val="29489E"/>
                </a:solidFill>
                <a:latin typeface="Arial"/>
                <a:cs typeface="Arial"/>
              </a:rPr>
              <a:t>A</a:t>
            </a:r>
            <a:r>
              <a:rPr sz="800" spc="55" dirty="0">
                <a:solidFill>
                  <a:srgbClr val="29489E"/>
                </a:solidFill>
                <a:latin typeface="Arial"/>
                <a:cs typeface="Arial"/>
              </a:rPr>
              <a:t>CHA</a:t>
            </a:r>
            <a:r>
              <a:rPr sz="800" spc="40" dirty="0">
                <a:solidFill>
                  <a:srgbClr val="29489E"/>
                </a:solidFill>
                <a:latin typeface="Arial"/>
                <a:cs typeface="Arial"/>
              </a:rPr>
              <a:t>R</a:t>
            </a:r>
            <a:r>
              <a:rPr sz="800" spc="55" dirty="0">
                <a:solidFill>
                  <a:srgbClr val="29489E"/>
                </a:solidFill>
                <a:latin typeface="Arial"/>
                <a:cs typeface="Arial"/>
              </a:rPr>
              <a:t>Y</a:t>
            </a:r>
            <a:r>
              <a:rPr sz="800" spc="50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800" spc="-345" dirty="0">
                <a:solidFill>
                  <a:srgbClr val="29489E"/>
                </a:solidFill>
                <a:latin typeface="Arial"/>
                <a:cs typeface="Arial"/>
              </a:rPr>
              <a:t>SHIROKDAR</a:t>
            </a:r>
            <a:endParaRPr sz="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831746" y="2519617"/>
            <a:ext cx="1010919" cy="381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spc="-35" dirty="0">
                <a:solidFill>
                  <a:srgbClr val="29489E"/>
                </a:solidFill>
                <a:latin typeface="Arial"/>
                <a:cs typeface="Arial"/>
              </a:rPr>
              <a:t>SYDNEY</a:t>
            </a:r>
            <a:r>
              <a:rPr sz="800" spc="-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9489E"/>
                </a:solidFill>
                <a:latin typeface="Arial"/>
                <a:cs typeface="Arial"/>
              </a:rPr>
              <a:t>VANNOY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Recording</a:t>
            </a:r>
            <a:r>
              <a:rPr sz="8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Secretary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801571" y="4186975"/>
            <a:ext cx="917575" cy="381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800" spc="-45" dirty="0">
                <a:solidFill>
                  <a:srgbClr val="29489E"/>
                </a:solidFill>
                <a:latin typeface="Arial"/>
                <a:cs typeface="Arial"/>
              </a:rPr>
              <a:t>TREVOR </a:t>
            </a:r>
            <a:r>
              <a:rPr sz="800" spc="-10" dirty="0">
                <a:solidFill>
                  <a:srgbClr val="29489E"/>
                </a:solidFill>
                <a:latin typeface="Arial"/>
                <a:cs typeface="Arial"/>
              </a:rPr>
              <a:t>WILLIAMS</a:t>
            </a: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40"/>
              </a:spcBef>
            </a:pPr>
            <a:r>
              <a:rPr sz="800" spc="20" dirty="0">
                <a:solidFill>
                  <a:srgbClr val="231F20"/>
                </a:solidFill>
                <a:latin typeface="Arial"/>
                <a:cs typeface="Arial"/>
              </a:rPr>
              <a:t>Foundation</a:t>
            </a:r>
            <a:r>
              <a:rPr sz="8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231F20"/>
                </a:solidFill>
                <a:latin typeface="Arial"/>
                <a:cs typeface="Arial"/>
              </a:rPr>
              <a:t>Chair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813676" y="2358650"/>
            <a:ext cx="953135" cy="2489835"/>
            <a:chOff x="7813676" y="2358650"/>
            <a:chExt cx="953135" cy="2489835"/>
          </a:xfrm>
        </p:grpSpPr>
        <p:sp>
          <p:nvSpPr>
            <p:cNvPr id="54" name="object 54"/>
            <p:cNvSpPr/>
            <p:nvPr/>
          </p:nvSpPr>
          <p:spPr>
            <a:xfrm>
              <a:off x="7902576" y="23586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934376" y="23904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813676" y="39842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845476" y="40160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196976" y="3984250"/>
            <a:ext cx="864235" cy="864235"/>
            <a:chOff x="1196976" y="3984250"/>
            <a:chExt cx="864235" cy="864235"/>
          </a:xfrm>
        </p:grpSpPr>
        <p:sp>
          <p:nvSpPr>
            <p:cNvPr id="59" name="object 59"/>
            <p:cNvSpPr/>
            <p:nvPr/>
          </p:nvSpPr>
          <p:spPr>
            <a:xfrm>
              <a:off x="1196976" y="3984250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228775" y="4016051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021190" y="4177062"/>
            <a:ext cx="46990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85" dirty="0">
                <a:solidFill>
                  <a:srgbClr val="FFFFFF"/>
                </a:solidFill>
                <a:latin typeface="Calibri"/>
                <a:cs typeface="Calibri"/>
              </a:rPr>
              <a:t>TW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148303" y="2513479"/>
            <a:ext cx="38290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70" dirty="0">
                <a:solidFill>
                  <a:srgbClr val="FFFFFF"/>
                </a:solidFill>
                <a:latin typeface="Calibri"/>
                <a:cs typeface="Calibri"/>
              </a:rPr>
              <a:t>SV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430598" y="4174839"/>
            <a:ext cx="3841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75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0490" marR="5080" indent="-4445">
              <a:lnSpc>
                <a:spcPct val="147500"/>
              </a:lnSpc>
              <a:spcBef>
                <a:spcPts val="100"/>
              </a:spcBef>
            </a:pPr>
            <a:r>
              <a:rPr spc="-50" dirty="0"/>
              <a:t>Teen</a:t>
            </a:r>
            <a:r>
              <a:rPr spc="-305" dirty="0"/>
              <a:t> </a:t>
            </a:r>
            <a:r>
              <a:rPr spc="150" dirty="0"/>
              <a:t>Officers</a:t>
            </a:r>
            <a:r>
              <a:rPr spc="-300" dirty="0"/>
              <a:t> </a:t>
            </a:r>
            <a:r>
              <a:rPr spc="130" dirty="0"/>
              <a:t>and</a:t>
            </a:r>
            <a:r>
              <a:rPr spc="-300" dirty="0"/>
              <a:t> </a:t>
            </a:r>
            <a:r>
              <a:rPr spc="130" dirty="0"/>
              <a:t>E-Board </a:t>
            </a:r>
            <a:r>
              <a:rPr spc="160" dirty="0">
                <a:solidFill>
                  <a:srgbClr val="29489E"/>
                </a:solidFill>
              </a:rPr>
              <a:t>Appointed</a:t>
            </a:r>
            <a:r>
              <a:rPr spc="-300" dirty="0">
                <a:solidFill>
                  <a:srgbClr val="29489E"/>
                </a:solidFill>
              </a:rPr>
              <a:t> </a:t>
            </a:r>
            <a:r>
              <a:rPr spc="60" dirty="0">
                <a:solidFill>
                  <a:srgbClr val="29489E"/>
                </a:solidFill>
              </a:rPr>
              <a:t>Positions</a:t>
            </a:r>
          </a:p>
        </p:txBody>
      </p:sp>
      <p:sp>
        <p:nvSpPr>
          <p:cNvPr id="33" name="object 33"/>
          <p:cNvSpPr/>
          <p:nvPr/>
        </p:nvSpPr>
        <p:spPr>
          <a:xfrm>
            <a:off x="2090212" y="1986490"/>
            <a:ext cx="1586230" cy="603885"/>
          </a:xfrm>
          <a:custGeom>
            <a:avLst/>
            <a:gdLst/>
            <a:ahLst/>
            <a:cxnLst/>
            <a:rect l="l" t="t" r="r" b="b"/>
            <a:pathLst>
              <a:path w="1586229" h="603885">
                <a:moveTo>
                  <a:pt x="1527840" y="0"/>
                </a:moveTo>
                <a:lnTo>
                  <a:pt x="1467370" y="5889"/>
                </a:lnTo>
                <a:lnTo>
                  <a:pt x="0" y="5520"/>
                </a:lnTo>
                <a:lnTo>
                  <a:pt x="0" y="603398"/>
                </a:lnTo>
                <a:lnTo>
                  <a:pt x="1479321" y="603398"/>
                </a:lnTo>
                <a:lnTo>
                  <a:pt x="1548013" y="601731"/>
                </a:lnTo>
                <a:lnTo>
                  <a:pt x="1580561" y="590062"/>
                </a:lnTo>
                <a:lnTo>
                  <a:pt x="1585650" y="558387"/>
                </a:lnTo>
                <a:lnTo>
                  <a:pt x="1571967" y="496706"/>
                </a:lnTo>
                <a:lnTo>
                  <a:pt x="1571967" y="141042"/>
                </a:lnTo>
                <a:lnTo>
                  <a:pt x="1570333" y="54906"/>
                </a:lnTo>
                <a:lnTo>
                  <a:pt x="1558893" y="12115"/>
                </a:lnTo>
                <a:lnTo>
                  <a:pt x="152784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90221" y="3157875"/>
            <a:ext cx="1747520" cy="509270"/>
          </a:xfrm>
          <a:custGeom>
            <a:avLst/>
            <a:gdLst/>
            <a:ahLst/>
            <a:cxnLst/>
            <a:rect l="l" t="t" r="r" b="b"/>
            <a:pathLst>
              <a:path w="1747520" h="509270">
                <a:moveTo>
                  <a:pt x="1683441" y="0"/>
                </a:moveTo>
                <a:lnTo>
                  <a:pt x="1616811" y="4963"/>
                </a:lnTo>
                <a:lnTo>
                  <a:pt x="0" y="4658"/>
                </a:lnTo>
                <a:lnTo>
                  <a:pt x="0" y="508734"/>
                </a:lnTo>
                <a:lnTo>
                  <a:pt x="1629981" y="508734"/>
                </a:lnTo>
                <a:lnTo>
                  <a:pt x="1705664" y="507328"/>
                </a:lnTo>
                <a:lnTo>
                  <a:pt x="1741525" y="497489"/>
                </a:lnTo>
                <a:lnTo>
                  <a:pt x="1747135" y="470784"/>
                </a:lnTo>
                <a:lnTo>
                  <a:pt x="1732064" y="418780"/>
                </a:lnTo>
                <a:lnTo>
                  <a:pt x="1732064" y="118907"/>
                </a:lnTo>
                <a:lnTo>
                  <a:pt x="1730263" y="46289"/>
                </a:lnTo>
                <a:lnTo>
                  <a:pt x="1717657" y="10214"/>
                </a:lnTo>
                <a:lnTo>
                  <a:pt x="1683441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978803" y="3157875"/>
            <a:ext cx="1474470" cy="509270"/>
          </a:xfrm>
          <a:custGeom>
            <a:avLst/>
            <a:gdLst/>
            <a:ahLst/>
            <a:cxnLst/>
            <a:rect l="l" t="t" r="r" b="b"/>
            <a:pathLst>
              <a:path w="1474470" h="509270">
                <a:moveTo>
                  <a:pt x="1420491" y="0"/>
                </a:moveTo>
                <a:lnTo>
                  <a:pt x="1364272" y="4963"/>
                </a:lnTo>
                <a:lnTo>
                  <a:pt x="0" y="4658"/>
                </a:lnTo>
                <a:lnTo>
                  <a:pt x="0" y="508734"/>
                </a:lnTo>
                <a:lnTo>
                  <a:pt x="1375384" y="508734"/>
                </a:lnTo>
                <a:lnTo>
                  <a:pt x="1439245" y="507328"/>
                </a:lnTo>
                <a:lnTo>
                  <a:pt x="1469504" y="497489"/>
                </a:lnTo>
                <a:lnTo>
                  <a:pt x="1474236" y="470784"/>
                </a:lnTo>
                <a:lnTo>
                  <a:pt x="1461516" y="418780"/>
                </a:lnTo>
                <a:lnTo>
                  <a:pt x="1461516" y="118907"/>
                </a:lnTo>
                <a:lnTo>
                  <a:pt x="1459996" y="46289"/>
                </a:lnTo>
                <a:lnTo>
                  <a:pt x="1449360" y="10214"/>
                </a:lnTo>
                <a:lnTo>
                  <a:pt x="1420491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832731" y="1987526"/>
            <a:ext cx="1609090" cy="490855"/>
          </a:xfrm>
          <a:custGeom>
            <a:avLst/>
            <a:gdLst/>
            <a:ahLst/>
            <a:cxnLst/>
            <a:rect l="l" t="t" r="r" b="b"/>
            <a:pathLst>
              <a:path w="1609090" h="490855">
                <a:moveTo>
                  <a:pt x="1550134" y="0"/>
                </a:moveTo>
                <a:lnTo>
                  <a:pt x="1488782" y="4784"/>
                </a:lnTo>
                <a:lnTo>
                  <a:pt x="0" y="4492"/>
                </a:lnTo>
                <a:lnTo>
                  <a:pt x="0" y="490305"/>
                </a:lnTo>
                <a:lnTo>
                  <a:pt x="1500911" y="490305"/>
                </a:lnTo>
                <a:lnTo>
                  <a:pt x="1570602" y="488951"/>
                </a:lnTo>
                <a:lnTo>
                  <a:pt x="1603624" y="479468"/>
                </a:lnTo>
                <a:lnTo>
                  <a:pt x="1608787" y="453728"/>
                </a:lnTo>
                <a:lnTo>
                  <a:pt x="1594904" y="403603"/>
                </a:lnTo>
                <a:lnTo>
                  <a:pt x="1594904" y="114601"/>
                </a:lnTo>
                <a:lnTo>
                  <a:pt x="1593245" y="44613"/>
                </a:lnTo>
                <a:lnTo>
                  <a:pt x="1581638" y="9844"/>
                </a:lnTo>
                <a:lnTo>
                  <a:pt x="1550134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832728" y="3158042"/>
            <a:ext cx="1425575" cy="490855"/>
          </a:xfrm>
          <a:custGeom>
            <a:avLst/>
            <a:gdLst/>
            <a:ahLst/>
            <a:cxnLst/>
            <a:rect l="l" t="t" r="r" b="b"/>
            <a:pathLst>
              <a:path w="1425575" h="490854">
                <a:moveTo>
                  <a:pt x="1373472" y="0"/>
                </a:moveTo>
                <a:lnTo>
                  <a:pt x="1319110" y="4784"/>
                </a:lnTo>
                <a:lnTo>
                  <a:pt x="0" y="4492"/>
                </a:lnTo>
                <a:lnTo>
                  <a:pt x="0" y="490305"/>
                </a:lnTo>
                <a:lnTo>
                  <a:pt x="1329855" y="490305"/>
                </a:lnTo>
                <a:lnTo>
                  <a:pt x="1391606" y="488951"/>
                </a:lnTo>
                <a:lnTo>
                  <a:pt x="1420866" y="479468"/>
                </a:lnTo>
                <a:lnTo>
                  <a:pt x="1425442" y="453728"/>
                </a:lnTo>
                <a:lnTo>
                  <a:pt x="1413141" y="403603"/>
                </a:lnTo>
                <a:lnTo>
                  <a:pt x="1413141" y="114601"/>
                </a:lnTo>
                <a:lnTo>
                  <a:pt x="1411672" y="44613"/>
                </a:lnTo>
                <a:lnTo>
                  <a:pt x="1401387" y="9844"/>
                </a:lnTo>
                <a:lnTo>
                  <a:pt x="1373472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48007" y="2098958"/>
            <a:ext cx="113538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solidFill>
                  <a:srgbClr val="29489E"/>
                </a:solidFill>
                <a:latin typeface="Arial"/>
                <a:cs typeface="Arial"/>
              </a:rPr>
              <a:t>CHLOE</a:t>
            </a:r>
            <a:r>
              <a:rPr sz="7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SHIRODKAR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Conference</a:t>
            </a:r>
            <a:r>
              <a:rPr sz="7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Co-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Chair</a:t>
            </a:r>
            <a:endParaRPr sz="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54836" y="3210990"/>
            <a:ext cx="1348105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JAILAH</a:t>
            </a:r>
            <a:r>
              <a:rPr sz="700" spc="-7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LYLE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20" dirty="0">
                <a:solidFill>
                  <a:srgbClr val="231F20"/>
                </a:solidFill>
                <a:latin typeface="Arial"/>
                <a:cs typeface="Arial"/>
              </a:rPr>
              <a:t>Editor/Social</a:t>
            </a:r>
            <a:r>
              <a:rPr sz="7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"/>
                <a:cs typeface="Arial"/>
              </a:rPr>
              <a:t>Media</a:t>
            </a:r>
            <a:r>
              <a:rPr sz="7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20" dirty="0">
                <a:solidFill>
                  <a:srgbClr val="231F20"/>
                </a:solidFill>
                <a:latin typeface="Arial"/>
                <a:cs typeface="Arial"/>
              </a:rPr>
              <a:t>&amp;</a:t>
            </a:r>
            <a:r>
              <a:rPr sz="700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Marketing</a:t>
            </a:r>
            <a:endParaRPr sz="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49995" y="3214058"/>
            <a:ext cx="96520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AIDEN</a:t>
            </a:r>
            <a:r>
              <a:rPr sz="700" spc="-4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9489E"/>
                </a:solidFill>
                <a:latin typeface="Arial"/>
                <a:cs typeface="Arial"/>
              </a:rPr>
              <a:t>OLIDGE-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EVANS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Sergeant</a:t>
            </a:r>
            <a:r>
              <a:rPr sz="700" spc="-1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at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Arms</a:t>
            </a:r>
            <a:endParaRPr sz="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88786" y="3201435"/>
            <a:ext cx="95123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CALEB</a:t>
            </a:r>
            <a:r>
              <a:rPr sz="700" spc="-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POLANCO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We</a:t>
            </a:r>
            <a:r>
              <a:rPr sz="7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are</a:t>
            </a:r>
            <a:r>
              <a:rPr sz="700" spc="-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One</a:t>
            </a:r>
            <a:r>
              <a:rPr sz="700" spc="-3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Champion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989887" y="1951090"/>
            <a:ext cx="1616710" cy="615315"/>
          </a:xfrm>
          <a:custGeom>
            <a:avLst/>
            <a:gdLst/>
            <a:ahLst/>
            <a:cxnLst/>
            <a:rect l="l" t="t" r="r" b="b"/>
            <a:pathLst>
              <a:path w="1616709" h="615314">
                <a:moveTo>
                  <a:pt x="1557686" y="0"/>
                </a:moveTo>
                <a:lnTo>
                  <a:pt x="1496034" y="6005"/>
                </a:lnTo>
                <a:lnTo>
                  <a:pt x="0" y="5636"/>
                </a:lnTo>
                <a:lnTo>
                  <a:pt x="0" y="615198"/>
                </a:lnTo>
                <a:lnTo>
                  <a:pt x="1508226" y="615198"/>
                </a:lnTo>
                <a:lnTo>
                  <a:pt x="1578253" y="613498"/>
                </a:lnTo>
                <a:lnTo>
                  <a:pt x="1611434" y="601600"/>
                </a:lnTo>
                <a:lnTo>
                  <a:pt x="1616624" y="569303"/>
                </a:lnTo>
                <a:lnTo>
                  <a:pt x="1602676" y="506410"/>
                </a:lnTo>
                <a:lnTo>
                  <a:pt x="1602676" y="143800"/>
                </a:lnTo>
                <a:lnTo>
                  <a:pt x="1601010" y="55979"/>
                </a:lnTo>
                <a:lnTo>
                  <a:pt x="1589346" y="12351"/>
                </a:lnTo>
                <a:lnTo>
                  <a:pt x="1557686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5278661" y="2086819"/>
            <a:ext cx="113538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HAWI</a:t>
            </a:r>
            <a:r>
              <a:rPr sz="700" spc="-5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ONDONDO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Conference</a:t>
            </a:r>
            <a:r>
              <a:rPr sz="700" spc="114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Co-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Chair</a:t>
            </a:r>
            <a:endParaRPr sz="7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114822" y="2038672"/>
            <a:ext cx="704215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25" dirty="0">
                <a:solidFill>
                  <a:srgbClr val="29489E"/>
                </a:solidFill>
                <a:latin typeface="Arial"/>
                <a:cs typeface="Arial"/>
              </a:rPr>
              <a:t>JAYDEN </a:t>
            </a: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WHITE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10" dirty="0">
                <a:solidFill>
                  <a:srgbClr val="231F20"/>
                </a:solidFill>
                <a:latin typeface="Arial"/>
                <a:cs typeface="Arial"/>
              </a:rPr>
              <a:t>Legislative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Chair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417063" y="1873298"/>
            <a:ext cx="864235" cy="864235"/>
            <a:chOff x="1417063" y="1873298"/>
            <a:chExt cx="864235" cy="864235"/>
          </a:xfrm>
        </p:grpSpPr>
        <p:sp>
          <p:nvSpPr>
            <p:cNvPr id="46" name="object 46"/>
            <p:cNvSpPr/>
            <p:nvPr/>
          </p:nvSpPr>
          <p:spPr>
            <a:xfrm>
              <a:off x="1417063" y="18732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448863" y="19050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649970" y="2066109"/>
            <a:ext cx="38227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CS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38062" y="1873298"/>
            <a:ext cx="864235" cy="864235"/>
            <a:chOff x="4338062" y="1873298"/>
            <a:chExt cx="864235" cy="864235"/>
          </a:xfrm>
        </p:grpSpPr>
        <p:sp>
          <p:nvSpPr>
            <p:cNvPr id="50" name="object 50"/>
            <p:cNvSpPr/>
            <p:nvPr/>
          </p:nvSpPr>
          <p:spPr>
            <a:xfrm>
              <a:off x="4338062" y="18732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369863" y="19050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7132063" y="1873298"/>
            <a:ext cx="864235" cy="864235"/>
            <a:chOff x="7132063" y="1873298"/>
            <a:chExt cx="864235" cy="864235"/>
          </a:xfrm>
        </p:grpSpPr>
        <p:sp>
          <p:nvSpPr>
            <p:cNvPr id="53" name="object 53"/>
            <p:cNvSpPr/>
            <p:nvPr/>
          </p:nvSpPr>
          <p:spPr>
            <a:xfrm>
              <a:off x="7132063" y="18732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163862" y="19050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0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545570" y="2066109"/>
            <a:ext cx="323088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06065" algn="l"/>
              </a:tabLst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HO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900" spc="-110" dirty="0">
                <a:solidFill>
                  <a:srgbClr val="FFFFFF"/>
                </a:solidFill>
                <a:latin typeface="Calibri"/>
                <a:cs typeface="Calibri"/>
              </a:rPr>
              <a:t>JW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417063" y="2965498"/>
            <a:ext cx="864235" cy="864235"/>
            <a:chOff x="1417063" y="2965498"/>
            <a:chExt cx="864235" cy="864235"/>
          </a:xfrm>
        </p:grpSpPr>
        <p:sp>
          <p:nvSpPr>
            <p:cNvPr id="57" name="object 57"/>
            <p:cNvSpPr/>
            <p:nvPr/>
          </p:nvSpPr>
          <p:spPr>
            <a:xfrm>
              <a:off x="1417063" y="29654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448863" y="29972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88070" y="3158309"/>
            <a:ext cx="32448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70" dirty="0">
                <a:solidFill>
                  <a:srgbClr val="FFFFFF"/>
                </a:solidFill>
                <a:latin typeface="Calibri"/>
                <a:cs typeface="Calibri"/>
              </a:rPr>
              <a:t>JL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338062" y="2965498"/>
            <a:ext cx="864235" cy="864235"/>
            <a:chOff x="4338062" y="2965498"/>
            <a:chExt cx="864235" cy="864235"/>
          </a:xfrm>
        </p:grpSpPr>
        <p:sp>
          <p:nvSpPr>
            <p:cNvPr id="61" name="object 61"/>
            <p:cNvSpPr/>
            <p:nvPr/>
          </p:nvSpPr>
          <p:spPr>
            <a:xfrm>
              <a:off x="4338062" y="29654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369863" y="29972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132063" y="2965498"/>
            <a:ext cx="864235" cy="864235"/>
            <a:chOff x="7132063" y="2965498"/>
            <a:chExt cx="864235" cy="864235"/>
          </a:xfrm>
        </p:grpSpPr>
        <p:sp>
          <p:nvSpPr>
            <p:cNvPr id="64" name="object 64"/>
            <p:cNvSpPr/>
            <p:nvPr/>
          </p:nvSpPr>
          <p:spPr>
            <a:xfrm>
              <a:off x="7132063" y="29654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63862" y="29972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4545570" y="3158309"/>
            <a:ext cx="32035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806065" algn="l"/>
              </a:tabLst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AO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endParaRPr sz="2900">
              <a:latin typeface="Calibri"/>
              <a:cs typeface="Calibri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2090212" y="4120090"/>
            <a:ext cx="1586230" cy="603885"/>
          </a:xfrm>
          <a:custGeom>
            <a:avLst/>
            <a:gdLst/>
            <a:ahLst/>
            <a:cxnLst/>
            <a:rect l="l" t="t" r="r" b="b"/>
            <a:pathLst>
              <a:path w="1586229" h="603885">
                <a:moveTo>
                  <a:pt x="1527840" y="0"/>
                </a:moveTo>
                <a:lnTo>
                  <a:pt x="1467370" y="5889"/>
                </a:lnTo>
                <a:lnTo>
                  <a:pt x="0" y="5520"/>
                </a:lnTo>
                <a:lnTo>
                  <a:pt x="0" y="603398"/>
                </a:lnTo>
                <a:lnTo>
                  <a:pt x="1479321" y="603398"/>
                </a:lnTo>
                <a:lnTo>
                  <a:pt x="1548013" y="601731"/>
                </a:lnTo>
                <a:lnTo>
                  <a:pt x="1580561" y="590062"/>
                </a:lnTo>
                <a:lnTo>
                  <a:pt x="1585650" y="558387"/>
                </a:lnTo>
                <a:lnTo>
                  <a:pt x="1571967" y="496706"/>
                </a:lnTo>
                <a:lnTo>
                  <a:pt x="1571967" y="141042"/>
                </a:lnTo>
                <a:lnTo>
                  <a:pt x="1570333" y="54906"/>
                </a:lnTo>
                <a:lnTo>
                  <a:pt x="1558893" y="12115"/>
                </a:lnTo>
                <a:lnTo>
                  <a:pt x="152784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4978803" y="5291475"/>
            <a:ext cx="1474470" cy="509270"/>
          </a:xfrm>
          <a:custGeom>
            <a:avLst/>
            <a:gdLst/>
            <a:ahLst/>
            <a:cxnLst/>
            <a:rect l="l" t="t" r="r" b="b"/>
            <a:pathLst>
              <a:path w="1474470" h="509270">
                <a:moveTo>
                  <a:pt x="1420491" y="0"/>
                </a:moveTo>
                <a:lnTo>
                  <a:pt x="1364272" y="4963"/>
                </a:lnTo>
                <a:lnTo>
                  <a:pt x="0" y="4658"/>
                </a:lnTo>
                <a:lnTo>
                  <a:pt x="0" y="508734"/>
                </a:lnTo>
                <a:lnTo>
                  <a:pt x="1375384" y="508734"/>
                </a:lnTo>
                <a:lnTo>
                  <a:pt x="1439245" y="507328"/>
                </a:lnTo>
                <a:lnTo>
                  <a:pt x="1469504" y="497489"/>
                </a:lnTo>
                <a:lnTo>
                  <a:pt x="1474236" y="470784"/>
                </a:lnTo>
                <a:lnTo>
                  <a:pt x="1461516" y="418780"/>
                </a:lnTo>
                <a:lnTo>
                  <a:pt x="1461516" y="118907"/>
                </a:lnTo>
                <a:lnTo>
                  <a:pt x="1459996" y="46289"/>
                </a:lnTo>
                <a:lnTo>
                  <a:pt x="1449360" y="10214"/>
                </a:lnTo>
                <a:lnTo>
                  <a:pt x="1420491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832731" y="4121126"/>
            <a:ext cx="1609090" cy="490855"/>
          </a:xfrm>
          <a:custGeom>
            <a:avLst/>
            <a:gdLst/>
            <a:ahLst/>
            <a:cxnLst/>
            <a:rect l="l" t="t" r="r" b="b"/>
            <a:pathLst>
              <a:path w="1609090" h="490854">
                <a:moveTo>
                  <a:pt x="1550134" y="0"/>
                </a:moveTo>
                <a:lnTo>
                  <a:pt x="1488782" y="4784"/>
                </a:lnTo>
                <a:lnTo>
                  <a:pt x="0" y="4492"/>
                </a:lnTo>
                <a:lnTo>
                  <a:pt x="0" y="490305"/>
                </a:lnTo>
                <a:lnTo>
                  <a:pt x="1500911" y="490305"/>
                </a:lnTo>
                <a:lnTo>
                  <a:pt x="1570602" y="488951"/>
                </a:lnTo>
                <a:lnTo>
                  <a:pt x="1603624" y="479468"/>
                </a:lnTo>
                <a:lnTo>
                  <a:pt x="1608787" y="453728"/>
                </a:lnTo>
                <a:lnTo>
                  <a:pt x="1594904" y="403603"/>
                </a:lnTo>
                <a:lnTo>
                  <a:pt x="1594904" y="114601"/>
                </a:lnTo>
                <a:lnTo>
                  <a:pt x="1593245" y="44613"/>
                </a:lnTo>
                <a:lnTo>
                  <a:pt x="1581638" y="9844"/>
                </a:lnTo>
                <a:lnTo>
                  <a:pt x="1550134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832728" y="5291642"/>
            <a:ext cx="1425575" cy="490855"/>
          </a:xfrm>
          <a:custGeom>
            <a:avLst/>
            <a:gdLst/>
            <a:ahLst/>
            <a:cxnLst/>
            <a:rect l="l" t="t" r="r" b="b"/>
            <a:pathLst>
              <a:path w="1425575" h="490854">
                <a:moveTo>
                  <a:pt x="1373472" y="0"/>
                </a:moveTo>
                <a:lnTo>
                  <a:pt x="1319110" y="4784"/>
                </a:lnTo>
                <a:lnTo>
                  <a:pt x="0" y="4492"/>
                </a:lnTo>
                <a:lnTo>
                  <a:pt x="0" y="490305"/>
                </a:lnTo>
                <a:lnTo>
                  <a:pt x="1329855" y="490305"/>
                </a:lnTo>
                <a:lnTo>
                  <a:pt x="1391606" y="488951"/>
                </a:lnTo>
                <a:lnTo>
                  <a:pt x="1420866" y="479468"/>
                </a:lnTo>
                <a:lnTo>
                  <a:pt x="1425442" y="453728"/>
                </a:lnTo>
                <a:lnTo>
                  <a:pt x="1413141" y="403603"/>
                </a:lnTo>
                <a:lnTo>
                  <a:pt x="1413141" y="114601"/>
                </a:lnTo>
                <a:lnTo>
                  <a:pt x="1411672" y="44613"/>
                </a:lnTo>
                <a:lnTo>
                  <a:pt x="1401387" y="9844"/>
                </a:lnTo>
                <a:lnTo>
                  <a:pt x="1373472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348001" y="4232550"/>
            <a:ext cx="774065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30" dirty="0">
                <a:solidFill>
                  <a:srgbClr val="29489E"/>
                </a:solidFill>
                <a:latin typeface="Arial"/>
                <a:cs typeface="Arial"/>
              </a:rPr>
              <a:t>GRACE</a:t>
            </a:r>
            <a:r>
              <a:rPr sz="700" spc="-4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OLAYINKA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Chaplain</a:t>
            </a:r>
            <a:endParaRPr sz="700">
              <a:latin typeface="Arial"/>
              <a:cs typeface="Aria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249995" y="5347586"/>
            <a:ext cx="75946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dirty="0">
                <a:solidFill>
                  <a:srgbClr val="29489E"/>
                </a:solidFill>
                <a:latin typeface="Arial"/>
                <a:cs typeface="Arial"/>
              </a:rPr>
              <a:t>BROOKE</a:t>
            </a:r>
            <a:r>
              <a:rPr sz="700" spc="3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30" dirty="0">
                <a:solidFill>
                  <a:srgbClr val="29489E"/>
                </a:solidFill>
                <a:latin typeface="Arial"/>
                <a:cs typeface="Arial"/>
              </a:rPr>
              <a:t>EVELYN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Chaplain</a:t>
            </a:r>
            <a:endParaRPr sz="700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8088786" y="5334962"/>
            <a:ext cx="899160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CALEB</a:t>
            </a:r>
            <a:r>
              <a:rPr sz="700" spc="-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POLANCO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dirty="0">
                <a:solidFill>
                  <a:srgbClr val="231F20"/>
                </a:solidFill>
                <a:latin typeface="Arial"/>
                <a:cs typeface="Arial"/>
              </a:rPr>
              <a:t>Parliamentarian</a:t>
            </a:r>
            <a:r>
              <a:rPr sz="7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Chair</a:t>
            </a:r>
            <a:endParaRPr sz="700">
              <a:latin typeface="Arial"/>
              <a:cs typeface="Arial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4989887" y="4084690"/>
            <a:ext cx="1616710" cy="615315"/>
          </a:xfrm>
          <a:custGeom>
            <a:avLst/>
            <a:gdLst/>
            <a:ahLst/>
            <a:cxnLst/>
            <a:rect l="l" t="t" r="r" b="b"/>
            <a:pathLst>
              <a:path w="1616709" h="615314">
                <a:moveTo>
                  <a:pt x="1557686" y="0"/>
                </a:moveTo>
                <a:lnTo>
                  <a:pt x="1496034" y="6005"/>
                </a:lnTo>
                <a:lnTo>
                  <a:pt x="0" y="5636"/>
                </a:lnTo>
                <a:lnTo>
                  <a:pt x="0" y="615198"/>
                </a:lnTo>
                <a:lnTo>
                  <a:pt x="1508226" y="615198"/>
                </a:lnTo>
                <a:lnTo>
                  <a:pt x="1578253" y="613498"/>
                </a:lnTo>
                <a:lnTo>
                  <a:pt x="1611434" y="601600"/>
                </a:lnTo>
                <a:lnTo>
                  <a:pt x="1616624" y="569303"/>
                </a:lnTo>
                <a:lnTo>
                  <a:pt x="1602676" y="506410"/>
                </a:lnTo>
                <a:lnTo>
                  <a:pt x="1602676" y="143800"/>
                </a:lnTo>
                <a:lnTo>
                  <a:pt x="1601010" y="55979"/>
                </a:lnTo>
                <a:lnTo>
                  <a:pt x="1589346" y="12351"/>
                </a:lnTo>
                <a:lnTo>
                  <a:pt x="1557686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/>
          <p:nvPr/>
        </p:nvSpPr>
        <p:spPr>
          <a:xfrm>
            <a:off x="5278661" y="4220419"/>
            <a:ext cx="876935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30" dirty="0">
                <a:solidFill>
                  <a:srgbClr val="29489E"/>
                </a:solidFill>
                <a:latin typeface="Arial"/>
                <a:cs typeface="Arial"/>
              </a:rPr>
              <a:t>KENNEDY</a:t>
            </a: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9489E"/>
                </a:solidFill>
                <a:latin typeface="Arial"/>
                <a:cs typeface="Arial"/>
              </a:rPr>
              <a:t>JACKSON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Chaplain</a:t>
            </a:r>
            <a:endParaRPr sz="700">
              <a:latin typeface="Arial"/>
              <a:cs typeface="Aria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114822" y="4172200"/>
            <a:ext cx="664845" cy="33274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MAKENA</a:t>
            </a:r>
            <a:r>
              <a:rPr sz="700" spc="-5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700" spc="-20" dirty="0">
                <a:solidFill>
                  <a:srgbClr val="29489E"/>
                </a:solidFill>
                <a:latin typeface="Arial"/>
                <a:cs typeface="Arial"/>
              </a:rPr>
              <a:t>DREW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700" spc="-20" dirty="0">
                <a:solidFill>
                  <a:srgbClr val="231F20"/>
                </a:solidFill>
                <a:latin typeface="Arial"/>
                <a:cs typeface="Arial"/>
              </a:rPr>
              <a:t>Teen</a:t>
            </a:r>
            <a:r>
              <a:rPr sz="700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Arial"/>
                <a:cs typeface="Arial"/>
              </a:rPr>
              <a:t>Chaplain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417063" y="4006898"/>
            <a:ext cx="864235" cy="864235"/>
            <a:chOff x="1417063" y="4006898"/>
            <a:chExt cx="864235" cy="864235"/>
          </a:xfrm>
        </p:grpSpPr>
        <p:sp>
          <p:nvSpPr>
            <p:cNvPr id="78" name="object 78"/>
            <p:cNvSpPr/>
            <p:nvPr/>
          </p:nvSpPr>
          <p:spPr>
            <a:xfrm>
              <a:off x="1417063" y="40068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448863" y="40386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637270" y="4199709"/>
            <a:ext cx="45021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00" spc="-185" dirty="0">
                <a:solidFill>
                  <a:srgbClr val="FFFFFF"/>
                </a:solidFill>
                <a:latin typeface="Calibri"/>
                <a:cs typeface="Calibri"/>
              </a:rPr>
              <a:t>GO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338062" y="4006898"/>
            <a:ext cx="864235" cy="864235"/>
            <a:chOff x="4338062" y="4006898"/>
            <a:chExt cx="864235" cy="864235"/>
          </a:xfrm>
        </p:grpSpPr>
        <p:sp>
          <p:nvSpPr>
            <p:cNvPr id="82" name="object 82"/>
            <p:cNvSpPr/>
            <p:nvPr/>
          </p:nvSpPr>
          <p:spPr>
            <a:xfrm>
              <a:off x="4338062" y="40068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4369863" y="40386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7132063" y="4006898"/>
            <a:ext cx="864235" cy="864235"/>
            <a:chOff x="7132063" y="4006898"/>
            <a:chExt cx="864235" cy="864235"/>
          </a:xfrm>
        </p:grpSpPr>
        <p:sp>
          <p:nvSpPr>
            <p:cNvPr id="85" name="object 85"/>
            <p:cNvSpPr/>
            <p:nvPr/>
          </p:nvSpPr>
          <p:spPr>
            <a:xfrm>
              <a:off x="7132063" y="40068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163862" y="40386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4596370" y="4199709"/>
            <a:ext cx="32289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17165" algn="l"/>
              </a:tabLst>
            </a:pPr>
            <a:r>
              <a:rPr sz="2900" spc="45" dirty="0">
                <a:solidFill>
                  <a:srgbClr val="FFFFFF"/>
                </a:solidFill>
                <a:latin typeface="Calibri"/>
                <a:cs typeface="Calibri"/>
              </a:rPr>
              <a:t>KJ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900" spc="-150" dirty="0">
                <a:solidFill>
                  <a:srgbClr val="FFFFFF"/>
                </a:solidFill>
                <a:latin typeface="Calibri"/>
                <a:cs typeface="Calibri"/>
              </a:rPr>
              <a:t>MD</a:t>
            </a:r>
            <a:endParaRPr sz="2900">
              <a:latin typeface="Calibri"/>
              <a:cs typeface="Calibri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338062" y="5099098"/>
            <a:ext cx="864235" cy="864235"/>
            <a:chOff x="4338062" y="5099098"/>
            <a:chExt cx="864235" cy="864235"/>
          </a:xfrm>
        </p:grpSpPr>
        <p:sp>
          <p:nvSpPr>
            <p:cNvPr id="89" name="object 89"/>
            <p:cNvSpPr/>
            <p:nvPr/>
          </p:nvSpPr>
          <p:spPr>
            <a:xfrm>
              <a:off x="4338062" y="50990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5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4369863" y="51308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5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132063" y="5099098"/>
            <a:ext cx="864235" cy="864235"/>
            <a:chOff x="7132063" y="5099098"/>
            <a:chExt cx="864235" cy="864235"/>
          </a:xfrm>
        </p:grpSpPr>
        <p:sp>
          <p:nvSpPr>
            <p:cNvPr id="92" name="object 92"/>
            <p:cNvSpPr/>
            <p:nvPr/>
          </p:nvSpPr>
          <p:spPr>
            <a:xfrm>
              <a:off x="7132063" y="5099098"/>
              <a:ext cx="864235" cy="864235"/>
            </a:xfrm>
            <a:custGeom>
              <a:avLst/>
              <a:gdLst/>
              <a:ahLst/>
              <a:cxnLst/>
              <a:rect l="l" t="t" r="r" b="b"/>
              <a:pathLst>
                <a:path w="864234" h="864235">
                  <a:moveTo>
                    <a:pt x="432041" y="0"/>
                  </a:moveTo>
                  <a:lnTo>
                    <a:pt x="384966" y="2535"/>
                  </a:lnTo>
                  <a:lnTo>
                    <a:pt x="339358" y="9965"/>
                  </a:lnTo>
                  <a:lnTo>
                    <a:pt x="295483" y="22025"/>
                  </a:lnTo>
                  <a:lnTo>
                    <a:pt x="253603" y="38454"/>
                  </a:lnTo>
                  <a:lnTo>
                    <a:pt x="213982" y="58986"/>
                  </a:lnTo>
                  <a:lnTo>
                    <a:pt x="176884" y="83359"/>
                  </a:lnTo>
                  <a:lnTo>
                    <a:pt x="142571" y="111309"/>
                  </a:lnTo>
                  <a:lnTo>
                    <a:pt x="111309" y="142571"/>
                  </a:lnTo>
                  <a:lnTo>
                    <a:pt x="83359" y="176884"/>
                  </a:lnTo>
                  <a:lnTo>
                    <a:pt x="58986" y="213982"/>
                  </a:lnTo>
                  <a:lnTo>
                    <a:pt x="38454" y="253603"/>
                  </a:lnTo>
                  <a:lnTo>
                    <a:pt x="22025" y="295483"/>
                  </a:lnTo>
                  <a:lnTo>
                    <a:pt x="9965" y="339358"/>
                  </a:lnTo>
                  <a:lnTo>
                    <a:pt x="2535" y="384966"/>
                  </a:lnTo>
                  <a:lnTo>
                    <a:pt x="0" y="432041"/>
                  </a:lnTo>
                  <a:lnTo>
                    <a:pt x="2535" y="479116"/>
                  </a:lnTo>
                  <a:lnTo>
                    <a:pt x="9965" y="524723"/>
                  </a:lnTo>
                  <a:lnTo>
                    <a:pt x="22025" y="568598"/>
                  </a:lnTo>
                  <a:lnTo>
                    <a:pt x="38454" y="610478"/>
                  </a:lnTo>
                  <a:lnTo>
                    <a:pt x="58986" y="650099"/>
                  </a:lnTo>
                  <a:lnTo>
                    <a:pt x="83359" y="687198"/>
                  </a:lnTo>
                  <a:lnTo>
                    <a:pt x="111309" y="721510"/>
                  </a:lnTo>
                  <a:lnTo>
                    <a:pt x="142571" y="752773"/>
                  </a:lnTo>
                  <a:lnTo>
                    <a:pt x="176884" y="780723"/>
                  </a:lnTo>
                  <a:lnTo>
                    <a:pt x="213982" y="805095"/>
                  </a:lnTo>
                  <a:lnTo>
                    <a:pt x="253603" y="825628"/>
                  </a:lnTo>
                  <a:lnTo>
                    <a:pt x="295483" y="842056"/>
                  </a:lnTo>
                  <a:lnTo>
                    <a:pt x="339358" y="854117"/>
                  </a:lnTo>
                  <a:lnTo>
                    <a:pt x="384966" y="861547"/>
                  </a:lnTo>
                  <a:lnTo>
                    <a:pt x="432041" y="864082"/>
                  </a:lnTo>
                  <a:lnTo>
                    <a:pt x="479116" y="861547"/>
                  </a:lnTo>
                  <a:lnTo>
                    <a:pt x="524723" y="854117"/>
                  </a:lnTo>
                  <a:lnTo>
                    <a:pt x="568598" y="842056"/>
                  </a:lnTo>
                  <a:lnTo>
                    <a:pt x="610478" y="825628"/>
                  </a:lnTo>
                  <a:lnTo>
                    <a:pt x="650099" y="805095"/>
                  </a:lnTo>
                  <a:lnTo>
                    <a:pt x="687198" y="780723"/>
                  </a:lnTo>
                  <a:lnTo>
                    <a:pt x="721510" y="752773"/>
                  </a:lnTo>
                  <a:lnTo>
                    <a:pt x="752773" y="721510"/>
                  </a:lnTo>
                  <a:lnTo>
                    <a:pt x="780723" y="687198"/>
                  </a:lnTo>
                  <a:lnTo>
                    <a:pt x="805095" y="650099"/>
                  </a:lnTo>
                  <a:lnTo>
                    <a:pt x="825628" y="610478"/>
                  </a:lnTo>
                  <a:lnTo>
                    <a:pt x="842056" y="568598"/>
                  </a:lnTo>
                  <a:lnTo>
                    <a:pt x="854117" y="524723"/>
                  </a:lnTo>
                  <a:lnTo>
                    <a:pt x="861547" y="479116"/>
                  </a:lnTo>
                  <a:lnTo>
                    <a:pt x="864082" y="432041"/>
                  </a:lnTo>
                  <a:lnTo>
                    <a:pt x="861547" y="384966"/>
                  </a:lnTo>
                  <a:lnTo>
                    <a:pt x="854117" y="339358"/>
                  </a:lnTo>
                  <a:lnTo>
                    <a:pt x="842056" y="295483"/>
                  </a:lnTo>
                  <a:lnTo>
                    <a:pt x="825628" y="253603"/>
                  </a:lnTo>
                  <a:lnTo>
                    <a:pt x="805095" y="213982"/>
                  </a:lnTo>
                  <a:lnTo>
                    <a:pt x="780723" y="176884"/>
                  </a:lnTo>
                  <a:lnTo>
                    <a:pt x="752773" y="142571"/>
                  </a:lnTo>
                  <a:lnTo>
                    <a:pt x="721510" y="111309"/>
                  </a:lnTo>
                  <a:lnTo>
                    <a:pt x="687198" y="83359"/>
                  </a:lnTo>
                  <a:lnTo>
                    <a:pt x="650099" y="58986"/>
                  </a:lnTo>
                  <a:lnTo>
                    <a:pt x="610478" y="38454"/>
                  </a:lnTo>
                  <a:lnTo>
                    <a:pt x="568598" y="22025"/>
                  </a:lnTo>
                  <a:lnTo>
                    <a:pt x="524723" y="9965"/>
                  </a:lnTo>
                  <a:lnTo>
                    <a:pt x="479116" y="2535"/>
                  </a:lnTo>
                  <a:lnTo>
                    <a:pt x="4320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63862" y="5130899"/>
              <a:ext cx="800735" cy="800735"/>
            </a:xfrm>
            <a:custGeom>
              <a:avLst/>
              <a:gdLst/>
              <a:ahLst/>
              <a:cxnLst/>
              <a:rect l="l" t="t" r="r" b="b"/>
              <a:pathLst>
                <a:path w="800734" h="800735">
                  <a:moveTo>
                    <a:pt x="400240" y="0"/>
                  </a:moveTo>
                  <a:lnTo>
                    <a:pt x="353564" y="2692"/>
                  </a:lnTo>
                  <a:lnTo>
                    <a:pt x="308470" y="10570"/>
                  </a:lnTo>
                  <a:lnTo>
                    <a:pt x="265257" y="23333"/>
                  </a:lnTo>
                  <a:lnTo>
                    <a:pt x="224226" y="40681"/>
                  </a:lnTo>
                  <a:lnTo>
                    <a:pt x="185677" y="62313"/>
                  </a:lnTo>
                  <a:lnTo>
                    <a:pt x="149911" y="87929"/>
                  </a:lnTo>
                  <a:lnTo>
                    <a:pt x="117228" y="117228"/>
                  </a:lnTo>
                  <a:lnTo>
                    <a:pt x="87929" y="149911"/>
                  </a:lnTo>
                  <a:lnTo>
                    <a:pt x="62313" y="185677"/>
                  </a:lnTo>
                  <a:lnTo>
                    <a:pt x="40681" y="224226"/>
                  </a:lnTo>
                  <a:lnTo>
                    <a:pt x="23333" y="265257"/>
                  </a:lnTo>
                  <a:lnTo>
                    <a:pt x="10570" y="308470"/>
                  </a:lnTo>
                  <a:lnTo>
                    <a:pt x="2692" y="353564"/>
                  </a:lnTo>
                  <a:lnTo>
                    <a:pt x="0" y="400240"/>
                  </a:lnTo>
                  <a:lnTo>
                    <a:pt x="2692" y="446916"/>
                  </a:lnTo>
                  <a:lnTo>
                    <a:pt x="10570" y="492010"/>
                  </a:lnTo>
                  <a:lnTo>
                    <a:pt x="23333" y="535223"/>
                  </a:lnTo>
                  <a:lnTo>
                    <a:pt x="40681" y="576254"/>
                  </a:lnTo>
                  <a:lnTo>
                    <a:pt x="62313" y="614803"/>
                  </a:lnTo>
                  <a:lnTo>
                    <a:pt x="87929" y="650569"/>
                  </a:lnTo>
                  <a:lnTo>
                    <a:pt x="117228" y="683252"/>
                  </a:lnTo>
                  <a:lnTo>
                    <a:pt x="149911" y="712551"/>
                  </a:lnTo>
                  <a:lnTo>
                    <a:pt x="185677" y="738167"/>
                  </a:lnTo>
                  <a:lnTo>
                    <a:pt x="224226" y="759799"/>
                  </a:lnTo>
                  <a:lnTo>
                    <a:pt x="265257" y="777147"/>
                  </a:lnTo>
                  <a:lnTo>
                    <a:pt x="308470" y="789910"/>
                  </a:lnTo>
                  <a:lnTo>
                    <a:pt x="353564" y="797788"/>
                  </a:lnTo>
                  <a:lnTo>
                    <a:pt x="400240" y="800481"/>
                  </a:lnTo>
                  <a:lnTo>
                    <a:pt x="446916" y="797788"/>
                  </a:lnTo>
                  <a:lnTo>
                    <a:pt x="492010" y="789910"/>
                  </a:lnTo>
                  <a:lnTo>
                    <a:pt x="535223" y="777147"/>
                  </a:lnTo>
                  <a:lnTo>
                    <a:pt x="576254" y="759799"/>
                  </a:lnTo>
                  <a:lnTo>
                    <a:pt x="614803" y="738167"/>
                  </a:lnTo>
                  <a:lnTo>
                    <a:pt x="650569" y="712551"/>
                  </a:lnTo>
                  <a:lnTo>
                    <a:pt x="683252" y="683252"/>
                  </a:lnTo>
                  <a:lnTo>
                    <a:pt x="712551" y="650569"/>
                  </a:lnTo>
                  <a:lnTo>
                    <a:pt x="738167" y="614803"/>
                  </a:lnTo>
                  <a:lnTo>
                    <a:pt x="759799" y="576254"/>
                  </a:lnTo>
                  <a:lnTo>
                    <a:pt x="777147" y="535223"/>
                  </a:lnTo>
                  <a:lnTo>
                    <a:pt x="789910" y="492010"/>
                  </a:lnTo>
                  <a:lnTo>
                    <a:pt x="797788" y="446916"/>
                  </a:lnTo>
                  <a:lnTo>
                    <a:pt x="800481" y="400240"/>
                  </a:lnTo>
                  <a:lnTo>
                    <a:pt x="797788" y="353564"/>
                  </a:lnTo>
                  <a:lnTo>
                    <a:pt x="789910" y="308470"/>
                  </a:lnTo>
                  <a:lnTo>
                    <a:pt x="777147" y="265257"/>
                  </a:lnTo>
                  <a:lnTo>
                    <a:pt x="759799" y="224226"/>
                  </a:lnTo>
                  <a:lnTo>
                    <a:pt x="738167" y="185677"/>
                  </a:lnTo>
                  <a:lnTo>
                    <a:pt x="712551" y="149911"/>
                  </a:lnTo>
                  <a:lnTo>
                    <a:pt x="683252" y="117228"/>
                  </a:lnTo>
                  <a:lnTo>
                    <a:pt x="650569" y="87929"/>
                  </a:lnTo>
                  <a:lnTo>
                    <a:pt x="614803" y="62313"/>
                  </a:lnTo>
                  <a:lnTo>
                    <a:pt x="576254" y="40681"/>
                  </a:lnTo>
                  <a:lnTo>
                    <a:pt x="535223" y="23333"/>
                  </a:lnTo>
                  <a:lnTo>
                    <a:pt x="492010" y="10570"/>
                  </a:lnTo>
                  <a:lnTo>
                    <a:pt x="446916" y="2692"/>
                  </a:lnTo>
                  <a:lnTo>
                    <a:pt x="400240" y="0"/>
                  </a:lnTo>
                  <a:close/>
                </a:path>
              </a:pathLst>
            </a:custGeom>
            <a:solidFill>
              <a:srgbClr val="2948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4570970" y="5291909"/>
            <a:ext cx="31781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780665" algn="l"/>
              </a:tabLst>
            </a:pP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29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2900" spc="-25" dirty="0">
                <a:solidFill>
                  <a:srgbClr val="FFFFFF"/>
                </a:solidFill>
                <a:latin typeface="Calibri"/>
                <a:cs typeface="Calibri"/>
              </a:rPr>
              <a:t>CP</a:t>
            </a:r>
            <a:endParaRPr sz="29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6" name="object 6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9" name="object 2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531" rIns="0" bIns="0" rtlCol="0">
            <a:spAutoFit/>
          </a:bodyPr>
          <a:lstStyle/>
          <a:p>
            <a:pPr marL="137668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295" dirty="0"/>
              <a:t> </a:t>
            </a:r>
            <a:r>
              <a:rPr spc="-10" dirty="0"/>
              <a:t>Advisors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3064823" y="1928477"/>
            <a:ext cx="1678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231F20"/>
                </a:solidFill>
                <a:latin typeface="Arial"/>
                <a:cs typeface="Arial"/>
              </a:rPr>
              <a:t>Grace</a:t>
            </a:r>
            <a:r>
              <a:rPr sz="1800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Olayinka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4823" y="2550726"/>
            <a:ext cx="1934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231F20"/>
                </a:solidFill>
                <a:latin typeface="Arial"/>
                <a:cs typeface="Arial"/>
              </a:rPr>
              <a:t>Kennedy</a:t>
            </a:r>
            <a:r>
              <a:rPr sz="1800"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231F20"/>
                </a:solidFill>
                <a:latin typeface="Arial"/>
                <a:cs typeface="Arial"/>
              </a:rPr>
              <a:t>Jackson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4823" y="3172975"/>
            <a:ext cx="1481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Makena</a:t>
            </a:r>
            <a:r>
              <a:rPr sz="1800" spc="3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Drew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64823" y="3795224"/>
            <a:ext cx="156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solidFill>
                  <a:srgbClr val="231F20"/>
                </a:solidFill>
                <a:latin typeface="Arial"/>
                <a:cs typeface="Arial"/>
              </a:rPr>
              <a:t>Brooke</a:t>
            </a:r>
            <a:r>
              <a:rPr sz="1800"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Evelyn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64823" y="4417473"/>
            <a:ext cx="20586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solidFill>
                  <a:srgbClr val="231F20"/>
                </a:solidFill>
                <a:latin typeface="Arial"/>
                <a:cs typeface="Arial"/>
              </a:rPr>
              <a:t>Sebastian</a:t>
            </a:r>
            <a:r>
              <a:rPr sz="1800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114" dirty="0">
                <a:solidFill>
                  <a:srgbClr val="231F20"/>
                </a:solidFill>
                <a:latin typeface="Arial"/>
                <a:cs typeface="Arial"/>
              </a:rPr>
              <a:t>Olmedo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4823" y="5039723"/>
            <a:ext cx="1355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Julia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75" dirty="0">
                <a:solidFill>
                  <a:srgbClr val="231F20"/>
                </a:solidFill>
                <a:latin typeface="Arial"/>
                <a:cs typeface="Arial"/>
              </a:rPr>
              <a:t>Crosby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203702" y="1928477"/>
            <a:ext cx="1372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solidFill>
                  <a:srgbClr val="231F20"/>
                </a:solidFill>
                <a:latin typeface="Arial"/>
                <a:cs typeface="Arial"/>
              </a:rPr>
              <a:t>Jaden</a:t>
            </a:r>
            <a:r>
              <a:rPr sz="1800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Harris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93949" y="2550726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solidFill>
                  <a:srgbClr val="231F20"/>
                </a:solidFill>
                <a:latin typeface="Arial"/>
                <a:cs typeface="Arial"/>
              </a:rPr>
              <a:t>Sydney</a:t>
            </a:r>
            <a:r>
              <a:rPr sz="180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Vannoy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264738" y="3172975"/>
            <a:ext cx="1310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231F20"/>
                </a:solidFill>
                <a:latin typeface="Arial"/>
                <a:cs typeface="Arial"/>
              </a:rPr>
              <a:t>Jenna</a:t>
            </a:r>
            <a:r>
              <a:rPr sz="1800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31F20"/>
                </a:solidFill>
                <a:latin typeface="Arial"/>
                <a:cs typeface="Arial"/>
              </a:rPr>
              <a:t>Davis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217189" y="3795224"/>
            <a:ext cx="1358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Gisele</a:t>
            </a:r>
            <a:r>
              <a:rPr sz="1800" spc="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125" dirty="0">
                <a:solidFill>
                  <a:srgbClr val="231F20"/>
                </a:solidFill>
                <a:latin typeface="Arial"/>
                <a:cs typeface="Arial"/>
              </a:rPr>
              <a:t>Scott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15082" y="4417473"/>
            <a:ext cx="1760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231F20"/>
                </a:solidFill>
                <a:latin typeface="Arial"/>
                <a:cs typeface="Arial"/>
              </a:rPr>
              <a:t>Chloe</a:t>
            </a:r>
            <a:r>
              <a:rPr sz="1800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604312" y="5039723"/>
            <a:ext cx="19710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Zachary</a:t>
            </a:r>
            <a:r>
              <a:rPr sz="1800" spc="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Shirodkar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5358104" y="1889188"/>
            <a:ext cx="19050" cy="3620135"/>
          </a:xfrm>
          <a:custGeom>
            <a:avLst/>
            <a:gdLst/>
            <a:ahLst/>
            <a:cxnLst/>
            <a:rect l="l" t="t" r="r" b="b"/>
            <a:pathLst>
              <a:path w="19050" h="3620135">
                <a:moveTo>
                  <a:pt x="19050" y="0"/>
                </a:moveTo>
                <a:lnTo>
                  <a:pt x="0" y="0"/>
                </a:lnTo>
                <a:lnTo>
                  <a:pt x="0" y="3619830"/>
                </a:lnTo>
                <a:lnTo>
                  <a:pt x="19050" y="3619830"/>
                </a:lnTo>
                <a:lnTo>
                  <a:pt x="1905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7634928" y="2052988"/>
            <a:ext cx="874394" cy="3234690"/>
            <a:chOff x="7634928" y="2052988"/>
            <a:chExt cx="874394" cy="3234690"/>
          </a:xfrm>
        </p:grpSpPr>
        <p:sp>
          <p:nvSpPr>
            <p:cNvPr id="48" name="object 48"/>
            <p:cNvSpPr/>
            <p:nvPr/>
          </p:nvSpPr>
          <p:spPr>
            <a:xfrm>
              <a:off x="7641278" y="2059338"/>
              <a:ext cx="513080" cy="3221990"/>
            </a:xfrm>
            <a:custGeom>
              <a:avLst/>
              <a:gdLst/>
              <a:ahLst/>
              <a:cxnLst/>
              <a:rect l="l" t="t" r="r" b="b"/>
              <a:pathLst>
                <a:path w="513079" h="3221990">
                  <a:moveTo>
                    <a:pt x="0" y="0"/>
                  </a:moveTo>
                  <a:lnTo>
                    <a:pt x="512470" y="0"/>
                  </a:lnTo>
                  <a:lnTo>
                    <a:pt x="512470" y="3221939"/>
                  </a:lnTo>
                  <a:lnTo>
                    <a:pt x="60286" y="3221939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41278" y="27429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41278" y="33652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641278" y="39621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41278" y="46098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153745" y="3597504"/>
              <a:ext cx="355600" cy="0"/>
            </a:xfrm>
            <a:custGeom>
              <a:avLst/>
              <a:gdLst/>
              <a:ahLst/>
              <a:cxnLst/>
              <a:rect l="l" t="t" r="r" b="b"/>
              <a:pathLst>
                <a:path w="355600">
                  <a:moveTo>
                    <a:pt x="0" y="0"/>
                  </a:moveTo>
                  <a:lnTo>
                    <a:pt x="355038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2285504" y="2052988"/>
            <a:ext cx="739140" cy="3234690"/>
            <a:chOff x="2285504" y="2052988"/>
            <a:chExt cx="739140" cy="3234690"/>
          </a:xfrm>
        </p:grpSpPr>
        <p:sp>
          <p:nvSpPr>
            <p:cNvPr id="55" name="object 55"/>
            <p:cNvSpPr/>
            <p:nvPr/>
          </p:nvSpPr>
          <p:spPr>
            <a:xfrm>
              <a:off x="2505275" y="2059338"/>
              <a:ext cx="513080" cy="3221990"/>
            </a:xfrm>
            <a:custGeom>
              <a:avLst/>
              <a:gdLst/>
              <a:ahLst/>
              <a:cxnLst/>
              <a:rect l="l" t="t" r="r" b="b"/>
              <a:pathLst>
                <a:path w="513080" h="3221990">
                  <a:moveTo>
                    <a:pt x="512470" y="0"/>
                  </a:moveTo>
                  <a:lnTo>
                    <a:pt x="0" y="0"/>
                  </a:lnTo>
                  <a:lnTo>
                    <a:pt x="0" y="3221939"/>
                  </a:lnTo>
                  <a:lnTo>
                    <a:pt x="452183" y="3221939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05275" y="27429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505275" y="33652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505275" y="39621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505275" y="46098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285504" y="3597504"/>
              <a:ext cx="220345" cy="0"/>
            </a:xfrm>
            <a:custGeom>
              <a:avLst/>
              <a:gdLst/>
              <a:ahLst/>
              <a:cxnLst/>
              <a:rect l="l" t="t" r="r" b="b"/>
              <a:pathLst>
                <a:path w="220344">
                  <a:moveTo>
                    <a:pt x="0" y="0"/>
                  </a:moveTo>
                  <a:lnTo>
                    <a:pt x="219776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369620" y="3414382"/>
            <a:ext cx="1916430" cy="364490"/>
          </a:xfrm>
          <a:prstGeom prst="rect">
            <a:avLst/>
          </a:prstGeom>
          <a:solidFill>
            <a:srgbClr val="29489E"/>
          </a:solidFill>
        </p:spPr>
        <p:txBody>
          <a:bodyPr vert="horz" wrap="square" lIns="0" tIns="6223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490"/>
              </a:spcBef>
            </a:pPr>
            <a:r>
              <a:rPr sz="1350" spc="10" dirty="0">
                <a:solidFill>
                  <a:srgbClr val="FFFFFF"/>
                </a:solidFill>
                <a:latin typeface="Arial"/>
                <a:cs typeface="Arial"/>
              </a:rPr>
              <a:t>Melviena</a:t>
            </a:r>
            <a:r>
              <a:rPr sz="135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5" dirty="0">
                <a:solidFill>
                  <a:srgbClr val="FFFFFF"/>
                </a:solidFill>
                <a:latin typeface="Arial"/>
                <a:cs typeface="Arial"/>
              </a:rPr>
              <a:t>Miller-</a:t>
            </a:r>
            <a:r>
              <a:rPr sz="1350" spc="50" dirty="0">
                <a:solidFill>
                  <a:srgbClr val="FFFFFF"/>
                </a:solidFill>
                <a:latin typeface="Arial"/>
                <a:cs typeface="Arial"/>
              </a:rPr>
              <a:t>Drew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508783" y="3417112"/>
            <a:ext cx="1293495" cy="341630"/>
          </a:xfrm>
          <a:prstGeom prst="rect">
            <a:avLst/>
          </a:prstGeom>
          <a:solidFill>
            <a:srgbClr val="29489E"/>
          </a:solidFill>
        </p:spPr>
        <p:txBody>
          <a:bodyPr vert="horz" wrap="square" lIns="0" tIns="40640" rIns="0" bIns="0" rtlCol="0">
            <a:spAutoFit/>
          </a:bodyPr>
          <a:lstStyle/>
          <a:p>
            <a:pPr marL="185420">
              <a:lnSpc>
                <a:spcPct val="100000"/>
              </a:lnSpc>
              <a:spcBef>
                <a:spcPts val="320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Lisa</a:t>
            </a:r>
            <a:r>
              <a:rPr sz="13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Arial"/>
                <a:cs typeface="Arial"/>
              </a:rPr>
              <a:t>Vannoy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6531" rIns="0" bIns="0" rtlCol="0">
            <a:spAutoFit/>
          </a:bodyPr>
          <a:lstStyle/>
          <a:p>
            <a:pPr marL="1376680">
              <a:lnSpc>
                <a:spcPct val="100000"/>
              </a:lnSpc>
              <a:spcBef>
                <a:spcPts val="90"/>
              </a:spcBef>
            </a:pPr>
            <a:r>
              <a:rPr spc="-50" dirty="0"/>
              <a:t>Teen</a:t>
            </a:r>
            <a:r>
              <a:rPr spc="-295" dirty="0"/>
              <a:t> </a:t>
            </a:r>
            <a:r>
              <a:rPr spc="-10" dirty="0"/>
              <a:t>Advisors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064823" y="1928477"/>
            <a:ext cx="1651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solidFill>
                  <a:srgbClr val="231F20"/>
                </a:solidFill>
                <a:latin typeface="Arial"/>
                <a:cs typeface="Arial"/>
              </a:rPr>
              <a:t>Hawi</a:t>
            </a:r>
            <a:r>
              <a:rPr sz="1800" spc="-19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110" dirty="0">
                <a:solidFill>
                  <a:srgbClr val="231F20"/>
                </a:solidFill>
                <a:latin typeface="Arial"/>
                <a:cs typeface="Arial"/>
              </a:rPr>
              <a:t>Ondondo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064823" y="2550726"/>
            <a:ext cx="1503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231F20"/>
                </a:solidFill>
                <a:latin typeface="Arial"/>
                <a:cs typeface="Arial"/>
              </a:rPr>
              <a:t>Jayden</a:t>
            </a:r>
            <a:r>
              <a:rPr sz="1800" spc="-17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55" dirty="0">
                <a:solidFill>
                  <a:srgbClr val="231F20"/>
                </a:solidFill>
                <a:latin typeface="Arial"/>
                <a:cs typeface="Arial"/>
              </a:rPr>
              <a:t>White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64823" y="3172975"/>
            <a:ext cx="161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solidFill>
                  <a:srgbClr val="231F20"/>
                </a:solidFill>
                <a:latin typeface="Arial"/>
                <a:cs typeface="Arial"/>
              </a:rPr>
              <a:t>Caleb</a:t>
            </a:r>
            <a:r>
              <a:rPr sz="1800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60" dirty="0">
                <a:solidFill>
                  <a:srgbClr val="231F20"/>
                </a:solidFill>
                <a:latin typeface="Arial"/>
                <a:cs typeface="Arial"/>
              </a:rPr>
              <a:t>Polanco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64823" y="3795224"/>
            <a:ext cx="18503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Seannah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64823" y="4417473"/>
            <a:ext cx="1772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solidFill>
                  <a:srgbClr val="231F20"/>
                </a:solidFill>
                <a:latin typeface="Arial"/>
                <a:cs typeface="Arial"/>
              </a:rPr>
              <a:t>Mathew</a:t>
            </a:r>
            <a:r>
              <a:rPr sz="1800" spc="-18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Parsons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73960" y="1928477"/>
            <a:ext cx="1601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solidFill>
                  <a:srgbClr val="231F20"/>
                </a:solidFill>
                <a:latin typeface="Arial"/>
                <a:cs typeface="Arial"/>
              </a:rPr>
              <a:t>Trevor</a:t>
            </a:r>
            <a:r>
              <a:rPr sz="1800" spc="-1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Williams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14447" y="2550726"/>
            <a:ext cx="13614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Karl</a:t>
            </a:r>
            <a:r>
              <a:rPr sz="1800" spc="-16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31F20"/>
                </a:solidFill>
                <a:latin typeface="Arial"/>
                <a:cs typeface="Arial"/>
              </a:rPr>
              <a:t>Williams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129637" y="3172975"/>
            <a:ext cx="1445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0" dirty="0">
                <a:solidFill>
                  <a:srgbClr val="231F20"/>
                </a:solidFill>
                <a:latin typeface="Arial"/>
                <a:cs typeface="Arial"/>
              </a:rPr>
              <a:t>Olidge</a:t>
            </a:r>
            <a:r>
              <a:rPr sz="1800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31F20"/>
                </a:solidFill>
                <a:latin typeface="Arial"/>
                <a:cs typeface="Arial"/>
              </a:rPr>
              <a:t>Evans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655292" y="3795224"/>
            <a:ext cx="192023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solidFill>
                  <a:srgbClr val="231F20"/>
                </a:solidFill>
                <a:latin typeface="Arial"/>
                <a:cs typeface="Arial"/>
              </a:rPr>
              <a:t>Jasmine</a:t>
            </a:r>
            <a:r>
              <a:rPr sz="1800" spc="-18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95" dirty="0">
                <a:solidFill>
                  <a:srgbClr val="231F20"/>
                </a:solidFill>
                <a:latin typeface="Arial"/>
                <a:cs typeface="Arial"/>
              </a:rPr>
              <a:t>Delgado</a:t>
            </a:r>
            <a:endParaRPr sz="18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455849" y="4417473"/>
            <a:ext cx="111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31F20"/>
                </a:solidFill>
                <a:latin typeface="Arial"/>
                <a:cs typeface="Arial"/>
              </a:rPr>
              <a:t>Jailah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31F20"/>
                </a:solidFill>
                <a:latin typeface="Arial"/>
                <a:cs typeface="Arial"/>
              </a:rPr>
              <a:t>Lyle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497225" y="5039723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solidFill>
                  <a:srgbClr val="231F20"/>
                </a:solidFill>
                <a:latin typeface="Arial"/>
                <a:cs typeface="Arial"/>
              </a:rPr>
              <a:t>Ava</a:t>
            </a:r>
            <a:r>
              <a:rPr sz="1800" spc="-17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800" spc="40" dirty="0">
                <a:solidFill>
                  <a:srgbClr val="231F20"/>
                </a:solidFill>
                <a:latin typeface="Arial"/>
                <a:cs typeface="Arial"/>
              </a:rPr>
              <a:t>Smith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58104" y="1889188"/>
            <a:ext cx="19050" cy="3620135"/>
          </a:xfrm>
          <a:custGeom>
            <a:avLst/>
            <a:gdLst/>
            <a:ahLst/>
            <a:cxnLst/>
            <a:rect l="l" t="t" r="r" b="b"/>
            <a:pathLst>
              <a:path w="19050" h="3620135">
                <a:moveTo>
                  <a:pt x="19050" y="0"/>
                </a:moveTo>
                <a:lnTo>
                  <a:pt x="0" y="0"/>
                </a:lnTo>
                <a:lnTo>
                  <a:pt x="0" y="3619830"/>
                </a:lnTo>
                <a:lnTo>
                  <a:pt x="19050" y="3619830"/>
                </a:lnTo>
                <a:lnTo>
                  <a:pt x="1905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5" name="object 45"/>
          <p:cNvGrpSpPr/>
          <p:nvPr/>
        </p:nvGrpSpPr>
        <p:grpSpPr>
          <a:xfrm>
            <a:off x="7634928" y="2052988"/>
            <a:ext cx="830580" cy="3186430"/>
            <a:chOff x="7634928" y="2052988"/>
            <a:chExt cx="830580" cy="3186430"/>
          </a:xfrm>
        </p:grpSpPr>
        <p:sp>
          <p:nvSpPr>
            <p:cNvPr id="46" name="object 46"/>
            <p:cNvSpPr/>
            <p:nvPr/>
          </p:nvSpPr>
          <p:spPr>
            <a:xfrm>
              <a:off x="7641278" y="2059338"/>
              <a:ext cx="513080" cy="3173730"/>
            </a:xfrm>
            <a:custGeom>
              <a:avLst/>
              <a:gdLst/>
              <a:ahLst/>
              <a:cxnLst/>
              <a:rect l="l" t="t" r="r" b="b"/>
              <a:pathLst>
                <a:path w="513079" h="3173729">
                  <a:moveTo>
                    <a:pt x="0" y="0"/>
                  </a:moveTo>
                  <a:lnTo>
                    <a:pt x="512470" y="0"/>
                  </a:lnTo>
                  <a:lnTo>
                    <a:pt x="512470" y="3173145"/>
                  </a:lnTo>
                  <a:lnTo>
                    <a:pt x="60286" y="3173145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41278" y="27429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641278" y="33652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641278" y="39621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641278" y="45971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79">
                  <a:moveTo>
                    <a:pt x="0" y="0"/>
                  </a:moveTo>
                  <a:lnTo>
                    <a:pt x="51247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153745" y="3597504"/>
              <a:ext cx="311785" cy="0"/>
            </a:xfrm>
            <a:custGeom>
              <a:avLst/>
              <a:gdLst/>
              <a:ahLst/>
              <a:cxnLst/>
              <a:rect l="l" t="t" r="r" b="b"/>
              <a:pathLst>
                <a:path w="311784">
                  <a:moveTo>
                    <a:pt x="0" y="0"/>
                  </a:moveTo>
                  <a:lnTo>
                    <a:pt x="311503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2134781" y="2052988"/>
            <a:ext cx="889635" cy="2567940"/>
            <a:chOff x="2134781" y="2052988"/>
            <a:chExt cx="889635" cy="2567940"/>
          </a:xfrm>
        </p:grpSpPr>
        <p:sp>
          <p:nvSpPr>
            <p:cNvPr id="53" name="object 53"/>
            <p:cNvSpPr/>
            <p:nvPr/>
          </p:nvSpPr>
          <p:spPr>
            <a:xfrm>
              <a:off x="2505275" y="2059338"/>
              <a:ext cx="513080" cy="2555240"/>
            </a:xfrm>
            <a:custGeom>
              <a:avLst/>
              <a:gdLst/>
              <a:ahLst/>
              <a:cxnLst/>
              <a:rect l="l" t="t" r="r" b="b"/>
              <a:pathLst>
                <a:path w="513080" h="2555240">
                  <a:moveTo>
                    <a:pt x="512470" y="0"/>
                  </a:moveTo>
                  <a:lnTo>
                    <a:pt x="0" y="0"/>
                  </a:lnTo>
                  <a:lnTo>
                    <a:pt x="0" y="2554643"/>
                  </a:lnTo>
                  <a:lnTo>
                    <a:pt x="452183" y="2554643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505275" y="27429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505275" y="33652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505275" y="3962120"/>
              <a:ext cx="513080" cy="0"/>
            </a:xfrm>
            <a:custGeom>
              <a:avLst/>
              <a:gdLst/>
              <a:ahLst/>
              <a:cxnLst/>
              <a:rect l="l" t="t" r="r" b="b"/>
              <a:pathLst>
                <a:path w="513080">
                  <a:moveTo>
                    <a:pt x="51247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134781" y="3597504"/>
              <a:ext cx="370840" cy="0"/>
            </a:xfrm>
            <a:custGeom>
              <a:avLst/>
              <a:gdLst/>
              <a:ahLst/>
              <a:cxnLst/>
              <a:rect l="l" t="t" r="r" b="b"/>
              <a:pathLst>
                <a:path w="370839">
                  <a:moveTo>
                    <a:pt x="0" y="0"/>
                  </a:moveTo>
                  <a:lnTo>
                    <a:pt x="370499" y="0"/>
                  </a:lnTo>
                </a:path>
              </a:pathLst>
            </a:custGeom>
            <a:ln w="12700">
              <a:solidFill>
                <a:srgbClr val="2E30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336130" y="3365220"/>
            <a:ext cx="1798955" cy="440690"/>
          </a:xfrm>
          <a:prstGeom prst="rect">
            <a:avLst/>
          </a:prstGeom>
          <a:solidFill>
            <a:srgbClr val="29489E"/>
          </a:solidFill>
        </p:spPr>
        <p:txBody>
          <a:bodyPr vert="horz" wrap="square" lIns="0" tIns="107950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850"/>
              </a:spcBef>
            </a:pPr>
            <a:r>
              <a:rPr sz="1350" spc="55" dirty="0">
                <a:solidFill>
                  <a:srgbClr val="FFFFFF"/>
                </a:solidFill>
                <a:latin typeface="Arial"/>
                <a:cs typeface="Arial"/>
              </a:rPr>
              <a:t>Natacha</a:t>
            </a:r>
            <a:r>
              <a:rPr sz="135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40" dirty="0">
                <a:solidFill>
                  <a:srgbClr val="FFFFFF"/>
                </a:solidFill>
                <a:latin typeface="Arial"/>
                <a:cs typeface="Arial"/>
              </a:rPr>
              <a:t>Cantave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465248" y="3388817"/>
            <a:ext cx="1728470" cy="379730"/>
          </a:xfrm>
          <a:prstGeom prst="rect">
            <a:avLst/>
          </a:prstGeom>
          <a:solidFill>
            <a:srgbClr val="29489E"/>
          </a:solidFill>
        </p:spPr>
        <p:txBody>
          <a:bodyPr vert="horz" wrap="square" lIns="0" tIns="60960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480"/>
              </a:spcBef>
            </a:pPr>
            <a:r>
              <a:rPr sz="1350" dirty="0">
                <a:solidFill>
                  <a:srgbClr val="FFFFFF"/>
                </a:solidFill>
                <a:latin typeface="Arial"/>
                <a:cs typeface="Arial"/>
              </a:rPr>
              <a:t>Shacara</a:t>
            </a:r>
            <a:r>
              <a:rPr sz="135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50" spc="75" dirty="0">
                <a:solidFill>
                  <a:srgbClr val="FFFFFF"/>
                </a:solidFill>
                <a:latin typeface="Arial"/>
                <a:cs typeface="Arial"/>
              </a:rPr>
              <a:t>Delgado</a:t>
            </a:r>
            <a:endParaRPr sz="135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5" name="object 5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8" name="object 28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866" rIns="0" bIns="0" rtlCol="0">
            <a:spAutoFit/>
          </a:bodyPr>
          <a:lstStyle/>
          <a:p>
            <a:pPr marL="1376680" marR="5080">
              <a:lnSpc>
                <a:spcPts val="3529"/>
              </a:lnSpc>
              <a:spcBef>
                <a:spcPts val="195"/>
              </a:spcBef>
            </a:pPr>
            <a:r>
              <a:rPr spc="175" dirty="0"/>
              <a:t>2024−25</a:t>
            </a:r>
            <a:r>
              <a:rPr spc="-310" dirty="0"/>
              <a:t> </a:t>
            </a:r>
            <a:r>
              <a:rPr spc="130" dirty="0"/>
              <a:t>MCJJ</a:t>
            </a:r>
            <a:r>
              <a:rPr spc="-310" dirty="0"/>
              <a:t> </a:t>
            </a:r>
            <a:r>
              <a:rPr spc="95" dirty="0"/>
              <a:t>Mother’s </a:t>
            </a:r>
            <a:r>
              <a:rPr spc="130" dirty="0"/>
              <a:t>Meeting</a:t>
            </a:r>
            <a:r>
              <a:rPr spc="-290" dirty="0"/>
              <a:t> </a:t>
            </a:r>
            <a:r>
              <a:rPr spc="80" dirty="0"/>
              <a:t>Dates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3541613" y="1725500"/>
            <a:ext cx="291655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All</a:t>
            </a:r>
            <a:r>
              <a:rPr sz="1600" spc="-14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80" dirty="0">
                <a:solidFill>
                  <a:srgbClr val="29489E"/>
                </a:solidFill>
                <a:latin typeface="Arial"/>
                <a:cs typeface="Arial"/>
              </a:rPr>
              <a:t>meetings</a:t>
            </a:r>
            <a:r>
              <a:rPr sz="1600" spc="-1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will</a:t>
            </a:r>
            <a:r>
              <a:rPr sz="1600" spc="-1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29489E"/>
                </a:solidFill>
                <a:latin typeface="Arial"/>
                <a:cs typeface="Arial"/>
              </a:rPr>
              <a:t>be</a:t>
            </a:r>
            <a:r>
              <a:rPr sz="1600" spc="-1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75" dirty="0">
                <a:solidFill>
                  <a:srgbClr val="29489E"/>
                </a:solidFill>
                <a:latin typeface="Arial"/>
                <a:cs typeface="Arial"/>
              </a:rPr>
              <a:t>held</a:t>
            </a:r>
            <a:r>
              <a:rPr sz="1600" spc="-1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60" dirty="0">
                <a:solidFill>
                  <a:srgbClr val="29489E"/>
                </a:solidFill>
                <a:latin typeface="Arial"/>
                <a:cs typeface="Arial"/>
              </a:rPr>
              <a:t>at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spc="-305" dirty="0">
                <a:solidFill>
                  <a:srgbClr val="29489E"/>
                </a:solidFill>
                <a:latin typeface="Arial"/>
                <a:cs typeface="Arial"/>
              </a:rPr>
              <a:t>1</a:t>
            </a:r>
            <a:r>
              <a:rPr sz="1600" spc="-3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Executive</a:t>
            </a:r>
            <a:r>
              <a:rPr sz="1600" spc="-3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Drive,</a:t>
            </a:r>
            <a:r>
              <a:rPr sz="1600" spc="-3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Morris</a:t>
            </a:r>
            <a:r>
              <a:rPr sz="1600" spc="-3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9489E"/>
                </a:solidFill>
                <a:latin typeface="Arial"/>
                <a:cs typeface="Arial"/>
              </a:rPr>
              <a:t>Plains, </a:t>
            </a:r>
            <a:r>
              <a:rPr sz="1600" spc="65" dirty="0">
                <a:solidFill>
                  <a:srgbClr val="29489E"/>
                </a:solidFill>
                <a:latin typeface="Arial"/>
                <a:cs typeface="Arial"/>
              </a:rPr>
              <a:t>NJ</a:t>
            </a:r>
            <a:r>
              <a:rPr sz="1600" spc="-17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130" dirty="0">
                <a:solidFill>
                  <a:srgbClr val="29489E"/>
                </a:solidFill>
                <a:latin typeface="Arial"/>
                <a:cs typeface="Arial"/>
              </a:rPr>
              <a:t>07950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29489E"/>
                </a:solidFill>
                <a:latin typeface="Arial"/>
                <a:cs typeface="Arial"/>
              </a:rPr>
              <a:t>Time:</a:t>
            </a:r>
            <a:r>
              <a:rPr sz="1600" spc="155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105" dirty="0">
                <a:solidFill>
                  <a:srgbClr val="29489E"/>
                </a:solidFill>
                <a:latin typeface="Arial"/>
                <a:cs typeface="Arial"/>
              </a:rPr>
              <a:t>3:30</a:t>
            </a:r>
            <a:r>
              <a:rPr sz="1600" spc="-140" dirty="0">
                <a:solidFill>
                  <a:srgbClr val="29489E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29489E"/>
                </a:solidFill>
                <a:latin typeface="Arial"/>
                <a:cs typeface="Arial"/>
              </a:rPr>
              <a:t>PM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556546" y="3105988"/>
          <a:ext cx="5420995" cy="2703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710"/>
                <a:gridCol w="2159000"/>
                <a:gridCol w="2032000"/>
                <a:gridCol w="883285"/>
              </a:tblGrid>
              <a:tr h="245745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No.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Date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25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Day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29489E"/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b="1" spc="-2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Year</a:t>
                      </a:r>
                      <a:endParaRPr sz="1000">
                        <a:latin typeface="Tahoma"/>
                        <a:cs typeface="Tahoma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29489E"/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6858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September,</a:t>
                      </a:r>
                      <a:r>
                        <a:rPr sz="1000" spc="-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22nd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0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39370" algn="ctr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October,</a:t>
                      </a:r>
                      <a:r>
                        <a:rPr sz="1000" spc="-1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sz="10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11ABE3">
                        <a:alpha val="19999"/>
                      </a:srgbClr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November,</a:t>
                      </a:r>
                      <a:r>
                        <a:rPr sz="1000" spc="-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17th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0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080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3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December,</a:t>
                      </a:r>
                      <a:r>
                        <a:rPr sz="10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(No</a:t>
                      </a:r>
                      <a:r>
                        <a:rPr sz="10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Meeting)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000" spc="6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11ABE3">
                        <a:alpha val="19999"/>
                      </a:srgbClr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3746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5.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January,</a:t>
                      </a:r>
                      <a:r>
                        <a:rPr sz="1000" spc="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19th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400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February,</a:t>
                      </a:r>
                      <a:r>
                        <a:rPr sz="1000" spc="-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(No</a:t>
                      </a:r>
                      <a:r>
                        <a:rPr sz="1000" spc="-3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Meeting)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N/A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0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11ABE3">
                        <a:alpha val="19999"/>
                      </a:srgbClr>
                    </a:solidFil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March,</a:t>
                      </a:r>
                      <a:r>
                        <a:rPr sz="1000" spc="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16th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0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  <a:tr h="245745">
                <a:tc>
                  <a:txBody>
                    <a:bodyPr/>
                    <a:lstStyle/>
                    <a:p>
                      <a:pPr marR="355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8.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April,</a:t>
                      </a:r>
                      <a:r>
                        <a:rPr sz="1000" spc="-7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27th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solidFill>
                      <a:srgbClr val="11ABE3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0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28575">
                      <a:solidFill>
                        <a:srgbClr val="FFFFFF"/>
                      </a:solidFill>
                      <a:prstDash val="solid"/>
                    </a:lnL>
                    <a:solidFill>
                      <a:srgbClr val="11ABE3">
                        <a:alpha val="19999"/>
                      </a:srgbClr>
                    </a:solidFill>
                  </a:tcPr>
                </a:tc>
              </a:tr>
              <a:tr h="492125">
                <a:tc>
                  <a:txBody>
                    <a:bodyPr/>
                    <a:lstStyle/>
                    <a:p>
                      <a:pPr marR="45085"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-2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9.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May,</a:t>
                      </a:r>
                      <a:r>
                        <a:rPr sz="1000" spc="-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spc="-2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18th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165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-1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Sunday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5303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1000" spc="6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54610" marB="0">
                    <a:lnL w="28575">
                      <a:solidFill>
                        <a:srgbClr val="FFFFFF"/>
                      </a:solidFill>
                      <a:prstDash val="solid"/>
                    </a:lnL>
                  </a:tcPr>
                </a:tc>
              </a:tr>
            </a:tbl>
          </a:graphicData>
        </a:graphic>
      </p:graphicFrame>
      <p:grpSp>
        <p:nvGrpSpPr>
          <p:cNvPr id="35" name="object 35"/>
          <p:cNvGrpSpPr/>
          <p:nvPr/>
        </p:nvGrpSpPr>
        <p:grpSpPr>
          <a:xfrm>
            <a:off x="224878" y="2441044"/>
            <a:ext cx="3244850" cy="2525395"/>
            <a:chOff x="224878" y="2441044"/>
            <a:chExt cx="3244850" cy="252539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0985" y="2441044"/>
              <a:ext cx="3208518" cy="2524873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24878" y="4950828"/>
              <a:ext cx="3145155" cy="15240"/>
            </a:xfrm>
            <a:custGeom>
              <a:avLst/>
              <a:gdLst/>
              <a:ahLst/>
              <a:cxnLst/>
              <a:rect l="l" t="t" r="r" b="b"/>
              <a:pathLst>
                <a:path w="3145154" h="15239">
                  <a:moveTo>
                    <a:pt x="3144685" y="0"/>
                  </a:moveTo>
                  <a:lnTo>
                    <a:pt x="0" y="0"/>
                  </a:lnTo>
                  <a:lnTo>
                    <a:pt x="0" y="15087"/>
                  </a:lnTo>
                  <a:lnTo>
                    <a:pt x="3144685" y="15087"/>
                  </a:lnTo>
                  <a:lnTo>
                    <a:pt x="3144685" y="0"/>
                  </a:lnTo>
                  <a:close/>
                </a:path>
              </a:pathLst>
            </a:custGeom>
            <a:solidFill>
              <a:srgbClr val="976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66121" y="518606"/>
            <a:ext cx="640700" cy="6407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489208" y="1776133"/>
            <a:ext cx="1788795" cy="4567555"/>
          </a:xfrm>
          <a:custGeom>
            <a:avLst/>
            <a:gdLst/>
            <a:ahLst/>
            <a:cxnLst/>
            <a:rect l="l" t="t" r="r" b="b"/>
            <a:pathLst>
              <a:path w="1788795" h="4567555">
                <a:moveTo>
                  <a:pt x="1788391" y="0"/>
                </a:moveTo>
                <a:lnTo>
                  <a:pt x="22383" y="3471939"/>
                </a:lnTo>
                <a:lnTo>
                  <a:pt x="6370" y="3517756"/>
                </a:lnTo>
                <a:lnTo>
                  <a:pt x="0" y="3564417"/>
                </a:lnTo>
                <a:lnTo>
                  <a:pt x="2805" y="3610643"/>
                </a:lnTo>
                <a:lnTo>
                  <a:pt x="14320" y="3655151"/>
                </a:lnTo>
                <a:lnTo>
                  <a:pt x="34079" y="3696662"/>
                </a:lnTo>
                <a:lnTo>
                  <a:pt x="61618" y="3733895"/>
                </a:lnTo>
                <a:lnTo>
                  <a:pt x="96470" y="3765570"/>
                </a:lnTo>
                <a:lnTo>
                  <a:pt x="138169" y="3790405"/>
                </a:lnTo>
                <a:lnTo>
                  <a:pt x="201110" y="3819767"/>
                </a:lnTo>
                <a:lnTo>
                  <a:pt x="242809" y="3844602"/>
                </a:lnTo>
                <a:lnTo>
                  <a:pt x="277660" y="3876276"/>
                </a:lnTo>
                <a:lnTo>
                  <a:pt x="305199" y="3913509"/>
                </a:lnTo>
                <a:lnTo>
                  <a:pt x="324959" y="3955020"/>
                </a:lnTo>
                <a:lnTo>
                  <a:pt x="336474" y="3999529"/>
                </a:lnTo>
                <a:lnTo>
                  <a:pt x="339279" y="4045754"/>
                </a:lnTo>
                <a:lnTo>
                  <a:pt x="332908" y="4092416"/>
                </a:lnTo>
                <a:lnTo>
                  <a:pt x="316896" y="4138232"/>
                </a:lnTo>
                <a:lnTo>
                  <a:pt x="116531" y="4567516"/>
                </a:lnTo>
                <a:lnTo>
                  <a:pt x="1788391" y="4567516"/>
                </a:lnTo>
                <a:lnTo>
                  <a:pt x="1788391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676400" cy="2068830"/>
          </a:xfrm>
          <a:custGeom>
            <a:avLst/>
            <a:gdLst/>
            <a:ahLst/>
            <a:cxnLst/>
            <a:rect l="l" t="t" r="r" b="b"/>
            <a:pathLst>
              <a:path w="1676400" h="2068830">
                <a:moveTo>
                  <a:pt x="1526474" y="302099"/>
                </a:moveTo>
                <a:lnTo>
                  <a:pt x="120006" y="302099"/>
                </a:lnTo>
                <a:lnTo>
                  <a:pt x="167300" y="306958"/>
                </a:lnTo>
                <a:lnTo>
                  <a:pt x="214312" y="318219"/>
                </a:lnTo>
                <a:lnTo>
                  <a:pt x="260466" y="336094"/>
                </a:lnTo>
                <a:lnTo>
                  <a:pt x="303810" y="359991"/>
                </a:lnTo>
                <a:lnTo>
                  <a:pt x="342635" y="388793"/>
                </a:lnTo>
                <a:lnTo>
                  <a:pt x="376733" y="421924"/>
                </a:lnTo>
                <a:lnTo>
                  <a:pt x="405895" y="458806"/>
                </a:lnTo>
                <a:lnTo>
                  <a:pt x="429909" y="498864"/>
                </a:lnTo>
                <a:lnTo>
                  <a:pt x="448568" y="541521"/>
                </a:lnTo>
                <a:lnTo>
                  <a:pt x="461661" y="586201"/>
                </a:lnTo>
                <a:lnTo>
                  <a:pt x="468979" y="632329"/>
                </a:lnTo>
                <a:lnTo>
                  <a:pt x="470312" y="679328"/>
                </a:lnTo>
                <a:lnTo>
                  <a:pt x="465452" y="726621"/>
                </a:lnTo>
                <a:lnTo>
                  <a:pt x="454188" y="773632"/>
                </a:lnTo>
                <a:lnTo>
                  <a:pt x="436311" y="819786"/>
                </a:lnTo>
                <a:lnTo>
                  <a:pt x="95023" y="1551014"/>
                </a:lnTo>
                <a:lnTo>
                  <a:pt x="77149" y="1597168"/>
                </a:lnTo>
                <a:lnTo>
                  <a:pt x="65888" y="1644180"/>
                </a:lnTo>
                <a:lnTo>
                  <a:pt x="61029" y="1691474"/>
                </a:lnTo>
                <a:lnTo>
                  <a:pt x="62364" y="1738474"/>
                </a:lnTo>
                <a:lnTo>
                  <a:pt x="69683" y="1784603"/>
                </a:lnTo>
                <a:lnTo>
                  <a:pt x="82777" y="1829285"/>
                </a:lnTo>
                <a:lnTo>
                  <a:pt x="101437" y="1871944"/>
                </a:lnTo>
                <a:lnTo>
                  <a:pt x="125452" y="1912003"/>
                </a:lnTo>
                <a:lnTo>
                  <a:pt x="154613" y="1948887"/>
                </a:lnTo>
                <a:lnTo>
                  <a:pt x="188711" y="1982018"/>
                </a:lnTo>
                <a:lnTo>
                  <a:pt x="227537" y="2010821"/>
                </a:lnTo>
                <a:lnTo>
                  <a:pt x="270880" y="2034719"/>
                </a:lnTo>
                <a:lnTo>
                  <a:pt x="317034" y="2052592"/>
                </a:lnTo>
                <a:lnTo>
                  <a:pt x="364046" y="2063853"/>
                </a:lnTo>
                <a:lnTo>
                  <a:pt x="411341" y="2068711"/>
                </a:lnTo>
                <a:lnTo>
                  <a:pt x="458340" y="2067375"/>
                </a:lnTo>
                <a:lnTo>
                  <a:pt x="504469" y="2060054"/>
                </a:lnTo>
                <a:lnTo>
                  <a:pt x="549152" y="2046958"/>
                </a:lnTo>
                <a:lnTo>
                  <a:pt x="591811" y="2028297"/>
                </a:lnTo>
                <a:lnTo>
                  <a:pt x="631870" y="2004281"/>
                </a:lnTo>
                <a:lnTo>
                  <a:pt x="668753" y="1975118"/>
                </a:lnTo>
                <a:lnTo>
                  <a:pt x="701885" y="1941019"/>
                </a:lnTo>
                <a:lnTo>
                  <a:pt x="730687" y="1902193"/>
                </a:lnTo>
                <a:lnTo>
                  <a:pt x="754585" y="1858849"/>
                </a:lnTo>
                <a:lnTo>
                  <a:pt x="1526474" y="302099"/>
                </a:lnTo>
                <a:close/>
              </a:path>
              <a:path w="1676400" h="2068830">
                <a:moveTo>
                  <a:pt x="1676265" y="0"/>
                </a:moveTo>
                <a:lnTo>
                  <a:pt x="0" y="0"/>
                </a:lnTo>
                <a:lnTo>
                  <a:pt x="0" y="318630"/>
                </a:lnTo>
                <a:lnTo>
                  <a:pt x="26877" y="310754"/>
                </a:lnTo>
                <a:lnTo>
                  <a:pt x="73006" y="303434"/>
                </a:lnTo>
                <a:lnTo>
                  <a:pt x="120006" y="302099"/>
                </a:lnTo>
                <a:lnTo>
                  <a:pt x="1526474" y="302099"/>
                </a:lnTo>
                <a:lnTo>
                  <a:pt x="1676265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0373826" y="2355692"/>
            <a:ext cx="910590" cy="3994785"/>
            <a:chOff x="10373826" y="2355692"/>
            <a:chExt cx="910590" cy="3994785"/>
          </a:xfrm>
        </p:grpSpPr>
        <p:sp>
          <p:nvSpPr>
            <p:cNvPr id="6" name="object 6"/>
            <p:cNvSpPr/>
            <p:nvPr/>
          </p:nvSpPr>
          <p:spPr>
            <a:xfrm>
              <a:off x="10380176" y="2362042"/>
              <a:ext cx="897890" cy="2784475"/>
            </a:xfrm>
            <a:custGeom>
              <a:avLst/>
              <a:gdLst/>
              <a:ahLst/>
              <a:cxnLst/>
              <a:rect l="l" t="t" r="r" b="b"/>
              <a:pathLst>
                <a:path w="897890" h="2784475">
                  <a:moveTo>
                    <a:pt x="897423" y="2757103"/>
                  </a:moveTo>
                  <a:lnTo>
                    <a:pt x="858905" y="2767072"/>
                  </a:lnTo>
                  <a:lnTo>
                    <a:pt x="814522" y="2775583"/>
                  </a:lnTo>
                  <a:lnTo>
                    <a:pt x="769577" y="2781247"/>
                  </a:lnTo>
                  <a:lnTo>
                    <a:pt x="724211" y="2784014"/>
                  </a:lnTo>
                  <a:lnTo>
                    <a:pt x="678563" y="2783833"/>
                  </a:lnTo>
                  <a:lnTo>
                    <a:pt x="632773" y="2780653"/>
                  </a:lnTo>
                  <a:lnTo>
                    <a:pt x="586979" y="2774424"/>
                  </a:lnTo>
                  <a:lnTo>
                    <a:pt x="541322" y="2765095"/>
                  </a:lnTo>
                  <a:lnTo>
                    <a:pt x="495941" y="2752614"/>
                  </a:lnTo>
                  <a:lnTo>
                    <a:pt x="450976" y="2736933"/>
                  </a:lnTo>
                  <a:lnTo>
                    <a:pt x="406565" y="2717998"/>
                  </a:lnTo>
                  <a:lnTo>
                    <a:pt x="363530" y="2696118"/>
                  </a:lnTo>
                  <a:lnTo>
                    <a:pt x="322631" y="2671723"/>
                  </a:lnTo>
                  <a:lnTo>
                    <a:pt x="283919" y="2644953"/>
                  </a:lnTo>
                  <a:lnTo>
                    <a:pt x="247445" y="2615949"/>
                  </a:lnTo>
                  <a:lnTo>
                    <a:pt x="213260" y="2584849"/>
                  </a:lnTo>
                  <a:lnTo>
                    <a:pt x="181413" y="2551792"/>
                  </a:lnTo>
                  <a:lnTo>
                    <a:pt x="151957" y="2516919"/>
                  </a:lnTo>
                  <a:lnTo>
                    <a:pt x="124941" y="2480369"/>
                  </a:lnTo>
                  <a:lnTo>
                    <a:pt x="100417" y="2442282"/>
                  </a:lnTo>
                  <a:lnTo>
                    <a:pt x="78434" y="2402796"/>
                  </a:lnTo>
                  <a:lnTo>
                    <a:pt x="59045" y="2362052"/>
                  </a:lnTo>
                  <a:lnTo>
                    <a:pt x="42299" y="2320188"/>
                  </a:lnTo>
                  <a:lnTo>
                    <a:pt x="28248" y="2277346"/>
                  </a:lnTo>
                  <a:lnTo>
                    <a:pt x="16941" y="2233663"/>
                  </a:lnTo>
                  <a:lnTo>
                    <a:pt x="8431" y="2189279"/>
                  </a:lnTo>
                  <a:lnTo>
                    <a:pt x="2766" y="2144335"/>
                  </a:lnTo>
                  <a:lnTo>
                    <a:pt x="0" y="2098969"/>
                  </a:lnTo>
                  <a:lnTo>
                    <a:pt x="181" y="2053321"/>
                  </a:lnTo>
                  <a:lnTo>
                    <a:pt x="3360" y="2007530"/>
                  </a:lnTo>
                  <a:lnTo>
                    <a:pt x="9589" y="1961737"/>
                  </a:lnTo>
                  <a:lnTo>
                    <a:pt x="18919" y="1916080"/>
                  </a:lnTo>
                  <a:lnTo>
                    <a:pt x="31399" y="1870699"/>
                  </a:lnTo>
                  <a:lnTo>
                    <a:pt x="47081" y="1825733"/>
                  </a:lnTo>
                  <a:lnTo>
                    <a:pt x="66015" y="1781323"/>
                  </a:lnTo>
                  <a:lnTo>
                    <a:pt x="897423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574440" y="4015038"/>
              <a:ext cx="703580" cy="2329180"/>
            </a:xfrm>
            <a:custGeom>
              <a:avLst/>
              <a:gdLst/>
              <a:ahLst/>
              <a:cxnLst/>
              <a:rect l="l" t="t" r="r" b="b"/>
              <a:pathLst>
                <a:path w="703579" h="2329179">
                  <a:moveTo>
                    <a:pt x="473620" y="2328611"/>
                  </a:moveTo>
                  <a:lnTo>
                    <a:pt x="406565" y="2301780"/>
                  </a:lnTo>
                  <a:lnTo>
                    <a:pt x="363530" y="2279899"/>
                  </a:lnTo>
                  <a:lnTo>
                    <a:pt x="322631" y="2255504"/>
                  </a:lnTo>
                  <a:lnTo>
                    <a:pt x="283919" y="2228735"/>
                  </a:lnTo>
                  <a:lnTo>
                    <a:pt x="247445" y="2199730"/>
                  </a:lnTo>
                  <a:lnTo>
                    <a:pt x="213260" y="2168630"/>
                  </a:lnTo>
                  <a:lnTo>
                    <a:pt x="181413" y="2135574"/>
                  </a:lnTo>
                  <a:lnTo>
                    <a:pt x="151957" y="2100701"/>
                  </a:lnTo>
                  <a:lnTo>
                    <a:pt x="124941" y="2064151"/>
                  </a:lnTo>
                  <a:lnTo>
                    <a:pt x="100417" y="2026063"/>
                  </a:lnTo>
                  <a:lnTo>
                    <a:pt x="78434" y="1986577"/>
                  </a:lnTo>
                  <a:lnTo>
                    <a:pt x="59045" y="1945833"/>
                  </a:lnTo>
                  <a:lnTo>
                    <a:pt x="42299" y="1903970"/>
                  </a:lnTo>
                  <a:lnTo>
                    <a:pt x="28248" y="1861127"/>
                  </a:lnTo>
                  <a:lnTo>
                    <a:pt x="16941" y="1817444"/>
                  </a:lnTo>
                  <a:lnTo>
                    <a:pt x="8431" y="1773061"/>
                  </a:lnTo>
                  <a:lnTo>
                    <a:pt x="2766" y="1728116"/>
                  </a:lnTo>
                  <a:lnTo>
                    <a:pt x="0" y="1682750"/>
                  </a:lnTo>
                  <a:lnTo>
                    <a:pt x="181" y="1637102"/>
                  </a:lnTo>
                  <a:lnTo>
                    <a:pt x="3360" y="1591312"/>
                  </a:lnTo>
                  <a:lnTo>
                    <a:pt x="9589" y="1545518"/>
                  </a:lnTo>
                  <a:lnTo>
                    <a:pt x="18919" y="1499861"/>
                  </a:lnTo>
                  <a:lnTo>
                    <a:pt x="31399" y="1454480"/>
                  </a:lnTo>
                  <a:lnTo>
                    <a:pt x="47081" y="1409515"/>
                  </a:lnTo>
                  <a:lnTo>
                    <a:pt x="66015" y="1365104"/>
                  </a:lnTo>
                  <a:lnTo>
                    <a:pt x="703159" y="0"/>
                  </a:lnTo>
                </a:path>
              </a:pathLst>
            </a:custGeom>
            <a:ln w="12700">
              <a:solidFill>
                <a:srgbClr val="FACEE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8979130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24147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669165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14182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359201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704219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49234" y="6996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979130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24147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669165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14182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59201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04219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049234" y="940948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6"/>
                </a:lnTo>
                <a:lnTo>
                  <a:pt x="7769" y="7775"/>
                </a:lnTo>
                <a:lnTo>
                  <a:pt x="2084" y="16212"/>
                </a:lnTo>
                <a:lnTo>
                  <a:pt x="0" y="26542"/>
                </a:lnTo>
                <a:lnTo>
                  <a:pt x="2084" y="36871"/>
                </a:lnTo>
                <a:lnTo>
                  <a:pt x="7769" y="45304"/>
                </a:lnTo>
                <a:lnTo>
                  <a:pt x="16202" y="50988"/>
                </a:lnTo>
                <a:lnTo>
                  <a:pt x="26530" y="53073"/>
                </a:lnTo>
                <a:lnTo>
                  <a:pt x="36858" y="50988"/>
                </a:lnTo>
                <a:lnTo>
                  <a:pt x="45291" y="45304"/>
                </a:lnTo>
                <a:lnTo>
                  <a:pt x="50976" y="36871"/>
                </a:lnTo>
                <a:lnTo>
                  <a:pt x="53060" y="26542"/>
                </a:lnTo>
                <a:lnTo>
                  <a:pt x="50976" y="16212"/>
                </a:lnTo>
                <a:lnTo>
                  <a:pt x="45291" y="7775"/>
                </a:lnTo>
                <a:lnTo>
                  <a:pt x="36858" y="2086"/>
                </a:lnTo>
                <a:lnTo>
                  <a:pt x="26530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414912" y="833396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414912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14912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40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43978" y="1178413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743978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073043" y="1523431"/>
            <a:ext cx="53340" cy="53340"/>
          </a:xfrm>
          <a:custGeom>
            <a:avLst/>
            <a:gdLst/>
            <a:ahLst/>
            <a:cxnLst/>
            <a:rect l="l" t="t" r="r" b="b"/>
            <a:pathLst>
              <a:path w="53339" h="53340">
                <a:moveTo>
                  <a:pt x="26530" y="0"/>
                </a:moveTo>
                <a:lnTo>
                  <a:pt x="16202" y="2084"/>
                </a:lnTo>
                <a:lnTo>
                  <a:pt x="7769" y="7769"/>
                </a:lnTo>
                <a:lnTo>
                  <a:pt x="2084" y="16202"/>
                </a:lnTo>
                <a:lnTo>
                  <a:pt x="0" y="26530"/>
                </a:lnTo>
                <a:lnTo>
                  <a:pt x="2084" y="36858"/>
                </a:lnTo>
                <a:lnTo>
                  <a:pt x="7769" y="45291"/>
                </a:lnTo>
                <a:lnTo>
                  <a:pt x="16202" y="50976"/>
                </a:lnTo>
                <a:lnTo>
                  <a:pt x="26530" y="53060"/>
                </a:lnTo>
                <a:lnTo>
                  <a:pt x="36860" y="50976"/>
                </a:lnTo>
                <a:lnTo>
                  <a:pt x="45297" y="45291"/>
                </a:lnTo>
                <a:lnTo>
                  <a:pt x="50986" y="36858"/>
                </a:lnTo>
                <a:lnTo>
                  <a:pt x="53073" y="26530"/>
                </a:lnTo>
                <a:lnTo>
                  <a:pt x="50986" y="16202"/>
                </a:lnTo>
                <a:lnTo>
                  <a:pt x="45297" y="7769"/>
                </a:lnTo>
                <a:lnTo>
                  <a:pt x="36860" y="2084"/>
                </a:lnTo>
                <a:lnTo>
                  <a:pt x="26530" y="0"/>
                </a:lnTo>
                <a:close/>
              </a:path>
            </a:pathLst>
          </a:custGeom>
          <a:solidFill>
            <a:srgbClr val="29489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521406" y="5367896"/>
            <a:ext cx="827405" cy="827405"/>
            <a:chOff x="4521406" y="5367896"/>
            <a:chExt cx="827405" cy="827405"/>
          </a:xfrm>
        </p:grpSpPr>
        <p:sp>
          <p:nvSpPr>
            <p:cNvPr id="29" name="object 29"/>
            <p:cNvSpPr/>
            <p:nvPr/>
          </p:nvSpPr>
          <p:spPr>
            <a:xfrm>
              <a:off x="4527756" y="5374246"/>
              <a:ext cx="814705" cy="814705"/>
            </a:xfrm>
            <a:custGeom>
              <a:avLst/>
              <a:gdLst/>
              <a:ahLst/>
              <a:cxnLst/>
              <a:rect l="l" t="t" r="r" b="b"/>
              <a:pathLst>
                <a:path w="814704" h="814704">
                  <a:moveTo>
                    <a:pt x="814222" y="407111"/>
                  </a:moveTo>
                  <a:lnTo>
                    <a:pt x="811483" y="454588"/>
                  </a:lnTo>
                  <a:lnTo>
                    <a:pt x="803470" y="500457"/>
                  </a:lnTo>
                  <a:lnTo>
                    <a:pt x="790488" y="544412"/>
                  </a:lnTo>
                  <a:lnTo>
                    <a:pt x="772843" y="586148"/>
                  </a:lnTo>
                  <a:lnTo>
                    <a:pt x="750839" y="625358"/>
                  </a:lnTo>
                  <a:lnTo>
                    <a:pt x="724784" y="661738"/>
                  </a:lnTo>
                  <a:lnTo>
                    <a:pt x="694982" y="694982"/>
                  </a:lnTo>
                  <a:lnTo>
                    <a:pt x="661738" y="724784"/>
                  </a:lnTo>
                  <a:lnTo>
                    <a:pt x="625358" y="750839"/>
                  </a:lnTo>
                  <a:lnTo>
                    <a:pt x="586148" y="772843"/>
                  </a:lnTo>
                  <a:lnTo>
                    <a:pt x="544412" y="790488"/>
                  </a:lnTo>
                  <a:lnTo>
                    <a:pt x="500457" y="803470"/>
                  </a:lnTo>
                  <a:lnTo>
                    <a:pt x="454588" y="811483"/>
                  </a:lnTo>
                  <a:lnTo>
                    <a:pt x="407111" y="814222"/>
                  </a:lnTo>
                  <a:lnTo>
                    <a:pt x="359633" y="811483"/>
                  </a:lnTo>
                  <a:lnTo>
                    <a:pt x="313764" y="803470"/>
                  </a:lnTo>
                  <a:lnTo>
                    <a:pt x="269809" y="790488"/>
                  </a:lnTo>
                  <a:lnTo>
                    <a:pt x="228074" y="772843"/>
                  </a:lnTo>
                  <a:lnTo>
                    <a:pt x="188863" y="750839"/>
                  </a:lnTo>
                  <a:lnTo>
                    <a:pt x="152484" y="724784"/>
                  </a:lnTo>
                  <a:lnTo>
                    <a:pt x="119240" y="694982"/>
                  </a:lnTo>
                  <a:lnTo>
                    <a:pt x="89437" y="661738"/>
                  </a:lnTo>
                  <a:lnTo>
                    <a:pt x="63382" y="625358"/>
                  </a:lnTo>
                  <a:lnTo>
                    <a:pt x="41379" y="586148"/>
                  </a:lnTo>
                  <a:lnTo>
                    <a:pt x="23734" y="544412"/>
                  </a:lnTo>
                  <a:lnTo>
                    <a:pt x="10752" y="500457"/>
                  </a:lnTo>
                  <a:lnTo>
                    <a:pt x="2738" y="454588"/>
                  </a:lnTo>
                  <a:lnTo>
                    <a:pt x="0" y="407111"/>
                  </a:lnTo>
                  <a:lnTo>
                    <a:pt x="2738" y="359633"/>
                  </a:lnTo>
                  <a:lnTo>
                    <a:pt x="10752" y="313764"/>
                  </a:lnTo>
                  <a:lnTo>
                    <a:pt x="23734" y="269809"/>
                  </a:lnTo>
                  <a:lnTo>
                    <a:pt x="41379" y="228074"/>
                  </a:lnTo>
                  <a:lnTo>
                    <a:pt x="63382" y="188863"/>
                  </a:lnTo>
                  <a:lnTo>
                    <a:pt x="89437" y="152484"/>
                  </a:lnTo>
                  <a:lnTo>
                    <a:pt x="119240" y="119240"/>
                  </a:lnTo>
                  <a:lnTo>
                    <a:pt x="152484" y="89437"/>
                  </a:lnTo>
                  <a:lnTo>
                    <a:pt x="188863" y="63382"/>
                  </a:lnTo>
                  <a:lnTo>
                    <a:pt x="228074" y="41379"/>
                  </a:lnTo>
                  <a:lnTo>
                    <a:pt x="269809" y="23734"/>
                  </a:lnTo>
                  <a:lnTo>
                    <a:pt x="313764" y="10752"/>
                  </a:lnTo>
                  <a:lnTo>
                    <a:pt x="359633" y="2738"/>
                  </a:lnTo>
                  <a:lnTo>
                    <a:pt x="407111" y="0"/>
                  </a:lnTo>
                  <a:lnTo>
                    <a:pt x="454588" y="2738"/>
                  </a:lnTo>
                  <a:lnTo>
                    <a:pt x="500457" y="10752"/>
                  </a:lnTo>
                  <a:lnTo>
                    <a:pt x="544412" y="23734"/>
                  </a:lnTo>
                  <a:lnTo>
                    <a:pt x="586148" y="41379"/>
                  </a:lnTo>
                  <a:lnTo>
                    <a:pt x="625358" y="63382"/>
                  </a:lnTo>
                  <a:lnTo>
                    <a:pt x="661738" y="89437"/>
                  </a:lnTo>
                  <a:lnTo>
                    <a:pt x="694982" y="119240"/>
                  </a:lnTo>
                  <a:lnTo>
                    <a:pt x="724784" y="152484"/>
                  </a:lnTo>
                  <a:lnTo>
                    <a:pt x="750839" y="188863"/>
                  </a:lnTo>
                  <a:lnTo>
                    <a:pt x="772843" y="228074"/>
                  </a:lnTo>
                  <a:lnTo>
                    <a:pt x="790488" y="269809"/>
                  </a:lnTo>
                  <a:lnTo>
                    <a:pt x="803470" y="313764"/>
                  </a:lnTo>
                  <a:lnTo>
                    <a:pt x="811483" y="359633"/>
                  </a:lnTo>
                  <a:lnTo>
                    <a:pt x="814222" y="407111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56289" y="5602782"/>
              <a:ext cx="357505" cy="357505"/>
            </a:xfrm>
            <a:custGeom>
              <a:avLst/>
              <a:gdLst/>
              <a:ahLst/>
              <a:cxnLst/>
              <a:rect l="l" t="t" r="r" b="b"/>
              <a:pathLst>
                <a:path w="357504" h="357504">
                  <a:moveTo>
                    <a:pt x="357149" y="178574"/>
                  </a:moveTo>
                  <a:lnTo>
                    <a:pt x="350770" y="226048"/>
                  </a:lnTo>
                  <a:lnTo>
                    <a:pt x="332769" y="268706"/>
                  </a:lnTo>
                  <a:lnTo>
                    <a:pt x="304847" y="304847"/>
                  </a:lnTo>
                  <a:lnTo>
                    <a:pt x="268706" y="332769"/>
                  </a:lnTo>
                  <a:lnTo>
                    <a:pt x="226048" y="350770"/>
                  </a:lnTo>
                  <a:lnTo>
                    <a:pt x="178574" y="357149"/>
                  </a:lnTo>
                  <a:lnTo>
                    <a:pt x="131101" y="350770"/>
                  </a:lnTo>
                  <a:lnTo>
                    <a:pt x="88442" y="332769"/>
                  </a:lnTo>
                  <a:lnTo>
                    <a:pt x="52301" y="304847"/>
                  </a:lnTo>
                  <a:lnTo>
                    <a:pt x="24379" y="268706"/>
                  </a:lnTo>
                  <a:lnTo>
                    <a:pt x="6378" y="226048"/>
                  </a:lnTo>
                  <a:lnTo>
                    <a:pt x="0" y="178574"/>
                  </a:lnTo>
                  <a:lnTo>
                    <a:pt x="6378" y="131101"/>
                  </a:lnTo>
                  <a:lnTo>
                    <a:pt x="24379" y="88442"/>
                  </a:lnTo>
                  <a:lnTo>
                    <a:pt x="52301" y="52301"/>
                  </a:lnTo>
                  <a:lnTo>
                    <a:pt x="88442" y="24379"/>
                  </a:lnTo>
                  <a:lnTo>
                    <a:pt x="131101" y="6378"/>
                  </a:lnTo>
                  <a:lnTo>
                    <a:pt x="178574" y="0"/>
                  </a:lnTo>
                  <a:lnTo>
                    <a:pt x="226048" y="6378"/>
                  </a:lnTo>
                  <a:lnTo>
                    <a:pt x="268706" y="24379"/>
                  </a:lnTo>
                  <a:lnTo>
                    <a:pt x="304847" y="52301"/>
                  </a:lnTo>
                  <a:lnTo>
                    <a:pt x="332769" y="88442"/>
                  </a:lnTo>
                  <a:lnTo>
                    <a:pt x="350770" y="131101"/>
                  </a:lnTo>
                  <a:lnTo>
                    <a:pt x="357149" y="178574"/>
                  </a:lnTo>
                  <a:close/>
                </a:path>
              </a:pathLst>
            </a:custGeom>
            <a:ln w="12700">
              <a:solidFill>
                <a:srgbClr val="BBE5F5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832474" y="5330862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60" y="0"/>
                </a:moveTo>
                <a:lnTo>
                  <a:pt x="152743" y="4448"/>
                </a:lnTo>
                <a:lnTo>
                  <a:pt x="112493" y="17946"/>
                </a:lnTo>
                <a:lnTo>
                  <a:pt x="75970" y="39971"/>
                </a:lnTo>
                <a:lnTo>
                  <a:pt x="44734" y="69998"/>
                </a:lnTo>
                <a:lnTo>
                  <a:pt x="20347" y="107505"/>
                </a:lnTo>
                <a:lnTo>
                  <a:pt x="5125" y="149578"/>
                </a:lnTo>
                <a:lnTo>
                  <a:pt x="0" y="192602"/>
                </a:lnTo>
                <a:lnTo>
                  <a:pt x="4446" y="235019"/>
                </a:lnTo>
                <a:lnTo>
                  <a:pt x="17943" y="275268"/>
                </a:lnTo>
                <a:lnTo>
                  <a:pt x="39968" y="311789"/>
                </a:lnTo>
                <a:lnTo>
                  <a:pt x="69996" y="343023"/>
                </a:lnTo>
                <a:lnTo>
                  <a:pt x="107507" y="367410"/>
                </a:lnTo>
                <a:lnTo>
                  <a:pt x="149580" y="382636"/>
                </a:lnTo>
                <a:lnTo>
                  <a:pt x="192605" y="387763"/>
                </a:lnTo>
                <a:lnTo>
                  <a:pt x="235021" y="383316"/>
                </a:lnTo>
                <a:lnTo>
                  <a:pt x="275270" y="369818"/>
                </a:lnTo>
                <a:lnTo>
                  <a:pt x="311792" y="347792"/>
                </a:lnTo>
                <a:lnTo>
                  <a:pt x="343026" y="317761"/>
                </a:lnTo>
                <a:lnTo>
                  <a:pt x="367412" y="280250"/>
                </a:lnTo>
                <a:lnTo>
                  <a:pt x="382638" y="238181"/>
                </a:lnTo>
                <a:lnTo>
                  <a:pt x="387765" y="195158"/>
                </a:lnTo>
                <a:lnTo>
                  <a:pt x="383318" y="152741"/>
                </a:lnTo>
                <a:lnTo>
                  <a:pt x="369820" y="112491"/>
                </a:lnTo>
                <a:lnTo>
                  <a:pt x="347794" y="75968"/>
                </a:lnTo>
                <a:lnTo>
                  <a:pt x="317763" y="44732"/>
                </a:lnTo>
                <a:lnTo>
                  <a:pt x="280252" y="20345"/>
                </a:lnTo>
                <a:lnTo>
                  <a:pt x="238183" y="5124"/>
                </a:lnTo>
                <a:lnTo>
                  <a:pt x="195160" y="0"/>
                </a:lnTo>
                <a:close/>
              </a:path>
            </a:pathLst>
          </a:custGeom>
          <a:solidFill>
            <a:srgbClr val="BBE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574019" y="5850128"/>
            <a:ext cx="387985" cy="387985"/>
          </a:xfrm>
          <a:custGeom>
            <a:avLst/>
            <a:gdLst/>
            <a:ahLst/>
            <a:cxnLst/>
            <a:rect l="l" t="t" r="r" b="b"/>
            <a:pathLst>
              <a:path w="387985" h="387985">
                <a:moveTo>
                  <a:pt x="195158" y="0"/>
                </a:moveTo>
                <a:lnTo>
                  <a:pt x="152741" y="4448"/>
                </a:lnTo>
                <a:lnTo>
                  <a:pt x="112491" y="17946"/>
                </a:lnTo>
                <a:lnTo>
                  <a:pt x="75968" y="39971"/>
                </a:lnTo>
                <a:lnTo>
                  <a:pt x="44732" y="69998"/>
                </a:lnTo>
                <a:lnTo>
                  <a:pt x="20345" y="107505"/>
                </a:lnTo>
                <a:lnTo>
                  <a:pt x="5124" y="149578"/>
                </a:lnTo>
                <a:lnTo>
                  <a:pt x="0" y="192602"/>
                </a:lnTo>
                <a:lnTo>
                  <a:pt x="4448" y="235019"/>
                </a:lnTo>
                <a:lnTo>
                  <a:pt x="17946" y="275268"/>
                </a:lnTo>
                <a:lnTo>
                  <a:pt x="39971" y="311789"/>
                </a:lnTo>
                <a:lnTo>
                  <a:pt x="69998" y="343023"/>
                </a:lnTo>
                <a:lnTo>
                  <a:pt x="107505" y="367410"/>
                </a:lnTo>
                <a:lnTo>
                  <a:pt x="149578" y="382636"/>
                </a:lnTo>
                <a:lnTo>
                  <a:pt x="192602" y="387763"/>
                </a:lnTo>
                <a:lnTo>
                  <a:pt x="235019" y="383316"/>
                </a:lnTo>
                <a:lnTo>
                  <a:pt x="275268" y="369818"/>
                </a:lnTo>
                <a:lnTo>
                  <a:pt x="311789" y="347792"/>
                </a:lnTo>
                <a:lnTo>
                  <a:pt x="343023" y="317761"/>
                </a:lnTo>
                <a:lnTo>
                  <a:pt x="367410" y="280250"/>
                </a:lnTo>
                <a:lnTo>
                  <a:pt x="382636" y="238181"/>
                </a:lnTo>
                <a:lnTo>
                  <a:pt x="387763" y="195158"/>
                </a:lnTo>
                <a:lnTo>
                  <a:pt x="383316" y="152741"/>
                </a:lnTo>
                <a:lnTo>
                  <a:pt x="369818" y="112491"/>
                </a:lnTo>
                <a:lnTo>
                  <a:pt x="347792" y="75968"/>
                </a:lnTo>
                <a:lnTo>
                  <a:pt x="317761" y="44732"/>
                </a:lnTo>
                <a:lnTo>
                  <a:pt x="280250" y="20345"/>
                </a:lnTo>
                <a:lnTo>
                  <a:pt x="238181" y="5124"/>
                </a:lnTo>
                <a:lnTo>
                  <a:pt x="195158" y="0"/>
                </a:lnTo>
                <a:close/>
              </a:path>
            </a:pathLst>
          </a:custGeom>
          <a:solidFill>
            <a:srgbClr val="FACE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9866" rIns="0" bIns="0" rtlCol="0">
            <a:spAutoFit/>
          </a:bodyPr>
          <a:lstStyle/>
          <a:p>
            <a:pPr marL="995680" marR="5080">
              <a:lnSpc>
                <a:spcPts val="3529"/>
              </a:lnSpc>
              <a:spcBef>
                <a:spcPts val="195"/>
              </a:spcBef>
            </a:pPr>
            <a:r>
              <a:rPr spc="175" dirty="0"/>
              <a:t>2024−25</a:t>
            </a:r>
            <a:r>
              <a:rPr spc="-315" dirty="0"/>
              <a:t> </a:t>
            </a:r>
            <a:r>
              <a:rPr spc="105" dirty="0"/>
              <a:t>Mothers</a:t>
            </a:r>
            <a:r>
              <a:rPr spc="-310" dirty="0"/>
              <a:t> </a:t>
            </a:r>
            <a:r>
              <a:rPr spc="65" dirty="0"/>
              <a:t>Executive </a:t>
            </a:r>
            <a:r>
              <a:rPr spc="140" dirty="0"/>
              <a:t>Board</a:t>
            </a:r>
            <a:r>
              <a:rPr spc="-315" dirty="0"/>
              <a:t> </a:t>
            </a:r>
            <a:r>
              <a:rPr spc="120" dirty="0"/>
              <a:t>Meeting</a:t>
            </a: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425367" y="1825904"/>
          <a:ext cx="4197984" cy="3834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6465"/>
                <a:gridCol w="2001519"/>
              </a:tblGrid>
              <a:tr h="390525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SEPTEMBER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6,</a:t>
                      </a:r>
                      <a:r>
                        <a:rPr sz="1750" spc="-1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40640" marB="0"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OCTOBER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7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4,</a:t>
                      </a:r>
                      <a:r>
                        <a:rPr sz="1750" spc="-19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191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NOVEMBER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750" spc="-1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1,</a:t>
                      </a:r>
                      <a:r>
                        <a:rPr sz="1750" spc="-18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001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DECEMBER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6,</a:t>
                      </a:r>
                      <a:r>
                        <a:rPr sz="1750" spc="-1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2024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104139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JANUARY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sz="1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3,</a:t>
                      </a:r>
                      <a:r>
                        <a:rPr sz="1750" spc="-14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0170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FEBRUARY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75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7,</a:t>
                      </a:r>
                      <a:r>
                        <a:rPr sz="1750" spc="-1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826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MARCH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750" spc="-7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7,</a:t>
                      </a:r>
                      <a:r>
                        <a:rPr sz="1750" spc="-18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969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33070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50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APRIL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750" spc="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4,</a:t>
                      </a:r>
                      <a:r>
                        <a:rPr sz="1750" spc="-19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12115">
                <a:tc>
                  <a:txBody>
                    <a:bodyPr/>
                    <a:lstStyle/>
                    <a:p>
                      <a:pPr marL="2235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75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MAY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11ABE3"/>
                    </a:solidFill>
                  </a:tcPr>
                </a:tc>
                <a:tc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750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2,</a:t>
                      </a:r>
                      <a:r>
                        <a:rPr sz="1750" spc="-15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750" spc="105" dirty="0">
                          <a:solidFill>
                            <a:srgbClr val="231F20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750">
                        <a:latin typeface="Arial"/>
                        <a:cs typeface="Arial"/>
                      </a:endParaRPr>
                    </a:p>
                  </a:txBody>
                  <a:tcPr marL="0" marR="0" marT="83820" marB="0">
                    <a:lnT w="57150">
                      <a:solidFill>
                        <a:srgbClr val="FFFFF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</TotalTime>
  <Words>2469</Words>
  <Application>Microsoft Office PowerPoint</Application>
  <PresentationFormat>Custom</PresentationFormat>
  <Paragraphs>682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Senior Teen Programming 2024−2025 Programming Year September 7, 2024</vt:lpstr>
      <vt:lpstr>Sr. Teen Mothers’ Informational 2024 - 2025 Programming Year</vt:lpstr>
      <vt:lpstr>PowerPoint Presentation</vt:lpstr>
      <vt:lpstr>Teen Officers and E-Board Elected Positions</vt:lpstr>
      <vt:lpstr>Teen Officers and E-Board Appointed Positions</vt:lpstr>
      <vt:lpstr>Teen Advisors</vt:lpstr>
      <vt:lpstr>Teen Advisors</vt:lpstr>
      <vt:lpstr>2024−25 MCJJ Mother’s Meeting Dates</vt:lpstr>
      <vt:lpstr>2024−25 Mothers Executive Board Meeting</vt:lpstr>
      <vt:lpstr>2024−2025 Teen Event Hosting</vt:lpstr>
      <vt:lpstr>PowerPoint Presentation</vt:lpstr>
      <vt:lpstr>PowerPoint Presentation</vt:lpstr>
      <vt:lpstr>PowerPoint Presentation</vt:lpstr>
      <vt:lpstr>PowerPoint Presentation</vt:lpstr>
      <vt:lpstr>Teen Eboard Date</vt:lpstr>
      <vt:lpstr>Big Siblings list</vt:lpstr>
      <vt:lpstr>Teen Group Activity Guidance</vt:lpstr>
      <vt:lpstr>Teen Group Activity Example</vt:lpstr>
      <vt:lpstr>TEAM GROUP ROSTER</vt:lpstr>
      <vt:lpstr>TEAM GROUP ROSTER</vt:lpstr>
      <vt:lpstr>Teen Activities</vt:lpstr>
      <vt:lpstr>PowerPoint Presentation</vt:lpstr>
      <vt:lpstr>Homeless Solutions Service and Sacrifice Module “Feed the Mind…Feed the Body” – Homeless Solutions</vt:lpstr>
      <vt:lpstr>Homeless Solutions</vt:lpstr>
      <vt:lpstr>Teen Activity/Special Events &amp; Birthdays</vt:lpstr>
      <vt:lpstr>Souces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Senior Teen Programming Year 25 Final presentation</dc:title>
  <dc:creator>User</dc:creator>
  <cp:lastModifiedBy>User</cp:lastModifiedBy>
  <cp:revision>4</cp:revision>
  <dcterms:created xsi:type="dcterms:W3CDTF">2025-05-21T18:49:07Z</dcterms:created>
  <dcterms:modified xsi:type="dcterms:W3CDTF">2025-05-23T22:20:30Z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Adobe Illustrator 28.3 (Windows)</vt:lpwstr>
  </property>
  <property fmtid="{D5CDD505-2E9C-101B-9397-08002B2CF9AE}" pid="4" name="LastSaved">
    <vt:filetime>2025-05-21T00:00:00Z</vt:filetime>
  </property>
  <property fmtid="{D5CDD505-2E9C-101B-9397-08002B2CF9AE}" pid="5" name="Producer">
    <vt:lpwstr>Adobe PDF library 17.00</vt:lpwstr>
  </property>
</Properties>
</file>