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03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7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58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0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0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0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58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47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676B5-30C5-498C-B386-2A57B841BF70}" type="datetimeFigureOut">
              <a:rPr lang="en-US" smtClean="0"/>
              <a:t>1/3/2019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5B873-D6E0-4B0C-B319-AC21B4B76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voer.edu.vn/c/may-tinh-co-lenh-that-dai-vliw-very-long-instruction-word/c046e931/b2fa34fb" TargetMode="External"/><Relationship Id="rId2" Type="http://schemas.openxmlformats.org/officeDocument/2006/relationships/hyperlink" Target="https://www.slideshare.net/shudhanshu29/vliw-process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cs.washington.edu/courses/csep548/06au/lectures/vLIW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42951" y="1087395"/>
            <a:ext cx="19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VLIW PROCESSORS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81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276" y="543696"/>
            <a:ext cx="110222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Introduction:</a:t>
            </a:r>
          </a:p>
          <a:p>
            <a:r>
              <a:rPr lang="en-US" dirty="0" smtClean="0"/>
              <a:t> + Very Long Instruction Word (VLIW) refers to a processor architecture designed to take advantage of instruction level parallelism.</a:t>
            </a:r>
          </a:p>
          <a:p>
            <a:r>
              <a:rPr lang="en-US" dirty="0"/>
              <a:t>	</a:t>
            </a:r>
            <a:r>
              <a:rPr lang="en-US" dirty="0" smtClean="0"/>
              <a:t>+ Instruction of a VLIW processor consists of multiple independent operations grouped together.</a:t>
            </a:r>
          </a:p>
          <a:p>
            <a:r>
              <a:rPr lang="en-US" dirty="0"/>
              <a:t>	</a:t>
            </a:r>
            <a:r>
              <a:rPr lang="en-US" dirty="0" smtClean="0"/>
              <a:t>+ There are multiple independent functional units in VLIW processor architecture.</a:t>
            </a:r>
          </a:p>
          <a:p>
            <a:r>
              <a:rPr lang="en-US" dirty="0"/>
              <a:t>	</a:t>
            </a:r>
            <a:r>
              <a:rPr lang="en-US" dirty="0" smtClean="0"/>
              <a:t>+ Each operation in the instruction is aligned to a functional unit.</a:t>
            </a:r>
          </a:p>
          <a:p>
            <a:r>
              <a:rPr lang="en-US" dirty="0"/>
              <a:t>	</a:t>
            </a:r>
            <a:r>
              <a:rPr lang="en-US" dirty="0" smtClean="0"/>
              <a:t>+ All functional units share the use of a common large register file.</a:t>
            </a:r>
          </a:p>
          <a:p>
            <a:r>
              <a:rPr lang="en-US" dirty="0"/>
              <a:t> </a:t>
            </a:r>
            <a:r>
              <a:rPr lang="en-US" dirty="0" smtClean="0"/>
              <a:t>+ This type of processor architecture is intended to allow higher performance without the inherent complexity of some other approaches.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05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407773"/>
            <a:ext cx="115782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Different approaches</a:t>
            </a:r>
          </a:p>
          <a:p>
            <a:r>
              <a:rPr lang="en-US" dirty="0"/>
              <a:t> </a:t>
            </a:r>
            <a:r>
              <a:rPr lang="en-US" dirty="0" smtClean="0"/>
              <a:t>Other approaches to improving performance in processor architectures</a:t>
            </a:r>
          </a:p>
          <a:p>
            <a:r>
              <a:rPr lang="en-US" dirty="0"/>
              <a:t>	</a:t>
            </a:r>
            <a:r>
              <a:rPr lang="en-US" dirty="0" smtClean="0"/>
              <a:t>+ Pipelining: Breaking up instructions into sub-steps so that instructions can be executed partially.</a:t>
            </a:r>
          </a:p>
          <a:p>
            <a:r>
              <a:rPr lang="en-US" dirty="0"/>
              <a:t>	</a:t>
            </a:r>
            <a:r>
              <a:rPr lang="en-US" dirty="0" smtClean="0"/>
              <a:t>+ Superscalar architecture: Dispatching individual instructions to be executed completely independently in different parts of the processor.</a:t>
            </a:r>
          </a:p>
          <a:p>
            <a:r>
              <a:rPr lang="en-US" dirty="0" smtClean="0"/>
              <a:t>	+ Out-of-order execution: Executing instructions in an order different from the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6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16" y="481914"/>
            <a:ext cx="113187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 Level Parallelism (ILP)</a:t>
            </a:r>
          </a:p>
          <a:p>
            <a:r>
              <a:rPr lang="en-US" dirty="0"/>
              <a:t> </a:t>
            </a:r>
            <a:r>
              <a:rPr lang="en-US" dirty="0" smtClean="0"/>
              <a:t>+ Instruction Level Parallelism: is a measure of how many of the operations in a computer program can be performed simultaneously.</a:t>
            </a:r>
          </a:p>
          <a:p>
            <a:r>
              <a:rPr lang="en-US" dirty="0" smtClean="0"/>
              <a:t> + The overlap among instructions is called instruction level parallelism.</a:t>
            </a:r>
          </a:p>
          <a:p>
            <a:r>
              <a:rPr lang="en-US" dirty="0" smtClean="0"/>
              <a:t> + Ordinary programs are typically written under a sequential execution model where instructions execute one after the other and in the order specified by the programmer.</a:t>
            </a:r>
          </a:p>
          <a:p>
            <a:r>
              <a:rPr lang="en-US" dirty="0"/>
              <a:t> </a:t>
            </a:r>
            <a:r>
              <a:rPr lang="en-US" dirty="0" smtClean="0"/>
              <a:t>+ Goal of compiler and processor designers implementing ILP is to identify and take advantage of as much ILP as possible.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130" y="481914"/>
            <a:ext cx="113435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ILP?</a:t>
            </a:r>
          </a:p>
          <a:p>
            <a:r>
              <a:rPr lang="en-US" dirty="0" smtClean="0"/>
              <a:t>Consider the following program:</a:t>
            </a:r>
          </a:p>
          <a:p>
            <a:r>
              <a:rPr lang="en-US" dirty="0" smtClean="0"/>
              <a:t>Op1  e = a + b</a:t>
            </a:r>
          </a:p>
          <a:p>
            <a:r>
              <a:rPr lang="en-US" dirty="0" smtClean="0"/>
              <a:t>Op2  f = c + d</a:t>
            </a:r>
          </a:p>
          <a:p>
            <a:r>
              <a:rPr lang="en-US" dirty="0" smtClean="0"/>
              <a:t>Op3  m = e * f</a:t>
            </a:r>
          </a:p>
          <a:p>
            <a:endParaRPr lang="en-US" dirty="0"/>
          </a:p>
          <a:p>
            <a:r>
              <a:rPr lang="en-US" dirty="0" smtClean="0"/>
              <a:t> + Operation 3 depends on the results of operations 1 and 2, so it can not be calculated until both of them are completed</a:t>
            </a:r>
          </a:p>
          <a:p>
            <a:r>
              <a:rPr lang="en-US" dirty="0"/>
              <a:t> </a:t>
            </a:r>
            <a:r>
              <a:rPr lang="en-US" dirty="0" smtClean="0"/>
              <a:t>+ However, operations 1 and 2 do not depend on any other operation, so they can be calculated simultaneously</a:t>
            </a:r>
          </a:p>
          <a:p>
            <a:r>
              <a:rPr lang="en-US" dirty="0"/>
              <a:t> </a:t>
            </a:r>
            <a:r>
              <a:rPr lang="en-US" dirty="0" smtClean="0"/>
              <a:t>+ If we can assume that each operation can be completed in one unit of time then these three instructions can be completed in a total of two units of time.</a:t>
            </a:r>
          </a:p>
          <a:p>
            <a:r>
              <a:rPr lang="en-US" dirty="0"/>
              <a:t> </a:t>
            </a:r>
            <a:r>
              <a:rPr lang="en-US" dirty="0" smtClean="0"/>
              <a:t>+ Giving an ILP of 3/2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0832" y="4572000"/>
            <a:ext cx="11401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https://www.slideshare.net/shudhanshu29/vliw-processors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http://voer.edu.vn/c/may-tinh-co-lenh-that-dai-vliw-very-long-instruction-word/c046e931/b2fa34fb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https://courses.cs.washington.edu/courses/csep548/06au/lectures/vLIW.pdf</a:t>
            </a:r>
            <a:endParaRPr lang="en-US" dirty="0" smtClean="0"/>
          </a:p>
          <a:p>
            <a:r>
              <a:rPr lang="en-US" dirty="0" smtClean="0"/>
              <a:t>https://researcher.watson.ibm.com/researcher/view_group_subpage.php?id=2833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1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258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Thai Huu. Vuong</dc:creator>
  <cp:lastModifiedBy>Thai Huu. Vuong</cp:lastModifiedBy>
  <cp:revision>8</cp:revision>
  <dcterms:created xsi:type="dcterms:W3CDTF">2019-01-03T12:27:10Z</dcterms:created>
  <dcterms:modified xsi:type="dcterms:W3CDTF">2019-01-03T13:15:19Z</dcterms:modified>
</cp:coreProperties>
</file>