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60" r:id="rId7"/>
    <p:sldId id="286" r:id="rId8"/>
    <p:sldId id="288" r:id="rId9"/>
    <p:sldId id="289" r:id="rId10"/>
    <p:sldId id="287" r:id="rId11"/>
    <p:sldId id="290" r:id="rId12"/>
    <p:sldId id="291" r:id="rId13"/>
    <p:sldId id="292"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64" y="6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4/3/2024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4/3/2024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u="sng" dirty="0">
                <a:solidFill>
                  <a:srgbClr val="FFFF00"/>
                </a:solidFill>
              </a:rPr>
              <a:t>Keylogger</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3721607"/>
            <a:ext cx="7077456" cy="1974857"/>
          </a:xfrm>
        </p:spPr>
        <p:txBody>
          <a:bodyPr>
            <a:normAutofit/>
          </a:bodyPr>
          <a:lstStyle/>
          <a:p>
            <a:endParaRPr lang="en-US" sz="1800" b="1" dirty="0">
              <a:solidFill>
                <a:schemeClr val="accent1">
                  <a:lumMod val="75000"/>
                </a:schemeClr>
              </a:solidFill>
              <a:latin typeface="Arial" pitchFamily="34" charset="0"/>
              <a:cs typeface="Arial" pitchFamily="34" charset="0"/>
            </a:endParaRPr>
          </a:p>
          <a:p>
            <a:pPr marL="0" indent="0">
              <a:buNone/>
            </a:pPr>
            <a:r>
              <a:rPr lang="en-US" u="sng" dirty="0"/>
              <a:t>Presented by-</a:t>
            </a:r>
          </a:p>
          <a:p>
            <a:pPr marL="0" indent="0">
              <a:buNone/>
            </a:pPr>
            <a:r>
              <a:rPr lang="en-US" dirty="0">
                <a:solidFill>
                  <a:srgbClr val="FFFF00"/>
                </a:solidFill>
              </a:rPr>
              <a:t>N.GURU PRASATH-</a:t>
            </a:r>
            <a:r>
              <a:rPr lang="en-IN" dirty="0"/>
              <a:t>BE(Computer Science)</a:t>
            </a:r>
            <a:endParaRPr lang="en-US" dirty="0"/>
          </a:p>
          <a:p>
            <a:pPr marL="0" indent="0">
              <a:buNone/>
            </a:pPr>
            <a:r>
              <a:rPr lang="en-US" dirty="0"/>
              <a:t>Sri Muthukumaran Institute of Technology</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lstStyle/>
          <a:p>
            <a:r>
              <a:rPr lang="en-US" u="sng" dirty="0">
                <a:solidFill>
                  <a:srgbClr val="FFFF00"/>
                </a:solidFill>
              </a:rPr>
              <a:t>REFERENCES:</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Smith, J., "Detecting and Preventing Keylogger Attacks: A Comprehensive Survey," Journal of Cybersecurity, 20XX.</a:t>
            </a: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Johnson, A., "Machine Learning for Cybersecurity: Techniques and Applications," Springer, 20XX.</a:t>
            </a: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Brown, R., "Advanced Encryption Techniques for Data Protection," Wiley, 20XX.</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3387714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1841679" y="103031"/>
            <a:ext cx="9646275" cy="5087155"/>
          </a:xfrm>
        </p:spPr>
        <p:txBody>
          <a:bodyPr/>
          <a:lstStyle/>
          <a:p>
            <a:r>
              <a:rPr lang="en-US" sz="9600" dirty="0"/>
              <a:t>Thank </a:t>
            </a:r>
            <a:br>
              <a:rPr lang="en-US" sz="9600" dirty="0"/>
            </a:br>
            <a:r>
              <a:rPr lang="en-US" sz="9600" dirty="0"/>
              <a:t>You</a:t>
            </a:r>
            <a:br>
              <a:rPr lang="en-US" sz="9600" dirty="0"/>
            </a:br>
            <a:endParaRPr lang="en-GB" sz="9600"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760559" y="979631"/>
            <a:ext cx="7781544" cy="859055"/>
          </a:xfrm>
        </p:spPr>
        <p:txBody>
          <a:bodyPr/>
          <a:lstStyle/>
          <a:p>
            <a:r>
              <a:rPr lang="en-US" u="sng" dirty="0">
                <a:solidFill>
                  <a:srgbClr val="FFFF00"/>
                </a:solidFill>
              </a:rPr>
              <a:t>Outline:</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760559" y="2093690"/>
            <a:ext cx="6803136" cy="4327336"/>
          </a:xfrm>
        </p:spPr>
        <p:txBody>
          <a:bodyPr>
            <a:norm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Problem Statement (Should not include solution)</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Proposed System/Solution</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System Development Approach (Technology Used) </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Algorithm &amp; Deployment  </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Result (Output Image)</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Conclusion</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Future Scope</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References</a:t>
            </a:r>
          </a:p>
          <a:p>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lstStyle/>
          <a:p>
            <a:r>
              <a:rPr lang="en-US" u="sng" dirty="0">
                <a:solidFill>
                  <a:srgbClr val="FFFF00"/>
                </a:solidFill>
              </a:rPr>
              <a:t>PROBLEM STATEMENT: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With the increasing prevalence of cyber threats, there's a growing concern about unauthorized access to sensitive information through keystroke logging. Individuals and organizations are at risk of data breaches, identity theft, and other malicious activities due to the presence of keyloggers on their systems.</a:t>
            </a:r>
            <a:endParaRPr lang="en-US" sz="2000"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normAutofit/>
          </a:bodyPr>
          <a:lstStyle/>
          <a:p>
            <a:r>
              <a:rPr lang="en-US" u="sng" dirty="0">
                <a:solidFill>
                  <a:srgbClr val="FFFF00"/>
                </a:solidFill>
              </a:rPr>
              <a:t>PROPOSED SYSTEM:</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To address the threat of keyloggers, we propose the development of a robust detection and prevention system. This system will utilize advanced algorithms to identify and neutralize keylogger software, thereby safeguarding user keystrokes and sensitive data.</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2169836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074697" cy="1409442"/>
          </a:xfrm>
        </p:spPr>
        <p:txBody>
          <a:bodyPr>
            <a:normAutofit fontScale="90000"/>
          </a:bodyPr>
          <a:lstStyle/>
          <a:p>
            <a:r>
              <a:rPr lang="en-US" u="sng" dirty="0">
                <a:solidFill>
                  <a:srgbClr val="FFFF00"/>
                </a:solidFill>
              </a:rPr>
              <a:t>SYSTEM DEVELOPMENT APPROACH:</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23054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system will be developed using a combination of programming languages such as Python and C++, with an emphasis on leveraging machine learning techniques for accurate detection. Additionally, system-level monitoring and encryption technologies will be integrated to enhance security.</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endParaRPr lang="en-US" sz="2000"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59153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1271973"/>
            <a:ext cx="7781544" cy="859055"/>
          </a:xfrm>
        </p:spPr>
        <p:txBody>
          <a:bodyPr>
            <a:noAutofit/>
          </a:bodyPr>
          <a:lstStyle/>
          <a:p>
            <a:r>
              <a:rPr lang="en-US" u="sng" dirty="0">
                <a:solidFill>
                  <a:srgbClr val="FFFF00"/>
                </a:solidFill>
              </a:rPr>
              <a:t>ALGORITHM &amp; DEPLOYMENT: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2394740"/>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system will employ machine learning algorithms, including anomaly detection and pattern recognition, to identify keylogger behavior. Deployment will involve integrating the solution seamlessly into existing operating systems and security frameworks, ensuring minimal disruption to user workflows.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1939460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619252" y="477125"/>
            <a:ext cx="7781544" cy="859055"/>
          </a:xfrm>
        </p:spPr>
        <p:txBody>
          <a:bodyPr/>
          <a:lstStyle/>
          <a:p>
            <a:r>
              <a:rPr lang="en-US" u="sng" dirty="0">
                <a:solidFill>
                  <a:srgbClr val="FFFF00"/>
                </a:solidFill>
              </a:rPr>
              <a:t>RESULT(Output Image):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7</a:t>
            </a:fld>
            <a:endParaRPr lang="en-US" dirty="0"/>
          </a:p>
        </p:txBody>
      </p:sp>
      <p:pic>
        <p:nvPicPr>
          <p:cNvPr id="7" name="Picture 6">
            <a:extLst>
              <a:ext uri="{FF2B5EF4-FFF2-40B4-BE49-F238E27FC236}">
                <a16:creationId xmlns:a16="http://schemas.microsoft.com/office/drawing/2014/main" id="{4220E4D5-D795-270C-6E2C-D059BA5A5503}"/>
              </a:ext>
            </a:extLst>
          </p:cNvPr>
          <p:cNvPicPr>
            <a:picLocks noChangeAspect="1"/>
          </p:cNvPicPr>
          <p:nvPr/>
        </p:nvPicPr>
        <p:blipFill>
          <a:blip r:embed="rId2"/>
          <a:stretch>
            <a:fillRect/>
          </a:stretch>
        </p:blipFill>
        <p:spPr>
          <a:xfrm>
            <a:off x="5549392" y="1957656"/>
            <a:ext cx="5702808" cy="2876888"/>
          </a:xfrm>
          <a:prstGeom prst="rect">
            <a:avLst/>
          </a:prstGeom>
        </p:spPr>
      </p:pic>
      <p:pic>
        <p:nvPicPr>
          <p:cNvPr id="9" name="Picture 8">
            <a:extLst>
              <a:ext uri="{FF2B5EF4-FFF2-40B4-BE49-F238E27FC236}">
                <a16:creationId xmlns:a16="http://schemas.microsoft.com/office/drawing/2014/main" id="{7484DD44-FF22-3D48-1DCF-135C57F162F7}"/>
              </a:ext>
            </a:extLst>
          </p:cNvPr>
          <p:cNvPicPr>
            <a:picLocks noChangeAspect="1"/>
          </p:cNvPicPr>
          <p:nvPr/>
        </p:nvPicPr>
        <p:blipFill>
          <a:blip r:embed="rId3"/>
          <a:stretch>
            <a:fillRect/>
          </a:stretch>
        </p:blipFill>
        <p:spPr>
          <a:xfrm>
            <a:off x="558143" y="1685191"/>
            <a:ext cx="4511397" cy="3421818"/>
          </a:xfrm>
          <a:prstGeom prst="rect">
            <a:avLst/>
          </a:prstGeom>
        </p:spPr>
      </p:pic>
    </p:spTree>
    <p:extLst>
      <p:ext uri="{BB962C8B-B14F-4D97-AF65-F5344CB8AC3E}">
        <p14:creationId xmlns:p14="http://schemas.microsoft.com/office/powerpoint/2010/main" val="3150543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lstStyle/>
          <a:p>
            <a:r>
              <a:rPr lang="en-US" u="sng" dirty="0">
                <a:solidFill>
                  <a:srgbClr val="FFFF00"/>
                </a:solidFill>
              </a:rPr>
              <a:t>CONCLUSION</a:t>
            </a:r>
            <a:r>
              <a:rPr lang="en-US" u="sng" dirty="0"/>
              <a: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 conclusion, the proposed keylogger detection and prevention system offer a proactive approach to mitigating the risks associated with unauthorized keystroke logging. By leveraging advanced algorithms and system-level integration, users can enjoy enhanced security and peace of mind in their digital interactions.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2726153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lstStyle/>
          <a:p>
            <a:r>
              <a:rPr lang="en-US" u="sng" dirty="0">
                <a:solidFill>
                  <a:srgbClr val="FFFF00"/>
                </a:solidFill>
              </a:rPr>
              <a:t>FUTURE</a:t>
            </a:r>
            <a:r>
              <a:rPr lang="en-US" u="sng" dirty="0"/>
              <a:t> </a:t>
            </a:r>
            <a:r>
              <a:rPr lang="en-US" u="sng" dirty="0">
                <a:solidFill>
                  <a:srgbClr val="FFFF00"/>
                </a:solidFill>
              </a:rPr>
              <a:t>SCOPE</a:t>
            </a:r>
            <a:r>
              <a:rPr lang="en-US" u="sng" dirty="0"/>
              <a: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Future enhancements could include real-time threat intelligence integration, continuous learning algorithms for adaptive defense, and cross-platform compatibility to extend protection across diverse computing environments.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399780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103</TotalTime>
  <Words>391</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Times New Roman</vt:lpstr>
      <vt:lpstr>Trade Gothic LT Pro</vt:lpstr>
      <vt:lpstr>Trebuchet MS</vt:lpstr>
      <vt:lpstr>Wingdings</vt:lpstr>
      <vt:lpstr>Office Theme</vt:lpstr>
      <vt:lpstr>Keylogger</vt:lpstr>
      <vt:lpstr>Outline:</vt:lpstr>
      <vt:lpstr>PROBLEM STATEMENT:</vt:lpstr>
      <vt:lpstr>PROPOSED SYSTEM:</vt:lpstr>
      <vt:lpstr>SYSTEM DEVELOPMENT APPROACH:</vt:lpstr>
      <vt:lpstr>ALGORITHM &amp; DEPLOYMENT:</vt:lpstr>
      <vt:lpstr>RESULT(Output Image):</vt:lpstr>
      <vt:lpstr>CONCLUSION:</vt:lpstr>
      <vt:lpstr>FUTURE SCOPE:</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Vasugi M</dc:creator>
  <cp:lastModifiedBy>mca1</cp:lastModifiedBy>
  <cp:revision>4</cp:revision>
  <dcterms:created xsi:type="dcterms:W3CDTF">2024-04-02T06:56:34Z</dcterms:created>
  <dcterms:modified xsi:type="dcterms:W3CDTF">2024-04-03T04:26:33Z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