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5"/>
  </p:notesMasterIdLst>
  <p:sldIdLst>
    <p:sldId id="258" r:id="rId2"/>
    <p:sldId id="260" r:id="rId3"/>
    <p:sldId id="280" r:id="rId4"/>
    <p:sldId id="264" r:id="rId5"/>
    <p:sldId id="265" r:id="rId6"/>
    <p:sldId id="266" r:id="rId7"/>
    <p:sldId id="261" r:id="rId8"/>
    <p:sldId id="262" r:id="rId9"/>
    <p:sldId id="267" r:id="rId10"/>
    <p:sldId id="276" r:id="rId11"/>
    <p:sldId id="277" r:id="rId12"/>
    <p:sldId id="278" r:id="rId13"/>
    <p:sldId id="279" r:id="rId14"/>
    <p:sldId id="281" r:id="rId15"/>
    <p:sldId id="283" r:id="rId16"/>
    <p:sldId id="284" r:id="rId17"/>
    <p:sldId id="290" r:id="rId18"/>
    <p:sldId id="291" r:id="rId19"/>
    <p:sldId id="292" r:id="rId20"/>
    <p:sldId id="293" r:id="rId21"/>
    <p:sldId id="288" r:id="rId22"/>
    <p:sldId id="294" r:id="rId23"/>
    <p:sldId id="28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92" d="100"/>
          <a:sy n="92" d="100"/>
        </p:scale>
        <p:origin x="67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9450-BED0-45EA-990F-2C37EC2FE8C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DEDED-4BE2-47C1-BA54-7D9E817D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7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79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99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CF0-0B9E-4497-BDA8-7F60987F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F0382-ACCE-4A88-89F8-493E4161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90D-2EBC-4F8C-A541-A3FF8437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1011-E04F-49B2-9705-FEF8BA41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3472-FC3F-4F5A-9F82-0BC3F775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06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AD0-E6AD-4EEE-A3F9-50C5DEA4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60B4D-AE52-4956-A123-2C5CE438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D89C-39DA-4FEA-B0F0-B4AA0681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F0B7-47AC-4E19-B60F-8357CA1A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AB55-E180-4D59-9503-183A458B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88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C08C-9BF0-4465-ABF8-4FEB96386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07689-E915-431B-8C64-06CAA50C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8AF9-64FB-49A3-ACC4-75A2A1AA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83C0-B89D-4749-9567-9B553C9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351A-EFE1-449D-AD54-EC52A328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91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02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7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7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E3DA-0D56-416B-ACDD-FFAD9057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8005-2191-4ECF-93F6-B5DE191F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ED25-F42F-483D-9137-7A5705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1451-B65D-4580-8365-EFF82AF1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7F6B-87C6-4CEF-BD05-C2C402C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08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D83D-3728-4DA1-9A09-9EEAA35F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B93E-303B-452E-9E55-3D5EE5F3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F75D-D244-4623-831B-B71590D6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3DF3-A958-48C4-A593-B10E871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8476-CC32-4640-9292-C15D4589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32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02EA-7FC4-4EA5-BE21-9FCBA106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AF0-70D8-4D28-99AE-EA221B8AA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0D91E-6235-413F-8D55-4A769B0B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DB1AF-6CDC-4D85-9202-6C1F96B4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747F-7669-4C40-A86C-2B814CB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A827B-8F81-4589-99F1-2C4AD390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26B-2CFB-4011-BD72-764182C1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2C7D-F488-4B66-A49D-7F624A70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5853D-4BC0-4F49-B7BE-FF2F15F0C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5962-089B-4A53-8562-3EF47E44F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31B69-3074-4C2D-863C-26BD94B8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E5AA8-BFE9-4C30-B9D7-E20BB395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11B94-A24E-48D7-881B-4FB2B634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A5C11-48C5-4469-A900-F7F3627E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51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D691-B0B3-4C1B-AFE3-C2AC7E2E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AC2B4-E2B2-4C5B-B8DB-D97F538A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C4949-E50C-43E3-8149-A71AC48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2AF1D-AD3A-4A5C-976D-9322B145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70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AE295-5924-4A47-BF68-A826D5A9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23804-AC95-4253-A47F-938B3F5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7C2A-1FE6-4F71-98DE-8A59A65F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9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AD51-1860-438E-9296-AE1DF890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EB7C-ADF3-4790-9FCB-522B3633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1F07-941A-470A-9943-9B001F27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095D2-BB0F-4AA2-8B5E-672539A7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F184-B3BB-4026-A783-7B3A8066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5BFF-8FC5-4902-91A6-E5AD27E1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57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8C5C-18C9-4FCB-B14F-12C96D31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CA0EE-B45F-4953-B11A-7817537A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F3352-FFB8-4375-8B2E-A85BA2C6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36A8-3DBC-49F7-9279-35057ABF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6F8B-CF2D-4770-A995-2A702C77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D9B9-5B8E-434A-BD3E-4277AE1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17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43146-BEC9-4E7B-A41A-42C2839B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3B62-6D92-4107-B3BB-BF2FB95C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D0A0-F80C-4A84-A2A9-467413DF4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2DF8-D566-4DD8-848B-0D105779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AFDF-7A63-40AB-BBC6-FC4DF247D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784-C7B7-4651-8A61-788D260B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9" r:id="rId12"/>
    <p:sldLayoutId id="214748386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ioididong.com/tin-tuc/zing-mp3-doi-dau-nhaccuatui-ke-tam-lang-nguoi-nua-can-ban-lua-chon-ung-dung-nao-701806" TargetMode="External"/><Relationship Id="rId2" Type="http://schemas.openxmlformats.org/officeDocument/2006/relationships/hyperlink" Target="https://news.zing.vn/zing-mp3-thay-doi-giao-dien-them-nhieu-tinh-nang-tien-dung-post704157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genk.vn/zing-mp3-ra-mat-phien-ban-moi-lot-xac-ve-giao-dien-dap-ung-xu-huong-nghe-nhac-moi-20161208143340514.ch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038280"/>
            <a:ext cx="5257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viên: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Văn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1283919-F39E-43FA-94D5-AC91C331DA5B}"/>
              </a:ext>
            </a:extLst>
          </p:cNvPr>
          <p:cNvSpPr/>
          <p:nvPr/>
        </p:nvSpPr>
        <p:spPr>
          <a:xfrm>
            <a:off x="685800" y="1296276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THIẾT KẾ  GIAO DIỆN PHẦN MỀM NGHE NHẠC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44F64C8D-626E-41D0-AF0B-8A7EB8111B7D}"/>
              </a:ext>
            </a:extLst>
          </p:cNvPr>
          <p:cNvSpPr txBox="1">
            <a:spLocks/>
          </p:cNvSpPr>
          <p:nvPr/>
        </p:nvSpPr>
        <p:spPr>
          <a:xfrm>
            <a:off x="776068" y="133350"/>
            <a:ext cx="6996332" cy="8825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vi-VN" sz="2400" dirty="0">
                <a:solidFill>
                  <a:srgbClr val="0070C0"/>
                </a:solidFill>
                <a:latin typeface="+mn-lt"/>
              </a:rPr>
              <a:t>ĐẠI HỌC QUỐC GIA THÀNH PHỐ HỒ CHÍ MINH</a:t>
            </a:r>
            <a:br>
              <a:rPr lang="en-US" sz="2400" dirty="0">
                <a:solidFill>
                  <a:srgbClr val="0070C0"/>
                </a:solidFill>
                <a:latin typeface="+mn-lt"/>
              </a:rPr>
            </a:br>
            <a:r>
              <a:rPr lang="vi-VN" sz="2400" dirty="0">
                <a:solidFill>
                  <a:srgbClr val="0070C0"/>
                </a:solidFill>
                <a:latin typeface="+mn-lt"/>
              </a:rPr>
              <a:t>TRƯỜNG ĐẠI HỌC CÔNG NGHỆ THÔNG TIN 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EB0687F-EBF3-4B38-886D-DAC32CA106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31" y="283315"/>
            <a:ext cx="885369" cy="73262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C8FD4554-AE5E-429C-8CD5-DDA8B8E6E8B6}"/>
              </a:ext>
            </a:extLst>
          </p:cNvPr>
          <p:cNvSpPr txBox="1"/>
          <p:nvPr/>
        </p:nvSpPr>
        <p:spPr>
          <a:xfrm>
            <a:off x="1919068" y="3181350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Lớp IE106.K11, Nhóm 7.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Cao 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6962-DBBC-44CA-972A-84E6DD751DAB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65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28">
            <a:extLst>
              <a:ext uri="{FF2B5EF4-FFF2-40B4-BE49-F238E27FC236}">
                <a16:creationId xmlns:a16="http://schemas.microsoft.com/office/drawing/2014/main" id="{E427F4D9-DCEC-4BA0-BA77-4D56AA359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2614422" cy="3923824"/>
          </a:xfrm>
          <a:prstGeom prst="rect">
            <a:avLst/>
          </a:prstGeom>
        </p:spPr>
      </p:pic>
      <p:pic>
        <p:nvPicPr>
          <p:cNvPr id="8" name="Hình ảnh 17">
            <a:extLst>
              <a:ext uri="{FF2B5EF4-FFF2-40B4-BE49-F238E27FC236}">
                <a16:creationId xmlns:a16="http://schemas.microsoft.com/office/drawing/2014/main" id="{D4995DC5-684A-4EDE-85AA-FDF5AD4F77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914400"/>
            <a:ext cx="2740172" cy="3923824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AE06DD0-FF05-4ECA-8706-5B9B9A1A0677}"/>
              </a:ext>
            </a:extLst>
          </p:cNvPr>
          <p:cNvSpPr/>
          <p:nvPr/>
        </p:nvSpPr>
        <p:spPr>
          <a:xfrm>
            <a:off x="228600" y="2550229"/>
            <a:ext cx="1755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E67D51CB-C922-4869-B41F-2A167D9691A5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D9E5C-8E94-4BDF-B574-4A3BD2E607FA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95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29">
            <a:extLst>
              <a:ext uri="{FF2B5EF4-FFF2-40B4-BE49-F238E27FC236}">
                <a16:creationId xmlns:a16="http://schemas.microsoft.com/office/drawing/2014/main" id="{697606C7-569A-4768-A2E2-A3AB34FC1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6300" y="862099"/>
            <a:ext cx="2566554" cy="4155353"/>
          </a:xfrm>
          <a:prstGeom prst="rect">
            <a:avLst/>
          </a:prstGeom>
        </p:spPr>
      </p:pic>
      <p:pic>
        <p:nvPicPr>
          <p:cNvPr id="11" name="Hình ảnh 18">
            <a:extLst>
              <a:ext uri="{FF2B5EF4-FFF2-40B4-BE49-F238E27FC236}">
                <a16:creationId xmlns:a16="http://schemas.microsoft.com/office/drawing/2014/main" id="{6B464667-D302-4BA4-B88C-7F319E2C99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0200" y="895350"/>
            <a:ext cx="2566554" cy="4087812"/>
          </a:xfrm>
          <a:prstGeom prst="rect">
            <a:avLst/>
          </a:prstGeom>
        </p:spPr>
      </p:pic>
      <p:sp>
        <p:nvSpPr>
          <p:cNvPr id="7" name="Hình chữ nhật 9">
            <a:extLst>
              <a:ext uri="{FF2B5EF4-FFF2-40B4-BE49-F238E27FC236}">
                <a16:creationId xmlns:a16="http://schemas.microsoft.com/office/drawing/2014/main" id="{AB403FE3-BCA1-4DC9-9FF7-55F13BB68800}"/>
              </a:ext>
            </a:extLst>
          </p:cNvPr>
          <p:cNvSpPr/>
          <p:nvPr/>
        </p:nvSpPr>
        <p:spPr>
          <a:xfrm>
            <a:off x="228600" y="2550229"/>
            <a:ext cx="1755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Google Shape;69;p13">
            <a:extLst>
              <a:ext uri="{FF2B5EF4-FFF2-40B4-BE49-F238E27FC236}">
                <a16:creationId xmlns:a16="http://schemas.microsoft.com/office/drawing/2014/main" id="{A716B79B-FDD0-4FC3-B7C2-D28333B591B7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20305-42DB-4D15-B075-F55867A7791F}"/>
              </a:ext>
            </a:extLst>
          </p:cNvPr>
          <p:cNvSpPr txBox="1"/>
          <p:nvPr/>
        </p:nvSpPr>
        <p:spPr>
          <a:xfrm>
            <a:off x="8610600" y="4629150"/>
            <a:ext cx="477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6710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27">
            <a:extLst>
              <a:ext uri="{FF2B5EF4-FFF2-40B4-BE49-F238E27FC236}">
                <a16:creationId xmlns:a16="http://schemas.microsoft.com/office/drawing/2014/main" id="{E2E96678-4965-4FE0-8023-9B469FF685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9903" y="729820"/>
            <a:ext cx="2590097" cy="4257152"/>
          </a:xfrm>
          <a:prstGeom prst="rect">
            <a:avLst/>
          </a:prstGeom>
        </p:spPr>
      </p:pic>
      <p:pic>
        <p:nvPicPr>
          <p:cNvPr id="8" name="Hình ảnh 30">
            <a:extLst>
              <a:ext uri="{FF2B5EF4-FFF2-40B4-BE49-F238E27FC236}">
                <a16:creationId xmlns:a16="http://schemas.microsoft.com/office/drawing/2014/main" id="{5B29FB4E-019D-48A1-BA6D-3C5FD80F50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726010"/>
            <a:ext cx="2362903" cy="4257152"/>
          </a:xfrm>
          <a:prstGeom prst="rect">
            <a:avLst/>
          </a:prstGeom>
        </p:spPr>
      </p:pic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D5F8B65F-4367-485C-91EE-943E2433DC31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 9">
            <a:extLst>
              <a:ext uri="{FF2B5EF4-FFF2-40B4-BE49-F238E27FC236}">
                <a16:creationId xmlns:a16="http://schemas.microsoft.com/office/drawing/2014/main" id="{6D33320D-8C2B-4A42-B221-0D8A11DC01E1}"/>
              </a:ext>
            </a:extLst>
          </p:cNvPr>
          <p:cNvSpPr/>
          <p:nvPr/>
        </p:nvSpPr>
        <p:spPr>
          <a:xfrm>
            <a:off x="228600" y="2550229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2F50D-50AE-4DF3-AE54-C2BBEBD63265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6942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44">
            <a:extLst>
              <a:ext uri="{FF2B5EF4-FFF2-40B4-BE49-F238E27FC236}">
                <a16:creationId xmlns:a16="http://schemas.microsoft.com/office/drawing/2014/main" id="{2DB2BA0D-FF96-4346-9DDE-C7244E902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672670"/>
            <a:ext cx="2517700" cy="4205576"/>
          </a:xfrm>
          <a:prstGeom prst="rect">
            <a:avLst/>
          </a:prstGeom>
        </p:spPr>
      </p:pic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526B8AC5-85F4-4573-8E71-AA6F4AEC82E8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9">
            <a:extLst>
              <a:ext uri="{FF2B5EF4-FFF2-40B4-BE49-F238E27FC236}">
                <a16:creationId xmlns:a16="http://schemas.microsoft.com/office/drawing/2014/main" id="{FD5101A7-5D7B-469C-B918-92B76D5FB1AB}"/>
              </a:ext>
            </a:extLst>
          </p:cNvPr>
          <p:cNvSpPr/>
          <p:nvPr/>
        </p:nvSpPr>
        <p:spPr>
          <a:xfrm>
            <a:off x="300030" y="2156251"/>
            <a:ext cx="175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marL="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83953-E040-4368-A28F-2D11B994765F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13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49C3C2E-7A04-485E-B8DE-DF838329F6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72669"/>
            <a:ext cx="2335476" cy="41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8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82F2A859-C02C-427B-85C0-2E199930CEED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32">
            <a:extLst>
              <a:ext uri="{FF2B5EF4-FFF2-40B4-BE49-F238E27FC236}">
                <a16:creationId xmlns:a16="http://schemas.microsoft.com/office/drawing/2014/main" id="{AE74CD48-2FC6-4A5C-9938-35D2ECBBCD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5027" y="691720"/>
            <a:ext cx="2539365" cy="4389120"/>
          </a:xfrm>
          <a:prstGeom prst="rect">
            <a:avLst/>
          </a:prstGeom>
        </p:spPr>
      </p:pic>
      <p:pic>
        <p:nvPicPr>
          <p:cNvPr id="9" name="Hình ảnh 46">
            <a:extLst>
              <a:ext uri="{FF2B5EF4-FFF2-40B4-BE49-F238E27FC236}">
                <a16:creationId xmlns:a16="http://schemas.microsoft.com/office/drawing/2014/main" id="{6C47AF6C-DBE9-476E-95C8-AB704FA0D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9632" y="691720"/>
            <a:ext cx="2603500" cy="4389120"/>
          </a:xfrm>
          <a:prstGeom prst="rect">
            <a:avLst/>
          </a:prstGeom>
        </p:spPr>
      </p:pic>
      <p:sp>
        <p:nvSpPr>
          <p:cNvPr id="11" name="Hình chữ nhật 9">
            <a:extLst>
              <a:ext uri="{FF2B5EF4-FFF2-40B4-BE49-F238E27FC236}">
                <a16:creationId xmlns:a16="http://schemas.microsoft.com/office/drawing/2014/main" id="{D241840B-9254-440B-96F1-D5F3DE505D76}"/>
              </a:ext>
            </a:extLst>
          </p:cNvPr>
          <p:cNvSpPr/>
          <p:nvPr/>
        </p:nvSpPr>
        <p:spPr>
          <a:xfrm>
            <a:off x="300030" y="2156251"/>
            <a:ext cx="175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50D61-7F69-4506-BA21-C228ED578AEF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6403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82F2A859-C02C-427B-85C0-2E199930CEED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 9">
            <a:extLst>
              <a:ext uri="{FF2B5EF4-FFF2-40B4-BE49-F238E27FC236}">
                <a16:creationId xmlns:a16="http://schemas.microsoft.com/office/drawing/2014/main" id="{D241840B-9254-440B-96F1-D5F3DE505D76}"/>
              </a:ext>
            </a:extLst>
          </p:cNvPr>
          <p:cNvSpPr/>
          <p:nvPr/>
        </p:nvSpPr>
        <p:spPr>
          <a:xfrm>
            <a:off x="300030" y="2156251"/>
            <a:ext cx="175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38">
            <a:extLst>
              <a:ext uri="{FF2B5EF4-FFF2-40B4-BE49-F238E27FC236}">
                <a16:creationId xmlns:a16="http://schemas.microsoft.com/office/drawing/2014/main" id="{CAC720E6-6DC2-4270-9356-DEDD1C86A1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642189"/>
            <a:ext cx="2582545" cy="4389120"/>
          </a:xfrm>
          <a:prstGeom prst="rect">
            <a:avLst/>
          </a:prstGeom>
        </p:spPr>
      </p:pic>
      <p:pic>
        <p:nvPicPr>
          <p:cNvPr id="10" name="Hình ảnh 37">
            <a:extLst>
              <a:ext uri="{FF2B5EF4-FFF2-40B4-BE49-F238E27FC236}">
                <a16:creationId xmlns:a16="http://schemas.microsoft.com/office/drawing/2014/main" id="{875A6901-0B04-4917-8973-B825FB19AD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6745" y="642189"/>
            <a:ext cx="2564765" cy="4389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749499-409C-4DB8-8F5F-A6F5E82959C2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8769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3726C8-C9F6-49D4-9351-40D00EBD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16768"/>
            <a:ext cx="6362700" cy="3579020"/>
          </a:xfrm>
          <a:prstGeom prst="rect">
            <a:avLst/>
          </a:prstGeom>
        </p:spPr>
      </p:pic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155A113B-2CF0-43CD-A6CA-5A941EF3BC81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69;p13">
            <a:extLst>
              <a:ext uri="{FF2B5EF4-FFF2-40B4-BE49-F238E27FC236}">
                <a16:creationId xmlns:a16="http://schemas.microsoft.com/office/drawing/2014/main" id="{63D58974-E053-4716-BEE4-2A2232E67472}"/>
              </a:ext>
            </a:extLst>
          </p:cNvPr>
          <p:cNvSpPr txBox="1">
            <a:spLocks/>
          </p:cNvSpPr>
          <p:nvPr/>
        </p:nvSpPr>
        <p:spPr>
          <a:xfrm>
            <a:off x="3352800" y="4498246"/>
            <a:ext cx="1905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XD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7CE66-49F6-45F5-95C2-EF2366305DD9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8978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3657E-43B2-4C13-87A5-9BD48FB78698}"/>
              </a:ext>
            </a:extLst>
          </p:cNvPr>
          <p:cNvSpPr txBox="1"/>
          <p:nvPr/>
        </p:nvSpPr>
        <p:spPr>
          <a:xfrm>
            <a:off x="914401" y="1581150"/>
            <a:ext cx="7696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đầy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đủ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những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tính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năng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bản</a:t>
            </a:r>
            <a:r>
              <a:rPr lang="en-US" sz="2400" dirty="0">
                <a:latin typeface="Arial (Body)"/>
              </a:rPr>
              <a:t> mà </a:t>
            </a:r>
            <a:r>
              <a:rPr lang="en-US" sz="2400" dirty="0" err="1">
                <a:latin typeface="Arial (Body)"/>
              </a:rPr>
              <a:t>người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dùng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cần</a:t>
            </a:r>
            <a:r>
              <a:rPr lang="en-US" sz="2400" dirty="0">
                <a:latin typeface="Arial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Có </a:t>
            </a:r>
            <a:r>
              <a:rPr lang="en-US" sz="2400" dirty="0" err="1">
                <a:latin typeface="Arial (Body)"/>
              </a:rPr>
              <a:t>tính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năng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tùy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chỉnh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 sáng </a:t>
            </a:r>
            <a:r>
              <a:rPr lang="en-US" sz="2400" dirty="0" err="1">
                <a:latin typeface="Arial (Body)"/>
              </a:rPr>
              <a:t>tối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tùy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theo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sở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thích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người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dùng</a:t>
            </a:r>
            <a:r>
              <a:rPr lang="en-US" sz="2400" dirty="0">
                <a:latin typeface="Arial (Body)"/>
              </a:rPr>
              <a:t>.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Bố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cục</a:t>
            </a:r>
            <a:r>
              <a:rPr lang="en-US" sz="2400" dirty="0">
                <a:latin typeface="Arial (Body)"/>
              </a:rPr>
              <a:t> được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tương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đồng</a:t>
            </a:r>
            <a:r>
              <a:rPr lang="en-US" sz="2400" dirty="0">
                <a:latin typeface="Arial (Body)"/>
              </a:rPr>
              <a:t> với </a:t>
            </a:r>
            <a:r>
              <a:rPr lang="en-US" sz="2400" dirty="0" err="1">
                <a:latin typeface="Arial (Body)"/>
              </a:rPr>
              <a:t>bố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cục</a:t>
            </a:r>
            <a:r>
              <a:rPr lang="en-US" sz="2400" dirty="0">
                <a:latin typeface="Arial (Body)"/>
              </a:rPr>
              <a:t> của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phần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mềm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nghe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khác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đem</a:t>
            </a:r>
            <a:r>
              <a:rPr lang="en-US" sz="2400" dirty="0">
                <a:latin typeface="Arial (Body)"/>
              </a:rPr>
              <a:t> lại </a:t>
            </a:r>
            <a:r>
              <a:rPr lang="en-US" sz="2400" dirty="0" err="1">
                <a:latin typeface="Arial (Body)"/>
              </a:rPr>
              <a:t>sự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quen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thuộc</a:t>
            </a:r>
            <a:r>
              <a:rPr lang="en-US" sz="2400" dirty="0">
                <a:latin typeface="Arial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Arial" panose="020B0604020202020204" pitchFamily="34" charset="0"/>
              </a:rPr>
              <a:t>Các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được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giản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và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dụng</a:t>
            </a:r>
            <a:endParaRPr lang="en-US" sz="2400" dirty="0">
              <a:latin typeface="Arial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DEA4-37B0-4CBC-9E32-81601A5A04B8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17</a:t>
            </a:r>
          </a:p>
        </p:txBody>
      </p:sp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FEF37F27-ED49-4F08-AAA4-EF3A9BCC5F97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505B865-7C17-406B-9376-D7C9258D5694}"/>
              </a:ext>
            </a:extLst>
          </p:cNvPr>
          <p:cNvSpPr/>
          <p:nvPr/>
        </p:nvSpPr>
        <p:spPr>
          <a:xfrm>
            <a:off x="457200" y="666750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(Body)"/>
              </a:rPr>
              <a:t>4.1 Về </a:t>
            </a: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BCAE01B7-67AB-4E47-BA81-D7B7EA7E3719}"/>
              </a:ext>
            </a:extLst>
          </p:cNvPr>
          <p:cNvSpPr/>
          <p:nvPr/>
        </p:nvSpPr>
        <p:spPr>
          <a:xfrm>
            <a:off x="685800" y="1110281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 (Body)"/>
              </a:rPr>
              <a:t>Ưu</a:t>
            </a:r>
            <a:r>
              <a:rPr lang="en-US" sz="2400" dirty="0">
                <a:latin typeface="Arial (Body)"/>
              </a:rPr>
              <a:t> điểm:</a:t>
            </a:r>
          </a:p>
        </p:txBody>
      </p:sp>
    </p:spTree>
    <p:extLst>
      <p:ext uri="{BB962C8B-B14F-4D97-AF65-F5344CB8AC3E}">
        <p14:creationId xmlns:p14="http://schemas.microsoft.com/office/powerpoint/2010/main" val="29776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D5DEA4-37B0-4CBC-9E32-81601A5A04B8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18</a:t>
            </a:r>
          </a:p>
        </p:txBody>
      </p:sp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F9832E68-D967-44F5-B1BC-8A63B525C59C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DB5BDA3-9BE7-454B-A852-FFB0FD10B48F}"/>
              </a:ext>
            </a:extLst>
          </p:cNvPr>
          <p:cNvSpPr/>
          <p:nvPr/>
        </p:nvSpPr>
        <p:spPr>
          <a:xfrm>
            <a:off x="457200" y="666750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(Body)"/>
              </a:rPr>
              <a:t>4.1 Về </a:t>
            </a: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698B89EE-5604-42F9-A719-383F348750A2}"/>
              </a:ext>
            </a:extLst>
          </p:cNvPr>
          <p:cNvSpPr/>
          <p:nvPr/>
        </p:nvSpPr>
        <p:spPr>
          <a:xfrm>
            <a:off x="685800" y="1110281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(Body)"/>
              </a:rPr>
              <a:t>Nh</a:t>
            </a:r>
            <a:r>
              <a:rPr lang="vi-VN" sz="2400" dirty="0">
                <a:latin typeface="Arial (Body)"/>
              </a:rPr>
              <a:t>ư</a:t>
            </a:r>
            <a:r>
              <a:rPr lang="en-US" sz="2400" dirty="0" err="1">
                <a:latin typeface="Arial (Body)"/>
              </a:rPr>
              <a:t>ợc</a:t>
            </a:r>
            <a:r>
              <a:rPr lang="en-US" sz="2400" dirty="0">
                <a:latin typeface="Arial (Body)"/>
              </a:rPr>
              <a:t> điểm: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5EB48FB-8532-4D74-9B91-5560FEFC885C}"/>
              </a:ext>
            </a:extLst>
          </p:cNvPr>
          <p:cNvSpPr txBox="1"/>
          <p:nvPr/>
        </p:nvSpPr>
        <p:spPr>
          <a:xfrm>
            <a:off x="467591" y="1634827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Phối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màu</a:t>
            </a:r>
            <a:r>
              <a:rPr lang="en-US" sz="2400" dirty="0">
                <a:latin typeface="Arial (Body)"/>
              </a:rPr>
              <a:t> chưa được </a:t>
            </a:r>
            <a:r>
              <a:rPr lang="en-US" sz="2400" dirty="0" err="1">
                <a:latin typeface="Arial (Body)"/>
              </a:rPr>
              <a:t>đẹp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mắt</a:t>
            </a:r>
            <a:r>
              <a:rPr lang="en-US" sz="2400" dirty="0">
                <a:latin typeface="Arial (Body)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Các </a:t>
            </a:r>
            <a:r>
              <a:rPr lang="en-US" sz="2400" dirty="0" err="1">
                <a:latin typeface="Arial (Body)"/>
              </a:rPr>
              <a:t>đối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tượng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như</a:t>
            </a:r>
            <a:r>
              <a:rPr lang="en-US" sz="2400" dirty="0">
                <a:latin typeface="Arial (Body)"/>
              </a:rPr>
              <a:t> icon, </a:t>
            </a:r>
            <a:r>
              <a:rPr lang="en-US" sz="2400" dirty="0" err="1">
                <a:latin typeface="Arial (Body)"/>
              </a:rPr>
              <a:t>nút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bấm</a:t>
            </a:r>
            <a:r>
              <a:rPr lang="en-US" sz="2400" dirty="0">
                <a:latin typeface="Arial (Body)"/>
              </a:rPr>
              <a:t>(button) chưa được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 chi </a:t>
            </a:r>
            <a:r>
              <a:rPr lang="en-US" sz="2400" dirty="0" err="1">
                <a:latin typeface="Arial (Body)"/>
              </a:rPr>
              <a:t>tiết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tỉ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mỉ</a:t>
            </a:r>
            <a:r>
              <a:rPr lang="en-US" sz="2400" dirty="0">
                <a:latin typeface="Arial (Body)"/>
              </a:rPr>
              <a:t> nên </a:t>
            </a:r>
            <a:r>
              <a:rPr lang="en-US" sz="2400" dirty="0" err="1">
                <a:latin typeface="Arial (Body)"/>
              </a:rPr>
              <a:t>trông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còn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thô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sơ</a:t>
            </a:r>
            <a:r>
              <a:rPr lang="en-US" sz="2400" dirty="0">
                <a:latin typeface="Arial (Body)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Chưa có </a:t>
            </a:r>
            <a:r>
              <a:rPr lang="en-US" sz="2400" dirty="0" err="1">
                <a:latin typeface="Arial (Body)"/>
              </a:rPr>
              <a:t>nhiều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tính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năng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ích</a:t>
            </a:r>
            <a:r>
              <a:rPr lang="en-US" sz="2400" dirty="0"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3657E-43B2-4C13-87A5-9BD48FB78698}"/>
              </a:ext>
            </a:extLst>
          </p:cNvPr>
          <p:cNvSpPr txBox="1"/>
          <p:nvPr/>
        </p:nvSpPr>
        <p:spPr>
          <a:xfrm>
            <a:off x="457200" y="1634827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Học được </a:t>
            </a:r>
            <a:r>
              <a:rPr lang="en-US" sz="2400" dirty="0" err="1">
                <a:latin typeface="Arial (Body)"/>
              </a:rPr>
              <a:t>cách</a:t>
            </a:r>
            <a:r>
              <a:rPr lang="en-US" sz="2400" dirty="0">
                <a:latin typeface="Arial (Body)"/>
              </a:rPr>
              <a:t> làm việc nhóm.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Biết </a:t>
            </a: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công </a:t>
            </a:r>
            <a:r>
              <a:rPr lang="en-US" sz="2400" dirty="0" err="1">
                <a:latin typeface="Arial (Body)"/>
              </a:rPr>
              <a:t>cụ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 prototype </a:t>
            </a:r>
            <a:r>
              <a:rPr lang="en-US" sz="2400" dirty="0" err="1">
                <a:latin typeface="Arial (Body)"/>
              </a:rPr>
              <a:t>như</a:t>
            </a:r>
            <a:r>
              <a:rPr lang="en-US" sz="2400" dirty="0">
                <a:latin typeface="Arial (Body)"/>
              </a:rPr>
              <a:t> Adobe XD để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 và tạo </a:t>
            </a:r>
            <a:r>
              <a:rPr lang="en-US" sz="2400" dirty="0" err="1">
                <a:latin typeface="Arial (Body)"/>
              </a:rPr>
              <a:t>tương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Biết </a:t>
            </a: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nhiều</a:t>
            </a:r>
            <a:r>
              <a:rPr lang="en-US" sz="2400" dirty="0">
                <a:latin typeface="Arial (Body)"/>
              </a:rPr>
              <a:t> plugin được </a:t>
            </a:r>
            <a:r>
              <a:rPr lang="en-US" sz="2400" dirty="0" err="1">
                <a:latin typeface="Arial (Body)"/>
              </a:rPr>
              <a:t>cung</a:t>
            </a:r>
            <a:r>
              <a:rPr lang="en-US" sz="2400" dirty="0">
                <a:latin typeface="Arial (Body)"/>
              </a:rPr>
              <a:t> cấp </a:t>
            </a:r>
            <a:r>
              <a:rPr lang="en-US" sz="2400" dirty="0" err="1">
                <a:latin typeface="Arial (Body)"/>
              </a:rPr>
              <a:t>từ</a:t>
            </a:r>
            <a:r>
              <a:rPr lang="en-US" sz="2400" dirty="0">
                <a:latin typeface="Arial (Body)"/>
              </a:rPr>
              <a:t> bên </a:t>
            </a:r>
            <a:r>
              <a:rPr lang="en-US" sz="2400" dirty="0" err="1">
                <a:latin typeface="Arial (Body)"/>
              </a:rPr>
              <a:t>thứ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ba</a:t>
            </a:r>
            <a:r>
              <a:rPr lang="en-US" sz="2400" dirty="0">
                <a:latin typeface="Arial (Body)"/>
              </a:rPr>
              <a:t> để </a:t>
            </a:r>
            <a:r>
              <a:rPr lang="en-US" sz="2400" dirty="0" err="1">
                <a:latin typeface="Arial (Body)"/>
              </a:rPr>
              <a:t>hỗ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trợ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quá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Các thành viên làm việc </a:t>
            </a:r>
            <a:r>
              <a:rPr lang="en-US" sz="2400" dirty="0" err="1">
                <a:latin typeface="Arial (Body)"/>
              </a:rPr>
              <a:t>chăm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chỉ</a:t>
            </a:r>
            <a:r>
              <a:rPr lang="en-US" sz="2400" dirty="0">
                <a:latin typeface="Arial (Body)"/>
              </a:rPr>
              <a:t>, có </a:t>
            </a:r>
            <a:r>
              <a:rPr lang="en-US" sz="2400" dirty="0" err="1">
                <a:latin typeface="Arial (Body)"/>
              </a:rPr>
              <a:t>sự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tương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tác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DEA4-37B0-4CBC-9E32-81601A5A04B8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19</a:t>
            </a:r>
          </a:p>
        </p:txBody>
      </p:sp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B1DEB0BF-F9F6-4163-9F04-A04AC509A207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6CF15D44-0625-445A-A7E5-874D5323A7F5}"/>
              </a:ext>
            </a:extLst>
          </p:cNvPr>
          <p:cNvSpPr/>
          <p:nvPr/>
        </p:nvSpPr>
        <p:spPr>
          <a:xfrm>
            <a:off x="457200" y="666750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(Body)"/>
              </a:rPr>
              <a:t>4.2 </a:t>
            </a:r>
            <a:r>
              <a:rPr lang="en-US" sz="2400" dirty="0" err="1">
                <a:latin typeface="Arial (Body)"/>
              </a:rPr>
              <a:t>Quá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C0C9181-BC05-4933-B714-EBF41968E4FD}"/>
              </a:ext>
            </a:extLst>
          </p:cNvPr>
          <p:cNvSpPr/>
          <p:nvPr/>
        </p:nvSpPr>
        <p:spPr>
          <a:xfrm>
            <a:off x="685800" y="1110281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 (Body)"/>
              </a:rPr>
              <a:t>Ưu</a:t>
            </a:r>
            <a:r>
              <a:rPr lang="en-US" sz="2400" dirty="0">
                <a:latin typeface="Arial (Body)"/>
              </a:rPr>
              <a:t> điểm:</a:t>
            </a:r>
          </a:p>
        </p:txBody>
      </p:sp>
    </p:spTree>
    <p:extLst>
      <p:ext uri="{BB962C8B-B14F-4D97-AF65-F5344CB8AC3E}">
        <p14:creationId xmlns:p14="http://schemas.microsoft.com/office/powerpoint/2010/main" val="24714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657600" y="86922"/>
            <a:ext cx="1828800" cy="6242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 descr="Kết quả hình ảnh cho ICON content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oogle Shape;523;p38"/>
          <p:cNvGrpSpPr/>
          <p:nvPr/>
        </p:nvGrpSpPr>
        <p:grpSpPr>
          <a:xfrm>
            <a:off x="2133600" y="1019152"/>
            <a:ext cx="438643" cy="457956"/>
            <a:chOff x="3294650" y="3652450"/>
            <a:chExt cx="388350" cy="405450"/>
          </a:xfrm>
        </p:grpSpPr>
        <p:sp>
          <p:nvSpPr>
            <p:cNvPr id="28" name="Google Shape;52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52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52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2" name="Picture 18" descr="Kết quả hình ảnh cho newspaper icon   f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77" y="2619354"/>
            <a:ext cx="467519" cy="4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7" y="3323443"/>
            <a:ext cx="533400" cy="53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105228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95600" y="185288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layout.	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95600" y="2632134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Demo.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56796" y="340548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và nhận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21" y="1621871"/>
            <a:ext cx="624231" cy="624231"/>
          </a:xfrm>
          <a:prstGeom prst="rect">
            <a:avLst/>
          </a:prstGeom>
        </p:spPr>
      </p:pic>
      <p:sp>
        <p:nvSpPr>
          <p:cNvPr id="18" name="TextBox 50">
            <a:extLst>
              <a:ext uri="{FF2B5EF4-FFF2-40B4-BE49-F238E27FC236}">
                <a16:creationId xmlns:a16="http://schemas.microsoft.com/office/drawing/2014/main" id="{E1719FD2-7DA3-48A3-99F9-5C81ACDED4F0}"/>
              </a:ext>
            </a:extLst>
          </p:cNvPr>
          <p:cNvSpPr txBox="1"/>
          <p:nvPr/>
        </p:nvSpPr>
        <p:spPr>
          <a:xfrm>
            <a:off x="2915233" y="4176689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ũi tên: Lên 3">
            <a:extLst>
              <a:ext uri="{FF2B5EF4-FFF2-40B4-BE49-F238E27FC236}">
                <a16:creationId xmlns:a16="http://schemas.microsoft.com/office/drawing/2014/main" id="{EA4810F5-1774-48E2-89C2-140DAB4DB8A3}"/>
              </a:ext>
            </a:extLst>
          </p:cNvPr>
          <p:cNvSpPr/>
          <p:nvPr/>
        </p:nvSpPr>
        <p:spPr>
          <a:xfrm>
            <a:off x="2207485" y="4176689"/>
            <a:ext cx="364758" cy="39279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E150B-4FF9-49E3-9DB9-5FBB78FAA82A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5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D5DEA4-37B0-4CBC-9E32-81601A5A04B8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20</a:t>
            </a:r>
          </a:p>
        </p:txBody>
      </p:sp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F9EC99D1-ADD9-472F-804C-AF08E9583AEA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96EB62D-CAD2-4ACA-8387-08FAE4A0581C}"/>
              </a:ext>
            </a:extLst>
          </p:cNvPr>
          <p:cNvSpPr/>
          <p:nvPr/>
        </p:nvSpPr>
        <p:spPr>
          <a:xfrm>
            <a:off x="457200" y="666750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(Body)"/>
              </a:rPr>
              <a:t>4.2 </a:t>
            </a:r>
            <a:r>
              <a:rPr lang="en-US" sz="2400" dirty="0" err="1">
                <a:latin typeface="Arial (Body)"/>
              </a:rPr>
              <a:t>Quá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B80FD282-9D24-47C7-BC2E-602003C256D1}"/>
              </a:ext>
            </a:extLst>
          </p:cNvPr>
          <p:cNvSpPr/>
          <p:nvPr/>
        </p:nvSpPr>
        <p:spPr>
          <a:xfrm>
            <a:off x="685800" y="1110281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(Body)"/>
              </a:rPr>
              <a:t>Nh</a:t>
            </a:r>
            <a:r>
              <a:rPr lang="vi-VN" sz="2400" dirty="0">
                <a:latin typeface="Arial (Body)"/>
              </a:rPr>
              <a:t>ư</a:t>
            </a:r>
            <a:r>
              <a:rPr lang="en-US" sz="2400" dirty="0" err="1">
                <a:latin typeface="Arial (Body)"/>
              </a:rPr>
              <a:t>ợc</a:t>
            </a:r>
            <a:r>
              <a:rPr lang="en-US" sz="2400" dirty="0">
                <a:latin typeface="Arial (Body)"/>
              </a:rPr>
              <a:t> điểm: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B088A39-6D5F-4485-B639-C76DF84847D1}"/>
              </a:ext>
            </a:extLst>
          </p:cNvPr>
          <p:cNvSpPr txBox="1"/>
          <p:nvPr/>
        </p:nvSpPr>
        <p:spPr>
          <a:xfrm>
            <a:off x="457199" y="1634827"/>
            <a:ext cx="8652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Quá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trình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còn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phát</a:t>
            </a:r>
            <a:r>
              <a:rPr lang="en-US" sz="2400" dirty="0">
                <a:latin typeface="Arial (Body)"/>
              </a:rPr>
              <a:t> sinh </a:t>
            </a:r>
            <a:r>
              <a:rPr lang="en-US" sz="2400" dirty="0" err="1">
                <a:latin typeface="Arial (Body)"/>
              </a:rPr>
              <a:t>nhiều</a:t>
            </a:r>
            <a:r>
              <a:rPr lang="en-US" sz="2400" dirty="0">
                <a:latin typeface="Arial (Body)"/>
              </a:rPr>
              <a:t> lỗi </a:t>
            </a:r>
            <a:r>
              <a:rPr lang="en-US" sz="2400" dirty="0" err="1">
                <a:latin typeface="Arial (Body)"/>
              </a:rPr>
              <a:t>gây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bất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đồng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bộ</a:t>
            </a:r>
            <a:r>
              <a:rPr lang="en-US" sz="2400" dirty="0">
                <a:latin typeface="Arial (Body)"/>
              </a:rPr>
              <a:t> về font </a:t>
            </a:r>
            <a:r>
              <a:rPr lang="en-US" sz="2400" dirty="0" err="1">
                <a:latin typeface="Arial (Body)"/>
              </a:rPr>
              <a:t>chữ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màu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sắc</a:t>
            </a:r>
            <a:r>
              <a:rPr lang="en-US" sz="2400" dirty="0">
                <a:latin typeface="Arial (Body)"/>
              </a:rPr>
              <a:t>, </a:t>
            </a:r>
            <a:r>
              <a:rPr lang="en-US" sz="2400" dirty="0" err="1">
                <a:latin typeface="Arial (Body)"/>
              </a:rPr>
              <a:t>bố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cục</a:t>
            </a:r>
            <a:r>
              <a:rPr lang="en-US" sz="2400" dirty="0">
                <a:latin typeface="Arial (Body)"/>
              </a:rPr>
              <a:t> và kích </a:t>
            </a:r>
            <a:r>
              <a:rPr lang="en-US" sz="2400" dirty="0" err="1">
                <a:latin typeface="Arial (Body)"/>
              </a:rPr>
              <a:t>cỡ</a:t>
            </a:r>
            <a:r>
              <a:rPr lang="en-US" sz="2400" dirty="0">
                <a:latin typeface="Arial (Body)"/>
              </a:rPr>
              <a:t> của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đối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tượng</a:t>
            </a:r>
            <a:r>
              <a:rPr lang="en-US" sz="2400" dirty="0">
                <a:latin typeface="Arial (Body)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Tốn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nhiều</a:t>
            </a:r>
            <a:r>
              <a:rPr lang="en-US" sz="2400" dirty="0">
                <a:latin typeface="Arial (Body)"/>
              </a:rPr>
              <a:t> thời </a:t>
            </a:r>
            <a:r>
              <a:rPr lang="en-US" sz="2400" dirty="0" err="1">
                <a:latin typeface="Arial (Body)"/>
              </a:rPr>
              <a:t>gian</a:t>
            </a:r>
            <a:r>
              <a:rPr lang="en-US" sz="2400" dirty="0">
                <a:latin typeface="Arial (Body)"/>
              </a:rPr>
              <a:t> để </a:t>
            </a:r>
            <a:r>
              <a:rPr lang="en-US" sz="2400" dirty="0" err="1">
                <a:latin typeface="Arial (Body)"/>
              </a:rPr>
              <a:t>sửa</a:t>
            </a:r>
            <a:r>
              <a:rPr lang="en-US" sz="2400" dirty="0">
                <a:latin typeface="Arial (Body)"/>
              </a:rPr>
              <a:t> lỗi </a:t>
            </a:r>
            <a:r>
              <a:rPr lang="en-US" sz="2400" dirty="0" err="1">
                <a:latin typeface="Arial (Body)"/>
              </a:rPr>
              <a:t>gây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chậm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trễ</a:t>
            </a:r>
            <a:r>
              <a:rPr lang="en-US" sz="2400" dirty="0">
                <a:latin typeface="Arial (Body)"/>
              </a:rPr>
              <a:t> về </a:t>
            </a:r>
            <a:r>
              <a:rPr lang="en-US" sz="2400" dirty="0" err="1">
                <a:latin typeface="Arial (Body)"/>
              </a:rPr>
              <a:t>tiến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độ</a:t>
            </a:r>
            <a:r>
              <a:rPr lang="en-US" sz="2400" dirty="0">
                <a:latin typeface="Arial (Body)"/>
              </a:rPr>
              <a:t>.</a:t>
            </a:r>
          </a:p>
          <a:p>
            <a:pPr lvl="1"/>
            <a:endParaRPr 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1495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9;p13">
            <a:extLst>
              <a:ext uri="{FF2B5EF4-FFF2-40B4-BE49-F238E27FC236}">
                <a16:creationId xmlns:a16="http://schemas.microsoft.com/office/drawing/2014/main" id="{30162A07-F784-4B65-88A7-A13DE6D3F6F9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65563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657E-43B2-4C13-87A5-9BD48FB78698}"/>
              </a:ext>
            </a:extLst>
          </p:cNvPr>
          <p:cNvSpPr txBox="1"/>
          <p:nvPr/>
        </p:nvSpPr>
        <p:spPr>
          <a:xfrm>
            <a:off x="457200" y="81915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</a:rPr>
              <a:t>Tạo thành </a:t>
            </a:r>
            <a:r>
              <a:rPr lang="en-US" sz="2400" dirty="0" err="1">
                <a:latin typeface="Arial (Body)"/>
              </a:rPr>
              <a:t>ứng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thực </a:t>
            </a:r>
            <a:r>
              <a:rPr lang="en-US" sz="2400" dirty="0" err="1">
                <a:latin typeface="Arial (Body)"/>
              </a:rPr>
              <a:t>tế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từ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đồ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án</a:t>
            </a:r>
            <a:r>
              <a:rPr lang="en-US" sz="2400" dirty="0">
                <a:latin typeface="Arial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Xây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dựng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trên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nền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tảng</a:t>
            </a:r>
            <a:r>
              <a:rPr lang="en-US" sz="2400" dirty="0">
                <a:latin typeface="Arial (Body)"/>
              </a:rPr>
              <a:t> Web </a:t>
            </a:r>
            <a:r>
              <a:rPr lang="en-US" sz="2400" dirty="0" err="1">
                <a:latin typeface="Arial (Body)"/>
              </a:rPr>
              <a:t>và</a:t>
            </a:r>
            <a:r>
              <a:rPr lang="en-US" sz="2400" dirty="0">
                <a:latin typeface="Arial (Body)"/>
              </a:rPr>
              <a:t> tablet.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Adobe </a:t>
            </a:r>
            <a:r>
              <a:rPr lang="en-US" sz="2400" dirty="0" err="1">
                <a:latin typeface="Arial (Body)"/>
              </a:rPr>
              <a:t>để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thiết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giao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diện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và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tạo</a:t>
            </a:r>
            <a:r>
              <a:rPr lang="en-US" sz="2400" dirty="0">
                <a:latin typeface="Arial (Body)"/>
              </a:rPr>
              <a:t> prototype </a:t>
            </a:r>
            <a:r>
              <a:rPr lang="en-US" sz="2400" dirty="0" err="1">
                <a:latin typeface="Arial (Body)"/>
              </a:rPr>
              <a:t>cho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đề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tài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khác</a:t>
            </a:r>
            <a:r>
              <a:rPr lang="en-US" sz="2400" dirty="0">
                <a:latin typeface="Arial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công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cụ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khác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để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phát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triển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thêm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chức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năng</a:t>
            </a:r>
            <a:endParaRPr lang="en-US" sz="2400" dirty="0">
              <a:latin typeface="Arial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DEA4-37B0-4CBC-9E32-81601A5A04B8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061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A4E16A23-93E1-4353-B54A-A762F2186E04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23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530520A-BE82-40CE-A639-F8395F8859C6}"/>
              </a:ext>
            </a:extLst>
          </p:cNvPr>
          <p:cNvSpPr txBox="1"/>
          <p:nvPr/>
        </p:nvSpPr>
        <p:spPr>
          <a:xfrm>
            <a:off x="533400" y="590550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(Body)"/>
              </a:rPr>
              <a:t>Tài liệu tham </a:t>
            </a:r>
            <a:r>
              <a:rPr lang="en-US" sz="3200" dirty="0" err="1">
                <a:latin typeface="Arial (Body)"/>
              </a:rPr>
              <a:t>khảo</a:t>
            </a:r>
            <a:endParaRPr lang="en-US" sz="3200" dirty="0">
              <a:latin typeface="Arial (Body)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89271D5-73B0-4457-95D7-D790F1CA11F3}"/>
              </a:ext>
            </a:extLst>
          </p:cNvPr>
          <p:cNvSpPr/>
          <p:nvPr/>
        </p:nvSpPr>
        <p:spPr>
          <a:xfrm>
            <a:off x="554227" y="135255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Arial (Body)"/>
                <a:ea typeface="Calibri" panose="020F0502020204030204" pitchFamily="34" charset="0"/>
              </a:rPr>
              <a:t>[link] </a:t>
            </a:r>
            <a:r>
              <a:rPr lang="en-US" sz="2200" u="sng" dirty="0">
                <a:solidFill>
                  <a:srgbClr val="0563C1"/>
                </a:solidFill>
                <a:latin typeface="Arial (Body)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https://news.zing.vn/zing-mp3-thay-doi-giao-dien-them-nhieu-tinh-nang-tien-dung-post704157.html</a:t>
            </a:r>
            <a:r>
              <a:rPr lang="en-US" sz="2200" dirty="0">
                <a:latin typeface="Arial (Body)"/>
                <a:ea typeface="Calibri" panose="020F0502020204030204" pitchFamily="34" charset="0"/>
              </a:rPr>
              <a:t> (</a:t>
            </a:r>
            <a:r>
              <a:rPr lang="en-US" sz="2200" dirty="0" err="1">
                <a:latin typeface="Arial (Body)"/>
                <a:ea typeface="Calibri" panose="020F0502020204030204" pitchFamily="34" charset="0"/>
              </a:rPr>
              <a:t>truy</a:t>
            </a:r>
            <a:r>
              <a:rPr lang="en-US" sz="2200" dirty="0">
                <a:latin typeface="Arial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Arial (Body)"/>
                <a:ea typeface="Calibri" panose="020F0502020204030204" pitchFamily="34" charset="0"/>
              </a:rPr>
              <a:t>cập</a:t>
            </a:r>
            <a:r>
              <a:rPr lang="en-US" sz="2200" dirty="0">
                <a:latin typeface="Arial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Arial (Body)"/>
                <a:ea typeface="Calibri" panose="020F0502020204030204" pitchFamily="34" charset="0"/>
              </a:rPr>
              <a:t>lần</a:t>
            </a:r>
            <a:r>
              <a:rPr lang="en-US" sz="2200" dirty="0">
                <a:latin typeface="Arial (Body)"/>
                <a:ea typeface="Calibri" panose="020F0502020204030204" pitchFamily="34" charset="0"/>
              </a:rPr>
              <a:t> cuối 10/10/2019)</a:t>
            </a:r>
          </a:p>
          <a:p>
            <a:pPr marL="342900" indent="-342900">
              <a:buFontTx/>
              <a:buAutoNum type="arabicPeriod"/>
            </a:pPr>
            <a:r>
              <a:rPr lang="en-US" sz="2200" dirty="0">
                <a:latin typeface="Arial (Body)"/>
              </a:rPr>
              <a:t>[link] </a:t>
            </a:r>
            <a:r>
              <a:rPr lang="en-US" sz="2200" u="sng" dirty="0">
                <a:latin typeface="Arial (Body)"/>
                <a:hlinkClick r:id="rId3"/>
              </a:rPr>
              <a:t>https://www.thegioididong.com/tin-tuc/zing-mp3-doi-dau-nhaccuatui-ke-tam-lang-nguoi-nua-can-ban-lua-chon-ung-dung-nao-701806</a:t>
            </a:r>
            <a:r>
              <a:rPr lang="en-US" sz="2200" dirty="0">
                <a:latin typeface="Arial (Body)"/>
              </a:rPr>
              <a:t> (</a:t>
            </a:r>
            <a:r>
              <a:rPr lang="en-US" sz="2200" dirty="0" err="1">
                <a:latin typeface="Arial (Body)"/>
              </a:rPr>
              <a:t>truy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cập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lần</a:t>
            </a:r>
            <a:r>
              <a:rPr lang="en-US" sz="2200" dirty="0">
                <a:latin typeface="Arial (Body)"/>
              </a:rPr>
              <a:t> cuối 10/10/2019).</a:t>
            </a:r>
          </a:p>
          <a:p>
            <a:pPr marL="342900" indent="-342900">
              <a:buFontTx/>
              <a:buAutoNum type="arabicPeriod"/>
            </a:pPr>
            <a:r>
              <a:rPr lang="en-US" sz="2200" dirty="0">
                <a:latin typeface="Arial (Body)"/>
              </a:rPr>
              <a:t>[link] </a:t>
            </a:r>
            <a:r>
              <a:rPr lang="en-US" sz="2200" u="sng" dirty="0">
                <a:latin typeface="Arial (Body)"/>
                <a:hlinkClick r:id="rId4"/>
              </a:rPr>
              <a:t>http://genk.vn/zing-mp3-ra-mat-phien-ban-moi-lot-xac-ve-giao-dien-dap-ung-xu-huong-nghe-nhac-moi-20161208143340514.chn</a:t>
            </a:r>
            <a:r>
              <a:rPr lang="en-US" sz="2200" dirty="0">
                <a:latin typeface="Arial (Body)"/>
              </a:rPr>
              <a:t> (</a:t>
            </a:r>
            <a:r>
              <a:rPr lang="en-US" sz="2200" dirty="0" err="1">
                <a:latin typeface="Arial (Body)"/>
              </a:rPr>
              <a:t>truy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cập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lần</a:t>
            </a:r>
            <a:r>
              <a:rPr lang="en-US" sz="2200" dirty="0">
                <a:latin typeface="Arial (Body)"/>
              </a:rPr>
              <a:t> cuối 15/10/2019).</a:t>
            </a:r>
          </a:p>
          <a:p>
            <a:pPr marL="342900" indent="-342900">
              <a:buAutoNum type="arabicPeriod"/>
            </a:pPr>
            <a:endParaRPr lang="en-US" sz="22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579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tuyết, ngoài trời&#10;&#10;Mô tả được tạo tự động">
            <a:extLst>
              <a:ext uri="{FF2B5EF4-FFF2-40B4-BE49-F238E27FC236}">
                <a16:creationId xmlns:a16="http://schemas.microsoft.com/office/drawing/2014/main" id="{D9EBC0E0-2792-4091-9BBF-F2153A75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17EDFE9-0DFB-4E8C-A97C-F10360022D5C}"/>
              </a:ext>
            </a:extLst>
          </p:cNvPr>
          <p:cNvSpPr txBox="1"/>
          <p:nvPr/>
        </p:nvSpPr>
        <p:spPr>
          <a:xfrm>
            <a:off x="1163814" y="1705511"/>
            <a:ext cx="6963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vi-VN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 thầy, cô và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endParaRPr lang="en-US" sz="40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BB7FE38-3894-4096-AF51-358EA99F2017}"/>
              </a:ext>
            </a:extLst>
          </p:cNvPr>
          <p:cNvSpPr txBox="1"/>
          <p:nvPr/>
        </p:nvSpPr>
        <p:spPr>
          <a:xfrm>
            <a:off x="8610600" y="4629150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22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A0B8FCC-B368-4D51-AA02-70566627044C}"/>
              </a:ext>
            </a:extLst>
          </p:cNvPr>
          <p:cNvSpPr txBox="1"/>
          <p:nvPr/>
        </p:nvSpPr>
        <p:spPr>
          <a:xfrm>
            <a:off x="3200400" y="3562350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40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ình ảnh có liên quan">
            <a:extLst>
              <a:ext uri="{FF2B5EF4-FFF2-40B4-BE49-F238E27FC236}">
                <a16:creationId xmlns:a16="http://schemas.microsoft.com/office/drawing/2014/main" id="{61B45BF1-CA0E-4E68-9B2D-ACF1F797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0"/>
            <a:ext cx="5715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C266F1-8331-43A3-9C17-79B64111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5350"/>
            <a:ext cx="8863512" cy="3276600"/>
          </a:xfrm>
          <a:prstGeom prst="rect">
            <a:avLst/>
          </a:prstGeom>
        </p:spPr>
      </p:pic>
      <p:sp>
        <p:nvSpPr>
          <p:cNvPr id="11" name="Google Shape;69;p13">
            <a:extLst>
              <a:ext uri="{FF2B5EF4-FFF2-40B4-BE49-F238E27FC236}">
                <a16:creationId xmlns:a16="http://schemas.microsoft.com/office/drawing/2014/main" id="{3E1A90FD-39EF-4818-A561-5730CAFEB632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42703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Khảo sát và phân tích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69;p13">
            <a:extLst>
              <a:ext uri="{FF2B5EF4-FFF2-40B4-BE49-F238E27FC236}">
                <a16:creationId xmlns:a16="http://schemas.microsoft.com/office/drawing/2014/main" id="{146B6287-3420-4834-BD92-8C7F2A4D8E1B}"/>
              </a:ext>
            </a:extLst>
          </p:cNvPr>
          <p:cNvSpPr txBox="1">
            <a:spLocks/>
          </p:cNvSpPr>
          <p:nvPr/>
        </p:nvSpPr>
        <p:spPr>
          <a:xfrm>
            <a:off x="2284450" y="4171950"/>
            <a:ext cx="57912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E101B-BE18-4C15-878A-B472A20B07EF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53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1;p21"/>
          <p:cNvSpPr txBox="1">
            <a:spLocks noGrp="1"/>
          </p:cNvSpPr>
          <p:nvPr>
            <p:ph type="title"/>
          </p:nvPr>
        </p:nvSpPr>
        <p:spPr>
          <a:xfrm>
            <a:off x="5074603" y="4303062"/>
            <a:ext cx="1828800" cy="68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Zing MP3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 descr="Kết quả hình ảnh cho ICON conten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69;p13">
            <a:extLst>
              <a:ext uri="{FF2B5EF4-FFF2-40B4-BE49-F238E27FC236}">
                <a16:creationId xmlns:a16="http://schemas.microsoft.com/office/drawing/2014/main" id="{ABB2D741-DDB9-47C6-8E05-691EA0B9E84D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E9547-49F3-47B4-9134-396EEE08EF81}"/>
              </a:ext>
            </a:extLst>
          </p:cNvPr>
          <p:cNvSpPr/>
          <p:nvPr/>
        </p:nvSpPr>
        <p:spPr>
          <a:xfrm>
            <a:off x="203583" y="973897"/>
            <a:ext cx="42833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b="0" i="0" dirty="0">
                <a:effectLst/>
                <a:latin typeface="Arial (Body)"/>
              </a:rPr>
              <a:t>Giao diện</a:t>
            </a:r>
            <a:r>
              <a:rPr lang="en-US" sz="2400" b="0" i="0" dirty="0">
                <a:effectLst/>
                <a:latin typeface="Arial (Body)"/>
              </a:rPr>
              <a:t> </a:t>
            </a:r>
            <a:r>
              <a:rPr lang="vi-VN" sz="2400" b="0" i="0" dirty="0">
                <a:effectLst/>
                <a:latin typeface="Arial (Body)"/>
              </a:rPr>
              <a:t>được chia thành </a:t>
            </a:r>
            <a:r>
              <a:rPr lang="en-US" sz="2400" dirty="0">
                <a:latin typeface="Arial (Body)"/>
              </a:rPr>
              <a:t>5</a:t>
            </a:r>
            <a:r>
              <a:rPr lang="vi-VN" sz="2400" b="0" i="0" dirty="0">
                <a:effectLst/>
                <a:latin typeface="Arial (Body)"/>
              </a:rPr>
              <a:t> tab chính</a:t>
            </a:r>
            <a:r>
              <a:rPr lang="en-US" sz="2400" b="0" i="0" dirty="0">
                <a:effectLst/>
                <a:latin typeface="Arial (Body)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</a:rPr>
              <a:t>Màu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sắc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kết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hợp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giữa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màu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tím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và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nền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màu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trắng</a:t>
            </a:r>
            <a:r>
              <a:rPr lang="en-US" sz="2400" dirty="0">
                <a:latin typeface="Arial (Body)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</a:rPr>
              <a:t>Sử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dụng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icon </a:t>
            </a:r>
            <a:r>
              <a:rPr lang="en-US" sz="2400" dirty="0" err="1">
                <a:latin typeface="Arial (Body)"/>
              </a:rPr>
              <a:t>kết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hợp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với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tên</a:t>
            </a:r>
            <a:r>
              <a:rPr lang="en-US" sz="2400" dirty="0">
                <a:latin typeface="Arial (Body)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</a:rPr>
              <a:t>Có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đầy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đủ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chức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năng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mà</a:t>
            </a:r>
            <a:r>
              <a:rPr lang="en-US" sz="2400" dirty="0">
                <a:latin typeface="Arial (Body)"/>
              </a:rPr>
              <a:t> ng</a:t>
            </a:r>
            <a:r>
              <a:rPr lang="vi-VN" sz="2400" dirty="0">
                <a:latin typeface="Arial (Body)"/>
              </a:rPr>
              <a:t>ư</a:t>
            </a:r>
            <a:r>
              <a:rPr lang="en-US" sz="2400" dirty="0" err="1">
                <a:latin typeface="Arial (Body)"/>
              </a:rPr>
              <a:t>ời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dùng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cần</a:t>
            </a:r>
            <a:r>
              <a:rPr lang="en-US" sz="2400" dirty="0">
                <a:latin typeface="Arial (Body)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(Body)"/>
              </a:rPr>
              <a:t>Tab </a:t>
            </a:r>
            <a:r>
              <a:rPr lang="en-US" sz="2400" dirty="0" err="1">
                <a:latin typeface="Arial (Body)"/>
              </a:rPr>
              <a:t>phát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nằm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trên</a:t>
            </a:r>
            <a:r>
              <a:rPr lang="en-US" sz="2400" dirty="0">
                <a:latin typeface="Arial (Body)"/>
              </a:rPr>
              <a:t> 5 tab </a:t>
            </a:r>
            <a:r>
              <a:rPr lang="en-US" sz="2400" dirty="0" err="1">
                <a:latin typeface="Arial (Body)"/>
              </a:rPr>
              <a:t>chính</a:t>
            </a:r>
            <a:r>
              <a:rPr lang="en-US" sz="2400" dirty="0">
                <a:latin typeface="Arial (Body)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8FCED0-ABE3-41A8-A548-5CFE662E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67" y="312739"/>
            <a:ext cx="2218743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C0B45-4CEA-4385-8D0E-01D68286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51" y="312739"/>
            <a:ext cx="2218743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5EA103-3B40-4A9C-8202-279F29AC3ECC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12662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1;p21"/>
          <p:cNvSpPr txBox="1">
            <a:spLocks noGrp="1"/>
          </p:cNvSpPr>
          <p:nvPr>
            <p:ph type="title"/>
          </p:nvPr>
        </p:nvSpPr>
        <p:spPr>
          <a:xfrm>
            <a:off x="5413375" y="4476750"/>
            <a:ext cx="2359025" cy="5282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NhacCuaTui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 descr="Kết quả hình ảnh cho ICON conten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69;p13">
            <a:extLst>
              <a:ext uri="{FF2B5EF4-FFF2-40B4-BE49-F238E27FC236}">
                <a16:creationId xmlns:a16="http://schemas.microsoft.com/office/drawing/2014/main" id="{BFA8F881-4EBC-4E58-BE91-C26103C2A39A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F4FE1-A599-461A-854A-EBD6DFDA734E}"/>
              </a:ext>
            </a:extLst>
          </p:cNvPr>
          <p:cNvSpPr/>
          <p:nvPr/>
        </p:nvSpPr>
        <p:spPr>
          <a:xfrm>
            <a:off x="203584" y="973897"/>
            <a:ext cx="41001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i="0" dirty="0">
                <a:effectLst/>
                <a:latin typeface="Arial (Body)"/>
              </a:rPr>
              <a:t>Giao diện</a:t>
            </a:r>
            <a:r>
              <a:rPr lang="en-US" sz="2400" i="0" dirty="0">
                <a:effectLst/>
                <a:latin typeface="Arial (Body)"/>
              </a:rPr>
              <a:t> </a:t>
            </a:r>
            <a:r>
              <a:rPr lang="vi-VN" sz="2400" i="0" dirty="0">
                <a:effectLst/>
                <a:latin typeface="Arial (Body)"/>
              </a:rPr>
              <a:t>được chia thành </a:t>
            </a:r>
            <a:r>
              <a:rPr lang="en-US" sz="2400" i="0" dirty="0">
                <a:effectLst/>
                <a:latin typeface="Arial (Body)"/>
                <a:cs typeface="Arial" panose="020B0604020202020204" pitchFamily="34" charset="0"/>
              </a:rPr>
              <a:t>4</a:t>
            </a:r>
            <a:r>
              <a:rPr lang="vi-VN" sz="2400" i="0" dirty="0">
                <a:effectLst/>
                <a:latin typeface="Arial (Body)"/>
                <a:cs typeface="Arial" panose="020B0604020202020204" pitchFamily="34" charset="0"/>
              </a:rPr>
              <a:t> tab chính</a:t>
            </a:r>
            <a:r>
              <a:rPr lang="en-US" sz="2400" i="0" dirty="0">
                <a:effectLst/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Màu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màu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xanh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nền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màu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trắng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icon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đầy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 (Body)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(Body)"/>
                <a:cs typeface="Arial" panose="020B0604020202020204" pitchFamily="34" charset="0"/>
              </a:rPr>
              <a:t>Tab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nhạc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FDC472-B34C-41C2-B7AD-A9C2070E9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66" y="575282"/>
            <a:ext cx="2157115" cy="383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7C44B2-C842-4909-9EC8-B239D2C6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71" y="575282"/>
            <a:ext cx="2137218" cy="379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BBCE43D-9CC4-45B9-9C8F-B172B8BFA653}"/>
              </a:ext>
            </a:extLst>
          </p:cNvPr>
          <p:cNvSpPr/>
          <p:nvPr/>
        </p:nvSpPr>
        <p:spPr>
          <a:xfrm>
            <a:off x="4410688" y="1393055"/>
            <a:ext cx="313712" cy="3048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775CD-D1D2-456B-8F64-06A7A401461D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735682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1;p21"/>
          <p:cNvSpPr txBox="1">
            <a:spLocks noGrp="1"/>
          </p:cNvSpPr>
          <p:nvPr>
            <p:ph type="title"/>
          </p:nvPr>
        </p:nvSpPr>
        <p:spPr>
          <a:xfrm>
            <a:off x="6019800" y="4429726"/>
            <a:ext cx="1143000" cy="4884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 descr="Kết quả hình ảnh cho ICON conten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Hình ảnh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519759"/>
            <a:ext cx="2194560" cy="37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Hình ảnh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9759"/>
            <a:ext cx="2194560" cy="379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9;p13">
            <a:extLst>
              <a:ext uri="{FF2B5EF4-FFF2-40B4-BE49-F238E27FC236}">
                <a16:creationId xmlns:a16="http://schemas.microsoft.com/office/drawing/2014/main" id="{B3AD3656-1A44-4C34-B68E-3D69A061DE8D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Khảo sát và phân tích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7ADE9-5CF0-48A4-A898-D51DC2B0F06A}"/>
              </a:ext>
            </a:extLst>
          </p:cNvPr>
          <p:cNvSpPr/>
          <p:nvPr/>
        </p:nvSpPr>
        <p:spPr>
          <a:xfrm>
            <a:off x="203584" y="973897"/>
            <a:ext cx="41001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i="0" dirty="0">
                <a:effectLst/>
                <a:latin typeface="Arial (Body)"/>
              </a:rPr>
              <a:t>Giao diện</a:t>
            </a:r>
            <a:r>
              <a:rPr lang="en-US" sz="2400" i="0" dirty="0">
                <a:effectLst/>
                <a:latin typeface="Arial (Body)"/>
              </a:rPr>
              <a:t> </a:t>
            </a:r>
            <a:r>
              <a:rPr lang="vi-VN" sz="2400" i="0" dirty="0">
                <a:effectLst/>
                <a:latin typeface="Arial (Body)"/>
              </a:rPr>
              <a:t>được chia thành </a:t>
            </a:r>
            <a:r>
              <a:rPr lang="en-US" sz="2400" i="0" dirty="0">
                <a:effectLst/>
                <a:latin typeface="Arial (Body)"/>
                <a:cs typeface="Arial" panose="020B0604020202020204" pitchFamily="34" charset="0"/>
              </a:rPr>
              <a:t>4</a:t>
            </a:r>
            <a:r>
              <a:rPr lang="vi-VN" sz="2400" i="0" dirty="0">
                <a:effectLst/>
                <a:latin typeface="Arial (Body)"/>
                <a:cs typeface="Arial" panose="020B0604020202020204" pitchFamily="34" charset="0"/>
              </a:rPr>
              <a:t> tab chính</a:t>
            </a:r>
            <a:r>
              <a:rPr lang="en-US" sz="2400" i="0" dirty="0">
                <a:effectLst/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Màu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nền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đen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chữ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trắng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icon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đầy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 (Body)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(Body)"/>
              </a:rPr>
              <a:t>Tab </a:t>
            </a:r>
            <a:r>
              <a:rPr lang="en-US" sz="2400" dirty="0" err="1">
                <a:latin typeface="Arial (Body)"/>
              </a:rPr>
              <a:t>phát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nhạc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nằm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trên</a:t>
            </a:r>
            <a:r>
              <a:rPr lang="en-US" sz="2400" dirty="0">
                <a:latin typeface="Arial (Body)"/>
              </a:rPr>
              <a:t> 5 tab </a:t>
            </a:r>
            <a:r>
              <a:rPr lang="en-US" sz="2400" dirty="0" err="1">
                <a:latin typeface="Arial (Body)"/>
              </a:rPr>
              <a:t>chính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418077-3B61-4AA9-BC0A-8210C3E91218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67296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Khảo sát và phân tích</a:t>
            </a:r>
            <a:endParaRPr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88812" y="1356361"/>
            <a:ext cx="0" cy="343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89469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599" y="1470056"/>
            <a:ext cx="407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Màu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sắc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hài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hòa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nền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chữ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Nên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icon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tên</a:t>
            </a:r>
            <a:endParaRPr lang="en-US" sz="2400" dirty="0">
              <a:latin typeface="Arial (Body)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đầy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 (Body)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88816" y="1439878"/>
            <a:ext cx="4571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tải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nhạc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offline.</a:t>
            </a: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giản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 (Body)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 (Body)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 (Body)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3D62F-159C-463E-AD27-89303A625723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07523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Kết quả hình ảnh cho ICON conten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84389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1519292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offline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Google Shape;69;p13">
            <a:extLst>
              <a:ext uri="{FF2B5EF4-FFF2-40B4-BE49-F238E27FC236}">
                <a16:creationId xmlns:a16="http://schemas.microsoft.com/office/drawing/2014/main" id="{57E6651A-E08E-4A45-BDFD-12BA2F2B8AB3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00800-DED1-4E04-81FA-6B5F2A779780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73526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Kết quả hình ảnh cho ICON cont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 descr="Kết quả hình ảnh cho ICON content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90553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91" y="161027"/>
            <a:ext cx="1142311" cy="1142311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/>
        </p:nvCxnSpPr>
        <p:spPr>
          <a:xfrm>
            <a:off x="4495800" y="1809750"/>
            <a:ext cx="0" cy="2640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2775" y="1690116"/>
            <a:ext cx="3959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2478" y="1853045"/>
            <a:ext cx="4377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hát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hát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3" indent="-285743">
              <a:buFont typeface="Arial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69;p13">
            <a:extLst>
              <a:ext uri="{FF2B5EF4-FFF2-40B4-BE49-F238E27FC236}">
                <a16:creationId xmlns:a16="http://schemas.microsoft.com/office/drawing/2014/main" id="{3C295BBD-AD59-4450-A4B5-846C3C87AE88}"/>
              </a:ext>
            </a:extLst>
          </p:cNvPr>
          <p:cNvSpPr txBox="1">
            <a:spLocks/>
          </p:cNvSpPr>
          <p:nvPr/>
        </p:nvSpPr>
        <p:spPr>
          <a:xfrm>
            <a:off x="149300" y="160338"/>
            <a:ext cx="5334000" cy="531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27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E27E2-08C0-437C-9C9B-1C207DEC1815}"/>
              </a:ext>
            </a:extLst>
          </p:cNvPr>
          <p:cNvSpPr txBox="1"/>
          <p:nvPr/>
        </p:nvSpPr>
        <p:spPr>
          <a:xfrm>
            <a:off x="8610600" y="46291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 (Body)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839526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984</Words>
  <Application>Microsoft Office PowerPoint</Application>
  <PresentationFormat>Trình chiếu Trên màn hình (16:9)</PresentationFormat>
  <Paragraphs>138</Paragraphs>
  <Slides>23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Arial</vt:lpstr>
      <vt:lpstr>Arial (Body)</vt:lpstr>
      <vt:lpstr>Calibri</vt:lpstr>
      <vt:lpstr>Calibri Light</vt:lpstr>
      <vt:lpstr>Wingdings</vt:lpstr>
      <vt:lpstr>Office Theme</vt:lpstr>
      <vt:lpstr>Bản trình bày PowerPoint</vt:lpstr>
      <vt:lpstr>Nội dung</vt:lpstr>
      <vt:lpstr>Bản trình bày PowerPoint</vt:lpstr>
      <vt:lpstr>Zing MP3</vt:lpstr>
      <vt:lpstr>NhacCuaTui</vt:lpstr>
      <vt:lpstr>Spotify</vt:lpstr>
      <vt:lpstr>1. Khảo sát và phân tích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Vu Nguyen</dc:creator>
  <cp:lastModifiedBy>Vu Nguyen</cp:lastModifiedBy>
  <cp:revision>13</cp:revision>
  <dcterms:created xsi:type="dcterms:W3CDTF">2019-12-16T01:13:22Z</dcterms:created>
  <dcterms:modified xsi:type="dcterms:W3CDTF">2019-12-31T05:35:17Z</dcterms:modified>
</cp:coreProperties>
</file>