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81891"/>
            <a:ext cx="7766936" cy="3468945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40731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K21CNT1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2110900008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8" y="73891"/>
            <a:ext cx="1461871" cy="1016000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125356" y="200891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GB" altLang="vi-VN" sz="2400" b="1" dirty="0">
                <a:latin typeface="Times New Roman" panose="02020603050405020304" pitchFamily="18" charset="0"/>
              </a:rPr>
              <a:t>BỘ GIÁO DỤC VÀ ĐÀO TẠO</a:t>
            </a:r>
          </a:p>
          <a:p>
            <a:pPr algn="ctr" eaLnBrk="0" hangingPunct="0"/>
            <a:r>
              <a:rPr lang="en-GB" altLang="vi-VN" sz="2400" b="1" dirty="0">
                <a:latin typeface="Times New Roman" panose="02020603050405020304" pitchFamily="18" charset="0"/>
              </a:rPr>
              <a:t>TRƯỜNG ĐẠI HỌC NGUYỄN TRÃI</a:t>
            </a:r>
            <a:endParaRPr lang="en-US" altLang="en-US" sz="4000" b="1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003980" y="1173018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altLang="vi-VN" sz="4000" b="1" dirty="0">
                <a:latin typeface="Times New Roman" panose="02020603050405020304" pitchFamily="18" charset="0"/>
              </a:rPr>
              <a:t>ĐỒ </a:t>
            </a:r>
            <a:r>
              <a:rPr lang="en-GB" altLang="vi-VN" sz="3600" b="1" dirty="0">
                <a:latin typeface="Times New Roman" panose="02020603050405020304" pitchFamily="18" charset="0"/>
              </a:rPr>
              <a:t>ÁN</a:t>
            </a:r>
            <a:r>
              <a:rPr lang="en-GB" altLang="vi-VN" sz="4000" b="1" dirty="0">
                <a:latin typeface="Times New Roman" panose="02020603050405020304" pitchFamily="18" charset="0"/>
              </a:rPr>
              <a:t> TỐT NGHIỆP</a:t>
            </a:r>
            <a:endParaRPr lang="en-US" altLang="en-US" sz="4000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43292" y="2385928"/>
            <a:ext cx="7391400" cy="143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200000"/>
              </a:lnSpc>
            </a:pPr>
            <a:r>
              <a:rPr lang="en-GB" altLang="en-US" sz="2400" b="1" dirty="0">
                <a:latin typeface="Times New Roman" panose="02020603050405020304" pitchFamily="18" charset="0"/>
              </a:rPr>
              <a:t>ĐỀ TÀI </a:t>
            </a:r>
          </a:p>
          <a:p>
            <a:pPr algn="ctr"/>
            <a:r>
              <a:rPr lang="vi-VN" altLang="en-US" sz="2800" b="1" dirty="0">
                <a:latin typeface="Times New Roman" panose="02020603050405020304" pitchFamily="18" charset="0"/>
              </a:rPr>
              <a:t>XÂY DỰNG VÀ PHÁT TRIỂN </a:t>
            </a:r>
            <a:endParaRPr lang="en-US" altLang="en-US" sz="2800" b="1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QUẢN LÝ CƠ SỞ VẬT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 TRƯỜNG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NGUYỄN TRÃI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601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91" y="397164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818" y="1126836"/>
            <a:ext cx="8857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4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"/>
          <p:cNvSpPr>
            <a:spLocks noChangeArrowheads="1" noChangeShapeType="1" noTextEdit="1"/>
          </p:cNvSpPr>
          <p:nvPr/>
        </p:nvSpPr>
        <p:spPr bwMode="auto">
          <a:xfrm>
            <a:off x="1353849" y="2202440"/>
            <a:ext cx="7660842" cy="222177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43349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9550545" y="6257925"/>
            <a:ext cx="2111375" cy="25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Nguyễn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Viết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Chiến</a:t>
            </a:r>
            <a:endParaRPr lang="en-US" alt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397164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055" y="1182254"/>
            <a:ext cx="8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9550545" y="6257925"/>
            <a:ext cx="2111375" cy="25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Nguyễn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Viết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Chiến</a:t>
            </a:r>
            <a:endParaRPr lang="en-US" alt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397164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055" y="1182254"/>
            <a:ext cx="8857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9550545" y="6257925"/>
            <a:ext cx="2111375" cy="25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Nguyễn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Viết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Chiến</a:t>
            </a:r>
            <a:endParaRPr lang="en-US" alt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397164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18" y="1126836"/>
            <a:ext cx="885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2022, SQL Server.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C#, Html,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Aps.net. 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MVC.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9550545" y="6257925"/>
            <a:ext cx="2111375" cy="25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Nguyễn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Viết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Chiến</a:t>
            </a:r>
            <a:endParaRPr lang="en-US" alt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397164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18" y="1126836"/>
            <a:ext cx="885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5621" y="1872500"/>
            <a:ext cx="8324706" cy="42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9550545" y="6257925"/>
            <a:ext cx="2111375" cy="25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Nguyễn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Viết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Chiến</a:t>
            </a:r>
            <a:endParaRPr lang="en-US" alt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397164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18" y="1126836"/>
            <a:ext cx="885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491" y="1892155"/>
            <a:ext cx="8486054" cy="42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9550545" y="6257925"/>
            <a:ext cx="2111375" cy="25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Nguyễn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Viết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Chiến</a:t>
            </a:r>
            <a:endParaRPr lang="en-US" alt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397164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18" y="1126836"/>
            <a:ext cx="885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9818" y="1970445"/>
            <a:ext cx="8100291" cy="35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691" y="166257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691" y="677199"/>
            <a:ext cx="885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6" y="1138864"/>
            <a:ext cx="10106536" cy="537306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9430327" y="6257925"/>
            <a:ext cx="2111375" cy="25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Nguyễn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Viết</a:t>
            </a:r>
            <a:r>
              <a:rPr lang="en-US" alt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Chiến</a:t>
            </a:r>
            <a:endParaRPr lang="en-US" alt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91" y="397164"/>
            <a:ext cx="854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Demo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409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Verdana</vt:lpstr>
      <vt:lpstr>Wingdings 3</vt:lpstr>
      <vt:lpstr>Facet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DELL 7490</dc:creator>
  <cp:lastModifiedBy>DELL 7490</cp:lastModifiedBy>
  <cp:revision>9</cp:revision>
  <dcterms:created xsi:type="dcterms:W3CDTF">2025-06-01T07:23:10Z</dcterms:created>
  <dcterms:modified xsi:type="dcterms:W3CDTF">2025-06-02T10:33:10Z</dcterms:modified>
</cp:coreProperties>
</file>