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ntonio Light" panose="020B0604020202020204" charset="0"/>
      <p:regular r:id="rId8"/>
    </p:embeddedFont>
    <p:embeddedFont>
      <p:font typeface="Antonio Ultra-Bold" panose="020B0604020202020204" charset="0"/>
      <p:regular r:id="rId9"/>
    </p:embeddedFont>
    <p:embeddedFont>
      <p:font typeface="Francois One" panose="020B0604020202020204" charset="0"/>
      <p:regular r:id="rId10"/>
    </p:embeddedFont>
    <p:embeddedFont>
      <p:font typeface="Montserrat Medium" panose="00000600000000000000" pitchFamily="2" charset="0"/>
      <p:regular r:id="rId11"/>
    </p:embeddedFont>
    <p:embeddedFont>
      <p:font typeface="Raleway" pitchFamily="2" charset="0"/>
      <p:regular r:id="rId12"/>
    </p:embeddedFont>
    <p:embeddedFont>
      <p:font typeface="Raleway Medium" pitchFamily="2" charset="0"/>
      <p:regular r:id="rId13"/>
    </p:embeddedFont>
    <p:embeddedFont>
      <p:font typeface="Raleway Ultra-Bold" panose="020B0604020202020204" charset="0"/>
      <p:regular r:id="rId14"/>
    </p:embeddedFont>
    <p:embeddedFont>
      <p:font typeface="Saira ExtraCondensed" panose="020B0604020202020204" charset="0"/>
      <p:regular r:id="rId15"/>
    </p:embeddedFont>
    <p:embeddedFont>
      <p:font typeface="Saira ExtraCondensed Light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6" d="100"/>
          <a:sy n="36" d="100"/>
        </p:scale>
        <p:origin x="19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8.png"/><Relationship Id="rId7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8.png"/><Relationship Id="rId7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93042" y="2034365"/>
            <a:ext cx="7137321" cy="71373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CD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634504" y="1028700"/>
            <a:ext cx="7624796" cy="8142986"/>
          </a:xfrm>
          <a:custGeom>
            <a:avLst/>
            <a:gdLst/>
            <a:ahLst/>
            <a:cxnLst/>
            <a:rect l="l" t="t" r="r" b="b"/>
            <a:pathLst>
              <a:path w="7624796" h="8142986">
                <a:moveTo>
                  <a:pt x="0" y="0"/>
                </a:moveTo>
                <a:lnTo>
                  <a:pt x="7624796" y="0"/>
                </a:lnTo>
                <a:lnTo>
                  <a:pt x="7624796" y="8142986"/>
                </a:lnTo>
                <a:lnTo>
                  <a:pt x="0" y="8142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4599105" y="5143500"/>
            <a:ext cx="4884164" cy="488416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-10742067" y="-3151841"/>
            <a:ext cx="16235139" cy="16235139"/>
          </a:xfrm>
          <a:custGeom>
            <a:avLst/>
            <a:gdLst/>
            <a:ahLst/>
            <a:cxnLst/>
            <a:rect l="l" t="t" r="r" b="b"/>
            <a:pathLst>
              <a:path w="16235139" h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4">
              <a:alphaModFix amt="20999"/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53164" y="1189894"/>
            <a:ext cx="717581" cy="844471"/>
          </a:xfrm>
          <a:custGeom>
            <a:avLst/>
            <a:gdLst/>
            <a:ahLst/>
            <a:cxnLst/>
            <a:rect l="l" t="t" r="r" b="b"/>
            <a:pathLst>
              <a:path w="717581" h="844471">
                <a:moveTo>
                  <a:pt x="0" y="0"/>
                </a:moveTo>
                <a:lnTo>
                  <a:pt x="717582" y="0"/>
                </a:lnTo>
                <a:lnTo>
                  <a:pt x="717582" y="844471"/>
                </a:lnTo>
                <a:lnTo>
                  <a:pt x="0" y="8444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483559" y="3540245"/>
            <a:ext cx="3587414" cy="2530757"/>
          </a:xfrm>
          <a:custGeom>
            <a:avLst/>
            <a:gdLst/>
            <a:ahLst/>
            <a:cxnLst/>
            <a:rect l="l" t="t" r="r" b="b"/>
            <a:pathLst>
              <a:path w="3587414" h="2530757">
                <a:moveTo>
                  <a:pt x="0" y="0"/>
                </a:moveTo>
                <a:lnTo>
                  <a:pt x="3587414" y="0"/>
                </a:lnTo>
                <a:lnTo>
                  <a:pt x="3587414" y="2530758"/>
                </a:lnTo>
                <a:lnTo>
                  <a:pt x="0" y="25307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16802847" y="9074087"/>
            <a:ext cx="365153" cy="347891"/>
          </a:xfrm>
          <a:custGeom>
            <a:avLst/>
            <a:gdLst/>
            <a:ahLst/>
            <a:cxnLst/>
            <a:rect l="l" t="t" r="r" b="b"/>
            <a:pathLst>
              <a:path w="365153" h="347891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72049" y="8754671"/>
            <a:ext cx="5408361" cy="493362"/>
          </a:xfrm>
          <a:custGeom>
            <a:avLst/>
            <a:gdLst/>
            <a:ahLst/>
            <a:cxnLst/>
            <a:rect l="l" t="t" r="r" b="b"/>
            <a:pathLst>
              <a:path w="5408361" h="493362">
                <a:moveTo>
                  <a:pt x="0" y="0"/>
                </a:moveTo>
                <a:lnTo>
                  <a:pt x="5408361" y="0"/>
                </a:lnTo>
                <a:lnTo>
                  <a:pt x="5408361" y="493361"/>
                </a:lnTo>
                <a:lnTo>
                  <a:pt x="0" y="49336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6030363" y="896714"/>
            <a:ext cx="2680687" cy="897724"/>
            <a:chOff x="0" y="0"/>
            <a:chExt cx="706025" cy="2364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06025" cy="236438"/>
            </a:xfrm>
            <a:custGeom>
              <a:avLst/>
              <a:gdLst/>
              <a:ahLst/>
              <a:cxnLst/>
              <a:rect l="l" t="t" r="r" b="b"/>
              <a:pathLst>
                <a:path w="706025" h="236438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1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472049" y="2368292"/>
            <a:ext cx="11974853" cy="561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192"/>
              </a:lnSpc>
            </a:pPr>
            <a:r>
              <a:rPr lang="en-US" sz="16545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BÁO CÁO</a:t>
            </a:r>
          </a:p>
          <a:p>
            <a:pPr algn="just">
              <a:lnSpc>
                <a:spcPts val="12581"/>
              </a:lnSpc>
            </a:pPr>
            <a:r>
              <a:rPr lang="en-US" sz="10846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THỰC HÀNH</a:t>
            </a:r>
          </a:p>
          <a:p>
            <a:pPr algn="just">
              <a:lnSpc>
                <a:spcPts val="12581"/>
              </a:lnSpc>
              <a:spcBef>
                <a:spcPct val="0"/>
              </a:spcBef>
            </a:pPr>
            <a:r>
              <a:rPr lang="en-US" sz="10846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PROJECT 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685309" y="1448871"/>
            <a:ext cx="5658595" cy="34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3"/>
              </a:lnSpc>
              <a:spcBef>
                <a:spcPct val="0"/>
              </a:spcBef>
            </a:pPr>
            <a:r>
              <a:rPr lang="en-US" sz="2400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Ngành Công Nghệ Thông Tin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53489" y="8821647"/>
            <a:ext cx="3772302" cy="33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0"/>
              </a:lnSpc>
            </a:pPr>
            <a:r>
              <a:rPr lang="en-US" sz="2000" b="1" spc="78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www.reallygreatsite.com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630080" y="1189894"/>
            <a:ext cx="822214" cy="291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sz="1920" b="1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01/06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0286704" y="-3694375"/>
            <a:ext cx="16235139" cy="16235139"/>
          </a:xfrm>
          <a:custGeom>
            <a:avLst/>
            <a:gdLst/>
            <a:ahLst/>
            <a:cxnLst/>
            <a:rect l="l" t="t" r="r" b="b"/>
            <a:pathLst>
              <a:path w="16235139" h="16235139">
                <a:moveTo>
                  <a:pt x="16235139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9" y="16235139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407178" y="0"/>
            <a:ext cx="5246370" cy="10287000"/>
            <a:chOff x="0" y="0"/>
            <a:chExt cx="812800" cy="15937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593725"/>
            </a:xfrm>
            <a:custGeom>
              <a:avLst/>
              <a:gdLst/>
              <a:ahLst/>
              <a:cxnLst/>
              <a:rect l="l" t="t" r="r" b="b"/>
              <a:pathLst>
                <a:path w="812800" h="1593725">
                  <a:moveTo>
                    <a:pt x="0" y="0"/>
                  </a:moveTo>
                  <a:lnTo>
                    <a:pt x="812800" y="0"/>
                  </a:lnTo>
                  <a:lnTo>
                    <a:pt x="812800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5" name="Freeform 5"/>
          <p:cNvSpPr/>
          <p:nvPr/>
        </p:nvSpPr>
        <p:spPr>
          <a:xfrm flipH="1">
            <a:off x="16802847" y="9074087"/>
            <a:ext cx="365153" cy="347891"/>
          </a:xfrm>
          <a:custGeom>
            <a:avLst/>
            <a:gdLst/>
            <a:ahLst/>
            <a:cxnLst/>
            <a:rect l="l" t="t" r="r" b="b"/>
            <a:pathLst>
              <a:path w="365153" h="347891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72049" y="8754671"/>
            <a:ext cx="5408361" cy="493362"/>
          </a:xfrm>
          <a:custGeom>
            <a:avLst/>
            <a:gdLst/>
            <a:ahLst/>
            <a:cxnLst/>
            <a:rect l="l" t="t" r="r" b="b"/>
            <a:pathLst>
              <a:path w="5408361" h="493362">
                <a:moveTo>
                  <a:pt x="0" y="0"/>
                </a:moveTo>
                <a:lnTo>
                  <a:pt x="5408361" y="0"/>
                </a:lnTo>
                <a:lnTo>
                  <a:pt x="5408361" y="493361"/>
                </a:lnTo>
                <a:lnTo>
                  <a:pt x="0" y="4933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456608" y="2247428"/>
            <a:ext cx="7346239" cy="7346239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7"/>
              <a:stretch>
                <a:fillRect t="-65993" b="-55613"/>
              </a:stretch>
            </a:blipFill>
            <a:ln w="85725" cap="sq">
              <a:gradFill>
                <a:gsLst>
                  <a:gs pos="0">
                    <a:srgbClr val="243F81">
                      <a:alpha val="100000"/>
                    </a:srgbClr>
                  </a:gs>
                  <a:gs pos="100000">
                    <a:srgbClr val="288198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10891442" y="2609971"/>
            <a:ext cx="1148007" cy="114800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172220" y="2247428"/>
            <a:ext cx="1776216" cy="936546"/>
            <a:chOff x="0" y="0"/>
            <a:chExt cx="467810" cy="24666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67810" cy="246662"/>
            </a:xfrm>
            <a:custGeom>
              <a:avLst/>
              <a:gdLst/>
              <a:ahLst/>
              <a:cxnLst/>
              <a:rect l="l" t="t" r="r" b="b"/>
              <a:pathLst>
                <a:path w="467810" h="246662">
                  <a:moveTo>
                    <a:pt x="0" y="0"/>
                  </a:moveTo>
                  <a:lnTo>
                    <a:pt x="467810" y="0"/>
                  </a:lnTo>
                  <a:lnTo>
                    <a:pt x="467810" y="246662"/>
                  </a:lnTo>
                  <a:lnTo>
                    <a:pt x="0" y="246662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46000"/>
                  </a:srgbClr>
                </a:gs>
                <a:gs pos="100000">
                  <a:srgbClr val="9B9B9B">
                    <a:alpha val="552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467810" cy="2657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030363" y="896714"/>
            <a:ext cx="2680687" cy="897724"/>
            <a:chOff x="0" y="0"/>
            <a:chExt cx="706025" cy="23643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06025" cy="236438"/>
            </a:xfrm>
            <a:custGeom>
              <a:avLst/>
              <a:gdLst/>
              <a:ahLst/>
              <a:cxnLst/>
              <a:rect l="l" t="t" r="r" b="b"/>
              <a:pathLst>
                <a:path w="706025" h="236438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1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890611" y="3668255"/>
            <a:ext cx="6270361" cy="4602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95"/>
              </a:lnSpc>
            </a:pPr>
            <a:r>
              <a:rPr lang="en-US" sz="4299">
                <a:solidFill>
                  <a:srgbClr val="FFFFFF"/>
                </a:solidFill>
                <a:latin typeface="Saira ExtraCondensed"/>
                <a:ea typeface="Saira ExtraCondensed"/>
                <a:cs typeface="Saira ExtraCondensed"/>
                <a:sym typeface="Saira ExtraCondensed"/>
              </a:rPr>
              <a:t>Họ và Tên: Nguyễn Gia Duy</a:t>
            </a:r>
          </a:p>
          <a:p>
            <a:pPr algn="l">
              <a:lnSpc>
                <a:spcPts val="7395"/>
              </a:lnSpc>
            </a:pPr>
            <a:r>
              <a:rPr lang="en-US" sz="4299">
                <a:solidFill>
                  <a:srgbClr val="FFFFFF"/>
                </a:solidFill>
                <a:latin typeface="Saira ExtraCondensed"/>
                <a:ea typeface="Saira ExtraCondensed"/>
                <a:cs typeface="Saira ExtraCondensed"/>
                <a:sym typeface="Saira ExtraCondensed"/>
              </a:rPr>
              <a:t>Trường: Đại học Nguyễn Trãi</a:t>
            </a:r>
          </a:p>
          <a:p>
            <a:pPr algn="l">
              <a:lnSpc>
                <a:spcPts val="7395"/>
              </a:lnSpc>
            </a:pPr>
            <a:r>
              <a:rPr lang="en-US" sz="4299">
                <a:solidFill>
                  <a:srgbClr val="FFFFFF"/>
                </a:solidFill>
                <a:latin typeface="Saira ExtraCondensed"/>
                <a:ea typeface="Saira ExtraCondensed"/>
                <a:cs typeface="Saira ExtraCondensed"/>
                <a:sym typeface="Saira ExtraCondensed"/>
              </a:rPr>
              <a:t>Ngành: Công nghệ thông tin </a:t>
            </a:r>
          </a:p>
          <a:p>
            <a:pPr algn="l">
              <a:lnSpc>
                <a:spcPts val="7395"/>
              </a:lnSpc>
            </a:pPr>
            <a:r>
              <a:rPr lang="en-US" sz="4299">
                <a:solidFill>
                  <a:srgbClr val="FFFFFF"/>
                </a:solidFill>
                <a:latin typeface="Saira ExtraCondensed"/>
                <a:ea typeface="Saira ExtraCondensed"/>
                <a:cs typeface="Saira ExtraCondensed"/>
                <a:sym typeface="Saira ExtraCondensed"/>
              </a:rPr>
              <a:t>Lớp: CNTT3</a:t>
            </a:r>
          </a:p>
          <a:p>
            <a:pPr algn="l">
              <a:lnSpc>
                <a:spcPts val="7395"/>
              </a:lnSpc>
            </a:pPr>
            <a:r>
              <a:rPr lang="en-US" sz="4299">
                <a:solidFill>
                  <a:srgbClr val="FFFFFF"/>
                </a:solidFill>
                <a:latin typeface="Saira ExtraCondensed"/>
                <a:ea typeface="Saira ExtraCondensed"/>
                <a:cs typeface="Saira ExtraCondensed"/>
                <a:sym typeface="Saira ExtraCondensed"/>
              </a:rPr>
              <a:t>MSV: 2310900031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630080" y="1189894"/>
            <a:ext cx="1069094" cy="291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sz="1920" b="1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02/06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93954" y="776783"/>
            <a:ext cx="4447868" cy="2626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324"/>
              </a:lnSpc>
              <a:spcBef>
                <a:spcPct val="0"/>
              </a:spcBef>
            </a:pPr>
            <a:r>
              <a:rPr lang="en-US" sz="8900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GIỚI THIỆU BẢN THÂN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53489" y="8821647"/>
            <a:ext cx="3772302" cy="33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0"/>
              </a:lnSpc>
            </a:pPr>
            <a:r>
              <a:rPr lang="en-US" sz="2000" b="1" spc="78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www.reallygreatsite.com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6802847" y="9074087"/>
            <a:ext cx="365153" cy="347891"/>
          </a:xfrm>
          <a:custGeom>
            <a:avLst/>
            <a:gdLst/>
            <a:ahLst/>
            <a:cxnLst/>
            <a:rect l="l" t="t" r="r" b="b"/>
            <a:pathLst>
              <a:path w="365153" h="347891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8669610" y="3073227"/>
            <a:ext cx="13199814" cy="5627536"/>
          </a:xfrm>
          <a:custGeom>
            <a:avLst/>
            <a:gdLst/>
            <a:ahLst/>
            <a:cxnLst/>
            <a:rect l="l" t="t" r="r" b="b"/>
            <a:pathLst>
              <a:path w="13199814" h="5627536">
                <a:moveTo>
                  <a:pt x="13199814" y="0"/>
                </a:moveTo>
                <a:lnTo>
                  <a:pt x="0" y="0"/>
                </a:lnTo>
                <a:lnTo>
                  <a:pt x="0" y="5627536"/>
                </a:lnTo>
                <a:lnTo>
                  <a:pt x="13199814" y="5627536"/>
                </a:lnTo>
                <a:lnTo>
                  <a:pt x="13199814" y="0"/>
                </a:lnTo>
                <a:close/>
              </a:path>
            </a:pathLst>
          </a:custGeom>
          <a:blipFill>
            <a:blip r:embed="rId4">
              <a:alphaModFix amt="43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030363" y="896714"/>
            <a:ext cx="2680687" cy="897724"/>
            <a:chOff x="0" y="0"/>
            <a:chExt cx="706025" cy="2364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06025" cy="236438"/>
            </a:xfrm>
            <a:custGeom>
              <a:avLst/>
              <a:gdLst/>
              <a:ahLst/>
              <a:cxnLst/>
              <a:rect l="l" t="t" r="r" b="b"/>
              <a:pathLst>
                <a:path w="706025" h="236438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1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630080" y="1189894"/>
            <a:ext cx="1069094" cy="291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sz="1920" b="1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04/06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3743561"/>
            <a:ext cx="8115300" cy="3111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95"/>
              </a:lnSpc>
            </a:pPr>
            <a:r>
              <a:rPr lang="en-US" sz="10599">
                <a:solidFill>
                  <a:srgbClr val="FFFFFF"/>
                </a:solidFill>
                <a:latin typeface="Saira ExtraCondensed Light"/>
                <a:ea typeface="Saira ExtraCondensed Light"/>
                <a:cs typeface="Saira ExtraCondensed Light"/>
                <a:sym typeface="Saira ExtraCondensed Light"/>
              </a:rPr>
              <a:t>CÁC CHỨC NĂNG CỦA</a:t>
            </a:r>
          </a:p>
          <a:p>
            <a:pPr algn="ctr">
              <a:lnSpc>
                <a:spcPts val="12295"/>
              </a:lnSpc>
              <a:spcBef>
                <a:spcPct val="0"/>
              </a:spcBef>
            </a:pPr>
            <a:r>
              <a:rPr lang="en-US" sz="10599">
                <a:solidFill>
                  <a:srgbClr val="FFFFFF"/>
                </a:solidFill>
                <a:latin typeface="Saira ExtraCondensed Light"/>
                <a:ea typeface="Saira ExtraCondensed Light"/>
                <a:cs typeface="Saira ExtraCondensed Light"/>
                <a:sym typeface="Saira ExtraCondensed Light"/>
              </a:rPr>
              <a:t>ADMINS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21098" y="2603418"/>
            <a:ext cx="6458919" cy="66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3"/>
              </a:lnSpc>
              <a:spcBef>
                <a:spcPct val="0"/>
              </a:spcBef>
            </a:pPr>
            <a:r>
              <a:rPr lang="en-US" sz="4399" b="1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DANH SÁCH QUẢN TRỊ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277869" y="2441108"/>
            <a:ext cx="975621" cy="97562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flipH="1">
            <a:off x="-10742067" y="-1945139"/>
            <a:ext cx="16235139" cy="16235139"/>
          </a:xfrm>
          <a:custGeom>
            <a:avLst/>
            <a:gdLst/>
            <a:ahLst/>
            <a:cxnLst/>
            <a:rect l="l" t="t" r="r" b="b"/>
            <a:pathLst>
              <a:path w="16235139" h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6">
              <a:alphaModFix amt="20999"/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921098" y="3810120"/>
            <a:ext cx="5872806" cy="66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3"/>
              </a:lnSpc>
              <a:spcBef>
                <a:spcPct val="0"/>
              </a:spcBef>
            </a:pPr>
            <a:r>
              <a:rPr lang="en-US" sz="43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LOẠI SẢN PHẨM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77869" y="3647810"/>
            <a:ext cx="975621" cy="97562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flipH="1">
            <a:off x="-10742067" y="-807392"/>
            <a:ext cx="16235139" cy="16235139"/>
          </a:xfrm>
          <a:custGeom>
            <a:avLst/>
            <a:gdLst/>
            <a:ahLst/>
            <a:cxnLst/>
            <a:rect l="l" t="t" r="r" b="b"/>
            <a:pathLst>
              <a:path w="16235139" h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6">
              <a:alphaModFix amt="20999"/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921098" y="4947867"/>
            <a:ext cx="6458919" cy="66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3"/>
              </a:lnSpc>
              <a:spcBef>
                <a:spcPct val="0"/>
              </a:spcBef>
            </a:pPr>
            <a:r>
              <a:rPr lang="en-US" sz="4399" b="1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DANH SÁCH SẢN PHẨM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277869" y="4785558"/>
            <a:ext cx="975621" cy="97562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-10742067" y="330356"/>
            <a:ext cx="16235139" cy="16235139"/>
          </a:xfrm>
          <a:custGeom>
            <a:avLst/>
            <a:gdLst/>
            <a:ahLst/>
            <a:cxnLst/>
            <a:rect l="l" t="t" r="r" b="b"/>
            <a:pathLst>
              <a:path w="16235139" h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6">
              <a:alphaModFix amt="20999"/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921098" y="6085615"/>
            <a:ext cx="5872806" cy="66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3"/>
              </a:lnSpc>
              <a:spcBef>
                <a:spcPct val="0"/>
              </a:spcBef>
            </a:pPr>
            <a:r>
              <a:rPr lang="en-US" sz="43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KHÁCH HÀNG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277869" y="5923305"/>
            <a:ext cx="975621" cy="975621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 flipH="1">
            <a:off x="-10742067" y="1481618"/>
            <a:ext cx="16235139" cy="16235139"/>
          </a:xfrm>
          <a:custGeom>
            <a:avLst/>
            <a:gdLst/>
            <a:ahLst/>
            <a:cxnLst/>
            <a:rect l="l" t="t" r="r" b="b"/>
            <a:pathLst>
              <a:path w="16235139" h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6">
              <a:alphaModFix amt="20999"/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921098" y="7236876"/>
            <a:ext cx="5872806" cy="66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3"/>
              </a:lnSpc>
              <a:spcBef>
                <a:spcPct val="0"/>
              </a:spcBef>
            </a:pPr>
            <a:r>
              <a:rPr lang="en-US" sz="4399" b="1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HÓA ĐƠN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277869" y="7074567"/>
            <a:ext cx="975621" cy="975621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flipH="1">
            <a:off x="-10948931" y="-4469759"/>
            <a:ext cx="16235139" cy="16235139"/>
          </a:xfrm>
          <a:custGeom>
            <a:avLst/>
            <a:gdLst/>
            <a:ahLst/>
            <a:cxnLst/>
            <a:rect l="l" t="t" r="r" b="b"/>
            <a:pathLst>
              <a:path w="16235139" h="16235139">
                <a:moveTo>
                  <a:pt x="16235139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9" y="16235139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6">
              <a:alphaModFix amt="20999"/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flipH="1">
            <a:off x="-10742067" y="-4469759"/>
            <a:ext cx="16235139" cy="16235139"/>
          </a:xfrm>
          <a:custGeom>
            <a:avLst/>
            <a:gdLst/>
            <a:ahLst/>
            <a:cxnLst/>
            <a:rect l="l" t="t" r="r" b="b"/>
            <a:pathLst>
              <a:path w="16235139" h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6">
              <a:alphaModFix amt="20999"/>
            </a:blip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1921098" y="1285499"/>
            <a:ext cx="5872806" cy="66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3"/>
              </a:lnSpc>
              <a:spcBef>
                <a:spcPct val="0"/>
              </a:spcBef>
            </a:pPr>
            <a:r>
              <a:rPr lang="en-US" sz="43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ĐĂNG NHẬP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277869" y="1123190"/>
            <a:ext cx="975621" cy="975621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277869" y="2441108"/>
            <a:ext cx="975621" cy="975621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921098" y="8349151"/>
            <a:ext cx="5872806" cy="66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3"/>
              </a:lnSpc>
              <a:spcBef>
                <a:spcPct val="0"/>
              </a:spcBef>
            </a:pPr>
            <a:r>
              <a:rPr lang="en-US" sz="43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CHI TIẾT HÓA ĐƠN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1277869" y="8186842"/>
            <a:ext cx="975621" cy="975621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45" name="TextBox 4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1165118" y="-3841385"/>
            <a:ext cx="16235139" cy="16235139"/>
          </a:xfrm>
          <a:custGeom>
            <a:avLst/>
            <a:gdLst/>
            <a:ahLst/>
            <a:cxnLst/>
            <a:rect l="l" t="t" r="r" b="b"/>
            <a:pathLst>
              <a:path w="16235139" h="16235139">
                <a:moveTo>
                  <a:pt x="16235139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9" y="16235139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6379797" y="8384542"/>
            <a:ext cx="365153" cy="347891"/>
          </a:xfrm>
          <a:custGeom>
            <a:avLst/>
            <a:gdLst/>
            <a:ahLst/>
            <a:cxnLst/>
            <a:rect l="l" t="t" r="r" b="b"/>
            <a:pathLst>
              <a:path w="365153" h="347891">
                <a:moveTo>
                  <a:pt x="365153" y="0"/>
                </a:moveTo>
                <a:lnTo>
                  <a:pt x="0" y="0"/>
                </a:lnTo>
                <a:lnTo>
                  <a:pt x="0" y="347892"/>
                </a:lnTo>
                <a:lnTo>
                  <a:pt x="365153" y="347892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8999" y="8065127"/>
            <a:ext cx="5408361" cy="493362"/>
          </a:xfrm>
          <a:custGeom>
            <a:avLst/>
            <a:gdLst/>
            <a:ahLst/>
            <a:cxnLst/>
            <a:rect l="l" t="t" r="r" b="b"/>
            <a:pathLst>
              <a:path w="5408361" h="493362">
                <a:moveTo>
                  <a:pt x="0" y="0"/>
                </a:moveTo>
                <a:lnTo>
                  <a:pt x="5408360" y="0"/>
                </a:lnTo>
                <a:lnTo>
                  <a:pt x="5408360" y="493361"/>
                </a:lnTo>
                <a:lnTo>
                  <a:pt x="0" y="4933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48999" y="1830771"/>
            <a:ext cx="4508599" cy="5246370"/>
            <a:chOff x="0" y="0"/>
            <a:chExt cx="6985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7"/>
              <a:stretch>
                <a:fillRect l="-53204" r="-53204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4929956" y="1104894"/>
            <a:ext cx="1678544" cy="195321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8"/>
              <a:stretch>
                <a:fillRect l="-53434" r="-53434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4763469" y="5925673"/>
            <a:ext cx="1678544" cy="1953215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9"/>
              <a:stretch>
                <a:fillRect l="-61087" r="-61087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472167" y="4884166"/>
            <a:ext cx="1790091" cy="2083015"/>
            <a:chOff x="0" y="0"/>
            <a:chExt cx="6985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607313" y="207170"/>
            <a:ext cx="2680687" cy="897724"/>
            <a:chOff x="0" y="0"/>
            <a:chExt cx="706025" cy="2364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06025" cy="236438"/>
            </a:xfrm>
            <a:custGeom>
              <a:avLst/>
              <a:gdLst/>
              <a:ahLst/>
              <a:cxnLst/>
              <a:rect l="l" t="t" r="r" b="b"/>
              <a:pathLst>
                <a:path w="706025" h="236438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1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207029" y="500350"/>
            <a:ext cx="1052271" cy="291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sz="1920" b="1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04/06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30439" y="8132103"/>
            <a:ext cx="3772302" cy="33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0"/>
              </a:lnSpc>
            </a:pPr>
            <a:r>
              <a:rPr lang="en-US" sz="2000" b="1" spc="78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www.reallygreatsite.com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983895" y="3280647"/>
            <a:ext cx="5488451" cy="4720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49"/>
              </a:lnSpc>
              <a:spcBef>
                <a:spcPct val="0"/>
              </a:spcBef>
            </a:pPr>
            <a:r>
              <a:rPr lang="en-US" sz="10646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CHỨC NĂNG CỦA HỆ THỐNG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202303" y="2250777"/>
            <a:ext cx="6075018" cy="876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0"/>
              </a:lnSpc>
              <a:spcBef>
                <a:spcPct val="0"/>
              </a:spcBef>
            </a:pPr>
            <a:r>
              <a:rPr lang="en-US" sz="293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admins đăng nhập tài khoản mật khẩu 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1589091" y="1430806"/>
            <a:ext cx="852063" cy="85206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2202303" y="1626786"/>
            <a:ext cx="2082483" cy="450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0"/>
              </a:lnSpc>
              <a:spcBef>
                <a:spcPct val="0"/>
              </a:spcBef>
            </a:pPr>
            <a:r>
              <a:rPr lang="en-US" sz="293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Đăng nhập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02303" y="4313394"/>
            <a:ext cx="6075018" cy="1302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0"/>
              </a:lnSpc>
              <a:spcBef>
                <a:spcPct val="0"/>
              </a:spcBef>
            </a:pPr>
            <a:r>
              <a:rPr lang="en-US" sz="2939" b="1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Admins có thể xem  các mã, loại sản phẩm hoặc chỉnh sửa , xóa, thêm mới các loại sản phẩm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1589091" y="3300408"/>
            <a:ext cx="852063" cy="852063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2202303" y="3501294"/>
            <a:ext cx="3756772" cy="450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0"/>
              </a:lnSpc>
              <a:spcBef>
                <a:spcPct val="0"/>
              </a:spcBef>
            </a:pPr>
            <a:r>
              <a:rPr lang="en-US" sz="2939" b="1">
                <a:solidFill>
                  <a:srgbClr val="FFFFFF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Loại Sản phẩm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12982" y="6857862"/>
            <a:ext cx="6075018" cy="1302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0"/>
              </a:lnSpc>
              <a:spcBef>
                <a:spcPct val="0"/>
              </a:spcBef>
            </a:pPr>
            <a:r>
              <a:rPr lang="en-US" sz="2939" b="1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Admins xem các sản phẩm có trên hệ thống và có thể thêm mới, sửa xóa các sản phẩm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1589091" y="5844877"/>
            <a:ext cx="852063" cy="852063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2441154" y="5984104"/>
            <a:ext cx="4231602" cy="450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0"/>
              </a:lnSpc>
              <a:spcBef>
                <a:spcPct val="0"/>
              </a:spcBef>
            </a:pPr>
            <a:r>
              <a:rPr lang="en-US" sz="2939" b="1">
                <a:solidFill>
                  <a:srgbClr val="FFFFFF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Danh sách sản phẩm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1165118" y="-3841385"/>
            <a:ext cx="16235139" cy="16235139"/>
          </a:xfrm>
          <a:custGeom>
            <a:avLst/>
            <a:gdLst/>
            <a:ahLst/>
            <a:cxnLst/>
            <a:rect l="l" t="t" r="r" b="b"/>
            <a:pathLst>
              <a:path w="16235139" h="16235139">
                <a:moveTo>
                  <a:pt x="16235139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9" y="16235139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6379797" y="8384542"/>
            <a:ext cx="365153" cy="347891"/>
          </a:xfrm>
          <a:custGeom>
            <a:avLst/>
            <a:gdLst/>
            <a:ahLst/>
            <a:cxnLst/>
            <a:rect l="l" t="t" r="r" b="b"/>
            <a:pathLst>
              <a:path w="365153" h="347891">
                <a:moveTo>
                  <a:pt x="365153" y="0"/>
                </a:moveTo>
                <a:lnTo>
                  <a:pt x="0" y="0"/>
                </a:lnTo>
                <a:lnTo>
                  <a:pt x="0" y="347892"/>
                </a:lnTo>
                <a:lnTo>
                  <a:pt x="365153" y="347892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8999" y="8065127"/>
            <a:ext cx="5408361" cy="493362"/>
          </a:xfrm>
          <a:custGeom>
            <a:avLst/>
            <a:gdLst/>
            <a:ahLst/>
            <a:cxnLst/>
            <a:rect l="l" t="t" r="r" b="b"/>
            <a:pathLst>
              <a:path w="5408361" h="493362">
                <a:moveTo>
                  <a:pt x="0" y="0"/>
                </a:moveTo>
                <a:lnTo>
                  <a:pt x="5408360" y="0"/>
                </a:lnTo>
                <a:lnTo>
                  <a:pt x="5408360" y="493361"/>
                </a:lnTo>
                <a:lnTo>
                  <a:pt x="0" y="4933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48999" y="1830771"/>
            <a:ext cx="4508599" cy="5246370"/>
            <a:chOff x="0" y="0"/>
            <a:chExt cx="6985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7"/>
              <a:stretch>
                <a:fillRect l="-53204" r="-53204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4929956" y="1104894"/>
            <a:ext cx="1678544" cy="195321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8"/>
              <a:stretch>
                <a:fillRect l="-53434" r="-53434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4763469" y="5925673"/>
            <a:ext cx="1678544" cy="1953215"/>
            <a:chOff x="0" y="0"/>
            <a:chExt cx="6985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9"/>
              <a:stretch>
                <a:fillRect l="-61087" r="-61087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472167" y="4884166"/>
            <a:ext cx="1790091" cy="2083015"/>
            <a:chOff x="0" y="0"/>
            <a:chExt cx="6985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607313" y="207170"/>
            <a:ext cx="2680687" cy="897724"/>
            <a:chOff x="0" y="0"/>
            <a:chExt cx="706025" cy="2364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06025" cy="236438"/>
            </a:xfrm>
            <a:custGeom>
              <a:avLst/>
              <a:gdLst/>
              <a:ahLst/>
              <a:cxnLst/>
              <a:rect l="l" t="t" r="r" b="b"/>
              <a:pathLst>
                <a:path w="706025" h="236438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1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207029" y="500350"/>
            <a:ext cx="828441" cy="291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sz="1920" b="1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05/06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30439" y="8132103"/>
            <a:ext cx="3772302" cy="33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0"/>
              </a:lnSpc>
            </a:pPr>
            <a:r>
              <a:rPr lang="en-US" sz="2000" b="1" spc="78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www.reallygreatsite.com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983895" y="3280647"/>
            <a:ext cx="5488451" cy="4720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49"/>
              </a:lnSpc>
              <a:spcBef>
                <a:spcPct val="0"/>
              </a:spcBef>
            </a:pPr>
            <a:r>
              <a:rPr lang="en-US" sz="10646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CHỨC NĂNG CỦA HỆ THỐNG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448855" y="2079764"/>
            <a:ext cx="5450887" cy="1011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8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Admins quản lí các tài khoản khách hàng đăng nhập vào hệ thống, cũng có quyền thêm xóa các tài khoản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1898643" y="1430806"/>
            <a:ext cx="764525" cy="666614"/>
            <a:chOff x="0" y="0"/>
            <a:chExt cx="932182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32182" cy="812800"/>
            </a:xfrm>
            <a:custGeom>
              <a:avLst/>
              <a:gdLst/>
              <a:ahLst/>
              <a:cxnLst/>
              <a:rect l="l" t="t" r="r" b="b"/>
              <a:pathLst>
                <a:path w="932182" h="812800">
                  <a:moveTo>
                    <a:pt x="466091" y="0"/>
                  </a:moveTo>
                  <a:cubicBezTo>
                    <a:pt x="208676" y="0"/>
                    <a:pt x="0" y="181951"/>
                    <a:pt x="0" y="406400"/>
                  </a:cubicBezTo>
                  <a:cubicBezTo>
                    <a:pt x="0" y="630849"/>
                    <a:pt x="208676" y="812800"/>
                    <a:pt x="466091" y="812800"/>
                  </a:cubicBezTo>
                  <a:cubicBezTo>
                    <a:pt x="723506" y="812800"/>
                    <a:pt x="932182" y="630849"/>
                    <a:pt x="932182" y="406400"/>
                  </a:cubicBezTo>
                  <a:cubicBezTo>
                    <a:pt x="932182" y="181951"/>
                    <a:pt x="723506" y="0"/>
                    <a:pt x="46609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87392" y="57150"/>
              <a:ext cx="757398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2448855" y="1591583"/>
            <a:ext cx="1868535" cy="345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8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Khách hàng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458437" y="4378261"/>
            <a:ext cx="5450887" cy="1011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8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Admins xem các hóa đơn đã nhận được và chỉnh sửa thêm mới , sửa xóa hóa đơn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1901313" y="3567823"/>
            <a:ext cx="764525" cy="666614"/>
            <a:chOff x="0" y="0"/>
            <a:chExt cx="932182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32182" cy="812800"/>
            </a:xfrm>
            <a:custGeom>
              <a:avLst/>
              <a:gdLst/>
              <a:ahLst/>
              <a:cxnLst/>
              <a:rect l="l" t="t" r="r" b="b"/>
              <a:pathLst>
                <a:path w="932182" h="812800">
                  <a:moveTo>
                    <a:pt x="466091" y="0"/>
                  </a:moveTo>
                  <a:cubicBezTo>
                    <a:pt x="208676" y="0"/>
                    <a:pt x="0" y="181951"/>
                    <a:pt x="0" y="406400"/>
                  </a:cubicBezTo>
                  <a:cubicBezTo>
                    <a:pt x="0" y="630849"/>
                    <a:pt x="208676" y="812800"/>
                    <a:pt x="466091" y="812800"/>
                  </a:cubicBezTo>
                  <a:cubicBezTo>
                    <a:pt x="723506" y="812800"/>
                    <a:pt x="932182" y="630849"/>
                    <a:pt x="932182" y="406400"/>
                  </a:cubicBezTo>
                  <a:cubicBezTo>
                    <a:pt x="932182" y="181951"/>
                    <a:pt x="723506" y="0"/>
                    <a:pt x="46609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28" name="TextBox 28"/>
            <p:cNvSpPr txBox="1"/>
            <p:nvPr/>
          </p:nvSpPr>
          <p:spPr>
            <a:xfrm>
              <a:off x="87392" y="57150"/>
              <a:ext cx="757398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2595773" y="3632339"/>
            <a:ext cx="3370811" cy="345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8"/>
              </a:lnSpc>
              <a:spcBef>
                <a:spcPct val="0"/>
              </a:spcBef>
            </a:pPr>
            <a:r>
              <a:rPr lang="en-US" sz="2300" b="1">
                <a:solidFill>
                  <a:srgbClr val="FFFFFF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Hóa đơn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595773" y="6461276"/>
            <a:ext cx="5450887" cy="1678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8"/>
              </a:lnSpc>
            </a:pPr>
            <a:r>
              <a:rPr lang="en-US" sz="2300" b="1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Admins vào phần chi tiết hoa đơn đẻ hiển thi các thông tin chi tiết trong hóa đơn , và cũng có thể thực hiện các thao tác thêm mới </a:t>
            </a:r>
          </a:p>
          <a:p>
            <a:pPr algn="l">
              <a:lnSpc>
                <a:spcPts val="2668"/>
              </a:lnSpc>
              <a:spcBef>
                <a:spcPct val="0"/>
              </a:spcBef>
            </a:pPr>
            <a:r>
              <a:rPr lang="en-US" sz="2300" b="1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sửa xóa.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1898643" y="5794663"/>
            <a:ext cx="764525" cy="666614"/>
            <a:chOff x="0" y="0"/>
            <a:chExt cx="932182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932182" cy="812800"/>
            </a:xfrm>
            <a:custGeom>
              <a:avLst/>
              <a:gdLst/>
              <a:ahLst/>
              <a:cxnLst/>
              <a:rect l="l" t="t" r="r" b="b"/>
              <a:pathLst>
                <a:path w="932182" h="812800">
                  <a:moveTo>
                    <a:pt x="466091" y="0"/>
                  </a:moveTo>
                  <a:cubicBezTo>
                    <a:pt x="208676" y="0"/>
                    <a:pt x="0" y="181951"/>
                    <a:pt x="0" y="406400"/>
                  </a:cubicBezTo>
                  <a:cubicBezTo>
                    <a:pt x="0" y="630849"/>
                    <a:pt x="208676" y="812800"/>
                    <a:pt x="466091" y="812800"/>
                  </a:cubicBezTo>
                  <a:cubicBezTo>
                    <a:pt x="723506" y="812800"/>
                    <a:pt x="932182" y="630849"/>
                    <a:pt x="932182" y="406400"/>
                  </a:cubicBezTo>
                  <a:cubicBezTo>
                    <a:pt x="932182" y="181951"/>
                    <a:pt x="723506" y="0"/>
                    <a:pt x="46609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33" name="TextBox 33"/>
            <p:cNvSpPr txBox="1"/>
            <p:nvPr/>
          </p:nvSpPr>
          <p:spPr>
            <a:xfrm>
              <a:off x="87392" y="57150"/>
              <a:ext cx="757398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3042975" y="5991142"/>
            <a:ext cx="3796859" cy="345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8"/>
              </a:lnSpc>
              <a:spcBef>
                <a:spcPct val="0"/>
              </a:spcBef>
            </a:pPr>
            <a:r>
              <a:rPr lang="en-US" sz="2300" b="1">
                <a:solidFill>
                  <a:srgbClr val="FFFFFF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Chi tiết hóa đơn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0742067" y="-3151841"/>
            <a:ext cx="16235139" cy="16235139"/>
          </a:xfrm>
          <a:custGeom>
            <a:avLst/>
            <a:gdLst/>
            <a:ahLst/>
            <a:cxnLst/>
            <a:rect l="l" t="t" r="r" b="b"/>
            <a:pathLst>
              <a:path w="16235139" h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72049" y="8754671"/>
            <a:ext cx="5408361" cy="493362"/>
          </a:xfrm>
          <a:custGeom>
            <a:avLst/>
            <a:gdLst/>
            <a:ahLst/>
            <a:cxnLst/>
            <a:rect l="l" t="t" r="r" b="b"/>
            <a:pathLst>
              <a:path w="5408361" h="493362">
                <a:moveTo>
                  <a:pt x="0" y="0"/>
                </a:moveTo>
                <a:lnTo>
                  <a:pt x="5408361" y="0"/>
                </a:lnTo>
                <a:lnTo>
                  <a:pt x="5408361" y="493361"/>
                </a:lnTo>
                <a:lnTo>
                  <a:pt x="0" y="49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030363" y="896714"/>
            <a:ext cx="2680687" cy="897724"/>
            <a:chOff x="0" y="0"/>
            <a:chExt cx="706025" cy="2364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06025" cy="236438"/>
            </a:xfrm>
            <a:custGeom>
              <a:avLst/>
              <a:gdLst/>
              <a:ahLst/>
              <a:cxnLst/>
              <a:rect l="l" t="t" r="r" b="b"/>
              <a:pathLst>
                <a:path w="706025" h="236438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1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880410" y="2890399"/>
            <a:ext cx="6995030" cy="24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2"/>
              </a:lnSpc>
              <a:spcBef>
                <a:spcPct val="0"/>
              </a:spcBef>
            </a:pPr>
            <a:r>
              <a:rPr lang="en-US" sz="16545" b="1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THANK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253489" y="2403386"/>
            <a:ext cx="2138817" cy="213881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630080" y="1189894"/>
            <a:ext cx="1110241" cy="291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sz="1920" b="1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06/06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53489" y="8821647"/>
            <a:ext cx="3772302" cy="33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0"/>
              </a:lnSpc>
            </a:pPr>
            <a:r>
              <a:rPr lang="en-US" sz="2000" b="1" spc="78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www.reallygreatsite.com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241611" y="5017028"/>
            <a:ext cx="4272627" cy="24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92"/>
              </a:lnSpc>
              <a:spcBef>
                <a:spcPct val="0"/>
              </a:spcBef>
            </a:pPr>
            <a:r>
              <a:rPr lang="en-US" sz="16545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Raleway Medium</vt:lpstr>
      <vt:lpstr>Raleway Ultra-Bold</vt:lpstr>
      <vt:lpstr>Montserrat Medium</vt:lpstr>
      <vt:lpstr>Antonio Light</vt:lpstr>
      <vt:lpstr>Saira ExtraCondensed</vt:lpstr>
      <vt:lpstr>Saira ExtraCondensed Light</vt:lpstr>
      <vt:lpstr>Calibri</vt:lpstr>
      <vt:lpstr>Arial</vt:lpstr>
      <vt:lpstr>Francois One</vt:lpstr>
      <vt:lpstr>Antonio Ultra-Bold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Simple Cybersecurity Presentation</dc:title>
  <cp:lastModifiedBy>nguyengiaduy2005@gmail.com</cp:lastModifiedBy>
  <cp:revision>1</cp:revision>
  <dcterms:created xsi:type="dcterms:W3CDTF">2006-08-16T00:00:00Z</dcterms:created>
  <dcterms:modified xsi:type="dcterms:W3CDTF">2025-01-03T12:05:30Z</dcterms:modified>
  <dc:identifier>DAGbIvl1Pho</dc:identifier>
</cp:coreProperties>
</file>