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5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F7B"/>
    <a:srgbClr val="006666"/>
    <a:srgbClr val="E60000"/>
    <a:srgbClr val="FCFDFE"/>
    <a:srgbClr val="ECF3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10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907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7843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4674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781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8168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489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052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174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321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450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7107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072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BCD4-250F-4827-92EF-44CE13BF93C2}" type="datetimeFigureOut">
              <a:rPr lang="zh-TW" altLang="en-US" smtClean="0"/>
              <a:pPr/>
              <a:t>2021/7/9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CE84-FED3-4974-B4D2-01AE07E1227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439ADED-C9A4-484D-A8BB-0B52B948CEE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8" y="6280005"/>
            <a:ext cx="957373" cy="3954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CC3E7B6-948B-4F0C-8BEB-6F291A7A905E}"/>
              </a:ext>
            </a:extLst>
          </p:cNvPr>
          <p:cNvSpPr/>
          <p:nvPr userDrawn="1"/>
        </p:nvSpPr>
        <p:spPr>
          <a:xfrm>
            <a:off x="1406992" y="6308725"/>
            <a:ext cx="640871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__________________________________________________________________________________________________________________</a:t>
            </a:r>
          </a:p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Geographic Learning, a Cengage Company. © 2019 Cengage Learning, Inc. ALL RIGHTS RESERVED. This presentation tool is for teaching purpose only. May not be scanned, copied or duplicated, or posted to a publicly accessible website, in whole or in part.</a:t>
            </a:r>
            <a:endParaRPr lang="zh-TW" altLang="en-US" sz="850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77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331B15A9-0C45-417A-A68C-3CAE866414B0}"/>
              </a:ext>
            </a:extLst>
          </p:cNvPr>
          <p:cNvSpPr txBox="1"/>
          <p:nvPr/>
        </p:nvSpPr>
        <p:spPr>
          <a:xfrm>
            <a:off x="7653867" y="6545020"/>
            <a:ext cx="14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U8 Review-p. 104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7A0FB58-998A-475C-9C20-648A5C46A7B6}"/>
              </a:ext>
            </a:extLst>
          </p:cNvPr>
          <p:cNvSpPr/>
          <p:nvPr/>
        </p:nvSpPr>
        <p:spPr>
          <a:xfrm>
            <a:off x="140678" y="796697"/>
            <a:ext cx="85266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6600" dirty="0" smtClean="0">
                <a:latin typeface="Times New Roman" pitchFamily="18" charset="0"/>
                <a:cs typeface="Times New Roman" pitchFamily="18" charset="0"/>
              </a:rPr>
              <a:t>Writing Midterm Test – Review for Final Test</a:t>
            </a:r>
            <a:endParaRPr lang="en-US" altLang="zh-TW" sz="6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20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05A976942914D8C47500309BAAB42" ma:contentTypeVersion="13" ma:contentTypeDescription="Create a new document." ma:contentTypeScope="" ma:versionID="76a869e2e2cb00439654ed8068af3190">
  <xsd:schema xmlns:xsd="http://www.w3.org/2001/XMLSchema" xmlns:xs="http://www.w3.org/2001/XMLSchema" xmlns:p="http://schemas.microsoft.com/office/2006/metadata/properties" xmlns:ns2="38402b1a-2a58-4779-8ffc-45f26778c642" xmlns:ns3="620fd902-6ce2-4798-8959-67067f749378" targetNamespace="http://schemas.microsoft.com/office/2006/metadata/properties" ma:root="true" ma:fieldsID="1b993a0b5119861cce5ab9b4e23ab3d6" ns2:_="" ns3:_="">
    <xsd:import namespace="38402b1a-2a58-4779-8ffc-45f26778c642"/>
    <xsd:import namespace="620fd902-6ce2-4798-8959-67067f7493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2b1a-2a58-4779-8ffc-45f26778c6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fd902-6ce2-4798-8959-67067f74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47F907-A412-47FD-A3F5-CD3CC298A1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1AE5F3-30D7-4B0E-B9E3-B2A39DAB75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04FE21-364F-4111-AFC6-CD314AF53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402b1a-2a58-4779-8ffc-45f26778c642"/>
    <ds:schemaRef ds:uri="620fd902-6ce2-4798-8959-67067f74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佈景主題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Karen Liang</dc:creator>
  <cp:lastModifiedBy>user</cp:lastModifiedBy>
  <cp:revision>206</cp:revision>
  <dcterms:created xsi:type="dcterms:W3CDTF">2018-12-06T16:59:09Z</dcterms:created>
  <dcterms:modified xsi:type="dcterms:W3CDTF">2021-07-09T15:57:46Z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0x01010066D05A976942914D8C47500309BAAB42</vt:lpwstr>
  </property>
</Properties>
</file>