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0" r:id="rId6"/>
    <p:sldId id="261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29D0-BA86-4599-AA7A-87C76DD5D96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8458-3685-49D3-A5B2-EDA69A1F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11673" cy="2387600"/>
          </a:xfrm>
        </p:spPr>
        <p:txBody>
          <a:bodyPr>
            <a:normAutofit/>
          </a:bodyPr>
          <a:lstStyle/>
          <a:p>
            <a:r>
              <a:rPr lang="en-US" sz="3000" smtClean="0">
                <a:latin typeface="Times New Roman" panose="02020603050405020304" pitchFamily="18" charset="0"/>
              </a:rPr>
              <a:t>Tìm hiểu phương pháp tiền mã hóa tuyến tính Maximal Ratio Combining trong hệ thống downlink thông tin di động</a:t>
            </a:r>
            <a:endParaRPr lang="en-US" sz="300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7077" y="4889925"/>
            <a:ext cx="9144000" cy="1655762"/>
          </a:xfrm>
        </p:spPr>
        <p:txBody>
          <a:bodyPr/>
          <a:lstStyle/>
          <a:p>
            <a:r>
              <a:rPr lang="en-US" smtClean="0"/>
              <a:t>Nhóm 6:</a:t>
            </a:r>
          </a:p>
          <a:p>
            <a:r>
              <a:rPr lang="en-US" smtClean="0"/>
              <a:t> 				Phạm Văn Nguyện - 20152737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downlink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54" t="34405" r="32512" b="15575"/>
          <a:stretch/>
        </p:blipFill>
        <p:spPr>
          <a:xfrm>
            <a:off x="5769735" y="1378039"/>
            <a:ext cx="5195552" cy="4126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9357" y="5659151"/>
            <a:ext cx="405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Mô hình downlink thông tin di động [1]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9330" y="1505564"/>
            <a:ext cx="4920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 = Hs + n</a:t>
            </a:r>
          </a:p>
          <a:p>
            <a:r>
              <a:rPr lang="en-US" smtClean="0"/>
              <a:t>H là ma trận kênh truyền</a:t>
            </a:r>
          </a:p>
          <a:p>
            <a:r>
              <a:rPr lang="en-US" smtClean="0"/>
              <a:t>s là ký tự truyền đi</a:t>
            </a:r>
          </a:p>
          <a:p>
            <a:r>
              <a:rPr lang="en-US" smtClean="0"/>
              <a:t>n là nhiễu Gauss trên kênh truyền</a:t>
            </a:r>
          </a:p>
          <a:p>
            <a:r>
              <a:rPr lang="en-US" smtClean="0"/>
              <a:t>Gọi N và K là số anten bên phát về bên thu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584" t="44259" r="36967" b="39574"/>
          <a:stretch/>
        </p:blipFill>
        <p:spPr>
          <a:xfrm>
            <a:off x="979330" y="2905491"/>
            <a:ext cx="3747441" cy="1335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3036" t="56200" r="40708" b="36999"/>
          <a:stretch/>
        </p:blipFill>
        <p:spPr>
          <a:xfrm>
            <a:off x="552173" y="4240612"/>
            <a:ext cx="3541669" cy="798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3830" t="68142" r="40234" b="24326"/>
          <a:stretch/>
        </p:blipFill>
        <p:spPr>
          <a:xfrm>
            <a:off x="838200" y="4878411"/>
            <a:ext cx="3526650" cy="8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Tiền mã hóa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24" t="50873" r="34096" b="20468"/>
          <a:stretch/>
        </p:blipFill>
        <p:spPr>
          <a:xfrm>
            <a:off x="1003312" y="1906073"/>
            <a:ext cx="9580977" cy="36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hệ thống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78" t="32335" r="12416" b="17941"/>
          <a:stretch/>
        </p:blipFill>
        <p:spPr>
          <a:xfrm>
            <a:off x="1759116" y="2086377"/>
            <a:ext cx="8673767" cy="35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Maximal ratio </a:t>
            </a:r>
            <a:r>
              <a:rPr lang="en-US" smtClean="0"/>
              <a:t>combining precoding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13" t="35590" r="22943" b="25046"/>
          <a:stretch/>
        </p:blipFill>
        <p:spPr>
          <a:xfrm>
            <a:off x="1043189" y="1571222"/>
            <a:ext cx="10480497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Maximal ratio </a:t>
            </a:r>
            <a:r>
              <a:rPr lang="en-US" smtClean="0"/>
              <a:t>combining precoding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12" t="48910" r="23262" b="9654"/>
          <a:stretch/>
        </p:blipFill>
        <p:spPr>
          <a:xfrm>
            <a:off x="991674" y="1690687"/>
            <a:ext cx="10135672" cy="42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26489"/>
            <a:ext cx="10515600" cy="1325563"/>
          </a:xfrm>
        </p:spPr>
        <p:txBody>
          <a:bodyPr/>
          <a:lstStyle/>
          <a:p>
            <a:r>
              <a:rPr lang="en-US" smtClean="0"/>
              <a:t>Kết quả mô phỏng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3957" y="2252730"/>
            <a:ext cx="49315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smtClean="0"/>
              <a:t>Nhiều anten phát, 1 user</a:t>
            </a:r>
          </a:p>
          <a:p>
            <a:pPr marL="285750" indent="-285750">
              <a:buFontTx/>
              <a:buChar char="-"/>
            </a:pPr>
            <a:r>
              <a:rPr lang="en-US" sz="3200" smtClean="0"/>
              <a:t>Điều chế BPSK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1" y="449688"/>
            <a:ext cx="54864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678" y="5679583"/>
            <a:ext cx="15068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 anten phát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62" y="449688"/>
            <a:ext cx="54864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8389" y="5589431"/>
            <a:ext cx="19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Eb/N0 = 3 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[1] </a:t>
            </a:r>
            <a:r>
              <a:rPr lang="en-US"/>
              <a:t>Eakkamol Pakdeejit, Linear Precoding Performance of Massive MU-MIMO Downlink System, A thesis of Linkopeng University, May 2013</a:t>
            </a:r>
          </a:p>
        </p:txBody>
      </p:sp>
    </p:spTree>
    <p:extLst>
      <p:ext uri="{BB962C8B-B14F-4D97-AF65-F5344CB8AC3E}">
        <p14:creationId xmlns:p14="http://schemas.microsoft.com/office/powerpoint/2010/main" val="41631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Tìm hiểu phương pháp tiền mã hóa tuyến tính Maximal Ratio Combining trong hệ thống downlink thông tin di động</vt:lpstr>
      <vt:lpstr>Hệ thống downlink </vt:lpstr>
      <vt:lpstr>Tiền mã hóa</vt:lpstr>
      <vt:lpstr>Mô hình hệ thống</vt:lpstr>
      <vt:lpstr>Maximal ratio combining precoding</vt:lpstr>
      <vt:lpstr>Maximal ratio combining precoding</vt:lpstr>
      <vt:lpstr>Kết quả mô phỏng</vt:lpstr>
      <vt:lpstr>PowerPoint Presentation</vt:lpstr>
      <vt:lpstr>Tài liệu tham khảo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31</cp:revision>
  <dcterms:created xsi:type="dcterms:W3CDTF">2019-04-23T08:20:24Z</dcterms:created>
  <dcterms:modified xsi:type="dcterms:W3CDTF">2019-05-02T00:04:45Z</dcterms:modified>
</cp:coreProperties>
</file>