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7" r:id="rId2"/>
    <p:sldId id="258" r:id="rId3"/>
    <p:sldId id="259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Kim Nguyên" initials="HKN" lastIdx="1" clrIdx="0">
    <p:extLst>
      <p:ext uri="{19B8F6BF-5375-455C-9EA6-DF929625EA0E}">
        <p15:presenceInfo xmlns:p15="http://schemas.microsoft.com/office/powerpoint/2012/main" userId="8394129ebf402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E9AA5-BC22-4564-B2F3-DFDEC5D4B63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FA4354-59FE-4E5C-A91F-3E569E2C8005}">
      <dgm:prSet/>
      <dgm:spPr/>
      <dgm:t>
        <a:bodyPr/>
        <a:lstStyle/>
        <a:p>
          <a:r>
            <a:rPr lang="en-US" dirty="0"/>
            <a:t>I.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.</a:t>
          </a:r>
        </a:p>
      </dgm:t>
    </dgm:pt>
    <dgm:pt modelId="{83927812-1C28-4A54-B3BE-E093BDD0366E}" type="parTrans" cxnId="{2CDC004C-4DE0-4282-B77B-E99486C916EE}">
      <dgm:prSet/>
      <dgm:spPr/>
      <dgm:t>
        <a:bodyPr/>
        <a:lstStyle/>
        <a:p>
          <a:endParaRPr lang="en-US"/>
        </a:p>
      </dgm:t>
    </dgm:pt>
    <dgm:pt modelId="{718815F0-25DB-481B-A2A6-EBD9C093A7E3}" type="sibTrans" cxnId="{2CDC004C-4DE0-4282-B77B-E99486C916EE}">
      <dgm:prSet/>
      <dgm:spPr/>
      <dgm:t>
        <a:bodyPr/>
        <a:lstStyle/>
        <a:p>
          <a:endParaRPr lang="en-US"/>
        </a:p>
      </dgm:t>
    </dgm:pt>
    <dgm:pt modelId="{8178FB9A-34AA-4A00-8493-3091A04A4B72}">
      <dgm:prSet/>
      <dgm:spPr/>
      <dgm:t>
        <a:bodyPr/>
        <a:lstStyle/>
        <a:p>
          <a:r>
            <a:rPr lang="en-US"/>
            <a:t>II.Thiết kế đề tài.</a:t>
          </a:r>
        </a:p>
      </dgm:t>
    </dgm:pt>
    <dgm:pt modelId="{BC3E0C30-5FE7-406E-9A23-6B3FC2AD4761}" type="parTrans" cxnId="{D8155200-F252-448E-90FF-52061F94D11F}">
      <dgm:prSet/>
      <dgm:spPr/>
      <dgm:t>
        <a:bodyPr/>
        <a:lstStyle/>
        <a:p>
          <a:endParaRPr lang="en-US"/>
        </a:p>
      </dgm:t>
    </dgm:pt>
    <dgm:pt modelId="{E60A9219-377D-408A-A939-CEBC67FC65DC}" type="sibTrans" cxnId="{D8155200-F252-448E-90FF-52061F94D11F}">
      <dgm:prSet/>
      <dgm:spPr/>
      <dgm:t>
        <a:bodyPr/>
        <a:lstStyle/>
        <a:p>
          <a:endParaRPr lang="en-US"/>
        </a:p>
      </dgm:t>
    </dgm:pt>
    <dgm:pt modelId="{9F2F028D-2C9E-4198-9082-AC9076368B0A}">
      <dgm:prSet/>
      <dgm:spPr/>
      <dgm:t>
        <a:bodyPr/>
        <a:lstStyle/>
        <a:p>
          <a:r>
            <a:rPr lang="en-US" dirty="0" smtClean="0"/>
            <a:t>III.Kết </a:t>
          </a:r>
          <a:r>
            <a:rPr lang="en-US" dirty="0"/>
            <a:t>Luận.</a:t>
          </a:r>
        </a:p>
      </dgm:t>
    </dgm:pt>
    <dgm:pt modelId="{4237BB8D-63AE-4D02-A826-8CBEAD94D5A1}" type="parTrans" cxnId="{8CCFC382-3F1B-4711-8FAF-F5ADFD55079E}">
      <dgm:prSet/>
      <dgm:spPr/>
      <dgm:t>
        <a:bodyPr/>
        <a:lstStyle/>
        <a:p>
          <a:endParaRPr lang="en-US"/>
        </a:p>
      </dgm:t>
    </dgm:pt>
    <dgm:pt modelId="{2B5C472C-DE1E-4359-B9B3-D9DA1A7AC36B}" type="sibTrans" cxnId="{8CCFC382-3F1B-4711-8FAF-F5ADFD55079E}">
      <dgm:prSet/>
      <dgm:spPr/>
      <dgm:t>
        <a:bodyPr/>
        <a:lstStyle/>
        <a:p>
          <a:endParaRPr lang="en-US"/>
        </a:p>
      </dgm:t>
    </dgm:pt>
    <dgm:pt modelId="{5B875B94-FB21-4ECA-A617-536540418DD2}" type="pres">
      <dgm:prSet presAssocID="{4DAE9AA5-BC22-4564-B2F3-DFDEC5D4B6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86434F-9128-4E63-A0A5-79297AF3303F}" type="pres">
      <dgm:prSet presAssocID="{68FA4354-59FE-4E5C-A91F-3E569E2C800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81962-DE17-4D53-B4CC-264C877690FD}" type="pres">
      <dgm:prSet presAssocID="{718815F0-25DB-481B-A2A6-EBD9C093A7E3}" presName="spacer" presStyleCnt="0"/>
      <dgm:spPr/>
    </dgm:pt>
    <dgm:pt modelId="{71019ABF-834D-4F61-AB50-F1D9D21C4A65}" type="pres">
      <dgm:prSet presAssocID="{8178FB9A-34AA-4A00-8493-3091A04A4B7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4E48E-CA3E-4C2B-B5D5-142D5ED5524C}" type="pres">
      <dgm:prSet presAssocID="{E60A9219-377D-408A-A939-CEBC67FC65DC}" presName="spacer" presStyleCnt="0"/>
      <dgm:spPr/>
    </dgm:pt>
    <dgm:pt modelId="{1520E10F-BEA8-4617-B3FE-4E0F96AC38C4}" type="pres">
      <dgm:prSet presAssocID="{9F2F028D-2C9E-4198-9082-AC9076368B0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7E6DA-7BE3-4AF5-BAFA-12BD6E4C5507}" type="presOf" srcId="{4DAE9AA5-BC22-4564-B2F3-DFDEC5D4B63E}" destId="{5B875B94-FB21-4ECA-A617-536540418DD2}" srcOrd="0" destOrd="0" presId="urn:microsoft.com/office/officeart/2005/8/layout/vList2"/>
    <dgm:cxn modelId="{C43F8DCD-50A1-49EA-A3B6-FF28F59897F6}" type="presOf" srcId="{68FA4354-59FE-4E5C-A91F-3E569E2C8005}" destId="{EF86434F-9128-4E63-A0A5-79297AF3303F}" srcOrd="0" destOrd="0" presId="urn:microsoft.com/office/officeart/2005/8/layout/vList2"/>
    <dgm:cxn modelId="{1236D081-404E-40EC-986B-598BBD5374D0}" type="presOf" srcId="{9F2F028D-2C9E-4198-9082-AC9076368B0A}" destId="{1520E10F-BEA8-4617-B3FE-4E0F96AC38C4}" srcOrd="0" destOrd="0" presId="urn:microsoft.com/office/officeart/2005/8/layout/vList2"/>
    <dgm:cxn modelId="{2CDC004C-4DE0-4282-B77B-E99486C916EE}" srcId="{4DAE9AA5-BC22-4564-B2F3-DFDEC5D4B63E}" destId="{68FA4354-59FE-4E5C-A91F-3E569E2C8005}" srcOrd="0" destOrd="0" parTransId="{83927812-1C28-4A54-B3BE-E093BDD0366E}" sibTransId="{718815F0-25DB-481B-A2A6-EBD9C093A7E3}"/>
    <dgm:cxn modelId="{CE22613E-44E3-4BF7-A82E-812CC22CC7EE}" type="presOf" srcId="{8178FB9A-34AA-4A00-8493-3091A04A4B72}" destId="{71019ABF-834D-4F61-AB50-F1D9D21C4A65}" srcOrd="0" destOrd="0" presId="urn:microsoft.com/office/officeart/2005/8/layout/vList2"/>
    <dgm:cxn modelId="{8CCFC382-3F1B-4711-8FAF-F5ADFD55079E}" srcId="{4DAE9AA5-BC22-4564-B2F3-DFDEC5D4B63E}" destId="{9F2F028D-2C9E-4198-9082-AC9076368B0A}" srcOrd="2" destOrd="0" parTransId="{4237BB8D-63AE-4D02-A826-8CBEAD94D5A1}" sibTransId="{2B5C472C-DE1E-4359-B9B3-D9DA1A7AC36B}"/>
    <dgm:cxn modelId="{D8155200-F252-448E-90FF-52061F94D11F}" srcId="{4DAE9AA5-BC22-4564-B2F3-DFDEC5D4B63E}" destId="{8178FB9A-34AA-4A00-8493-3091A04A4B72}" srcOrd="1" destOrd="0" parTransId="{BC3E0C30-5FE7-406E-9A23-6B3FC2AD4761}" sibTransId="{E60A9219-377D-408A-A939-CEBC67FC65DC}"/>
    <dgm:cxn modelId="{1B21FA03-D20B-44ED-AC32-ACE0FC7F9175}" type="presParOf" srcId="{5B875B94-FB21-4ECA-A617-536540418DD2}" destId="{EF86434F-9128-4E63-A0A5-79297AF3303F}" srcOrd="0" destOrd="0" presId="urn:microsoft.com/office/officeart/2005/8/layout/vList2"/>
    <dgm:cxn modelId="{5D6943FE-3295-4190-B107-1EFEB5774F95}" type="presParOf" srcId="{5B875B94-FB21-4ECA-A617-536540418DD2}" destId="{F3581962-DE17-4D53-B4CC-264C877690FD}" srcOrd="1" destOrd="0" presId="urn:microsoft.com/office/officeart/2005/8/layout/vList2"/>
    <dgm:cxn modelId="{AA06FDAA-8B15-4719-8779-D21BB7DA6C66}" type="presParOf" srcId="{5B875B94-FB21-4ECA-A617-536540418DD2}" destId="{71019ABF-834D-4F61-AB50-F1D9D21C4A65}" srcOrd="2" destOrd="0" presId="urn:microsoft.com/office/officeart/2005/8/layout/vList2"/>
    <dgm:cxn modelId="{815CF0D3-87A7-451C-9C59-F5601D7870D5}" type="presParOf" srcId="{5B875B94-FB21-4ECA-A617-536540418DD2}" destId="{BF94E48E-CA3E-4C2B-B5D5-142D5ED5524C}" srcOrd="3" destOrd="0" presId="urn:microsoft.com/office/officeart/2005/8/layout/vList2"/>
    <dgm:cxn modelId="{BE6F5C0A-DAC2-4A50-B606-FC159AE926E1}" type="presParOf" srcId="{5B875B94-FB21-4ECA-A617-536540418DD2}" destId="{1520E10F-BEA8-4617-B3FE-4E0F96AC38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434F-9128-4E63-A0A5-79297AF3303F}">
      <dsp:nvSpPr>
        <dsp:cNvPr id="0" name=""/>
        <dsp:cNvSpPr/>
      </dsp:nvSpPr>
      <dsp:spPr>
        <a:xfrm>
          <a:off x="0" y="517749"/>
          <a:ext cx="5641974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I. </a:t>
          </a:r>
          <a:r>
            <a:rPr lang="en-US" sz="5000" kern="1200" dirty="0" err="1"/>
            <a:t>Giới</a:t>
          </a:r>
          <a:r>
            <a:rPr lang="en-US" sz="5000" kern="1200" dirty="0"/>
            <a:t> </a:t>
          </a:r>
          <a:r>
            <a:rPr lang="en-US" sz="5000" kern="1200" dirty="0" err="1"/>
            <a:t>thiệu</a:t>
          </a:r>
          <a:r>
            <a:rPr lang="en-US" sz="5000" kern="1200" dirty="0"/>
            <a:t> </a:t>
          </a:r>
          <a:r>
            <a:rPr lang="en-US" sz="5000" kern="1200" dirty="0" err="1"/>
            <a:t>đề</a:t>
          </a:r>
          <a:r>
            <a:rPr lang="en-US" sz="5000" kern="1200" dirty="0"/>
            <a:t> </a:t>
          </a:r>
          <a:r>
            <a:rPr lang="en-US" sz="5000" kern="1200" dirty="0" err="1"/>
            <a:t>tài</a:t>
          </a:r>
          <a:r>
            <a:rPr lang="en-US" sz="5000" kern="1200" dirty="0"/>
            <a:t>.</a:t>
          </a:r>
        </a:p>
      </dsp:txBody>
      <dsp:txXfrm>
        <a:off x="58543" y="576292"/>
        <a:ext cx="5524888" cy="1082164"/>
      </dsp:txXfrm>
    </dsp:sp>
    <dsp:sp modelId="{71019ABF-834D-4F61-AB50-F1D9D21C4A65}">
      <dsp:nvSpPr>
        <dsp:cNvPr id="0" name=""/>
        <dsp:cNvSpPr/>
      </dsp:nvSpPr>
      <dsp:spPr>
        <a:xfrm>
          <a:off x="0" y="1861000"/>
          <a:ext cx="5641974" cy="1199250"/>
        </a:xfrm>
        <a:prstGeom prst="roundRect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II.Thiết kế đề tài.</a:t>
          </a:r>
        </a:p>
      </dsp:txBody>
      <dsp:txXfrm>
        <a:off x="58543" y="1919543"/>
        <a:ext cx="5524888" cy="1082164"/>
      </dsp:txXfrm>
    </dsp:sp>
    <dsp:sp modelId="{1520E10F-BEA8-4617-B3FE-4E0F96AC38C4}">
      <dsp:nvSpPr>
        <dsp:cNvPr id="0" name=""/>
        <dsp:cNvSpPr/>
      </dsp:nvSpPr>
      <dsp:spPr>
        <a:xfrm>
          <a:off x="0" y="3204250"/>
          <a:ext cx="5641974" cy="1199250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III.Kết </a:t>
          </a:r>
          <a:r>
            <a:rPr lang="en-US" sz="5000" kern="1200" dirty="0"/>
            <a:t>Luận.</a:t>
          </a:r>
        </a:p>
      </dsp:txBody>
      <dsp:txXfrm>
        <a:off x="58543" y="3262793"/>
        <a:ext cx="5524888" cy="10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52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16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55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8940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33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031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46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02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56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2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11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6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177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94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92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47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15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577216-FA2D-4164-B9C5-3967610F5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154" b="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FFB1ED-A51A-47B2-8248-0EE701C2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(Puzzle)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64EE7E-DAB0-421C-AFF9-1BAC1A12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95" y="2459865"/>
            <a:ext cx="10534918" cy="3797412"/>
          </a:xfrm>
        </p:spPr>
        <p:txBody>
          <a:bodyPr>
            <a:normAutofit/>
          </a:bodyPr>
          <a:lstStyle/>
          <a:p>
            <a:pPr marL="2271400" lvl="8" indent="0">
              <a:buNone/>
            </a:pPr>
            <a:r>
              <a:rPr lang="en-US" dirty="0"/>
              <a:t>				</a:t>
            </a:r>
          </a:p>
          <a:p>
            <a:pPr marL="2271400" lvl="8" indent="0">
              <a:buNone/>
            </a:pPr>
            <a:endParaRPr lang="en-US" dirty="0"/>
          </a:p>
          <a:p>
            <a:pPr marL="2271400" lvl="8" indent="0">
              <a:buNone/>
            </a:pPr>
            <a:r>
              <a:rPr lang="en-US" dirty="0"/>
              <a:t>			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2271400" lvl="8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Hoàng Kim Nguyên</a:t>
            </a:r>
          </a:p>
          <a:p>
            <a:pPr marL="2271400" lvl="8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Lư Mạnh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</a:p>
          <a:p>
            <a:pPr marL="2271400" lvl="8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Trần Nguyên Tài</a:t>
            </a:r>
          </a:p>
          <a:p>
            <a:pPr marL="2271400" lvl="8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Trịnh Nguyễn Hoàng Vĩnh Phúc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79593" y="26805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772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164B-DE86-40A5-B3DD-2A0E09DC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496942" cy="7556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 :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2471C30D-8508-4ECD-B361-AEE88155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78" y="1520249"/>
            <a:ext cx="9362545" cy="396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80754" y="422316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38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9E87D5-1E6A-44D1-8CE4-42B3D6E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C26DB0-BC40-45CF-BACF-F5D8BBDD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3" y="1853248"/>
            <a:ext cx="8946541" cy="4195481"/>
          </a:xfrm>
        </p:spPr>
        <p:txBody>
          <a:bodyPr>
            <a:normAutofit/>
          </a:bodyPr>
          <a:lstStyle/>
          <a:p>
            <a:r>
              <a:rPr lang="vi-VN" dirty="0"/>
              <a:t>Ưu điểm:</a:t>
            </a:r>
            <a:r>
              <a:rPr lang="en-US" dirty="0"/>
              <a:t>	</a:t>
            </a:r>
            <a:r>
              <a:rPr lang="vi-VN" dirty="0"/>
              <a:t>	</a:t>
            </a:r>
            <a:r>
              <a:rPr lang="en-US" dirty="0"/>
              <a:t>  </a:t>
            </a:r>
            <a:r>
              <a:rPr lang="vi-VN" dirty="0"/>
              <a:t> Giao diện đơn giản,dể sử dụng.</a:t>
            </a:r>
            <a:endParaRPr lang="vi-VN" sz="1600" dirty="0"/>
          </a:p>
          <a:p>
            <a:r>
              <a:rPr lang="vi-VN" dirty="0"/>
              <a:t>		 </a:t>
            </a:r>
            <a:r>
              <a:rPr lang="en-US" dirty="0"/>
              <a:t>		   </a:t>
            </a:r>
            <a:r>
              <a:rPr lang="vi-VN" dirty="0"/>
              <a:t>Chơi được các game puzzle 3x3, 4x4,..</a:t>
            </a:r>
            <a:endParaRPr lang="vi-VN" sz="1600" dirty="0"/>
          </a:p>
          <a:p>
            <a:r>
              <a:rPr lang="vi-VN" dirty="0"/>
              <a:t>		</a:t>
            </a:r>
            <a:r>
              <a:rPr lang="en-US" dirty="0"/>
              <a:t>		  </a:t>
            </a:r>
            <a:r>
              <a:rPr lang="vi-VN" dirty="0"/>
              <a:t> Chức năng tự động chơi.		</a:t>
            </a:r>
            <a:endParaRPr lang="vi-VN" sz="1600" dirty="0"/>
          </a:p>
          <a:p>
            <a:r>
              <a:rPr lang="vi-VN" dirty="0"/>
              <a:t>	Nhược điểm:  </a:t>
            </a:r>
            <a:r>
              <a:rPr lang="en-US" dirty="0"/>
              <a:t>  </a:t>
            </a:r>
            <a:r>
              <a:rPr lang="vi-VN" dirty="0"/>
              <a:t>Chưa thể thao tác bằng bàn phím.</a:t>
            </a:r>
            <a:endParaRPr lang="vi-VN" sz="1600" dirty="0"/>
          </a:p>
          <a:p>
            <a:r>
              <a:rPr lang="vi-VN" dirty="0"/>
              <a:t>				 </a:t>
            </a:r>
            <a:r>
              <a:rPr lang="en-US" dirty="0"/>
              <a:t> </a:t>
            </a:r>
            <a:r>
              <a:rPr lang="vi-VN" dirty="0"/>
              <a:t> Chưa tìm ra lời giải tối ưu nhất</a:t>
            </a:r>
            <a:endParaRPr lang="vi-VN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4513" y="452718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26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BBEBD6-8EF8-4E88-AE84-35A7CBE2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969C802-66B2-4ED3-BF5B-D8A47E9A8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4297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0577544" y="27413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266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B1CFAC-9FBC-4400-A03D-87772056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04191D-E1E5-43CD-A116-9E0B38B6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một câu đố phát minh và phổ biến bởi Noyes Palmer Chapman trong những năm 1870.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Bài toán gồm một bảng n × n với các ô số được đánh từ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---&gt; (n ^2 –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một ô trống.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trạng thái bắt đầu, các ô được sắp đặt ngẫu nhiên, và nhiệm vụ của người giải là tìm cách đưa chúng về đúng thứ tự</a:t>
            </a:r>
            <a:r>
              <a:rPr lang="vi-VN" dirty="0"/>
              <a:t> </a:t>
            </a:r>
            <a:r>
              <a:rPr lang="en-US" dirty="0"/>
              <a:t>.</a:t>
            </a:r>
            <a:endParaRPr lang="vi-VN" dirty="0"/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7544" y="30795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569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708A49-101A-4FB6-818E-E0AA2FE1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79" y="1258335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1.Giao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8016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F830DBA-8129-47E7-BAED-EA796124AE35}"/>
              </a:ext>
            </a:extLst>
          </p:cNvPr>
          <p:cNvSpPr txBox="1"/>
          <p:nvPr/>
        </p:nvSpPr>
        <p:spPr>
          <a:xfrm>
            <a:off x="933450" y="542925"/>
            <a:ext cx="2428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94" y="1702230"/>
            <a:ext cx="7819060" cy="49947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64665" y="25053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6017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708A49-101A-4FB6-818E-E0AA2FE1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79" y="1104357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2.Giao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8016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51787" y="28219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79" y="1592085"/>
            <a:ext cx="7959144" cy="51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0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B4931A-C2F6-41ED-A447-678B3AC6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7"/>
            <a:ext cx="3116690" cy="3134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III.Giải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E95C70-B6A3-463F-B610-8AB0AF3266B9}"/>
              </a:ext>
            </a:extLst>
          </p:cNvPr>
          <p:cNvSpPr txBox="1"/>
          <p:nvPr/>
        </p:nvSpPr>
        <p:spPr>
          <a:xfrm>
            <a:off x="4639057" y="1096202"/>
            <a:ext cx="6495847" cy="188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en-US" sz="25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Khai</a:t>
            </a:r>
            <a:r>
              <a:rPr lang="en-US" sz="20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báo</a:t>
            </a:r>
            <a:r>
              <a:rPr lang="en-US" sz="25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mảng</a:t>
            </a:r>
            <a:r>
              <a:rPr lang="en-US" sz="25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Hình</a:t>
            </a:r>
            <a:r>
              <a:rPr lang="en-US" sz="25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Ảnh</a:t>
            </a:r>
            <a:r>
              <a:rPr lang="en-US" sz="25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A51C84B-633C-4442-9DFF-C8AE7C38E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57" y="2038775"/>
            <a:ext cx="7461208" cy="3811609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0551787" y="332528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073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164B-DE86-40A5-B3DD-2A0E09DC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83CBAC6A-D28A-4894-AFC1-E388F7B872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4"/>
          <a:stretch/>
        </p:blipFill>
        <p:spPr>
          <a:xfrm>
            <a:off x="3870045" y="990466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8B552A8E-DEF9-4254-BD69-E4D91C6A15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10591861" y="28380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10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164B-DE86-40A5-B3DD-2A0E09DC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21BFBB4-3101-45BD-9D58-52241399A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91" y="1447252"/>
            <a:ext cx="7923132" cy="44975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89336" y="34975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2893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164B-DE86-40A5-B3DD-2A0E09DC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594596" cy="16419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dộng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5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: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84D29030-07E4-4526-A324-753E31C26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90" y="1594573"/>
            <a:ext cx="8540318" cy="51018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64666" y="336878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029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        Xếp Hình (Puzzle)</vt:lpstr>
      <vt:lpstr>PowerPoint Presentation</vt:lpstr>
      <vt:lpstr>I. Giới Thiệu đề tài</vt:lpstr>
      <vt:lpstr>PowerPoint Presentation</vt:lpstr>
      <vt:lpstr>PowerPoint Presentation</vt:lpstr>
      <vt:lpstr>III.Giải thích code: </vt:lpstr>
      <vt:lpstr>2. Khai báo mảng Nút: </vt:lpstr>
      <vt:lpstr>3. Trộn hình ảnh: </vt:lpstr>
      <vt:lpstr>4. Tạo hoạt dộng click cho button :</vt:lpstr>
      <vt:lpstr>5. Kiểm tra win :</vt:lpstr>
      <vt:lpstr>IV. KẾT LUẬN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Xếp Hình (Puzzle)</dc:title>
  <dc:creator>Hoàng Kim Nguyên</dc:creator>
  <cp:lastModifiedBy>TNT</cp:lastModifiedBy>
  <cp:revision>9</cp:revision>
  <dcterms:created xsi:type="dcterms:W3CDTF">2019-08-19T03:12:32Z</dcterms:created>
  <dcterms:modified xsi:type="dcterms:W3CDTF">2019-08-21T06:47:53Z</dcterms:modified>
</cp:coreProperties>
</file>