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1" d="100"/>
          <a:sy n="71" d="100"/>
        </p:scale>
        <p:origin x="61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FF9A5D-AD83-4E03-A4EC-F1A6AC5BC3F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380117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FF9A5D-AD83-4E03-A4EC-F1A6AC5BC3F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325509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FF9A5D-AD83-4E03-A4EC-F1A6AC5BC3F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192697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FF9A5D-AD83-4E03-A4EC-F1A6AC5BC3F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337062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F9A5D-AD83-4E03-A4EC-F1A6AC5BC3F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75502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FF9A5D-AD83-4E03-A4EC-F1A6AC5BC3FA}"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297113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FF9A5D-AD83-4E03-A4EC-F1A6AC5BC3FA}"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125790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FF9A5D-AD83-4E03-A4EC-F1A6AC5BC3FA}"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30895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F9A5D-AD83-4E03-A4EC-F1A6AC5BC3FA}"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225886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F9A5D-AD83-4E03-A4EC-F1A6AC5BC3FA}"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90061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F9A5D-AD83-4E03-A4EC-F1A6AC5BC3FA}"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6E34-F6CA-42B6-9BF9-A8C1DA2B4B28}" type="slidenum">
              <a:rPr lang="en-US" smtClean="0"/>
              <a:t>‹#›</a:t>
            </a:fld>
            <a:endParaRPr lang="en-US"/>
          </a:p>
        </p:txBody>
      </p:sp>
    </p:spTree>
    <p:extLst>
      <p:ext uri="{BB962C8B-B14F-4D97-AF65-F5344CB8AC3E}">
        <p14:creationId xmlns:p14="http://schemas.microsoft.com/office/powerpoint/2010/main" val="60458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F9A5D-AD83-4E03-A4EC-F1A6AC5BC3FA}" type="datetimeFigureOut">
              <a:rPr lang="en-US" smtClean="0"/>
              <a:t>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56E34-F6CA-42B6-9BF9-A8C1DA2B4B28}" type="slidenum">
              <a:rPr lang="en-US" smtClean="0"/>
              <a:t>‹#›</a:t>
            </a:fld>
            <a:endParaRPr lang="en-US"/>
          </a:p>
        </p:txBody>
      </p:sp>
    </p:spTree>
    <p:extLst>
      <p:ext uri="{BB962C8B-B14F-4D97-AF65-F5344CB8AC3E}">
        <p14:creationId xmlns:p14="http://schemas.microsoft.com/office/powerpoint/2010/main" val="3063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9.png"/><Relationship Id="rId7"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9.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56;p23"/>
          <p:cNvGrpSpPr/>
          <p:nvPr/>
        </p:nvGrpSpPr>
        <p:grpSpPr>
          <a:xfrm>
            <a:off x="1818563" y="1362122"/>
            <a:ext cx="7222855" cy="3724737"/>
            <a:chOff x="0" y="-47625"/>
            <a:chExt cx="3804631" cy="1962001"/>
          </a:xfrm>
        </p:grpSpPr>
        <p:sp>
          <p:nvSpPr>
            <p:cNvPr id="16" name="Google Shape;157;p23"/>
            <p:cNvSpPr/>
            <p:nvPr/>
          </p:nvSpPr>
          <p:spPr>
            <a:xfrm>
              <a:off x="0" y="0"/>
              <a:ext cx="3804631" cy="1914376"/>
            </a:xfrm>
            <a:custGeom>
              <a:avLst/>
              <a:gdLst/>
              <a:ahLst/>
              <a:cxnLst/>
              <a:rect l="l" t="t" r="r" b="b"/>
              <a:pathLst>
                <a:path w="3804631" h="1914376" extrusionOk="0">
                  <a:moveTo>
                    <a:pt x="27333" y="0"/>
                  </a:moveTo>
                  <a:lnTo>
                    <a:pt x="3777299" y="0"/>
                  </a:lnTo>
                  <a:cubicBezTo>
                    <a:pt x="3784548" y="0"/>
                    <a:pt x="3791500" y="2880"/>
                    <a:pt x="3796626" y="8006"/>
                  </a:cubicBezTo>
                  <a:cubicBezTo>
                    <a:pt x="3801752" y="13131"/>
                    <a:pt x="3804631" y="20084"/>
                    <a:pt x="3804631" y="27333"/>
                  </a:cubicBezTo>
                  <a:lnTo>
                    <a:pt x="3804631" y="1887044"/>
                  </a:lnTo>
                  <a:cubicBezTo>
                    <a:pt x="3804631" y="1894293"/>
                    <a:pt x="3801752" y="1901245"/>
                    <a:pt x="3796626" y="1906371"/>
                  </a:cubicBezTo>
                  <a:cubicBezTo>
                    <a:pt x="3791500" y="1911497"/>
                    <a:pt x="3784548" y="1914376"/>
                    <a:pt x="3777299" y="1914376"/>
                  </a:cubicBezTo>
                  <a:lnTo>
                    <a:pt x="27333" y="1914376"/>
                  </a:lnTo>
                  <a:cubicBezTo>
                    <a:pt x="20084" y="1914376"/>
                    <a:pt x="13131" y="1911497"/>
                    <a:pt x="8006" y="1906371"/>
                  </a:cubicBezTo>
                  <a:cubicBezTo>
                    <a:pt x="2880" y="1901245"/>
                    <a:pt x="0" y="1894293"/>
                    <a:pt x="0" y="1887044"/>
                  </a:cubicBezTo>
                  <a:lnTo>
                    <a:pt x="0" y="27333"/>
                  </a:lnTo>
                  <a:cubicBezTo>
                    <a:pt x="0" y="20084"/>
                    <a:pt x="2880" y="13131"/>
                    <a:pt x="8006" y="8006"/>
                  </a:cubicBezTo>
                  <a:cubicBezTo>
                    <a:pt x="13131" y="2880"/>
                    <a:pt x="20084" y="0"/>
                    <a:pt x="27333" y="0"/>
                  </a:cubicBezTo>
                  <a:close/>
                </a:path>
              </a:pathLst>
            </a:custGeom>
            <a:solidFill>
              <a:srgbClr val="FFFFFF"/>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58;p23"/>
            <p:cNvSpPr txBox="1"/>
            <p:nvPr/>
          </p:nvSpPr>
          <p:spPr>
            <a:xfrm>
              <a:off x="0" y="-47625"/>
              <a:ext cx="812800" cy="860425"/>
            </a:xfrm>
            <a:prstGeom prst="rect">
              <a:avLst/>
            </a:prstGeom>
            <a:noFill/>
            <a:ln>
              <a:noFill/>
            </a:ln>
          </p:spPr>
          <p:txBody>
            <a:bodyPr spcFirstLastPara="1" wrap="square" lIns="25400" tIns="25400" rIns="25400" bIns="254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5" name="Google Shape;160;p23"/>
          <p:cNvSpPr/>
          <p:nvPr/>
        </p:nvSpPr>
        <p:spPr>
          <a:xfrm>
            <a:off x="7971975" y="1877126"/>
            <a:ext cx="4811477" cy="4980874"/>
          </a:xfrm>
          <a:custGeom>
            <a:avLst/>
            <a:gdLst/>
            <a:ahLst/>
            <a:cxnLst/>
            <a:rect l="l" t="t" r="r" b="b"/>
            <a:pathLst>
              <a:path w="7985687" h="8495412" extrusionOk="0">
                <a:moveTo>
                  <a:pt x="0" y="0"/>
                </a:moveTo>
                <a:lnTo>
                  <a:pt x="7985687" y="0"/>
                </a:lnTo>
                <a:lnTo>
                  <a:pt x="7985687" y="8495411"/>
                </a:lnTo>
                <a:lnTo>
                  <a:pt x="0" y="8495411"/>
                </a:lnTo>
                <a:lnTo>
                  <a:pt x="0" y="0"/>
                </a:lnTo>
                <a:close/>
              </a:path>
            </a:pathLst>
          </a:custGeom>
          <a:blipFill rotWithShape="1">
            <a:blip r:embed="rId2">
              <a:alphaModFix/>
            </a:blip>
            <a:stretch>
              <a:fillRect/>
            </a:stretch>
          </a:blipFill>
          <a:ln>
            <a:noFill/>
          </a:ln>
        </p:spPr>
        <p:txBody>
          <a:bodyPr/>
          <a:lstStyle/>
          <a:p>
            <a:endParaRPr lang="en-US"/>
          </a:p>
        </p:txBody>
      </p:sp>
      <p:sp>
        <p:nvSpPr>
          <p:cNvPr id="6" name="Google Shape;161;p23"/>
          <p:cNvSpPr/>
          <p:nvPr/>
        </p:nvSpPr>
        <p:spPr>
          <a:xfrm rot="107212">
            <a:off x="9532426" y="963572"/>
            <a:ext cx="520207" cy="437098"/>
          </a:xfrm>
          <a:custGeom>
            <a:avLst/>
            <a:gdLst/>
            <a:ahLst/>
            <a:cxnLst/>
            <a:rect l="l" t="t" r="r" b="b"/>
            <a:pathLst>
              <a:path w="834634" h="698057" extrusionOk="0">
                <a:moveTo>
                  <a:pt x="0" y="0"/>
                </a:moveTo>
                <a:lnTo>
                  <a:pt x="834634" y="0"/>
                </a:lnTo>
                <a:lnTo>
                  <a:pt x="834634" y="698057"/>
                </a:lnTo>
                <a:lnTo>
                  <a:pt x="0" y="698057"/>
                </a:lnTo>
                <a:lnTo>
                  <a:pt x="0" y="0"/>
                </a:lnTo>
                <a:close/>
              </a:path>
            </a:pathLst>
          </a:custGeom>
          <a:blipFill rotWithShape="1">
            <a:blip r:embed="rId3">
              <a:alphaModFix/>
            </a:blip>
            <a:stretch>
              <a:fillRect/>
            </a:stretch>
          </a:blipFill>
          <a:ln>
            <a:noFill/>
          </a:ln>
        </p:spPr>
        <p:txBody>
          <a:bodyPr/>
          <a:lstStyle/>
          <a:p>
            <a:endParaRPr lang="en-US"/>
          </a:p>
        </p:txBody>
      </p:sp>
      <p:sp>
        <p:nvSpPr>
          <p:cNvPr id="7" name="Google Shape;162;p23"/>
          <p:cNvSpPr/>
          <p:nvPr/>
        </p:nvSpPr>
        <p:spPr>
          <a:xfrm>
            <a:off x="2326761" y="3743365"/>
            <a:ext cx="417317" cy="349029"/>
          </a:xfrm>
          <a:custGeom>
            <a:avLst/>
            <a:gdLst/>
            <a:ahLst/>
            <a:cxnLst/>
            <a:rect l="l" t="t" r="r" b="b"/>
            <a:pathLst>
              <a:path w="834634" h="698057" extrusionOk="0">
                <a:moveTo>
                  <a:pt x="0" y="0"/>
                </a:moveTo>
                <a:lnTo>
                  <a:pt x="834633" y="0"/>
                </a:lnTo>
                <a:lnTo>
                  <a:pt x="834633" y="698057"/>
                </a:lnTo>
                <a:lnTo>
                  <a:pt x="0" y="698057"/>
                </a:lnTo>
                <a:lnTo>
                  <a:pt x="0" y="0"/>
                </a:lnTo>
                <a:close/>
              </a:path>
            </a:pathLst>
          </a:custGeom>
          <a:blipFill rotWithShape="1">
            <a:blip r:embed="rId3">
              <a:alphaModFix/>
            </a:blip>
            <a:stretch>
              <a:fillRect/>
            </a:stretch>
          </a:blipFill>
          <a:ln>
            <a:noFill/>
          </a:ln>
        </p:spPr>
        <p:txBody>
          <a:bodyPr/>
          <a:lstStyle/>
          <a:p>
            <a:endParaRPr lang="en-US"/>
          </a:p>
        </p:txBody>
      </p:sp>
      <p:grpSp>
        <p:nvGrpSpPr>
          <p:cNvPr id="8" name="Google Shape;164;p23"/>
          <p:cNvGrpSpPr/>
          <p:nvPr/>
        </p:nvGrpSpPr>
        <p:grpSpPr>
          <a:xfrm>
            <a:off x="4116725" y="180041"/>
            <a:ext cx="4312763" cy="1579214"/>
            <a:chOff x="0" y="-19050"/>
            <a:chExt cx="2271743" cy="831850"/>
          </a:xfrm>
        </p:grpSpPr>
        <p:sp>
          <p:nvSpPr>
            <p:cNvPr id="14" name="Google Shape;165;p23"/>
            <p:cNvSpPr/>
            <p:nvPr/>
          </p:nvSpPr>
          <p:spPr>
            <a:xfrm>
              <a:off x="0" y="0"/>
              <a:ext cx="2271743" cy="325450"/>
            </a:xfrm>
            <a:custGeom>
              <a:avLst/>
              <a:gdLst/>
              <a:ahLst/>
              <a:cxnLst/>
              <a:rect l="l" t="t" r="r" b="b"/>
              <a:pathLst>
                <a:path w="2271743" h="325450" extrusionOk="0">
                  <a:moveTo>
                    <a:pt x="45776" y="0"/>
                  </a:moveTo>
                  <a:lnTo>
                    <a:pt x="2225968" y="0"/>
                  </a:lnTo>
                  <a:cubicBezTo>
                    <a:pt x="2238108" y="0"/>
                    <a:pt x="2249751" y="4823"/>
                    <a:pt x="2258336" y="13407"/>
                  </a:cubicBezTo>
                  <a:cubicBezTo>
                    <a:pt x="2266921" y="21992"/>
                    <a:pt x="2271743" y="33635"/>
                    <a:pt x="2271743" y="45776"/>
                  </a:cubicBezTo>
                  <a:lnTo>
                    <a:pt x="2271743" y="279674"/>
                  </a:lnTo>
                  <a:cubicBezTo>
                    <a:pt x="2271743" y="291815"/>
                    <a:pt x="2266921" y="303458"/>
                    <a:pt x="2258336" y="312042"/>
                  </a:cubicBezTo>
                  <a:cubicBezTo>
                    <a:pt x="2249751" y="320627"/>
                    <a:pt x="2238108" y="325450"/>
                    <a:pt x="2225968" y="325450"/>
                  </a:cubicBezTo>
                  <a:lnTo>
                    <a:pt x="45776" y="325450"/>
                  </a:lnTo>
                  <a:cubicBezTo>
                    <a:pt x="33635" y="325450"/>
                    <a:pt x="21992" y="320627"/>
                    <a:pt x="13407" y="312042"/>
                  </a:cubicBezTo>
                  <a:cubicBezTo>
                    <a:pt x="4823" y="303458"/>
                    <a:pt x="0" y="291815"/>
                    <a:pt x="0" y="279674"/>
                  </a:cubicBezTo>
                  <a:lnTo>
                    <a:pt x="0" y="45776"/>
                  </a:lnTo>
                  <a:cubicBezTo>
                    <a:pt x="0" y="33635"/>
                    <a:pt x="4823" y="21992"/>
                    <a:pt x="13407" y="13407"/>
                  </a:cubicBezTo>
                  <a:cubicBezTo>
                    <a:pt x="21992" y="4823"/>
                    <a:pt x="33635" y="0"/>
                    <a:pt x="45776" y="0"/>
                  </a:cubicBezTo>
                  <a:close/>
                </a:path>
              </a:pathLst>
            </a:custGeom>
            <a:solidFill>
              <a:srgbClr val="1E2D55"/>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66;p23"/>
            <p:cNvSpPr txBox="1"/>
            <p:nvPr/>
          </p:nvSpPr>
          <p:spPr>
            <a:xfrm>
              <a:off x="0" y="-19050"/>
              <a:ext cx="812800" cy="831850"/>
            </a:xfrm>
            <a:prstGeom prst="rect">
              <a:avLst/>
            </a:prstGeom>
            <a:noFill/>
            <a:ln>
              <a:noFill/>
            </a:ln>
          </p:spPr>
          <p:txBody>
            <a:bodyPr spcFirstLastPara="1" wrap="square" lIns="25400" tIns="25400" rIns="25400" bIns="254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18777"/>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9" name="Google Shape;167;p23"/>
          <p:cNvSpPr txBox="1"/>
          <p:nvPr/>
        </p:nvSpPr>
        <p:spPr>
          <a:xfrm>
            <a:off x="4159027" y="138486"/>
            <a:ext cx="4101000" cy="53880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2"/>
              </a:lnSpc>
              <a:spcBef>
                <a:spcPts val="0"/>
              </a:spcBef>
              <a:spcAft>
                <a:spcPts val="0"/>
              </a:spcAft>
              <a:buNone/>
            </a:pPr>
            <a:r>
              <a:rPr lang="en" sz="3500" b="0" i="0" u="none" strike="noStrike" cap="none" dirty="0">
                <a:solidFill>
                  <a:srgbClr val="FD88AB"/>
                </a:solidFill>
                <a:latin typeface="Gloria Hallelujah"/>
                <a:ea typeface="Gloria Hallelujah"/>
                <a:cs typeface="Gloria Hallelujah"/>
                <a:sym typeface="Gloria Hallelujah"/>
              </a:rPr>
              <a:t>Welcome to Our </a:t>
            </a:r>
            <a:endParaRPr sz="700" dirty="0"/>
          </a:p>
        </p:txBody>
      </p:sp>
      <p:sp>
        <p:nvSpPr>
          <p:cNvPr id="10" name="Google Shape;168;p23"/>
          <p:cNvSpPr txBox="1"/>
          <p:nvPr/>
        </p:nvSpPr>
        <p:spPr>
          <a:xfrm>
            <a:off x="3561774" y="2329267"/>
            <a:ext cx="5422663" cy="258532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lnSpc>
                <a:spcPct val="139996"/>
              </a:lnSpc>
              <a:spcBef>
                <a:spcPts val="0"/>
              </a:spcBef>
              <a:spcAft>
                <a:spcPts val="0"/>
              </a:spcAft>
              <a:buNone/>
            </a:pPr>
            <a:r>
              <a:rPr lang="en" sz="2400" dirty="0" smtClean="0">
                <a:solidFill>
                  <a:srgbClr val="1E2D55"/>
                </a:solidFill>
                <a:latin typeface="Times New Roman" panose="02020603050405020304" pitchFamily="18" charset="0"/>
                <a:cs typeface="Times New Roman" panose="02020603050405020304" pitchFamily="18" charset="0"/>
                <a:sym typeface="Lilita One"/>
              </a:rPr>
              <a:t>Họ và tên sinh viên: Nguyễn Thị Trà Mi</a:t>
            </a:r>
          </a:p>
          <a:p>
            <a:pPr marL="0" marR="0" lvl="0" indent="0" rtl="0">
              <a:lnSpc>
                <a:spcPct val="139996"/>
              </a:lnSpc>
              <a:spcBef>
                <a:spcPts val="0"/>
              </a:spcBef>
              <a:spcAft>
                <a:spcPts val="0"/>
              </a:spcAft>
              <a:buNone/>
            </a:pPr>
            <a:r>
              <a:rPr lang="en" sz="2400" dirty="0" smtClean="0">
                <a:solidFill>
                  <a:srgbClr val="1E2D55"/>
                </a:solidFill>
                <a:latin typeface="Times New Roman" panose="02020603050405020304" pitchFamily="18" charset="0"/>
                <a:cs typeface="Times New Roman" panose="02020603050405020304" pitchFamily="18" charset="0"/>
                <a:sym typeface="Lilita One"/>
              </a:rPr>
              <a:t>Mã sinh viên: 2210900041 </a:t>
            </a:r>
          </a:p>
          <a:p>
            <a:pPr marL="0" marR="0" lvl="0" indent="0" rtl="0">
              <a:lnSpc>
                <a:spcPct val="139996"/>
              </a:lnSpc>
              <a:spcBef>
                <a:spcPts val="0"/>
              </a:spcBef>
              <a:spcAft>
                <a:spcPts val="0"/>
              </a:spcAft>
              <a:buNone/>
            </a:pPr>
            <a:r>
              <a:rPr lang="en" sz="2400" dirty="0" smtClean="0">
                <a:solidFill>
                  <a:srgbClr val="1E2D55"/>
                </a:solidFill>
                <a:latin typeface="Times New Roman" panose="02020603050405020304" pitchFamily="18" charset="0"/>
                <a:cs typeface="Times New Roman" panose="02020603050405020304" pitchFamily="18" charset="0"/>
                <a:sym typeface="Lilita One"/>
              </a:rPr>
              <a:t>Lớp: K22CNT4</a:t>
            </a:r>
          </a:p>
          <a:p>
            <a:pPr marL="0" marR="0" lvl="0" indent="0" rtl="0">
              <a:lnSpc>
                <a:spcPct val="139996"/>
              </a:lnSpc>
              <a:spcBef>
                <a:spcPts val="0"/>
              </a:spcBef>
              <a:spcAft>
                <a:spcPts val="0"/>
              </a:spcAft>
              <a:buNone/>
            </a:pPr>
            <a:r>
              <a:rPr lang="en" sz="2400" dirty="0" smtClean="0">
                <a:solidFill>
                  <a:srgbClr val="1E2D55"/>
                </a:solidFill>
                <a:latin typeface="Times New Roman" panose="02020603050405020304" pitchFamily="18" charset="0"/>
                <a:cs typeface="Times New Roman" panose="02020603050405020304" pitchFamily="18" charset="0"/>
                <a:sym typeface="Lilita One"/>
              </a:rPr>
              <a:t>Giảng Viên: Trịnh Văn Chung </a:t>
            </a:r>
          </a:p>
          <a:p>
            <a:pPr marL="0" marR="0" lvl="0" indent="0" algn="ctr" rtl="0">
              <a:lnSpc>
                <a:spcPct val="139996"/>
              </a:lnSpc>
              <a:spcBef>
                <a:spcPts val="0"/>
              </a:spcBef>
              <a:spcAft>
                <a:spcPts val="0"/>
              </a:spcAft>
              <a:buNone/>
            </a:pPr>
            <a:r>
              <a:rPr lang="en" sz="2400" dirty="0" smtClean="0">
                <a:solidFill>
                  <a:srgbClr val="1E2D55"/>
                </a:solidFill>
                <a:latin typeface="Times New Roman" panose="02020603050405020304" pitchFamily="18" charset="0"/>
                <a:cs typeface="Times New Roman" panose="02020603050405020304" pitchFamily="18" charset="0"/>
                <a:sym typeface="Lilita One"/>
              </a:rPr>
              <a:t> </a:t>
            </a:r>
            <a:endParaRPr sz="2400" dirty="0">
              <a:latin typeface="Times New Roman" panose="02020603050405020304" pitchFamily="18" charset="0"/>
              <a:cs typeface="Times New Roman" panose="02020603050405020304" pitchFamily="18" charset="0"/>
            </a:endParaRPr>
          </a:p>
        </p:txBody>
      </p:sp>
      <p:sp>
        <p:nvSpPr>
          <p:cNvPr id="11" name="Google Shape;169;p23"/>
          <p:cNvSpPr txBox="1"/>
          <p:nvPr/>
        </p:nvSpPr>
        <p:spPr>
          <a:xfrm>
            <a:off x="2727571" y="1182121"/>
            <a:ext cx="6875050" cy="73866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solidFill>
                  <a:srgbClr val="FF6699"/>
                </a:solidFill>
                <a:latin typeface="Times New Roman"/>
                <a:cs typeface="Times New Roman"/>
              </a:rPr>
              <a:t>ĐỀ TÀI:XÂY </a:t>
            </a:r>
            <a:r>
              <a:rPr lang="en-US" sz="2400" dirty="0" smtClean="0">
                <a:solidFill>
                  <a:srgbClr val="FF6699"/>
                </a:solidFill>
                <a:latin typeface="Times New Roman"/>
                <a:cs typeface="Times New Roman"/>
              </a:rPr>
              <a:t>DỰNG HỆ THỐNG GIỚI THIỆU VÀ BÁN SẢN PHẨM SÁCH [FAHASA.COM] </a:t>
            </a:r>
          </a:p>
        </p:txBody>
      </p:sp>
      <p:sp>
        <p:nvSpPr>
          <p:cNvPr id="12" name="Google Shape;170;p23"/>
          <p:cNvSpPr/>
          <p:nvPr/>
        </p:nvSpPr>
        <p:spPr>
          <a:xfrm rot="-10226974">
            <a:off x="5258137" y="5432404"/>
            <a:ext cx="932810"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4">
              <a:alphaModFix/>
            </a:blip>
            <a:stretch>
              <a:fillRect/>
            </a:stretch>
          </a:blipFill>
          <a:ln>
            <a:noFill/>
          </a:ln>
        </p:spPr>
        <p:txBody>
          <a:bodyPr/>
          <a:lstStyle/>
          <a:p>
            <a:endParaRPr lang="en-US"/>
          </a:p>
        </p:txBody>
      </p:sp>
      <p:sp>
        <p:nvSpPr>
          <p:cNvPr id="13" name="Google Shape;171;p23"/>
          <p:cNvSpPr/>
          <p:nvPr/>
        </p:nvSpPr>
        <p:spPr>
          <a:xfrm rot="-10226974">
            <a:off x="1742807" y="996436"/>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5">
              <a:alphaModFix/>
            </a:blip>
            <a:stretch>
              <a:fillRect/>
            </a:stretch>
          </a:blipFill>
          <a:ln>
            <a:noFill/>
          </a:ln>
        </p:spPr>
        <p:txBody>
          <a:bodyPr/>
          <a:lstStyle/>
          <a:p>
            <a:endParaRPr lang="en-US"/>
          </a:p>
        </p:txBody>
      </p:sp>
      <p:sp>
        <p:nvSpPr>
          <p:cNvPr id="18" name="Google Shape;163;p23"/>
          <p:cNvSpPr/>
          <p:nvPr/>
        </p:nvSpPr>
        <p:spPr>
          <a:xfrm flipH="1">
            <a:off x="-249289" y="1786721"/>
            <a:ext cx="5111290" cy="4906818"/>
          </a:xfrm>
          <a:custGeom>
            <a:avLst/>
            <a:gdLst/>
            <a:ahLst/>
            <a:cxnLst/>
            <a:rect l="l" t="t" r="r" b="b"/>
            <a:pathLst>
              <a:path w="9194157" h="9405787" extrusionOk="0">
                <a:moveTo>
                  <a:pt x="9194157" y="0"/>
                </a:moveTo>
                <a:lnTo>
                  <a:pt x="0" y="0"/>
                </a:lnTo>
                <a:lnTo>
                  <a:pt x="0" y="9405787"/>
                </a:lnTo>
                <a:lnTo>
                  <a:pt x="9194157" y="9405787"/>
                </a:lnTo>
                <a:lnTo>
                  <a:pt x="9194157" y="0"/>
                </a:lnTo>
                <a:close/>
              </a:path>
            </a:pathLst>
          </a:custGeom>
          <a:blipFill rotWithShape="1">
            <a:blip r:embed="rId6">
              <a:alphaModFix/>
            </a:blip>
            <a:stretch>
              <a:fillRect/>
            </a:stretch>
          </a:blipFill>
          <a:ln>
            <a:noFill/>
          </a:ln>
        </p:spPr>
        <p:txBody>
          <a:bodyPr/>
          <a:lstStyle/>
          <a:p>
            <a:endParaRPr lang="en-US"/>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434" y="57907"/>
            <a:ext cx="1721923" cy="1721923"/>
          </a:xfrm>
          <a:prstGeom prst="rect">
            <a:avLst/>
          </a:prstGeom>
        </p:spPr>
      </p:pic>
      <p:sp>
        <p:nvSpPr>
          <p:cNvPr id="25" name="Google Shape;172;p23"/>
          <p:cNvSpPr/>
          <p:nvPr/>
        </p:nvSpPr>
        <p:spPr>
          <a:xfrm rot="6744714">
            <a:off x="9911310" y="37615"/>
            <a:ext cx="932809" cy="301891"/>
          </a:xfrm>
          <a:custGeom>
            <a:avLst/>
            <a:gdLst/>
            <a:ahLst/>
            <a:cxnLst/>
            <a:rect l="l" t="t" r="r" b="b"/>
            <a:pathLst>
              <a:path w="1865619" h="603782" extrusionOk="0">
                <a:moveTo>
                  <a:pt x="0" y="0"/>
                </a:moveTo>
                <a:lnTo>
                  <a:pt x="1865618" y="0"/>
                </a:lnTo>
                <a:lnTo>
                  <a:pt x="1865618" y="603782"/>
                </a:lnTo>
                <a:lnTo>
                  <a:pt x="0" y="603782"/>
                </a:lnTo>
                <a:lnTo>
                  <a:pt x="0" y="0"/>
                </a:lnTo>
                <a:close/>
              </a:path>
            </a:pathLst>
          </a:custGeom>
          <a:blipFill rotWithShape="1">
            <a:blip r:embed="rId4">
              <a:alphaModFix/>
            </a:blip>
            <a:stretch>
              <a:fillRect/>
            </a:stretch>
          </a:blipFill>
          <a:ln>
            <a:noFill/>
          </a:ln>
        </p:spPr>
        <p:txBody>
          <a:bodyPr/>
          <a:lstStyle/>
          <a:p>
            <a:endParaRPr lang="en-US"/>
          </a:p>
        </p:txBody>
      </p:sp>
    </p:spTree>
    <p:extLst>
      <p:ext uri="{BB962C8B-B14F-4D97-AF65-F5344CB8AC3E}">
        <p14:creationId xmlns:p14="http://schemas.microsoft.com/office/powerpoint/2010/main" val="428591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1;p24"/>
          <p:cNvSpPr txBox="1"/>
          <p:nvPr/>
        </p:nvSpPr>
        <p:spPr>
          <a:xfrm>
            <a:off x="498380" y="87518"/>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dirty="0" smtClean="0">
                <a:solidFill>
                  <a:srgbClr val="1E2D55"/>
                </a:solidFill>
                <a:latin typeface="Lilita One"/>
                <a:ea typeface="Lilita One"/>
                <a:cs typeface="Lilita One"/>
                <a:sym typeface="Lilita One"/>
              </a:rPr>
              <a:t>Giao diện trang sản phẩm chi tiết</a:t>
            </a:r>
            <a:r>
              <a:rPr lang="en" sz="4000" b="0" i="0" u="none" strike="noStrike" cap="none" dirty="0" smtClean="0">
                <a:solidFill>
                  <a:srgbClr val="1E2D55"/>
                </a:solidFill>
                <a:latin typeface="Lilita One"/>
                <a:ea typeface="Lilita One"/>
                <a:cs typeface="Lilita One"/>
                <a:sym typeface="Lilita One"/>
              </a:rPr>
              <a:t> </a:t>
            </a:r>
            <a:endParaRPr sz="700" dirty="0"/>
          </a:p>
        </p:txBody>
      </p:sp>
      <p:sp>
        <p:nvSpPr>
          <p:cNvPr id="9" name="Heart 8"/>
          <p:cNvSpPr/>
          <p:nvPr/>
        </p:nvSpPr>
        <p:spPr>
          <a:xfrm>
            <a:off x="1942229" y="5851229"/>
            <a:ext cx="402613" cy="298111"/>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292;p28"/>
          <p:cNvSpPr/>
          <p:nvPr/>
        </p:nvSpPr>
        <p:spPr>
          <a:xfrm rot="8813334">
            <a:off x="11172512" y="2566400"/>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13" name="Google Shape;410;p33"/>
          <p:cNvSpPr/>
          <p:nvPr/>
        </p:nvSpPr>
        <p:spPr>
          <a:xfrm>
            <a:off x="10245736" y="2562462"/>
            <a:ext cx="769833" cy="773671"/>
          </a:xfrm>
          <a:custGeom>
            <a:avLst/>
            <a:gdLst/>
            <a:ahLst/>
            <a:cxnLst/>
            <a:rect l="l" t="t" r="r" b="b"/>
            <a:pathLst>
              <a:path w="1056600" h="1137658" extrusionOk="0">
                <a:moveTo>
                  <a:pt x="0" y="0"/>
                </a:moveTo>
                <a:lnTo>
                  <a:pt x="1056600" y="0"/>
                </a:lnTo>
                <a:lnTo>
                  <a:pt x="1056600" y="1137658"/>
                </a:lnTo>
                <a:lnTo>
                  <a:pt x="0" y="1137658"/>
                </a:lnTo>
                <a:lnTo>
                  <a:pt x="0" y="0"/>
                </a:lnTo>
                <a:close/>
              </a:path>
            </a:pathLst>
          </a:custGeom>
          <a:blipFill rotWithShape="1">
            <a:blip r:embed="rId3">
              <a:alphaModFix/>
            </a:blip>
            <a:stretch>
              <a:fillRect/>
            </a:stretch>
          </a:blipFill>
          <a:ln>
            <a:noFill/>
          </a:ln>
        </p:spPr>
        <p:txBody>
          <a:bodyPr/>
          <a:lstStyle/>
          <a:p>
            <a:endParaRPr lang="en-US"/>
          </a:p>
        </p:txBody>
      </p:sp>
      <p:pic>
        <p:nvPicPr>
          <p:cNvPr id="2" name="Picture 1"/>
          <p:cNvPicPr>
            <a:picLocks noChangeAspect="1"/>
          </p:cNvPicPr>
          <p:nvPr/>
        </p:nvPicPr>
        <p:blipFill>
          <a:blip r:embed="rId4"/>
          <a:stretch>
            <a:fillRect/>
          </a:stretch>
        </p:blipFill>
        <p:spPr>
          <a:xfrm>
            <a:off x="284909" y="949292"/>
            <a:ext cx="11201307" cy="5248224"/>
          </a:xfrm>
          <a:prstGeom prst="rect">
            <a:avLst/>
          </a:prstGeom>
        </p:spPr>
      </p:pic>
    </p:spTree>
    <p:extLst>
      <p:ext uri="{BB962C8B-B14F-4D97-AF65-F5344CB8AC3E}">
        <p14:creationId xmlns:p14="http://schemas.microsoft.com/office/powerpoint/2010/main" val="110595851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1;p24"/>
          <p:cNvSpPr txBox="1"/>
          <p:nvPr/>
        </p:nvSpPr>
        <p:spPr>
          <a:xfrm>
            <a:off x="498380" y="87518"/>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dirty="0" smtClean="0">
                <a:solidFill>
                  <a:srgbClr val="1E2D55"/>
                </a:solidFill>
                <a:latin typeface="Lilita One"/>
                <a:ea typeface="Lilita One"/>
                <a:cs typeface="Lilita One"/>
                <a:sym typeface="Lilita One"/>
              </a:rPr>
              <a:t>Giao diện trang giỏ hàng</a:t>
            </a:r>
            <a:r>
              <a:rPr lang="en" sz="4000" b="0" i="0" u="none" strike="noStrike" cap="none" dirty="0" smtClean="0">
                <a:solidFill>
                  <a:srgbClr val="1E2D55"/>
                </a:solidFill>
                <a:latin typeface="Lilita One"/>
                <a:ea typeface="Lilita One"/>
                <a:cs typeface="Lilita One"/>
                <a:sym typeface="Lilita One"/>
              </a:rPr>
              <a:t> </a:t>
            </a:r>
            <a:endParaRPr sz="700" dirty="0"/>
          </a:p>
        </p:txBody>
      </p:sp>
      <p:pic>
        <p:nvPicPr>
          <p:cNvPr id="2" name="Picture 1"/>
          <p:cNvPicPr>
            <a:picLocks noChangeAspect="1"/>
          </p:cNvPicPr>
          <p:nvPr/>
        </p:nvPicPr>
        <p:blipFill>
          <a:blip r:embed="rId2"/>
          <a:stretch>
            <a:fillRect/>
          </a:stretch>
        </p:blipFill>
        <p:spPr>
          <a:xfrm>
            <a:off x="446694" y="949292"/>
            <a:ext cx="11298612" cy="5346131"/>
          </a:xfrm>
          <a:prstGeom prst="rect">
            <a:avLst/>
          </a:prstGeom>
        </p:spPr>
      </p:pic>
    </p:spTree>
    <p:extLst>
      <p:ext uri="{BB962C8B-B14F-4D97-AF65-F5344CB8AC3E}">
        <p14:creationId xmlns:p14="http://schemas.microsoft.com/office/powerpoint/2010/main" val="204621933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1;p24"/>
          <p:cNvSpPr txBox="1"/>
          <p:nvPr/>
        </p:nvSpPr>
        <p:spPr>
          <a:xfrm>
            <a:off x="-1227898" y="135732"/>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dirty="0" smtClean="0">
                <a:solidFill>
                  <a:srgbClr val="1E2D55"/>
                </a:solidFill>
                <a:latin typeface="Lilita One"/>
                <a:ea typeface="Lilita One"/>
                <a:cs typeface="Lilita One"/>
                <a:sym typeface="Lilita One"/>
              </a:rPr>
              <a:t>Giao diện trang quản trị</a:t>
            </a:r>
            <a:r>
              <a:rPr lang="en" sz="4000" b="0" i="0" u="none" strike="noStrike" cap="none" dirty="0" smtClean="0">
                <a:solidFill>
                  <a:srgbClr val="1E2D55"/>
                </a:solidFill>
                <a:latin typeface="Lilita One"/>
                <a:ea typeface="Lilita One"/>
                <a:cs typeface="Lilita One"/>
                <a:sym typeface="Lilita One"/>
              </a:rPr>
              <a:t> </a:t>
            </a:r>
            <a:endParaRPr sz="700" dirty="0"/>
          </a:p>
        </p:txBody>
      </p:sp>
      <p:pic>
        <p:nvPicPr>
          <p:cNvPr id="2" name="Picture 1"/>
          <p:cNvPicPr>
            <a:picLocks noChangeAspect="1"/>
          </p:cNvPicPr>
          <p:nvPr/>
        </p:nvPicPr>
        <p:blipFill>
          <a:blip r:embed="rId2"/>
          <a:stretch>
            <a:fillRect/>
          </a:stretch>
        </p:blipFill>
        <p:spPr>
          <a:xfrm>
            <a:off x="211786" y="1197068"/>
            <a:ext cx="11191320" cy="5137057"/>
          </a:xfrm>
          <a:prstGeom prst="rect">
            <a:avLst/>
          </a:prstGeom>
        </p:spPr>
      </p:pic>
      <p:sp>
        <p:nvSpPr>
          <p:cNvPr id="9" name="Google Shape;511;p37"/>
          <p:cNvSpPr/>
          <p:nvPr/>
        </p:nvSpPr>
        <p:spPr>
          <a:xfrm>
            <a:off x="8511989" y="2866499"/>
            <a:ext cx="4250436" cy="4314922"/>
          </a:xfrm>
          <a:custGeom>
            <a:avLst/>
            <a:gdLst/>
            <a:ahLst/>
            <a:cxnLst/>
            <a:rect l="l" t="t" r="r" b="b"/>
            <a:pathLst>
              <a:path w="2578666" h="2894421" extrusionOk="0">
                <a:moveTo>
                  <a:pt x="0" y="0"/>
                </a:moveTo>
                <a:lnTo>
                  <a:pt x="2578666" y="0"/>
                </a:lnTo>
                <a:lnTo>
                  <a:pt x="2578666" y="2894421"/>
                </a:lnTo>
                <a:lnTo>
                  <a:pt x="0" y="2894421"/>
                </a:lnTo>
                <a:lnTo>
                  <a:pt x="0" y="0"/>
                </a:lnTo>
                <a:close/>
              </a:path>
            </a:pathLst>
          </a:custGeom>
          <a:blipFill rotWithShape="1">
            <a:blip r:embed="rId3">
              <a:alphaModFix/>
            </a:blip>
            <a:stretch>
              <a:fillRect/>
            </a:stretch>
          </a:blipFill>
          <a:ln>
            <a:noFill/>
          </a:ln>
        </p:spPr>
        <p:txBody>
          <a:bodyPr/>
          <a:lstStyle/>
          <a:p>
            <a:endParaRPr lang="en-US"/>
          </a:p>
        </p:txBody>
      </p:sp>
      <p:pic>
        <p:nvPicPr>
          <p:cNvPr id="10" name="Picture 9"/>
          <p:cNvPicPr>
            <a:picLocks noChangeAspect="1"/>
          </p:cNvPicPr>
          <p:nvPr/>
        </p:nvPicPr>
        <p:blipFill>
          <a:blip r:embed="rId4"/>
          <a:stretch>
            <a:fillRect/>
          </a:stretch>
        </p:blipFill>
        <p:spPr>
          <a:xfrm>
            <a:off x="3466157" y="3029503"/>
            <a:ext cx="3292125" cy="4224894"/>
          </a:xfrm>
          <a:prstGeom prst="rect">
            <a:avLst/>
          </a:prstGeom>
        </p:spPr>
      </p:pic>
      <p:sp>
        <p:nvSpPr>
          <p:cNvPr id="11" name="Google Shape;469;p36"/>
          <p:cNvSpPr/>
          <p:nvPr/>
        </p:nvSpPr>
        <p:spPr>
          <a:xfrm>
            <a:off x="6203694" y="3116878"/>
            <a:ext cx="3366016" cy="4774491"/>
          </a:xfrm>
          <a:custGeom>
            <a:avLst/>
            <a:gdLst/>
            <a:ahLst/>
            <a:cxnLst/>
            <a:rect l="l" t="t" r="r" b="b"/>
            <a:pathLst>
              <a:path w="6732032" h="9548982" extrusionOk="0">
                <a:moveTo>
                  <a:pt x="0" y="0"/>
                </a:moveTo>
                <a:lnTo>
                  <a:pt x="6732032" y="0"/>
                </a:lnTo>
                <a:lnTo>
                  <a:pt x="6732032" y="9548982"/>
                </a:lnTo>
                <a:lnTo>
                  <a:pt x="0" y="9548982"/>
                </a:lnTo>
                <a:lnTo>
                  <a:pt x="0" y="0"/>
                </a:lnTo>
                <a:close/>
              </a:path>
            </a:pathLst>
          </a:custGeom>
          <a:blipFill rotWithShape="1">
            <a:blip r:embed="rId5">
              <a:alphaModFix/>
            </a:blip>
            <a:stretch>
              <a:fillRect/>
            </a:stretch>
          </a:blipFill>
          <a:ln>
            <a:noFill/>
          </a:ln>
        </p:spPr>
        <p:txBody>
          <a:bodyPr/>
          <a:lstStyle/>
          <a:p>
            <a:endParaRPr lang="en-US"/>
          </a:p>
        </p:txBody>
      </p:sp>
      <p:sp>
        <p:nvSpPr>
          <p:cNvPr id="12" name="Google Shape;474;p36"/>
          <p:cNvSpPr/>
          <p:nvPr/>
        </p:nvSpPr>
        <p:spPr>
          <a:xfrm rot="8813334" flipV="1">
            <a:off x="8329038" y="2917300"/>
            <a:ext cx="738194" cy="337842"/>
          </a:xfrm>
          <a:custGeom>
            <a:avLst/>
            <a:gdLst/>
            <a:ahLst/>
            <a:cxnLst/>
            <a:rect l="l" t="t" r="r" b="b"/>
            <a:pathLst>
              <a:path w="1865619" h="603782" extrusionOk="0">
                <a:moveTo>
                  <a:pt x="0" y="0"/>
                </a:moveTo>
                <a:lnTo>
                  <a:pt x="1865618" y="0"/>
                </a:lnTo>
                <a:lnTo>
                  <a:pt x="1865618" y="603783"/>
                </a:lnTo>
                <a:lnTo>
                  <a:pt x="0" y="603783"/>
                </a:lnTo>
                <a:lnTo>
                  <a:pt x="0" y="0"/>
                </a:lnTo>
                <a:close/>
              </a:path>
            </a:pathLst>
          </a:custGeom>
          <a:blipFill rotWithShape="1">
            <a:blip r:embed="rId6">
              <a:alphaModFix/>
            </a:blip>
            <a:stretch>
              <a:fillRect/>
            </a:stretch>
          </a:blipFill>
          <a:ln>
            <a:noFill/>
          </a:ln>
        </p:spPr>
        <p:txBody>
          <a:bodyPr/>
          <a:lstStyle/>
          <a:p>
            <a:endParaRPr lang="en-US"/>
          </a:p>
        </p:txBody>
      </p:sp>
      <p:sp>
        <p:nvSpPr>
          <p:cNvPr id="13" name="Google Shape;477;p36"/>
          <p:cNvSpPr/>
          <p:nvPr/>
        </p:nvSpPr>
        <p:spPr>
          <a:xfrm rot="-8600650">
            <a:off x="5230668" y="2682370"/>
            <a:ext cx="932809" cy="368259"/>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6">
              <a:alphaModFix/>
            </a:blip>
            <a:stretch>
              <a:fillRect/>
            </a:stretch>
          </a:blipFill>
          <a:ln>
            <a:noFill/>
          </a:ln>
        </p:spPr>
        <p:txBody>
          <a:bodyPr/>
          <a:lstStyle/>
          <a:p>
            <a:endParaRPr lang="en-US"/>
          </a:p>
        </p:txBody>
      </p:sp>
      <p:sp>
        <p:nvSpPr>
          <p:cNvPr id="14" name="Heart 13"/>
          <p:cNvSpPr/>
          <p:nvPr/>
        </p:nvSpPr>
        <p:spPr>
          <a:xfrm>
            <a:off x="7033610" y="2568387"/>
            <a:ext cx="402613" cy="298111"/>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Heart 14"/>
          <p:cNvSpPr/>
          <p:nvPr/>
        </p:nvSpPr>
        <p:spPr>
          <a:xfrm>
            <a:off x="9781292" y="2019203"/>
            <a:ext cx="402613" cy="298111"/>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16948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368;p32"/>
          <p:cNvSpPr/>
          <p:nvPr/>
        </p:nvSpPr>
        <p:spPr>
          <a:xfrm>
            <a:off x="9391660" y="205125"/>
            <a:ext cx="2251979" cy="2272566"/>
          </a:xfrm>
          <a:custGeom>
            <a:avLst/>
            <a:gdLst/>
            <a:ahLst/>
            <a:cxnLst/>
            <a:rect l="l" t="t" r="r" b="b"/>
            <a:pathLst>
              <a:path w="4324025" h="4423555" extrusionOk="0">
                <a:moveTo>
                  <a:pt x="0" y="0"/>
                </a:moveTo>
                <a:lnTo>
                  <a:pt x="4324025" y="0"/>
                </a:lnTo>
                <a:lnTo>
                  <a:pt x="4324025" y="4423555"/>
                </a:lnTo>
                <a:lnTo>
                  <a:pt x="0" y="4423555"/>
                </a:lnTo>
                <a:lnTo>
                  <a:pt x="0" y="0"/>
                </a:lnTo>
                <a:close/>
              </a:path>
            </a:pathLst>
          </a:custGeom>
          <a:blipFill rotWithShape="1">
            <a:blip r:embed="rId2">
              <a:alphaModFix/>
            </a:blip>
            <a:stretch>
              <a:fillRect/>
            </a:stretch>
          </a:blipFill>
          <a:ln>
            <a:noFill/>
          </a:ln>
        </p:spPr>
        <p:txBody>
          <a:bodyPr/>
          <a:lstStyle/>
          <a:p>
            <a:endParaRPr lang="en-US"/>
          </a:p>
        </p:txBody>
      </p:sp>
      <p:sp>
        <p:nvSpPr>
          <p:cNvPr id="13" name="Google Shape;369;p32"/>
          <p:cNvSpPr/>
          <p:nvPr/>
        </p:nvSpPr>
        <p:spPr>
          <a:xfrm>
            <a:off x="5304354" y="562713"/>
            <a:ext cx="2730516" cy="2272567"/>
          </a:xfrm>
          <a:custGeom>
            <a:avLst/>
            <a:gdLst/>
            <a:ahLst/>
            <a:cxnLst/>
            <a:rect l="l" t="t" r="r" b="b"/>
            <a:pathLst>
              <a:path w="4905872" h="4114800" extrusionOk="0">
                <a:moveTo>
                  <a:pt x="0" y="0"/>
                </a:moveTo>
                <a:lnTo>
                  <a:pt x="4905872" y="0"/>
                </a:lnTo>
                <a:lnTo>
                  <a:pt x="4905872" y="4114800"/>
                </a:lnTo>
                <a:lnTo>
                  <a:pt x="0" y="4114800"/>
                </a:lnTo>
                <a:lnTo>
                  <a:pt x="0" y="0"/>
                </a:lnTo>
                <a:close/>
              </a:path>
            </a:pathLst>
          </a:custGeom>
          <a:blipFill rotWithShape="1">
            <a:blip r:embed="rId3">
              <a:alphaModFix/>
            </a:blip>
            <a:stretch>
              <a:fillRect/>
            </a:stretch>
          </a:blipFill>
          <a:ln>
            <a:noFill/>
          </a:ln>
        </p:spPr>
        <p:txBody>
          <a:bodyPr/>
          <a:lstStyle/>
          <a:p>
            <a:endParaRPr lang="en-US"/>
          </a:p>
        </p:txBody>
      </p:sp>
      <p:sp>
        <p:nvSpPr>
          <p:cNvPr id="18" name="Google Shape;374;p32"/>
          <p:cNvSpPr txBox="1"/>
          <p:nvPr/>
        </p:nvSpPr>
        <p:spPr>
          <a:xfrm>
            <a:off x="683708" y="866869"/>
            <a:ext cx="4620646" cy="98488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lnSpc>
                <a:spcPct val="100000"/>
              </a:lnSpc>
              <a:spcBef>
                <a:spcPts val="0"/>
              </a:spcBef>
              <a:spcAft>
                <a:spcPts val="0"/>
              </a:spcAft>
              <a:buNone/>
            </a:pPr>
            <a:r>
              <a:rPr lang="en-US" sz="3200" dirty="0" smtClean="0">
                <a:solidFill>
                  <a:srgbClr val="1E2D55"/>
                </a:solidFill>
                <a:latin typeface="Lilita One"/>
                <a:sym typeface="Lilita One"/>
              </a:rPr>
              <a:t>C</a:t>
            </a:r>
            <a:r>
              <a:rPr lang="en" sz="3200" dirty="0" smtClean="0">
                <a:solidFill>
                  <a:srgbClr val="1E2D55"/>
                </a:solidFill>
                <a:latin typeface="Lilita One"/>
                <a:sym typeface="Lilita One"/>
              </a:rPr>
              <a:t>hức năng trên trang quản trị </a:t>
            </a:r>
            <a:endParaRPr sz="3200" dirty="0"/>
          </a:p>
        </p:txBody>
      </p:sp>
      <p:sp>
        <p:nvSpPr>
          <p:cNvPr id="21" name="Google Shape;377;p32"/>
          <p:cNvSpPr/>
          <p:nvPr/>
        </p:nvSpPr>
        <p:spPr>
          <a:xfrm rot="-8451333">
            <a:off x="8468243" y="673798"/>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4">
              <a:alphaModFix/>
            </a:blip>
            <a:stretch>
              <a:fillRect/>
            </a:stretch>
          </a:blipFill>
          <a:ln>
            <a:noFill/>
          </a:ln>
        </p:spPr>
        <p:txBody>
          <a:bodyPr/>
          <a:lstStyle/>
          <a:p>
            <a:endParaRPr lang="en-US"/>
          </a:p>
        </p:txBody>
      </p:sp>
      <p:sp>
        <p:nvSpPr>
          <p:cNvPr id="22" name="Google Shape;378;p32"/>
          <p:cNvSpPr/>
          <p:nvPr/>
        </p:nvSpPr>
        <p:spPr>
          <a:xfrm rot="-10226974">
            <a:off x="5944227" y="5460786"/>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5">
              <a:alphaModFix/>
            </a:blip>
            <a:stretch>
              <a:fillRect/>
            </a:stretch>
          </a:blipFill>
          <a:ln>
            <a:noFill/>
          </a:ln>
        </p:spPr>
        <p:txBody>
          <a:bodyPr/>
          <a:lstStyle/>
          <a:p>
            <a:endParaRPr lang="en-US"/>
          </a:p>
        </p:txBody>
      </p:sp>
      <p:grpSp>
        <p:nvGrpSpPr>
          <p:cNvPr id="73" name="Google Shape;352;p32"/>
          <p:cNvGrpSpPr/>
          <p:nvPr/>
        </p:nvGrpSpPr>
        <p:grpSpPr>
          <a:xfrm>
            <a:off x="855866" y="3617017"/>
            <a:ext cx="2272451" cy="2223193"/>
            <a:chOff x="0" y="-66675"/>
            <a:chExt cx="1085216" cy="1198880"/>
          </a:xfrm>
        </p:grpSpPr>
        <p:sp>
          <p:nvSpPr>
            <p:cNvPr id="91" name="Google Shape;353;p32"/>
            <p:cNvSpPr/>
            <p:nvPr/>
          </p:nvSpPr>
          <p:spPr>
            <a:xfrm>
              <a:off x="0" y="0"/>
              <a:ext cx="1085216" cy="1132205"/>
            </a:xfrm>
            <a:custGeom>
              <a:avLst/>
              <a:gdLst/>
              <a:ahLst/>
              <a:cxnLst/>
              <a:rect l="l" t="t" r="r" b="b"/>
              <a:pathLst>
                <a:path w="1085216" h="1132205" extrusionOk="0">
                  <a:moveTo>
                    <a:pt x="53160" y="0"/>
                  </a:moveTo>
                  <a:lnTo>
                    <a:pt x="1032056" y="0"/>
                  </a:lnTo>
                  <a:cubicBezTo>
                    <a:pt x="1046155" y="0"/>
                    <a:pt x="1059676" y="5601"/>
                    <a:pt x="1069646" y="15570"/>
                  </a:cubicBezTo>
                  <a:cubicBezTo>
                    <a:pt x="1079615" y="25540"/>
                    <a:pt x="1085216" y="39061"/>
                    <a:pt x="1085216" y="53160"/>
                  </a:cubicBezTo>
                  <a:lnTo>
                    <a:pt x="1085216" y="1079045"/>
                  </a:lnTo>
                  <a:cubicBezTo>
                    <a:pt x="1085216" y="1093144"/>
                    <a:pt x="1079615" y="1106665"/>
                    <a:pt x="1069646" y="1116635"/>
                  </a:cubicBezTo>
                  <a:cubicBezTo>
                    <a:pt x="1059676" y="1126604"/>
                    <a:pt x="1046155" y="1132205"/>
                    <a:pt x="1032056" y="1132205"/>
                  </a:cubicBezTo>
                  <a:lnTo>
                    <a:pt x="53160" y="1132205"/>
                  </a:lnTo>
                  <a:cubicBezTo>
                    <a:pt x="39061" y="1132205"/>
                    <a:pt x="25540" y="1126604"/>
                    <a:pt x="15570" y="1116635"/>
                  </a:cubicBezTo>
                  <a:cubicBezTo>
                    <a:pt x="5601" y="1106665"/>
                    <a:pt x="0" y="1093144"/>
                    <a:pt x="0" y="1079045"/>
                  </a:cubicBezTo>
                  <a:lnTo>
                    <a:pt x="0" y="53160"/>
                  </a:lnTo>
                  <a:cubicBezTo>
                    <a:pt x="0" y="39061"/>
                    <a:pt x="5601" y="25540"/>
                    <a:pt x="15570" y="15570"/>
                  </a:cubicBezTo>
                  <a:cubicBezTo>
                    <a:pt x="25540" y="5601"/>
                    <a:pt x="39061" y="0"/>
                    <a:pt x="53160" y="0"/>
                  </a:cubicBezTo>
                  <a:close/>
                </a:path>
              </a:pathLst>
            </a:custGeom>
            <a:solidFill>
              <a:srgbClr val="FFD4D6"/>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354;p32"/>
            <p:cNvSpPr txBox="1"/>
            <p:nvPr/>
          </p:nvSpPr>
          <p:spPr>
            <a:xfrm>
              <a:off x="0" y="-66675"/>
              <a:ext cx="812800" cy="879475"/>
            </a:xfrm>
            <a:prstGeom prst="rect">
              <a:avLst/>
            </a:prstGeom>
            <a:noFill/>
            <a:ln>
              <a:noFill/>
            </a:ln>
          </p:spPr>
          <p:txBody>
            <a:bodyPr spcFirstLastPara="1" wrap="square" lIns="25400" tIns="25400" rIns="25400" bIns="254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311055"/>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82" name="Google Shape;371;p32"/>
          <p:cNvSpPr txBox="1"/>
          <p:nvPr/>
        </p:nvSpPr>
        <p:spPr>
          <a:xfrm>
            <a:off x="1340220" y="4122794"/>
            <a:ext cx="1162006"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1800" dirty="0" smtClean="0">
                <a:solidFill>
                  <a:srgbClr val="1E2D55"/>
                </a:solidFill>
                <a:latin typeface="Gloria Hallelujah"/>
                <a:sym typeface="Gloria Hallelujah"/>
              </a:rPr>
              <a:t>DANH SÁCH</a:t>
            </a:r>
            <a:endParaRPr sz="1800" dirty="0"/>
          </a:p>
        </p:txBody>
      </p:sp>
      <p:grpSp>
        <p:nvGrpSpPr>
          <p:cNvPr id="93" name="Google Shape;352;p32"/>
          <p:cNvGrpSpPr/>
          <p:nvPr/>
        </p:nvGrpSpPr>
        <p:grpSpPr>
          <a:xfrm>
            <a:off x="3512690" y="3622845"/>
            <a:ext cx="2272451" cy="2223193"/>
            <a:chOff x="0" y="-66675"/>
            <a:chExt cx="1085216" cy="1198880"/>
          </a:xfrm>
        </p:grpSpPr>
        <p:sp>
          <p:nvSpPr>
            <p:cNvPr id="94" name="Google Shape;353;p32"/>
            <p:cNvSpPr/>
            <p:nvPr/>
          </p:nvSpPr>
          <p:spPr>
            <a:xfrm>
              <a:off x="0" y="0"/>
              <a:ext cx="1085216" cy="1132205"/>
            </a:xfrm>
            <a:custGeom>
              <a:avLst/>
              <a:gdLst/>
              <a:ahLst/>
              <a:cxnLst/>
              <a:rect l="l" t="t" r="r" b="b"/>
              <a:pathLst>
                <a:path w="1085216" h="1132205" extrusionOk="0">
                  <a:moveTo>
                    <a:pt x="53160" y="0"/>
                  </a:moveTo>
                  <a:lnTo>
                    <a:pt x="1032056" y="0"/>
                  </a:lnTo>
                  <a:cubicBezTo>
                    <a:pt x="1046155" y="0"/>
                    <a:pt x="1059676" y="5601"/>
                    <a:pt x="1069646" y="15570"/>
                  </a:cubicBezTo>
                  <a:cubicBezTo>
                    <a:pt x="1079615" y="25540"/>
                    <a:pt x="1085216" y="39061"/>
                    <a:pt x="1085216" y="53160"/>
                  </a:cubicBezTo>
                  <a:lnTo>
                    <a:pt x="1085216" y="1079045"/>
                  </a:lnTo>
                  <a:cubicBezTo>
                    <a:pt x="1085216" y="1093144"/>
                    <a:pt x="1079615" y="1106665"/>
                    <a:pt x="1069646" y="1116635"/>
                  </a:cubicBezTo>
                  <a:cubicBezTo>
                    <a:pt x="1059676" y="1126604"/>
                    <a:pt x="1046155" y="1132205"/>
                    <a:pt x="1032056" y="1132205"/>
                  </a:cubicBezTo>
                  <a:lnTo>
                    <a:pt x="53160" y="1132205"/>
                  </a:lnTo>
                  <a:cubicBezTo>
                    <a:pt x="39061" y="1132205"/>
                    <a:pt x="25540" y="1126604"/>
                    <a:pt x="15570" y="1116635"/>
                  </a:cubicBezTo>
                  <a:cubicBezTo>
                    <a:pt x="5601" y="1106665"/>
                    <a:pt x="0" y="1093144"/>
                    <a:pt x="0" y="1079045"/>
                  </a:cubicBezTo>
                  <a:lnTo>
                    <a:pt x="0" y="53160"/>
                  </a:lnTo>
                  <a:cubicBezTo>
                    <a:pt x="0" y="39061"/>
                    <a:pt x="5601" y="25540"/>
                    <a:pt x="15570" y="15570"/>
                  </a:cubicBezTo>
                  <a:cubicBezTo>
                    <a:pt x="25540" y="5601"/>
                    <a:pt x="39061" y="0"/>
                    <a:pt x="53160" y="0"/>
                  </a:cubicBezTo>
                  <a:close/>
                </a:path>
              </a:pathLst>
            </a:custGeom>
            <a:solidFill>
              <a:srgbClr val="FFD4D6"/>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354;p32"/>
            <p:cNvSpPr txBox="1"/>
            <p:nvPr/>
          </p:nvSpPr>
          <p:spPr>
            <a:xfrm>
              <a:off x="0" y="-66675"/>
              <a:ext cx="812800" cy="879475"/>
            </a:xfrm>
            <a:prstGeom prst="rect">
              <a:avLst/>
            </a:prstGeom>
            <a:noFill/>
            <a:ln>
              <a:noFill/>
            </a:ln>
          </p:spPr>
          <p:txBody>
            <a:bodyPr spcFirstLastPara="1" wrap="square" lIns="25400" tIns="25400" rIns="25400" bIns="254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311055"/>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grpSp>
        <p:nvGrpSpPr>
          <p:cNvPr id="96" name="Google Shape;352;p32"/>
          <p:cNvGrpSpPr/>
          <p:nvPr/>
        </p:nvGrpSpPr>
        <p:grpSpPr>
          <a:xfrm>
            <a:off x="6165578" y="3621433"/>
            <a:ext cx="2272451" cy="2223193"/>
            <a:chOff x="0" y="-66675"/>
            <a:chExt cx="1085216" cy="1198880"/>
          </a:xfrm>
        </p:grpSpPr>
        <p:sp>
          <p:nvSpPr>
            <p:cNvPr id="97" name="Google Shape;353;p32"/>
            <p:cNvSpPr/>
            <p:nvPr/>
          </p:nvSpPr>
          <p:spPr>
            <a:xfrm>
              <a:off x="0" y="0"/>
              <a:ext cx="1085216" cy="1132205"/>
            </a:xfrm>
            <a:custGeom>
              <a:avLst/>
              <a:gdLst/>
              <a:ahLst/>
              <a:cxnLst/>
              <a:rect l="l" t="t" r="r" b="b"/>
              <a:pathLst>
                <a:path w="1085216" h="1132205" extrusionOk="0">
                  <a:moveTo>
                    <a:pt x="53160" y="0"/>
                  </a:moveTo>
                  <a:lnTo>
                    <a:pt x="1032056" y="0"/>
                  </a:lnTo>
                  <a:cubicBezTo>
                    <a:pt x="1046155" y="0"/>
                    <a:pt x="1059676" y="5601"/>
                    <a:pt x="1069646" y="15570"/>
                  </a:cubicBezTo>
                  <a:cubicBezTo>
                    <a:pt x="1079615" y="25540"/>
                    <a:pt x="1085216" y="39061"/>
                    <a:pt x="1085216" y="53160"/>
                  </a:cubicBezTo>
                  <a:lnTo>
                    <a:pt x="1085216" y="1079045"/>
                  </a:lnTo>
                  <a:cubicBezTo>
                    <a:pt x="1085216" y="1093144"/>
                    <a:pt x="1079615" y="1106665"/>
                    <a:pt x="1069646" y="1116635"/>
                  </a:cubicBezTo>
                  <a:cubicBezTo>
                    <a:pt x="1059676" y="1126604"/>
                    <a:pt x="1046155" y="1132205"/>
                    <a:pt x="1032056" y="1132205"/>
                  </a:cubicBezTo>
                  <a:lnTo>
                    <a:pt x="53160" y="1132205"/>
                  </a:lnTo>
                  <a:cubicBezTo>
                    <a:pt x="39061" y="1132205"/>
                    <a:pt x="25540" y="1126604"/>
                    <a:pt x="15570" y="1116635"/>
                  </a:cubicBezTo>
                  <a:cubicBezTo>
                    <a:pt x="5601" y="1106665"/>
                    <a:pt x="0" y="1093144"/>
                    <a:pt x="0" y="1079045"/>
                  </a:cubicBezTo>
                  <a:lnTo>
                    <a:pt x="0" y="53160"/>
                  </a:lnTo>
                  <a:cubicBezTo>
                    <a:pt x="0" y="39061"/>
                    <a:pt x="5601" y="25540"/>
                    <a:pt x="15570" y="15570"/>
                  </a:cubicBezTo>
                  <a:cubicBezTo>
                    <a:pt x="25540" y="5601"/>
                    <a:pt x="39061" y="0"/>
                    <a:pt x="53160" y="0"/>
                  </a:cubicBezTo>
                  <a:close/>
                </a:path>
              </a:pathLst>
            </a:custGeom>
            <a:solidFill>
              <a:srgbClr val="FFD4D6"/>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354;p32"/>
            <p:cNvSpPr txBox="1"/>
            <p:nvPr/>
          </p:nvSpPr>
          <p:spPr>
            <a:xfrm>
              <a:off x="0" y="-66675"/>
              <a:ext cx="812800" cy="879475"/>
            </a:xfrm>
            <a:prstGeom prst="rect">
              <a:avLst/>
            </a:prstGeom>
            <a:noFill/>
            <a:ln>
              <a:noFill/>
            </a:ln>
          </p:spPr>
          <p:txBody>
            <a:bodyPr spcFirstLastPara="1" wrap="square" lIns="25400" tIns="25400" rIns="25400" bIns="254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311055"/>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grpSp>
        <p:nvGrpSpPr>
          <p:cNvPr id="99" name="Google Shape;352;p32"/>
          <p:cNvGrpSpPr/>
          <p:nvPr/>
        </p:nvGrpSpPr>
        <p:grpSpPr>
          <a:xfrm>
            <a:off x="8815131" y="3621433"/>
            <a:ext cx="2272451" cy="2223193"/>
            <a:chOff x="0" y="-66675"/>
            <a:chExt cx="1085216" cy="1198880"/>
          </a:xfrm>
        </p:grpSpPr>
        <p:sp>
          <p:nvSpPr>
            <p:cNvPr id="100" name="Google Shape;353;p32"/>
            <p:cNvSpPr/>
            <p:nvPr/>
          </p:nvSpPr>
          <p:spPr>
            <a:xfrm>
              <a:off x="0" y="0"/>
              <a:ext cx="1085216" cy="1132205"/>
            </a:xfrm>
            <a:custGeom>
              <a:avLst/>
              <a:gdLst/>
              <a:ahLst/>
              <a:cxnLst/>
              <a:rect l="l" t="t" r="r" b="b"/>
              <a:pathLst>
                <a:path w="1085216" h="1132205" extrusionOk="0">
                  <a:moveTo>
                    <a:pt x="53160" y="0"/>
                  </a:moveTo>
                  <a:lnTo>
                    <a:pt x="1032056" y="0"/>
                  </a:lnTo>
                  <a:cubicBezTo>
                    <a:pt x="1046155" y="0"/>
                    <a:pt x="1059676" y="5601"/>
                    <a:pt x="1069646" y="15570"/>
                  </a:cubicBezTo>
                  <a:cubicBezTo>
                    <a:pt x="1079615" y="25540"/>
                    <a:pt x="1085216" y="39061"/>
                    <a:pt x="1085216" y="53160"/>
                  </a:cubicBezTo>
                  <a:lnTo>
                    <a:pt x="1085216" y="1079045"/>
                  </a:lnTo>
                  <a:cubicBezTo>
                    <a:pt x="1085216" y="1093144"/>
                    <a:pt x="1079615" y="1106665"/>
                    <a:pt x="1069646" y="1116635"/>
                  </a:cubicBezTo>
                  <a:cubicBezTo>
                    <a:pt x="1059676" y="1126604"/>
                    <a:pt x="1046155" y="1132205"/>
                    <a:pt x="1032056" y="1132205"/>
                  </a:cubicBezTo>
                  <a:lnTo>
                    <a:pt x="53160" y="1132205"/>
                  </a:lnTo>
                  <a:cubicBezTo>
                    <a:pt x="39061" y="1132205"/>
                    <a:pt x="25540" y="1126604"/>
                    <a:pt x="15570" y="1116635"/>
                  </a:cubicBezTo>
                  <a:cubicBezTo>
                    <a:pt x="5601" y="1106665"/>
                    <a:pt x="0" y="1093144"/>
                    <a:pt x="0" y="1079045"/>
                  </a:cubicBezTo>
                  <a:lnTo>
                    <a:pt x="0" y="53160"/>
                  </a:lnTo>
                  <a:cubicBezTo>
                    <a:pt x="0" y="39061"/>
                    <a:pt x="5601" y="25540"/>
                    <a:pt x="15570" y="15570"/>
                  </a:cubicBezTo>
                  <a:cubicBezTo>
                    <a:pt x="25540" y="5601"/>
                    <a:pt x="39061" y="0"/>
                    <a:pt x="53160" y="0"/>
                  </a:cubicBezTo>
                  <a:close/>
                </a:path>
              </a:pathLst>
            </a:custGeom>
            <a:solidFill>
              <a:srgbClr val="FFD4D6"/>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354;p32"/>
            <p:cNvSpPr txBox="1"/>
            <p:nvPr/>
          </p:nvSpPr>
          <p:spPr>
            <a:xfrm>
              <a:off x="0" y="-66675"/>
              <a:ext cx="812800" cy="879475"/>
            </a:xfrm>
            <a:prstGeom prst="rect">
              <a:avLst/>
            </a:prstGeom>
            <a:noFill/>
            <a:ln>
              <a:noFill/>
            </a:ln>
          </p:spPr>
          <p:txBody>
            <a:bodyPr spcFirstLastPara="1" wrap="square" lIns="25400" tIns="25400" rIns="25400" bIns="254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311055"/>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02" name="Google Shape;371;p32"/>
          <p:cNvSpPr txBox="1"/>
          <p:nvPr/>
        </p:nvSpPr>
        <p:spPr>
          <a:xfrm>
            <a:off x="4007091" y="4432462"/>
            <a:ext cx="116200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1800" dirty="0" smtClean="0">
                <a:solidFill>
                  <a:srgbClr val="1E2D55"/>
                </a:solidFill>
                <a:latin typeface="Gloria Hallelujah"/>
                <a:sym typeface="Gloria Hallelujah"/>
              </a:rPr>
              <a:t>THÊM</a:t>
            </a:r>
            <a:endParaRPr sz="1800" dirty="0"/>
          </a:p>
        </p:txBody>
      </p:sp>
      <p:sp>
        <p:nvSpPr>
          <p:cNvPr id="103" name="Google Shape;371;p32"/>
          <p:cNvSpPr txBox="1"/>
          <p:nvPr/>
        </p:nvSpPr>
        <p:spPr>
          <a:xfrm>
            <a:off x="6649386" y="4471067"/>
            <a:ext cx="116200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1800" dirty="0" smtClean="0">
                <a:solidFill>
                  <a:srgbClr val="1E2D55"/>
                </a:solidFill>
                <a:latin typeface="Gloria Hallelujah"/>
                <a:sym typeface="Gloria Hallelujah"/>
              </a:rPr>
              <a:t>SỬA</a:t>
            </a:r>
            <a:endParaRPr sz="1800" dirty="0"/>
          </a:p>
        </p:txBody>
      </p:sp>
      <p:sp>
        <p:nvSpPr>
          <p:cNvPr id="104" name="Google Shape;371;p32"/>
          <p:cNvSpPr txBox="1"/>
          <p:nvPr/>
        </p:nvSpPr>
        <p:spPr>
          <a:xfrm>
            <a:off x="9408735" y="4316693"/>
            <a:ext cx="116200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1800" dirty="0" smtClean="0">
                <a:solidFill>
                  <a:srgbClr val="1E2D55"/>
                </a:solidFill>
                <a:latin typeface="Gloria Hallelujah"/>
                <a:sym typeface="Gloria Hallelujah"/>
              </a:rPr>
              <a:t>XÓA</a:t>
            </a:r>
            <a:endParaRPr sz="1800" dirty="0"/>
          </a:p>
        </p:txBody>
      </p:sp>
      <p:sp>
        <p:nvSpPr>
          <p:cNvPr id="105" name="Google Shape;409;p33"/>
          <p:cNvSpPr/>
          <p:nvPr/>
        </p:nvSpPr>
        <p:spPr>
          <a:xfrm>
            <a:off x="1706871" y="5550292"/>
            <a:ext cx="498516" cy="600621"/>
          </a:xfrm>
          <a:custGeom>
            <a:avLst/>
            <a:gdLst/>
            <a:ahLst/>
            <a:cxnLst/>
            <a:rect l="l" t="t" r="r" b="b"/>
            <a:pathLst>
              <a:path w="997031" h="1201242" extrusionOk="0">
                <a:moveTo>
                  <a:pt x="0" y="0"/>
                </a:moveTo>
                <a:lnTo>
                  <a:pt x="997031" y="0"/>
                </a:lnTo>
                <a:lnTo>
                  <a:pt x="997031" y="1201242"/>
                </a:lnTo>
                <a:lnTo>
                  <a:pt x="0" y="1201242"/>
                </a:lnTo>
                <a:lnTo>
                  <a:pt x="0" y="0"/>
                </a:lnTo>
                <a:close/>
              </a:path>
            </a:pathLst>
          </a:custGeom>
          <a:blipFill rotWithShape="1">
            <a:blip r:embed="rId6">
              <a:alphaModFix/>
            </a:blip>
            <a:stretch>
              <a:fillRect/>
            </a:stretch>
          </a:blipFill>
          <a:ln>
            <a:noFill/>
          </a:ln>
        </p:spPr>
        <p:txBody>
          <a:bodyPr/>
          <a:lstStyle/>
          <a:p>
            <a:endParaRPr lang="en-US"/>
          </a:p>
        </p:txBody>
      </p:sp>
      <p:sp>
        <p:nvSpPr>
          <p:cNvPr id="106" name="Google Shape;410;p33"/>
          <p:cNvSpPr/>
          <p:nvPr/>
        </p:nvSpPr>
        <p:spPr>
          <a:xfrm>
            <a:off x="4188606" y="5550292"/>
            <a:ext cx="726337" cy="555862"/>
          </a:xfrm>
          <a:custGeom>
            <a:avLst/>
            <a:gdLst/>
            <a:ahLst/>
            <a:cxnLst/>
            <a:rect l="l" t="t" r="r" b="b"/>
            <a:pathLst>
              <a:path w="1056600" h="1137658" extrusionOk="0">
                <a:moveTo>
                  <a:pt x="0" y="0"/>
                </a:moveTo>
                <a:lnTo>
                  <a:pt x="1056600" y="0"/>
                </a:lnTo>
                <a:lnTo>
                  <a:pt x="1056600" y="1137658"/>
                </a:lnTo>
                <a:lnTo>
                  <a:pt x="0" y="1137658"/>
                </a:lnTo>
                <a:lnTo>
                  <a:pt x="0" y="0"/>
                </a:lnTo>
                <a:close/>
              </a:path>
            </a:pathLst>
          </a:custGeom>
          <a:blipFill rotWithShape="1">
            <a:blip r:embed="rId7">
              <a:alphaModFix/>
            </a:blip>
            <a:stretch>
              <a:fillRect/>
            </a:stretch>
          </a:blipFill>
          <a:ln>
            <a:noFill/>
          </a:ln>
        </p:spPr>
        <p:txBody>
          <a:bodyPr/>
          <a:lstStyle/>
          <a:p>
            <a:endParaRPr lang="en-US"/>
          </a:p>
        </p:txBody>
      </p:sp>
      <p:sp>
        <p:nvSpPr>
          <p:cNvPr id="107" name="Google Shape;412;p33"/>
          <p:cNvSpPr/>
          <p:nvPr/>
        </p:nvSpPr>
        <p:spPr>
          <a:xfrm>
            <a:off x="6942092" y="5482200"/>
            <a:ext cx="661251" cy="556277"/>
          </a:xfrm>
          <a:custGeom>
            <a:avLst/>
            <a:gdLst/>
            <a:ahLst/>
            <a:cxnLst/>
            <a:rect l="l" t="t" r="r" b="b"/>
            <a:pathLst>
              <a:path w="1322503" h="1112555" extrusionOk="0">
                <a:moveTo>
                  <a:pt x="0" y="0"/>
                </a:moveTo>
                <a:lnTo>
                  <a:pt x="1322503" y="0"/>
                </a:lnTo>
                <a:lnTo>
                  <a:pt x="1322503" y="1112556"/>
                </a:lnTo>
                <a:lnTo>
                  <a:pt x="0" y="1112556"/>
                </a:lnTo>
                <a:lnTo>
                  <a:pt x="0" y="0"/>
                </a:lnTo>
                <a:close/>
              </a:path>
            </a:pathLst>
          </a:custGeom>
          <a:blipFill rotWithShape="1">
            <a:blip r:embed="rId8">
              <a:alphaModFix/>
            </a:blip>
            <a:stretch>
              <a:fillRect/>
            </a:stretch>
          </a:blipFill>
          <a:ln>
            <a:noFill/>
          </a:ln>
        </p:spPr>
        <p:txBody>
          <a:bodyPr/>
          <a:lstStyle/>
          <a:p>
            <a:endParaRPr lang="en-US"/>
          </a:p>
        </p:txBody>
      </p:sp>
      <p:sp>
        <p:nvSpPr>
          <p:cNvPr id="108" name="Google Shape;414;p33"/>
          <p:cNvSpPr/>
          <p:nvPr/>
        </p:nvSpPr>
        <p:spPr>
          <a:xfrm>
            <a:off x="9753077" y="5550292"/>
            <a:ext cx="612399" cy="588669"/>
          </a:xfrm>
          <a:custGeom>
            <a:avLst/>
            <a:gdLst/>
            <a:ahLst/>
            <a:cxnLst/>
            <a:rect l="l" t="t" r="r" b="b"/>
            <a:pathLst>
              <a:path w="1224799" h="1177338" extrusionOk="0">
                <a:moveTo>
                  <a:pt x="0" y="0"/>
                </a:moveTo>
                <a:lnTo>
                  <a:pt x="1224799" y="0"/>
                </a:lnTo>
                <a:lnTo>
                  <a:pt x="1224799" y="1177339"/>
                </a:lnTo>
                <a:lnTo>
                  <a:pt x="0" y="1177339"/>
                </a:lnTo>
                <a:lnTo>
                  <a:pt x="0" y="0"/>
                </a:lnTo>
                <a:close/>
              </a:path>
            </a:pathLst>
          </a:custGeom>
          <a:blipFill rotWithShape="1">
            <a:blip r:embed="rId9">
              <a:alphaModFix/>
            </a:blip>
            <a:stretch>
              <a:fillRect/>
            </a:stretch>
          </a:blipFill>
          <a:ln>
            <a:noFill/>
          </a:ln>
        </p:spPr>
        <p:txBody>
          <a:bodyPr/>
          <a:lstStyle/>
          <a:p>
            <a:endParaRPr lang="en-US"/>
          </a:p>
        </p:txBody>
      </p:sp>
      <p:grpSp>
        <p:nvGrpSpPr>
          <p:cNvPr id="109" name="Google Shape;394;p33"/>
          <p:cNvGrpSpPr/>
          <p:nvPr/>
        </p:nvGrpSpPr>
        <p:grpSpPr>
          <a:xfrm>
            <a:off x="957231" y="1644352"/>
            <a:ext cx="1345050" cy="1374509"/>
            <a:chOff x="1813" y="-235538"/>
            <a:chExt cx="809173" cy="1048338"/>
          </a:xfrm>
        </p:grpSpPr>
        <p:sp>
          <p:nvSpPr>
            <p:cNvPr id="110" name="Google Shape;395;p3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D4D6"/>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396;p33"/>
            <p:cNvSpPr txBox="1"/>
            <p:nvPr/>
          </p:nvSpPr>
          <p:spPr>
            <a:xfrm>
              <a:off x="136894" y="-235538"/>
              <a:ext cx="437265" cy="1048338"/>
            </a:xfrm>
            <a:prstGeom prst="rect">
              <a:avLst/>
            </a:prstGeom>
            <a:noFill/>
            <a:ln>
              <a:noFill/>
            </a:ln>
          </p:spPr>
          <p:txBody>
            <a:bodyPr spcFirstLastPara="1" wrap="square" lIns="25400" tIns="25400" rIns="25400" bIns="254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16666"/>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12" name="Google Shape;371;p32"/>
          <p:cNvSpPr txBox="1"/>
          <p:nvPr/>
        </p:nvSpPr>
        <p:spPr>
          <a:xfrm>
            <a:off x="1075380" y="2088418"/>
            <a:ext cx="1162006"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1800" dirty="0" smtClean="0">
                <a:solidFill>
                  <a:srgbClr val="1E2D55"/>
                </a:solidFill>
                <a:latin typeface="Gloria Hallelujah"/>
                <a:sym typeface="Gloria Hallelujah"/>
              </a:rPr>
              <a:t>ĐĂNG NHẬP </a:t>
            </a:r>
            <a:endParaRPr sz="1800" dirty="0"/>
          </a:p>
        </p:txBody>
      </p:sp>
      <p:grpSp>
        <p:nvGrpSpPr>
          <p:cNvPr id="113" name="Google Shape;394;p33"/>
          <p:cNvGrpSpPr/>
          <p:nvPr/>
        </p:nvGrpSpPr>
        <p:grpSpPr>
          <a:xfrm>
            <a:off x="2925572" y="1588652"/>
            <a:ext cx="1355685" cy="1407014"/>
            <a:chOff x="1813" y="-235538"/>
            <a:chExt cx="809173" cy="1048338"/>
          </a:xfrm>
        </p:grpSpPr>
        <p:sp>
          <p:nvSpPr>
            <p:cNvPr id="114" name="Google Shape;395;p3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D4D6"/>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396;p33"/>
            <p:cNvSpPr txBox="1"/>
            <p:nvPr/>
          </p:nvSpPr>
          <p:spPr>
            <a:xfrm>
              <a:off x="136894" y="-235538"/>
              <a:ext cx="437265" cy="1048338"/>
            </a:xfrm>
            <a:prstGeom prst="rect">
              <a:avLst/>
            </a:prstGeom>
            <a:noFill/>
            <a:ln>
              <a:noFill/>
            </a:ln>
          </p:spPr>
          <p:txBody>
            <a:bodyPr spcFirstLastPara="1" wrap="square" lIns="25400" tIns="25400" rIns="25400" bIns="254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16666"/>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16" name="Google Shape;371;p32"/>
          <p:cNvSpPr txBox="1"/>
          <p:nvPr/>
        </p:nvSpPr>
        <p:spPr>
          <a:xfrm>
            <a:off x="3032189" y="2109358"/>
            <a:ext cx="1162006"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1800" dirty="0" smtClean="0">
                <a:solidFill>
                  <a:srgbClr val="1E2D55"/>
                </a:solidFill>
                <a:latin typeface="Gloria Hallelujah"/>
                <a:sym typeface="Gloria Hallelujah"/>
              </a:rPr>
              <a:t>ĐĂNG XUẤT </a:t>
            </a:r>
            <a:endParaRPr sz="1800" dirty="0"/>
          </a:p>
        </p:txBody>
      </p:sp>
      <p:cxnSp>
        <p:nvCxnSpPr>
          <p:cNvPr id="117" name="Google Shape;385;p33"/>
          <p:cNvCxnSpPr/>
          <p:nvPr/>
        </p:nvCxnSpPr>
        <p:spPr>
          <a:xfrm>
            <a:off x="2237386" y="2477691"/>
            <a:ext cx="715303" cy="0"/>
          </a:xfrm>
          <a:prstGeom prst="straightConnector1">
            <a:avLst/>
          </a:prstGeom>
          <a:noFill/>
          <a:ln w="66675" cap="flat" cmpd="sng">
            <a:solidFill>
              <a:srgbClr val="FFD4D6"/>
            </a:solidFill>
            <a:prstDash val="solid"/>
            <a:round/>
            <a:headEnd type="none" w="sm" len="sm"/>
            <a:tailEnd type="none" w="sm" len="sm"/>
          </a:ln>
        </p:spPr>
      </p:cxnSp>
      <p:sp>
        <p:nvSpPr>
          <p:cNvPr id="37" name="Google Shape;429;p33"/>
          <p:cNvSpPr/>
          <p:nvPr/>
        </p:nvSpPr>
        <p:spPr>
          <a:xfrm rot="-1700529">
            <a:off x="8140349" y="1802228"/>
            <a:ext cx="932809" cy="301891"/>
          </a:xfrm>
          <a:custGeom>
            <a:avLst/>
            <a:gdLst/>
            <a:ahLst/>
            <a:cxnLst/>
            <a:rect l="l" t="t" r="r" b="b"/>
            <a:pathLst>
              <a:path w="1865619" h="603782" extrusionOk="0">
                <a:moveTo>
                  <a:pt x="0" y="0"/>
                </a:moveTo>
                <a:lnTo>
                  <a:pt x="1865618" y="0"/>
                </a:lnTo>
                <a:lnTo>
                  <a:pt x="1865618" y="603782"/>
                </a:lnTo>
                <a:lnTo>
                  <a:pt x="0" y="603782"/>
                </a:lnTo>
                <a:lnTo>
                  <a:pt x="0" y="0"/>
                </a:lnTo>
                <a:close/>
              </a:path>
            </a:pathLst>
          </a:custGeom>
          <a:blipFill rotWithShape="1">
            <a:blip r:embed="rId4">
              <a:alphaModFix/>
            </a:blip>
            <a:stretch>
              <a:fillRect/>
            </a:stretch>
          </a:blipFill>
          <a:ln>
            <a:noFill/>
          </a:ln>
        </p:spPr>
        <p:txBody>
          <a:bodyPr/>
          <a:lstStyle/>
          <a:p>
            <a:endParaRPr lang="en-US"/>
          </a:p>
        </p:txBody>
      </p:sp>
      <p:sp>
        <p:nvSpPr>
          <p:cNvPr id="38" name="Google Shape;191;p24"/>
          <p:cNvSpPr txBox="1"/>
          <p:nvPr/>
        </p:nvSpPr>
        <p:spPr>
          <a:xfrm>
            <a:off x="15575" y="296783"/>
            <a:ext cx="5153522" cy="5170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2400" dirty="0" smtClean="0">
                <a:solidFill>
                  <a:srgbClr val="1E2D55"/>
                </a:solidFill>
                <a:latin typeface="Lilita One"/>
                <a:ea typeface="Lilita One"/>
                <a:cs typeface="Lilita One"/>
                <a:sym typeface="Lilita One"/>
              </a:rPr>
              <a:t>c) Chức năng trên website</a:t>
            </a:r>
            <a:r>
              <a:rPr lang="en" sz="2400" b="0" i="0" u="none" strike="noStrike" cap="none" dirty="0" smtClean="0">
                <a:solidFill>
                  <a:srgbClr val="1E2D55"/>
                </a:solidFill>
                <a:latin typeface="Lilita One"/>
                <a:ea typeface="Lilita One"/>
                <a:cs typeface="Lilita One"/>
                <a:sym typeface="Lilita One"/>
              </a:rPr>
              <a:t> </a:t>
            </a:r>
            <a:endParaRPr sz="2400" dirty="0"/>
          </a:p>
        </p:txBody>
      </p:sp>
    </p:spTree>
    <p:extLst>
      <p:ext uri="{BB962C8B-B14F-4D97-AF65-F5344CB8AC3E}">
        <p14:creationId xmlns:p14="http://schemas.microsoft.com/office/powerpoint/2010/main" val="3935592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
                                        </p:tgtEl>
                                        <p:attrNameLst>
                                          <p:attrName>style.visibility</p:attrName>
                                        </p:attrNameLst>
                                      </p:cBhvr>
                                      <p:to>
                                        <p:strVal val="visible"/>
                                      </p:to>
                                    </p:set>
                                    <p:animEffect transition="in" filter="fade">
                                      <p:cBhvr>
                                        <p:cTn id="14" dur="1000"/>
                                        <p:tgtEl>
                                          <p:spTgt spid="82"/>
                                        </p:tgtEl>
                                      </p:cBhvr>
                                    </p:animEffect>
                                    <p:anim calcmode="lin" valueType="num">
                                      <p:cBhvr>
                                        <p:cTn id="15" dur="1000" fill="hold"/>
                                        <p:tgtEl>
                                          <p:spTgt spid="82"/>
                                        </p:tgtEl>
                                        <p:attrNameLst>
                                          <p:attrName>ppt_x</p:attrName>
                                        </p:attrNameLst>
                                      </p:cBhvr>
                                      <p:tavLst>
                                        <p:tav tm="0">
                                          <p:val>
                                            <p:strVal val="#ppt_x"/>
                                          </p:val>
                                        </p:tav>
                                        <p:tav tm="100000">
                                          <p:val>
                                            <p:strVal val="#ppt_x"/>
                                          </p:val>
                                        </p:tav>
                                      </p:tavLst>
                                    </p:anim>
                                    <p:anim calcmode="lin" valueType="num">
                                      <p:cBhvr>
                                        <p:cTn id="16"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1000"/>
                                        <p:tgtEl>
                                          <p:spTgt spid="93"/>
                                        </p:tgtEl>
                                      </p:cBhvr>
                                    </p:animEffect>
                                    <p:anim calcmode="lin" valueType="num">
                                      <p:cBhvr>
                                        <p:cTn id="22" dur="1000" fill="hold"/>
                                        <p:tgtEl>
                                          <p:spTgt spid="93"/>
                                        </p:tgtEl>
                                        <p:attrNameLst>
                                          <p:attrName>ppt_x</p:attrName>
                                        </p:attrNameLst>
                                      </p:cBhvr>
                                      <p:tavLst>
                                        <p:tav tm="0">
                                          <p:val>
                                            <p:strVal val="#ppt_x"/>
                                          </p:val>
                                        </p:tav>
                                        <p:tav tm="100000">
                                          <p:val>
                                            <p:strVal val="#ppt_x"/>
                                          </p:val>
                                        </p:tav>
                                      </p:tavLst>
                                    </p:anim>
                                    <p:anim calcmode="lin" valueType="num">
                                      <p:cBhvr>
                                        <p:cTn id="23"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1000"/>
                                        <p:tgtEl>
                                          <p:spTgt spid="102"/>
                                        </p:tgtEl>
                                      </p:cBhvr>
                                    </p:animEffect>
                                    <p:anim calcmode="lin" valueType="num">
                                      <p:cBhvr>
                                        <p:cTn id="29" dur="1000" fill="hold"/>
                                        <p:tgtEl>
                                          <p:spTgt spid="102"/>
                                        </p:tgtEl>
                                        <p:attrNameLst>
                                          <p:attrName>ppt_x</p:attrName>
                                        </p:attrNameLst>
                                      </p:cBhvr>
                                      <p:tavLst>
                                        <p:tav tm="0">
                                          <p:val>
                                            <p:strVal val="#ppt_x"/>
                                          </p:val>
                                        </p:tav>
                                        <p:tav tm="100000">
                                          <p:val>
                                            <p:strVal val="#ppt_x"/>
                                          </p:val>
                                        </p:tav>
                                      </p:tavLst>
                                    </p:anim>
                                    <p:anim calcmode="lin" valueType="num">
                                      <p:cBhvr>
                                        <p:cTn id="30"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1000"/>
                                        <p:tgtEl>
                                          <p:spTgt spid="96"/>
                                        </p:tgtEl>
                                      </p:cBhvr>
                                    </p:animEffect>
                                    <p:anim calcmode="lin" valueType="num">
                                      <p:cBhvr>
                                        <p:cTn id="36" dur="1000" fill="hold"/>
                                        <p:tgtEl>
                                          <p:spTgt spid="96"/>
                                        </p:tgtEl>
                                        <p:attrNameLst>
                                          <p:attrName>ppt_x</p:attrName>
                                        </p:attrNameLst>
                                      </p:cBhvr>
                                      <p:tavLst>
                                        <p:tav tm="0">
                                          <p:val>
                                            <p:strVal val="#ppt_x"/>
                                          </p:val>
                                        </p:tav>
                                        <p:tav tm="100000">
                                          <p:val>
                                            <p:strVal val="#ppt_x"/>
                                          </p:val>
                                        </p:tav>
                                      </p:tavLst>
                                    </p:anim>
                                    <p:anim calcmode="lin" valueType="num">
                                      <p:cBhvr>
                                        <p:cTn id="37"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3"/>
                                        </p:tgtEl>
                                        <p:attrNameLst>
                                          <p:attrName>style.visibility</p:attrName>
                                        </p:attrNameLst>
                                      </p:cBhvr>
                                      <p:to>
                                        <p:strVal val="visible"/>
                                      </p:to>
                                    </p:set>
                                    <p:animEffect transition="in" filter="fade">
                                      <p:cBhvr>
                                        <p:cTn id="42" dur="1000"/>
                                        <p:tgtEl>
                                          <p:spTgt spid="103"/>
                                        </p:tgtEl>
                                      </p:cBhvr>
                                    </p:animEffect>
                                    <p:anim calcmode="lin" valueType="num">
                                      <p:cBhvr>
                                        <p:cTn id="43" dur="1000" fill="hold"/>
                                        <p:tgtEl>
                                          <p:spTgt spid="103"/>
                                        </p:tgtEl>
                                        <p:attrNameLst>
                                          <p:attrName>ppt_x</p:attrName>
                                        </p:attrNameLst>
                                      </p:cBhvr>
                                      <p:tavLst>
                                        <p:tav tm="0">
                                          <p:val>
                                            <p:strVal val="#ppt_x"/>
                                          </p:val>
                                        </p:tav>
                                        <p:tav tm="100000">
                                          <p:val>
                                            <p:strVal val="#ppt_x"/>
                                          </p:val>
                                        </p:tav>
                                      </p:tavLst>
                                    </p:anim>
                                    <p:anim calcmode="lin" valueType="num">
                                      <p:cBhvr>
                                        <p:cTn id="44"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1000"/>
                                        <p:tgtEl>
                                          <p:spTgt spid="99"/>
                                        </p:tgtEl>
                                      </p:cBhvr>
                                    </p:animEffect>
                                    <p:anim calcmode="lin" valueType="num">
                                      <p:cBhvr>
                                        <p:cTn id="50" dur="1000" fill="hold"/>
                                        <p:tgtEl>
                                          <p:spTgt spid="99"/>
                                        </p:tgtEl>
                                        <p:attrNameLst>
                                          <p:attrName>ppt_x</p:attrName>
                                        </p:attrNameLst>
                                      </p:cBhvr>
                                      <p:tavLst>
                                        <p:tav tm="0">
                                          <p:val>
                                            <p:strVal val="#ppt_x"/>
                                          </p:val>
                                        </p:tav>
                                        <p:tav tm="100000">
                                          <p:val>
                                            <p:strVal val="#ppt_x"/>
                                          </p:val>
                                        </p:tav>
                                      </p:tavLst>
                                    </p:anim>
                                    <p:anim calcmode="lin" valueType="num">
                                      <p:cBhvr>
                                        <p:cTn id="51"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04"/>
                                        </p:tgtEl>
                                        <p:attrNameLst>
                                          <p:attrName>style.visibility</p:attrName>
                                        </p:attrNameLst>
                                      </p:cBhvr>
                                      <p:to>
                                        <p:strVal val="visible"/>
                                      </p:to>
                                    </p:set>
                                    <p:anim calcmode="lin" valueType="num">
                                      <p:cBhvr additive="base">
                                        <p:cTn id="56" dur="500" fill="hold"/>
                                        <p:tgtEl>
                                          <p:spTgt spid="104"/>
                                        </p:tgtEl>
                                        <p:attrNameLst>
                                          <p:attrName>ppt_x</p:attrName>
                                        </p:attrNameLst>
                                      </p:cBhvr>
                                      <p:tavLst>
                                        <p:tav tm="0">
                                          <p:val>
                                            <p:strVal val="#ppt_x"/>
                                          </p:val>
                                        </p:tav>
                                        <p:tav tm="100000">
                                          <p:val>
                                            <p:strVal val="#ppt_x"/>
                                          </p:val>
                                        </p:tav>
                                      </p:tavLst>
                                    </p:anim>
                                    <p:anim calcmode="lin" valueType="num">
                                      <p:cBhvr additive="base">
                                        <p:cTn id="57"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102" grpId="0"/>
      <p:bldP spid="103" grpId="0"/>
      <p:bldP spid="1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1;p24"/>
          <p:cNvSpPr txBox="1"/>
          <p:nvPr/>
        </p:nvSpPr>
        <p:spPr>
          <a:xfrm>
            <a:off x="-1227898" y="135732"/>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dirty="0" smtClean="0">
                <a:solidFill>
                  <a:srgbClr val="1E2D55"/>
                </a:solidFill>
                <a:latin typeface="Lilita One"/>
                <a:sym typeface="Lilita One"/>
              </a:rPr>
              <a:t>Chức năng </a:t>
            </a:r>
            <a:r>
              <a:rPr lang="en-US" sz="4000" dirty="0" err="1" smtClean="0">
                <a:solidFill>
                  <a:srgbClr val="1E2D55"/>
                </a:solidFill>
                <a:latin typeface="Lilita One"/>
                <a:sym typeface="Lilita One"/>
              </a:rPr>
              <a:t>đăng</a:t>
            </a:r>
            <a:r>
              <a:rPr lang="en-US" sz="4000" dirty="0" smtClean="0">
                <a:solidFill>
                  <a:srgbClr val="1E2D55"/>
                </a:solidFill>
                <a:latin typeface="Lilita One"/>
                <a:sym typeface="Lilita One"/>
              </a:rPr>
              <a:t> </a:t>
            </a:r>
            <a:r>
              <a:rPr lang="en-US" sz="4000" dirty="0" err="1" smtClean="0">
                <a:solidFill>
                  <a:srgbClr val="1E2D55"/>
                </a:solidFill>
                <a:latin typeface="Lilita One"/>
                <a:sym typeface="Lilita One"/>
              </a:rPr>
              <a:t>nhập</a:t>
            </a:r>
            <a:endParaRPr sz="700" dirty="0"/>
          </a:p>
        </p:txBody>
      </p:sp>
      <p:pic>
        <p:nvPicPr>
          <p:cNvPr id="5" name="Picture 4"/>
          <p:cNvPicPr>
            <a:picLocks noChangeAspect="1"/>
          </p:cNvPicPr>
          <p:nvPr/>
        </p:nvPicPr>
        <p:blipFill>
          <a:blip r:embed="rId2"/>
          <a:stretch>
            <a:fillRect/>
          </a:stretch>
        </p:blipFill>
        <p:spPr>
          <a:xfrm>
            <a:off x="3347616" y="1256333"/>
            <a:ext cx="5496767" cy="5177806"/>
          </a:xfrm>
          <a:prstGeom prst="rect">
            <a:avLst/>
          </a:prstGeom>
        </p:spPr>
      </p:pic>
      <p:sp>
        <p:nvSpPr>
          <p:cNvPr id="6" name="Google Shape;384;p33"/>
          <p:cNvSpPr/>
          <p:nvPr/>
        </p:nvSpPr>
        <p:spPr>
          <a:xfrm>
            <a:off x="524435" y="3124200"/>
            <a:ext cx="1748118" cy="2924958"/>
          </a:xfrm>
          <a:custGeom>
            <a:avLst/>
            <a:gdLst/>
            <a:ahLst/>
            <a:cxnLst/>
            <a:rect l="l" t="t" r="r" b="b"/>
            <a:pathLst>
              <a:path w="2829086" h="4510137" extrusionOk="0">
                <a:moveTo>
                  <a:pt x="0" y="0"/>
                </a:moveTo>
                <a:lnTo>
                  <a:pt x="2829086" y="0"/>
                </a:lnTo>
                <a:lnTo>
                  <a:pt x="2829086" y="4510137"/>
                </a:lnTo>
                <a:lnTo>
                  <a:pt x="0" y="4510137"/>
                </a:lnTo>
                <a:lnTo>
                  <a:pt x="0" y="0"/>
                </a:lnTo>
                <a:close/>
              </a:path>
            </a:pathLst>
          </a:custGeom>
          <a:blipFill rotWithShape="1">
            <a:blip r:embed="rId3">
              <a:alphaModFix/>
            </a:blip>
            <a:stretch>
              <a:fillRect/>
            </a:stretch>
          </a:blipFill>
          <a:ln>
            <a:noFill/>
          </a:ln>
        </p:spPr>
        <p:txBody>
          <a:bodyPr/>
          <a:lstStyle/>
          <a:p>
            <a:endParaRPr lang="en-US"/>
          </a:p>
        </p:txBody>
      </p:sp>
      <p:sp>
        <p:nvSpPr>
          <p:cNvPr id="7" name="Google Shape;389;p33"/>
          <p:cNvSpPr/>
          <p:nvPr/>
        </p:nvSpPr>
        <p:spPr>
          <a:xfrm>
            <a:off x="9743793" y="302196"/>
            <a:ext cx="1579473" cy="2434641"/>
          </a:xfrm>
          <a:custGeom>
            <a:avLst/>
            <a:gdLst/>
            <a:ahLst/>
            <a:cxnLst/>
            <a:rect l="l" t="t" r="r" b="b"/>
            <a:pathLst>
              <a:path w="3158946" h="4869281" extrusionOk="0">
                <a:moveTo>
                  <a:pt x="0" y="0"/>
                </a:moveTo>
                <a:lnTo>
                  <a:pt x="3158946" y="0"/>
                </a:lnTo>
                <a:lnTo>
                  <a:pt x="3158946" y="4869281"/>
                </a:lnTo>
                <a:lnTo>
                  <a:pt x="0" y="4869281"/>
                </a:lnTo>
                <a:lnTo>
                  <a:pt x="0" y="0"/>
                </a:lnTo>
                <a:close/>
              </a:path>
            </a:pathLst>
          </a:custGeom>
          <a:blipFill rotWithShape="1">
            <a:blip r:embed="rId4">
              <a:alphaModFix/>
            </a:blip>
            <a:stretch>
              <a:fillRect/>
            </a:stretch>
          </a:blipFill>
          <a:ln>
            <a:noFill/>
          </a:ln>
        </p:spPr>
        <p:txBody>
          <a:bodyPr/>
          <a:lstStyle/>
          <a:p>
            <a:endParaRPr lang="en-US"/>
          </a:p>
        </p:txBody>
      </p:sp>
      <p:sp>
        <p:nvSpPr>
          <p:cNvPr id="8" name="Google Shape;428;p33"/>
          <p:cNvSpPr/>
          <p:nvPr/>
        </p:nvSpPr>
        <p:spPr>
          <a:xfrm rot="3435282">
            <a:off x="1806149" y="1842503"/>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5">
              <a:alphaModFix/>
            </a:blip>
            <a:stretch>
              <a:fillRect/>
            </a:stretch>
          </a:blipFill>
          <a:ln>
            <a:noFill/>
          </a:ln>
        </p:spPr>
        <p:txBody>
          <a:bodyPr/>
          <a:lstStyle/>
          <a:p>
            <a:endParaRPr lang="en-US"/>
          </a:p>
        </p:txBody>
      </p:sp>
      <p:sp>
        <p:nvSpPr>
          <p:cNvPr id="9" name="Google Shape;429;p33"/>
          <p:cNvSpPr/>
          <p:nvPr/>
        </p:nvSpPr>
        <p:spPr>
          <a:xfrm rot="-1700529">
            <a:off x="9935196" y="5543942"/>
            <a:ext cx="932809" cy="301891"/>
          </a:xfrm>
          <a:custGeom>
            <a:avLst/>
            <a:gdLst/>
            <a:ahLst/>
            <a:cxnLst/>
            <a:rect l="l" t="t" r="r" b="b"/>
            <a:pathLst>
              <a:path w="1865619" h="603782" extrusionOk="0">
                <a:moveTo>
                  <a:pt x="0" y="0"/>
                </a:moveTo>
                <a:lnTo>
                  <a:pt x="1865618" y="0"/>
                </a:lnTo>
                <a:lnTo>
                  <a:pt x="1865618" y="603782"/>
                </a:lnTo>
                <a:lnTo>
                  <a:pt x="0" y="603782"/>
                </a:lnTo>
                <a:lnTo>
                  <a:pt x="0" y="0"/>
                </a:lnTo>
                <a:close/>
              </a:path>
            </a:pathLst>
          </a:custGeom>
          <a:blipFill rotWithShape="1">
            <a:blip r:embed="rId5">
              <a:alphaModFix/>
            </a:blip>
            <a:stretch>
              <a:fillRect/>
            </a:stretch>
          </a:blipFill>
          <a:ln>
            <a:noFill/>
          </a:ln>
        </p:spPr>
        <p:txBody>
          <a:bodyPr/>
          <a:lstStyle/>
          <a:p>
            <a:endParaRPr lang="en-US"/>
          </a:p>
        </p:txBody>
      </p:sp>
      <p:sp>
        <p:nvSpPr>
          <p:cNvPr id="10" name="Google Shape;414;p33"/>
          <p:cNvSpPr/>
          <p:nvPr/>
        </p:nvSpPr>
        <p:spPr>
          <a:xfrm>
            <a:off x="2416058" y="5845470"/>
            <a:ext cx="612399" cy="588669"/>
          </a:xfrm>
          <a:custGeom>
            <a:avLst/>
            <a:gdLst/>
            <a:ahLst/>
            <a:cxnLst/>
            <a:rect l="l" t="t" r="r" b="b"/>
            <a:pathLst>
              <a:path w="1224799" h="1177338" extrusionOk="0">
                <a:moveTo>
                  <a:pt x="0" y="0"/>
                </a:moveTo>
                <a:lnTo>
                  <a:pt x="1224799" y="0"/>
                </a:lnTo>
                <a:lnTo>
                  <a:pt x="1224799" y="1177339"/>
                </a:lnTo>
                <a:lnTo>
                  <a:pt x="0" y="1177339"/>
                </a:lnTo>
                <a:lnTo>
                  <a:pt x="0" y="0"/>
                </a:lnTo>
                <a:close/>
              </a:path>
            </a:pathLst>
          </a:custGeom>
          <a:blipFill rotWithShape="1">
            <a:blip r:embed="rId6">
              <a:alphaModFix/>
            </a:blip>
            <a:stretch>
              <a:fillRect/>
            </a:stretch>
          </a:blipFill>
          <a:ln>
            <a:noFill/>
          </a:ln>
        </p:spPr>
        <p:txBody>
          <a:bodyPr/>
          <a:lstStyle/>
          <a:p>
            <a:endParaRPr lang="en-US"/>
          </a:p>
        </p:txBody>
      </p:sp>
      <p:pic>
        <p:nvPicPr>
          <p:cNvPr id="11" name="Picture 10"/>
          <p:cNvPicPr>
            <a:picLocks noChangeAspect="1"/>
          </p:cNvPicPr>
          <p:nvPr/>
        </p:nvPicPr>
        <p:blipFill>
          <a:blip r:embed="rId2"/>
          <a:stretch>
            <a:fillRect/>
          </a:stretch>
        </p:blipFill>
        <p:spPr>
          <a:xfrm>
            <a:off x="3500016" y="1408733"/>
            <a:ext cx="5496767" cy="5177806"/>
          </a:xfrm>
          <a:prstGeom prst="rect">
            <a:avLst/>
          </a:prstGeom>
        </p:spPr>
      </p:pic>
    </p:spTree>
    <p:extLst>
      <p:ext uri="{BB962C8B-B14F-4D97-AF65-F5344CB8AC3E}">
        <p14:creationId xmlns:p14="http://schemas.microsoft.com/office/powerpoint/2010/main" val="222554802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1;p24"/>
          <p:cNvSpPr txBox="1"/>
          <p:nvPr/>
        </p:nvSpPr>
        <p:spPr>
          <a:xfrm>
            <a:off x="-649674" y="135732"/>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dirty="0" smtClean="0">
                <a:solidFill>
                  <a:srgbClr val="1E2D55"/>
                </a:solidFill>
                <a:latin typeface="Lilita One"/>
                <a:sym typeface="Lilita One"/>
              </a:rPr>
              <a:t>Chức năng </a:t>
            </a:r>
            <a:r>
              <a:rPr lang="en-US" sz="4000" dirty="0" err="1" smtClean="0">
                <a:solidFill>
                  <a:srgbClr val="1E2D55"/>
                </a:solidFill>
                <a:latin typeface="Lilita One"/>
                <a:sym typeface="Lilita One"/>
              </a:rPr>
              <a:t>danh</a:t>
            </a:r>
            <a:r>
              <a:rPr lang="en-US" sz="4000" dirty="0" smtClean="0">
                <a:solidFill>
                  <a:srgbClr val="1E2D55"/>
                </a:solidFill>
                <a:latin typeface="Lilita One"/>
                <a:sym typeface="Lilita One"/>
              </a:rPr>
              <a:t> </a:t>
            </a:r>
            <a:r>
              <a:rPr lang="en-US" sz="4000" dirty="0" err="1" smtClean="0">
                <a:solidFill>
                  <a:srgbClr val="1E2D55"/>
                </a:solidFill>
                <a:latin typeface="Lilita One"/>
                <a:sym typeface="Lilita One"/>
              </a:rPr>
              <a:t>sách</a:t>
            </a:r>
            <a:r>
              <a:rPr lang="en-US" sz="4000" dirty="0" smtClean="0">
                <a:solidFill>
                  <a:srgbClr val="1E2D55"/>
                </a:solidFill>
                <a:latin typeface="Lilita One"/>
                <a:sym typeface="Lilita One"/>
              </a:rPr>
              <a:t> / </a:t>
            </a:r>
            <a:r>
              <a:rPr lang="en-US" sz="4000" dirty="0" err="1" smtClean="0">
                <a:solidFill>
                  <a:srgbClr val="1E2D55"/>
                </a:solidFill>
                <a:latin typeface="Lilita One"/>
                <a:sym typeface="Lilita One"/>
              </a:rPr>
              <a:t>xóa</a:t>
            </a:r>
            <a:endParaRPr sz="700" dirty="0"/>
          </a:p>
        </p:txBody>
      </p:sp>
      <p:sp>
        <p:nvSpPr>
          <p:cNvPr id="8" name="Google Shape;428;p33"/>
          <p:cNvSpPr/>
          <p:nvPr/>
        </p:nvSpPr>
        <p:spPr>
          <a:xfrm rot="3435282">
            <a:off x="1806149" y="1842503"/>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10" name="Google Shape;414;p33"/>
          <p:cNvSpPr/>
          <p:nvPr/>
        </p:nvSpPr>
        <p:spPr>
          <a:xfrm>
            <a:off x="5057421" y="5463169"/>
            <a:ext cx="612399" cy="588669"/>
          </a:xfrm>
          <a:custGeom>
            <a:avLst/>
            <a:gdLst/>
            <a:ahLst/>
            <a:cxnLst/>
            <a:rect l="l" t="t" r="r" b="b"/>
            <a:pathLst>
              <a:path w="1224799" h="1177338" extrusionOk="0">
                <a:moveTo>
                  <a:pt x="0" y="0"/>
                </a:moveTo>
                <a:lnTo>
                  <a:pt x="1224799" y="0"/>
                </a:lnTo>
                <a:lnTo>
                  <a:pt x="1224799" y="1177339"/>
                </a:lnTo>
                <a:lnTo>
                  <a:pt x="0" y="1177339"/>
                </a:lnTo>
                <a:lnTo>
                  <a:pt x="0" y="0"/>
                </a:lnTo>
                <a:close/>
              </a:path>
            </a:pathLst>
          </a:custGeom>
          <a:blipFill rotWithShape="1">
            <a:blip r:embed="rId3">
              <a:alphaModFix/>
            </a:blip>
            <a:stretch>
              <a:fillRect/>
            </a:stretch>
          </a:blipFill>
          <a:ln>
            <a:noFill/>
          </a:ln>
        </p:spPr>
        <p:txBody>
          <a:bodyPr/>
          <a:lstStyle/>
          <a:p>
            <a:endParaRPr lang="en-US"/>
          </a:p>
        </p:txBody>
      </p:sp>
      <p:pic>
        <p:nvPicPr>
          <p:cNvPr id="2" name="Picture 1"/>
          <p:cNvPicPr>
            <a:picLocks noChangeAspect="1"/>
          </p:cNvPicPr>
          <p:nvPr/>
        </p:nvPicPr>
        <p:blipFill>
          <a:blip r:embed="rId4"/>
          <a:stretch>
            <a:fillRect/>
          </a:stretch>
        </p:blipFill>
        <p:spPr>
          <a:xfrm>
            <a:off x="521090" y="1184742"/>
            <a:ext cx="11149820" cy="3878916"/>
          </a:xfrm>
          <a:prstGeom prst="rect">
            <a:avLst/>
          </a:prstGeom>
        </p:spPr>
      </p:pic>
      <p:sp>
        <p:nvSpPr>
          <p:cNvPr id="7" name="Google Shape;502;p37"/>
          <p:cNvSpPr/>
          <p:nvPr/>
        </p:nvSpPr>
        <p:spPr>
          <a:xfrm>
            <a:off x="2682029" y="4437429"/>
            <a:ext cx="1842247" cy="1651970"/>
          </a:xfrm>
          <a:custGeom>
            <a:avLst/>
            <a:gdLst/>
            <a:ahLst/>
            <a:cxnLst/>
            <a:rect l="l" t="t" r="r" b="b"/>
            <a:pathLst>
              <a:path w="3452258" h="2895581" extrusionOk="0">
                <a:moveTo>
                  <a:pt x="0" y="0"/>
                </a:moveTo>
                <a:lnTo>
                  <a:pt x="3452258" y="0"/>
                </a:lnTo>
                <a:lnTo>
                  <a:pt x="3452258" y="2895582"/>
                </a:lnTo>
                <a:lnTo>
                  <a:pt x="0" y="2895582"/>
                </a:lnTo>
                <a:lnTo>
                  <a:pt x="0" y="0"/>
                </a:lnTo>
                <a:close/>
              </a:path>
            </a:pathLst>
          </a:custGeom>
          <a:blipFill rotWithShape="1">
            <a:blip r:embed="rId5">
              <a:alphaModFix/>
            </a:blip>
            <a:stretch>
              <a:fillRect/>
            </a:stretch>
          </a:blipFill>
          <a:ln>
            <a:noFill/>
          </a:ln>
        </p:spPr>
        <p:txBody>
          <a:bodyPr/>
          <a:lstStyle/>
          <a:p>
            <a:endParaRPr lang="en-US"/>
          </a:p>
        </p:txBody>
      </p:sp>
      <p:sp>
        <p:nvSpPr>
          <p:cNvPr id="11" name="Google Shape;493;p37"/>
          <p:cNvSpPr/>
          <p:nvPr/>
        </p:nvSpPr>
        <p:spPr>
          <a:xfrm>
            <a:off x="6419181" y="4437429"/>
            <a:ext cx="1702843" cy="1690393"/>
          </a:xfrm>
          <a:custGeom>
            <a:avLst/>
            <a:gdLst/>
            <a:ahLst/>
            <a:cxnLst/>
            <a:rect l="l" t="t" r="r" b="b"/>
            <a:pathLst>
              <a:path w="2349715" h="2499697" extrusionOk="0">
                <a:moveTo>
                  <a:pt x="0" y="0"/>
                </a:moveTo>
                <a:lnTo>
                  <a:pt x="2349716" y="0"/>
                </a:lnTo>
                <a:lnTo>
                  <a:pt x="2349716" y="2499697"/>
                </a:lnTo>
                <a:lnTo>
                  <a:pt x="0" y="2499697"/>
                </a:lnTo>
                <a:lnTo>
                  <a:pt x="0" y="0"/>
                </a:lnTo>
                <a:close/>
              </a:path>
            </a:pathLst>
          </a:custGeom>
          <a:blipFill rotWithShape="1">
            <a:blip r:embed="rId6">
              <a:alphaModFix/>
            </a:blip>
            <a:stretch>
              <a:fillRect/>
            </a:stretch>
          </a:blipFill>
          <a:ln>
            <a:noFill/>
          </a:ln>
        </p:spPr>
        <p:txBody>
          <a:bodyPr/>
          <a:lstStyle/>
          <a:p>
            <a:endParaRPr lang="en-US"/>
          </a:p>
        </p:txBody>
      </p:sp>
    </p:spTree>
    <p:extLst>
      <p:ext uri="{BB962C8B-B14F-4D97-AF65-F5344CB8AC3E}">
        <p14:creationId xmlns:p14="http://schemas.microsoft.com/office/powerpoint/2010/main" val="320422432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1;p24"/>
          <p:cNvSpPr txBox="1"/>
          <p:nvPr/>
        </p:nvSpPr>
        <p:spPr>
          <a:xfrm>
            <a:off x="-1227898" y="135732"/>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dirty="0" smtClean="0">
                <a:solidFill>
                  <a:srgbClr val="1E2D55"/>
                </a:solidFill>
                <a:latin typeface="Lilita One"/>
                <a:sym typeface="Lilita One"/>
              </a:rPr>
              <a:t>Chức năng </a:t>
            </a:r>
            <a:r>
              <a:rPr lang="en-US" sz="4000" dirty="0" err="1" smtClean="0">
                <a:solidFill>
                  <a:srgbClr val="1E2D55"/>
                </a:solidFill>
                <a:latin typeface="Lilita One"/>
                <a:sym typeface="Lilita One"/>
              </a:rPr>
              <a:t>thêm</a:t>
            </a:r>
            <a:endParaRPr sz="700" dirty="0"/>
          </a:p>
        </p:txBody>
      </p:sp>
      <p:sp>
        <p:nvSpPr>
          <p:cNvPr id="8" name="Google Shape;428;p33"/>
          <p:cNvSpPr/>
          <p:nvPr/>
        </p:nvSpPr>
        <p:spPr>
          <a:xfrm rot="3435282">
            <a:off x="972431" y="1498498"/>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9" name="Google Shape;429;p33"/>
          <p:cNvSpPr/>
          <p:nvPr/>
        </p:nvSpPr>
        <p:spPr>
          <a:xfrm rot="-1700529">
            <a:off x="9935196" y="5543942"/>
            <a:ext cx="932809" cy="301891"/>
          </a:xfrm>
          <a:custGeom>
            <a:avLst/>
            <a:gdLst/>
            <a:ahLst/>
            <a:cxnLst/>
            <a:rect l="l" t="t" r="r" b="b"/>
            <a:pathLst>
              <a:path w="1865619" h="603782" extrusionOk="0">
                <a:moveTo>
                  <a:pt x="0" y="0"/>
                </a:moveTo>
                <a:lnTo>
                  <a:pt x="1865618" y="0"/>
                </a:lnTo>
                <a:lnTo>
                  <a:pt x="1865618"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12" name="Google Shape;457;p35"/>
          <p:cNvSpPr/>
          <p:nvPr/>
        </p:nvSpPr>
        <p:spPr>
          <a:xfrm rot="-649334" flipH="1">
            <a:off x="9476961" y="285582"/>
            <a:ext cx="1944326" cy="3675588"/>
          </a:xfrm>
          <a:custGeom>
            <a:avLst/>
            <a:gdLst/>
            <a:ahLst/>
            <a:cxnLst/>
            <a:rect l="l" t="t" r="r" b="b"/>
            <a:pathLst>
              <a:path w="9348335" h="16730801" extrusionOk="0">
                <a:moveTo>
                  <a:pt x="9348334" y="0"/>
                </a:moveTo>
                <a:lnTo>
                  <a:pt x="0" y="0"/>
                </a:lnTo>
                <a:lnTo>
                  <a:pt x="0" y="16730800"/>
                </a:lnTo>
                <a:lnTo>
                  <a:pt x="9348334" y="16730800"/>
                </a:lnTo>
                <a:lnTo>
                  <a:pt x="9348334" y="0"/>
                </a:lnTo>
                <a:close/>
              </a:path>
            </a:pathLst>
          </a:custGeom>
          <a:blipFill rotWithShape="1">
            <a:blip r:embed="rId3">
              <a:alphaModFix/>
            </a:blip>
            <a:stretch>
              <a:fillRect/>
            </a:stretch>
          </a:blipFill>
          <a:ln>
            <a:noFill/>
          </a:ln>
        </p:spPr>
        <p:txBody>
          <a:bodyPr/>
          <a:lstStyle/>
          <a:p>
            <a:endParaRPr lang="en-US"/>
          </a:p>
        </p:txBody>
      </p:sp>
      <p:sp>
        <p:nvSpPr>
          <p:cNvPr id="13" name="Google Shape;528;p38"/>
          <p:cNvSpPr/>
          <p:nvPr/>
        </p:nvSpPr>
        <p:spPr>
          <a:xfrm flipH="1">
            <a:off x="147916" y="4080046"/>
            <a:ext cx="2971801" cy="2521141"/>
          </a:xfrm>
          <a:custGeom>
            <a:avLst/>
            <a:gdLst/>
            <a:ahLst/>
            <a:cxnLst/>
            <a:rect l="l" t="t" r="r" b="b"/>
            <a:pathLst>
              <a:path w="8962913" h="9598836" extrusionOk="0">
                <a:moveTo>
                  <a:pt x="8962913" y="0"/>
                </a:moveTo>
                <a:lnTo>
                  <a:pt x="0" y="0"/>
                </a:lnTo>
                <a:lnTo>
                  <a:pt x="0" y="9598836"/>
                </a:lnTo>
                <a:lnTo>
                  <a:pt x="8962913" y="9598836"/>
                </a:lnTo>
                <a:lnTo>
                  <a:pt x="8962913" y="0"/>
                </a:lnTo>
                <a:close/>
              </a:path>
            </a:pathLst>
          </a:custGeom>
          <a:blipFill rotWithShape="1">
            <a:blip r:embed="rId4">
              <a:alphaModFix/>
            </a:blip>
            <a:stretch>
              <a:fillRect/>
            </a:stretch>
          </a:blipFill>
          <a:ln>
            <a:noFill/>
          </a:ln>
        </p:spPr>
        <p:txBody>
          <a:bodyPr/>
          <a:lstStyle/>
          <a:p>
            <a:endParaRPr lang="en-US"/>
          </a:p>
        </p:txBody>
      </p:sp>
      <p:sp>
        <p:nvSpPr>
          <p:cNvPr id="14" name="Google Shape;413;p33"/>
          <p:cNvSpPr/>
          <p:nvPr/>
        </p:nvSpPr>
        <p:spPr>
          <a:xfrm>
            <a:off x="3314747" y="6049158"/>
            <a:ext cx="560200" cy="666904"/>
          </a:xfrm>
          <a:custGeom>
            <a:avLst/>
            <a:gdLst/>
            <a:ahLst/>
            <a:cxnLst/>
            <a:rect l="l" t="t" r="r" b="b"/>
            <a:pathLst>
              <a:path w="1120400" h="1333809" extrusionOk="0">
                <a:moveTo>
                  <a:pt x="0" y="0"/>
                </a:moveTo>
                <a:lnTo>
                  <a:pt x="1120399" y="0"/>
                </a:lnTo>
                <a:lnTo>
                  <a:pt x="1120399" y="1333809"/>
                </a:lnTo>
                <a:lnTo>
                  <a:pt x="0" y="1333809"/>
                </a:lnTo>
                <a:lnTo>
                  <a:pt x="0" y="0"/>
                </a:lnTo>
                <a:close/>
              </a:path>
            </a:pathLst>
          </a:custGeom>
          <a:blipFill rotWithShape="1">
            <a:blip r:embed="rId5">
              <a:alphaModFix/>
            </a:blip>
            <a:stretch>
              <a:fillRect/>
            </a:stretch>
          </a:blipFill>
          <a:ln>
            <a:noFill/>
          </a:ln>
        </p:spPr>
        <p:txBody>
          <a:bodyPr/>
          <a:lstStyle/>
          <a:p>
            <a:endParaRPr lang="en-US"/>
          </a:p>
        </p:txBody>
      </p:sp>
      <p:pic>
        <p:nvPicPr>
          <p:cNvPr id="3" name="Picture 2"/>
          <p:cNvPicPr>
            <a:picLocks noChangeAspect="1"/>
          </p:cNvPicPr>
          <p:nvPr/>
        </p:nvPicPr>
        <p:blipFill>
          <a:blip r:embed="rId6"/>
          <a:stretch>
            <a:fillRect/>
          </a:stretch>
        </p:blipFill>
        <p:spPr>
          <a:xfrm>
            <a:off x="2563065" y="1511036"/>
            <a:ext cx="6124575" cy="3181350"/>
          </a:xfrm>
          <a:prstGeom prst="rect">
            <a:avLst/>
          </a:prstGeom>
        </p:spPr>
      </p:pic>
    </p:spTree>
    <p:extLst>
      <p:ext uri="{BB962C8B-B14F-4D97-AF65-F5344CB8AC3E}">
        <p14:creationId xmlns:p14="http://schemas.microsoft.com/office/powerpoint/2010/main" val="425677676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1;p24"/>
          <p:cNvSpPr txBox="1"/>
          <p:nvPr/>
        </p:nvSpPr>
        <p:spPr>
          <a:xfrm>
            <a:off x="-1227898" y="135732"/>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dirty="0" smtClean="0">
                <a:solidFill>
                  <a:srgbClr val="1E2D55"/>
                </a:solidFill>
                <a:latin typeface="Lilita One"/>
                <a:sym typeface="Lilita One"/>
              </a:rPr>
              <a:t>Chức năng </a:t>
            </a:r>
            <a:r>
              <a:rPr lang="en-US" sz="4000" dirty="0" err="1" smtClean="0">
                <a:solidFill>
                  <a:srgbClr val="1E2D55"/>
                </a:solidFill>
                <a:latin typeface="Lilita One"/>
                <a:sym typeface="Lilita One"/>
              </a:rPr>
              <a:t>sửa</a:t>
            </a:r>
            <a:endParaRPr sz="700" dirty="0"/>
          </a:p>
        </p:txBody>
      </p:sp>
      <p:sp>
        <p:nvSpPr>
          <p:cNvPr id="8" name="Google Shape;428;p33"/>
          <p:cNvSpPr/>
          <p:nvPr/>
        </p:nvSpPr>
        <p:spPr>
          <a:xfrm rot="3435282">
            <a:off x="878301" y="1760035"/>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9" name="Google Shape;429;p33"/>
          <p:cNvSpPr/>
          <p:nvPr/>
        </p:nvSpPr>
        <p:spPr>
          <a:xfrm rot="-1700529">
            <a:off x="7353360" y="5661159"/>
            <a:ext cx="932809" cy="301891"/>
          </a:xfrm>
          <a:custGeom>
            <a:avLst/>
            <a:gdLst/>
            <a:ahLst/>
            <a:cxnLst/>
            <a:rect l="l" t="t" r="r" b="b"/>
            <a:pathLst>
              <a:path w="1865619" h="603782" extrusionOk="0">
                <a:moveTo>
                  <a:pt x="0" y="0"/>
                </a:moveTo>
                <a:lnTo>
                  <a:pt x="1865618" y="0"/>
                </a:lnTo>
                <a:lnTo>
                  <a:pt x="1865618"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10" name="Google Shape;414;p33"/>
          <p:cNvSpPr/>
          <p:nvPr/>
        </p:nvSpPr>
        <p:spPr>
          <a:xfrm>
            <a:off x="1769386" y="5812105"/>
            <a:ext cx="612399" cy="588669"/>
          </a:xfrm>
          <a:custGeom>
            <a:avLst/>
            <a:gdLst/>
            <a:ahLst/>
            <a:cxnLst/>
            <a:rect l="l" t="t" r="r" b="b"/>
            <a:pathLst>
              <a:path w="1224799" h="1177338" extrusionOk="0">
                <a:moveTo>
                  <a:pt x="0" y="0"/>
                </a:moveTo>
                <a:lnTo>
                  <a:pt x="1224799" y="0"/>
                </a:lnTo>
                <a:lnTo>
                  <a:pt x="1224799" y="1177339"/>
                </a:lnTo>
                <a:lnTo>
                  <a:pt x="0" y="1177339"/>
                </a:lnTo>
                <a:lnTo>
                  <a:pt x="0" y="0"/>
                </a:lnTo>
                <a:close/>
              </a:path>
            </a:pathLst>
          </a:custGeom>
          <a:blipFill rotWithShape="1">
            <a:blip r:embed="rId3">
              <a:alphaModFix/>
            </a:blip>
            <a:stretch>
              <a:fillRect/>
            </a:stretch>
          </a:blipFill>
          <a:ln>
            <a:noFill/>
          </a:ln>
        </p:spPr>
        <p:txBody>
          <a:bodyPr/>
          <a:lstStyle/>
          <a:p>
            <a:endParaRPr lang="en-US"/>
          </a:p>
        </p:txBody>
      </p:sp>
      <p:sp>
        <p:nvSpPr>
          <p:cNvPr id="12" name="Google Shape;507;p37"/>
          <p:cNvSpPr/>
          <p:nvPr/>
        </p:nvSpPr>
        <p:spPr>
          <a:xfrm>
            <a:off x="10177786" y="336176"/>
            <a:ext cx="1411940" cy="1869141"/>
          </a:xfrm>
          <a:custGeom>
            <a:avLst/>
            <a:gdLst/>
            <a:ahLst/>
            <a:cxnLst/>
            <a:rect l="l" t="t" r="r" b="b"/>
            <a:pathLst>
              <a:path w="1855430" h="2940884" extrusionOk="0">
                <a:moveTo>
                  <a:pt x="0" y="0"/>
                </a:moveTo>
                <a:lnTo>
                  <a:pt x="1855430" y="0"/>
                </a:lnTo>
                <a:lnTo>
                  <a:pt x="1855430" y="2940884"/>
                </a:lnTo>
                <a:lnTo>
                  <a:pt x="0" y="2940884"/>
                </a:lnTo>
                <a:lnTo>
                  <a:pt x="0" y="0"/>
                </a:lnTo>
                <a:close/>
              </a:path>
            </a:pathLst>
          </a:custGeom>
          <a:blipFill rotWithShape="1">
            <a:blip r:embed="rId4">
              <a:alphaModFix/>
            </a:blip>
            <a:stretch>
              <a:fillRect/>
            </a:stretch>
          </a:blipFill>
          <a:ln>
            <a:noFill/>
          </a:ln>
        </p:spPr>
        <p:txBody>
          <a:bodyPr/>
          <a:lstStyle/>
          <a:p>
            <a:endParaRPr lang="en-US"/>
          </a:p>
        </p:txBody>
      </p:sp>
      <p:pic>
        <p:nvPicPr>
          <p:cNvPr id="2" name="Picture 1"/>
          <p:cNvPicPr>
            <a:picLocks noChangeAspect="1"/>
          </p:cNvPicPr>
          <p:nvPr/>
        </p:nvPicPr>
        <p:blipFill>
          <a:blip r:embed="rId5"/>
          <a:stretch>
            <a:fillRect/>
          </a:stretch>
        </p:blipFill>
        <p:spPr>
          <a:xfrm>
            <a:off x="1996810" y="1437048"/>
            <a:ext cx="7353300" cy="3819525"/>
          </a:xfrm>
          <a:prstGeom prst="rect">
            <a:avLst/>
          </a:prstGeom>
        </p:spPr>
      </p:pic>
      <p:sp>
        <p:nvSpPr>
          <p:cNvPr id="13" name="Google Shape;486;p37"/>
          <p:cNvSpPr/>
          <p:nvPr/>
        </p:nvSpPr>
        <p:spPr>
          <a:xfrm>
            <a:off x="568881" y="4280460"/>
            <a:ext cx="1200505" cy="2120314"/>
          </a:xfrm>
          <a:custGeom>
            <a:avLst/>
            <a:gdLst/>
            <a:ahLst/>
            <a:cxnLst/>
            <a:rect l="l" t="t" r="r" b="b"/>
            <a:pathLst>
              <a:path w="1402100" h="2773940" extrusionOk="0">
                <a:moveTo>
                  <a:pt x="0" y="0"/>
                </a:moveTo>
                <a:lnTo>
                  <a:pt x="1402100" y="0"/>
                </a:lnTo>
                <a:lnTo>
                  <a:pt x="1402100" y="2773940"/>
                </a:lnTo>
                <a:lnTo>
                  <a:pt x="0" y="2773940"/>
                </a:lnTo>
                <a:lnTo>
                  <a:pt x="0" y="0"/>
                </a:lnTo>
                <a:close/>
              </a:path>
            </a:pathLst>
          </a:custGeom>
          <a:blipFill rotWithShape="1">
            <a:blip r:embed="rId6">
              <a:alphaModFix/>
            </a:blip>
            <a:stretch>
              <a:fillRect/>
            </a:stretch>
          </a:blipFill>
          <a:ln>
            <a:noFill/>
          </a:ln>
        </p:spPr>
        <p:txBody>
          <a:bodyPr/>
          <a:lstStyle/>
          <a:p>
            <a:endParaRPr lang="en-US"/>
          </a:p>
        </p:txBody>
      </p:sp>
      <p:sp>
        <p:nvSpPr>
          <p:cNvPr id="14" name="Google Shape;504;p37"/>
          <p:cNvSpPr/>
          <p:nvPr/>
        </p:nvSpPr>
        <p:spPr>
          <a:xfrm>
            <a:off x="9906528" y="4363249"/>
            <a:ext cx="1073435" cy="1786648"/>
          </a:xfrm>
          <a:custGeom>
            <a:avLst/>
            <a:gdLst/>
            <a:ahLst/>
            <a:cxnLst/>
            <a:rect l="l" t="t" r="r" b="b"/>
            <a:pathLst>
              <a:path w="1947859" h="3002481" extrusionOk="0">
                <a:moveTo>
                  <a:pt x="0" y="0"/>
                </a:moveTo>
                <a:lnTo>
                  <a:pt x="1947859" y="0"/>
                </a:lnTo>
                <a:lnTo>
                  <a:pt x="1947859" y="3002481"/>
                </a:lnTo>
                <a:lnTo>
                  <a:pt x="0" y="3002481"/>
                </a:lnTo>
                <a:lnTo>
                  <a:pt x="0" y="0"/>
                </a:lnTo>
                <a:close/>
              </a:path>
            </a:pathLst>
          </a:custGeom>
          <a:blipFill rotWithShape="1">
            <a:blip r:embed="rId7">
              <a:alphaModFix/>
            </a:blip>
            <a:stretch>
              <a:fillRect/>
            </a:stretch>
          </a:blipFill>
          <a:ln>
            <a:noFill/>
          </a:ln>
        </p:spPr>
        <p:txBody>
          <a:bodyPr/>
          <a:lstStyle/>
          <a:p>
            <a:endParaRPr lang="en-US"/>
          </a:p>
        </p:txBody>
      </p:sp>
      <p:sp>
        <p:nvSpPr>
          <p:cNvPr id="15" name="Google Shape;409;p33"/>
          <p:cNvSpPr/>
          <p:nvPr/>
        </p:nvSpPr>
        <p:spPr>
          <a:xfrm>
            <a:off x="9100852" y="5565754"/>
            <a:ext cx="498516" cy="600621"/>
          </a:xfrm>
          <a:custGeom>
            <a:avLst/>
            <a:gdLst/>
            <a:ahLst/>
            <a:cxnLst/>
            <a:rect l="l" t="t" r="r" b="b"/>
            <a:pathLst>
              <a:path w="997031" h="1201242" extrusionOk="0">
                <a:moveTo>
                  <a:pt x="0" y="0"/>
                </a:moveTo>
                <a:lnTo>
                  <a:pt x="997031" y="0"/>
                </a:lnTo>
                <a:lnTo>
                  <a:pt x="997031" y="1201242"/>
                </a:lnTo>
                <a:lnTo>
                  <a:pt x="0" y="1201242"/>
                </a:lnTo>
                <a:lnTo>
                  <a:pt x="0" y="0"/>
                </a:lnTo>
                <a:close/>
              </a:path>
            </a:pathLst>
          </a:custGeom>
          <a:blipFill rotWithShape="1">
            <a:blip r:embed="rId8">
              <a:alphaModFix/>
            </a:blip>
            <a:stretch>
              <a:fillRect/>
            </a:stretch>
          </a:blipFill>
          <a:ln>
            <a:noFill/>
          </a:ln>
        </p:spPr>
        <p:txBody>
          <a:bodyPr/>
          <a:lstStyle/>
          <a:p>
            <a:endParaRPr lang="en-US"/>
          </a:p>
        </p:txBody>
      </p:sp>
    </p:spTree>
    <p:extLst>
      <p:ext uri="{BB962C8B-B14F-4D97-AF65-F5344CB8AC3E}">
        <p14:creationId xmlns:p14="http://schemas.microsoft.com/office/powerpoint/2010/main" val="333728960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2;p25"/>
          <p:cNvSpPr txBox="1"/>
          <p:nvPr/>
        </p:nvSpPr>
        <p:spPr>
          <a:xfrm>
            <a:off x="0" y="740157"/>
            <a:ext cx="5822577" cy="61555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 sz="4000" dirty="0" smtClean="0">
                <a:solidFill>
                  <a:srgbClr val="FF6699"/>
                </a:solidFill>
                <a:latin typeface="Lilita One"/>
                <a:sym typeface="Lilita One"/>
              </a:rPr>
              <a:t>Lời cảm ơn </a:t>
            </a:r>
            <a:endParaRPr sz="4000" dirty="0">
              <a:solidFill>
                <a:srgbClr val="FF6699"/>
              </a:solidFill>
            </a:endParaRPr>
          </a:p>
        </p:txBody>
      </p:sp>
      <p:sp>
        <p:nvSpPr>
          <p:cNvPr id="5" name="Google Shape;411;p33"/>
          <p:cNvSpPr/>
          <p:nvPr/>
        </p:nvSpPr>
        <p:spPr>
          <a:xfrm>
            <a:off x="753035" y="659870"/>
            <a:ext cx="697606" cy="590634"/>
          </a:xfrm>
          <a:custGeom>
            <a:avLst/>
            <a:gdLst/>
            <a:ahLst/>
            <a:cxnLst/>
            <a:rect l="l" t="t" r="r" b="b"/>
            <a:pathLst>
              <a:path w="1318850" h="1279285" extrusionOk="0">
                <a:moveTo>
                  <a:pt x="0" y="0"/>
                </a:moveTo>
                <a:lnTo>
                  <a:pt x="1318850" y="0"/>
                </a:lnTo>
                <a:lnTo>
                  <a:pt x="1318850" y="1279285"/>
                </a:lnTo>
                <a:lnTo>
                  <a:pt x="0" y="1279285"/>
                </a:lnTo>
                <a:lnTo>
                  <a:pt x="0" y="0"/>
                </a:lnTo>
                <a:close/>
              </a:path>
            </a:pathLst>
          </a:custGeom>
          <a:blipFill rotWithShape="1">
            <a:blip r:embed="rId2">
              <a:alphaModFix/>
            </a:blip>
            <a:stretch>
              <a:fillRect/>
            </a:stretch>
          </a:blipFill>
          <a:ln>
            <a:noFill/>
          </a:ln>
        </p:spPr>
        <p:txBody>
          <a:bodyPr/>
          <a:lstStyle/>
          <a:p>
            <a:endParaRPr lang="en-US"/>
          </a:p>
        </p:txBody>
      </p:sp>
      <p:sp>
        <p:nvSpPr>
          <p:cNvPr id="7" name="Google Shape;191;p24"/>
          <p:cNvSpPr txBox="1"/>
          <p:nvPr/>
        </p:nvSpPr>
        <p:spPr>
          <a:xfrm>
            <a:off x="470647" y="1735931"/>
            <a:ext cx="11147612" cy="34470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lnSpc>
                <a:spcPct val="140000"/>
              </a:lnSpc>
              <a:spcBef>
                <a:spcPts val="0"/>
              </a:spcBef>
              <a:spcAft>
                <a:spcPts val="0"/>
              </a:spcAft>
              <a:buNone/>
            </a:pPr>
            <a:r>
              <a:rPr lang="en" sz="2000" dirty="0" smtClean="0">
                <a:solidFill>
                  <a:srgbClr val="1E2D55"/>
                </a:solidFill>
                <a:latin typeface="Lilita One"/>
                <a:sym typeface="Lilita One"/>
              </a:rPr>
              <a:t>Đầu tiên em xin gửi lời cảm ơn tới các thầy, cô khoa Công Nghệ Thông Tin trường Đại học Nguyễn Trãi đã chỉ dạy, hướng dẫn và tạo điều kiện cho em trong suốt quá trình học tập. Đặc biệt em xin gửi lời cảm ơn đến thầy Trịnh Văn Chung đã tận tình giúp đỡ và chỉ bảo để em có thể hoàn thiện đồ án này.</a:t>
            </a:r>
          </a:p>
          <a:p>
            <a:pPr marL="0" marR="0" lvl="0" indent="0" rtl="0">
              <a:lnSpc>
                <a:spcPct val="140000"/>
              </a:lnSpc>
              <a:spcBef>
                <a:spcPts val="0"/>
              </a:spcBef>
              <a:spcAft>
                <a:spcPts val="0"/>
              </a:spcAft>
              <a:buNone/>
            </a:pPr>
            <a:r>
              <a:rPr lang="en" sz="2000" dirty="0" smtClean="0">
                <a:solidFill>
                  <a:srgbClr val="1E2D55"/>
                </a:solidFill>
                <a:latin typeface="Lilita One"/>
                <a:sym typeface="Lilita One"/>
              </a:rPr>
              <a:t>Tuy nhiên thời gian có hạn và còn một số nguyên nhân khác, mặc dù em đã cố gắng hết sức nhưng dự án này vẫn còn nhiều thiếu sót và hạn chế.</a:t>
            </a:r>
          </a:p>
          <a:p>
            <a:pPr marL="0" marR="0" lvl="0" indent="0" rtl="0">
              <a:lnSpc>
                <a:spcPct val="140000"/>
              </a:lnSpc>
              <a:spcBef>
                <a:spcPts val="0"/>
              </a:spcBef>
              <a:spcAft>
                <a:spcPts val="0"/>
              </a:spcAft>
              <a:buNone/>
            </a:pPr>
            <a:r>
              <a:rPr lang="en" sz="2000" dirty="0" smtClean="0">
                <a:solidFill>
                  <a:srgbClr val="1E2D55"/>
                </a:solidFill>
                <a:latin typeface="Lilita One"/>
                <a:sym typeface="Lilita One"/>
              </a:rPr>
              <a:t>Em rất mong thầy, cô thông cảm và góp ý cho dự án của em.</a:t>
            </a:r>
          </a:p>
          <a:p>
            <a:pPr marL="0" marR="0" lvl="0" indent="0" rtl="0">
              <a:lnSpc>
                <a:spcPct val="140000"/>
              </a:lnSpc>
              <a:spcBef>
                <a:spcPts val="0"/>
              </a:spcBef>
              <a:spcAft>
                <a:spcPts val="0"/>
              </a:spcAft>
              <a:buNone/>
            </a:pPr>
            <a:r>
              <a:rPr lang="en" sz="2000" dirty="0" smtClean="0">
                <a:solidFill>
                  <a:srgbClr val="1E2D55"/>
                </a:solidFill>
                <a:latin typeface="Lilita One"/>
                <a:sym typeface="Lilita One"/>
              </a:rPr>
              <a:t>Em cảm ơn thầy, cô!</a:t>
            </a:r>
            <a:endParaRPr sz="2000" dirty="0"/>
          </a:p>
        </p:txBody>
      </p:sp>
    </p:spTree>
    <p:extLst>
      <p:ext uri="{BB962C8B-B14F-4D97-AF65-F5344CB8AC3E}">
        <p14:creationId xmlns:p14="http://schemas.microsoft.com/office/powerpoint/2010/main" val="1632528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470;p36"/>
          <p:cNvSpPr txBox="1"/>
          <p:nvPr/>
        </p:nvSpPr>
        <p:spPr>
          <a:xfrm>
            <a:off x="2330641" y="412074"/>
            <a:ext cx="7530718" cy="127728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39998"/>
              </a:lnSpc>
              <a:spcBef>
                <a:spcPts val="0"/>
              </a:spcBef>
              <a:spcAft>
                <a:spcPts val="0"/>
              </a:spcAft>
              <a:buNone/>
            </a:pPr>
            <a:r>
              <a:rPr lang="en" sz="7400" b="0" i="0" u="none" strike="noStrike" cap="none" dirty="0">
                <a:solidFill>
                  <a:srgbClr val="1E2D55"/>
                </a:solidFill>
                <a:latin typeface="Lilita One"/>
                <a:ea typeface="Lilita One"/>
                <a:cs typeface="Lilita One"/>
                <a:sym typeface="Lilita One"/>
              </a:rPr>
              <a:t>Thank you!</a:t>
            </a:r>
            <a:endParaRPr sz="700" dirty="0"/>
          </a:p>
        </p:txBody>
      </p:sp>
      <p:sp>
        <p:nvSpPr>
          <p:cNvPr id="15" name="Google Shape;474;p36"/>
          <p:cNvSpPr/>
          <p:nvPr/>
        </p:nvSpPr>
        <p:spPr>
          <a:xfrm rot="8813334">
            <a:off x="8075235" y="2545209"/>
            <a:ext cx="932810" cy="301891"/>
          </a:xfrm>
          <a:custGeom>
            <a:avLst/>
            <a:gdLst/>
            <a:ahLst/>
            <a:cxnLst/>
            <a:rect l="l" t="t" r="r" b="b"/>
            <a:pathLst>
              <a:path w="1865619" h="603782" extrusionOk="0">
                <a:moveTo>
                  <a:pt x="0" y="0"/>
                </a:moveTo>
                <a:lnTo>
                  <a:pt x="1865618" y="0"/>
                </a:lnTo>
                <a:lnTo>
                  <a:pt x="1865618" y="603783"/>
                </a:lnTo>
                <a:lnTo>
                  <a:pt x="0" y="603783"/>
                </a:lnTo>
                <a:lnTo>
                  <a:pt x="0" y="0"/>
                </a:lnTo>
                <a:close/>
              </a:path>
            </a:pathLst>
          </a:custGeom>
          <a:blipFill rotWithShape="1">
            <a:blip r:embed="rId2">
              <a:alphaModFix/>
            </a:blip>
            <a:stretch>
              <a:fillRect/>
            </a:stretch>
          </a:blipFill>
          <a:ln>
            <a:noFill/>
          </a:ln>
        </p:spPr>
        <p:txBody>
          <a:bodyPr/>
          <a:lstStyle/>
          <a:p>
            <a:endParaRPr lang="en-US"/>
          </a:p>
        </p:txBody>
      </p:sp>
      <p:sp>
        <p:nvSpPr>
          <p:cNvPr id="17" name="Google Shape;477;p36"/>
          <p:cNvSpPr/>
          <p:nvPr/>
        </p:nvSpPr>
        <p:spPr>
          <a:xfrm rot="-8600650" flipV="1">
            <a:off x="2674776" y="1526449"/>
            <a:ext cx="932809" cy="325816"/>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20" name="Google Shape;165;p23"/>
          <p:cNvSpPr/>
          <p:nvPr/>
        </p:nvSpPr>
        <p:spPr>
          <a:xfrm>
            <a:off x="4639236" y="2139790"/>
            <a:ext cx="3230668" cy="448745"/>
          </a:xfrm>
          <a:custGeom>
            <a:avLst/>
            <a:gdLst/>
            <a:ahLst/>
            <a:cxnLst/>
            <a:rect l="l" t="t" r="r" b="b"/>
            <a:pathLst>
              <a:path w="2271743" h="325450" extrusionOk="0">
                <a:moveTo>
                  <a:pt x="45776" y="0"/>
                </a:moveTo>
                <a:lnTo>
                  <a:pt x="2225968" y="0"/>
                </a:lnTo>
                <a:cubicBezTo>
                  <a:pt x="2238108" y="0"/>
                  <a:pt x="2249751" y="4823"/>
                  <a:pt x="2258336" y="13407"/>
                </a:cubicBezTo>
                <a:cubicBezTo>
                  <a:pt x="2266921" y="21992"/>
                  <a:pt x="2271743" y="33635"/>
                  <a:pt x="2271743" y="45776"/>
                </a:cubicBezTo>
                <a:lnTo>
                  <a:pt x="2271743" y="279674"/>
                </a:lnTo>
                <a:cubicBezTo>
                  <a:pt x="2271743" y="291815"/>
                  <a:pt x="2266921" y="303458"/>
                  <a:pt x="2258336" y="312042"/>
                </a:cubicBezTo>
                <a:cubicBezTo>
                  <a:pt x="2249751" y="320627"/>
                  <a:pt x="2238108" y="325450"/>
                  <a:pt x="2225968" y="325450"/>
                </a:cubicBezTo>
                <a:lnTo>
                  <a:pt x="45776" y="325450"/>
                </a:lnTo>
                <a:cubicBezTo>
                  <a:pt x="33635" y="325450"/>
                  <a:pt x="21992" y="320627"/>
                  <a:pt x="13407" y="312042"/>
                </a:cubicBezTo>
                <a:cubicBezTo>
                  <a:pt x="4823" y="303458"/>
                  <a:pt x="0" y="291815"/>
                  <a:pt x="0" y="279674"/>
                </a:cubicBezTo>
                <a:lnTo>
                  <a:pt x="0" y="45776"/>
                </a:lnTo>
                <a:cubicBezTo>
                  <a:pt x="0" y="33635"/>
                  <a:pt x="4823" y="21992"/>
                  <a:pt x="13407" y="13407"/>
                </a:cubicBezTo>
                <a:cubicBezTo>
                  <a:pt x="21992" y="4823"/>
                  <a:pt x="33635" y="0"/>
                  <a:pt x="45776" y="0"/>
                </a:cubicBezTo>
                <a:close/>
              </a:path>
            </a:pathLst>
          </a:custGeom>
          <a:solidFill>
            <a:srgbClr val="1E2D55"/>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67;p23"/>
          <p:cNvSpPr txBox="1"/>
          <p:nvPr/>
        </p:nvSpPr>
        <p:spPr>
          <a:xfrm>
            <a:off x="4837848" y="2121041"/>
            <a:ext cx="283344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2"/>
              </a:lnSpc>
              <a:spcBef>
                <a:spcPts val="0"/>
              </a:spcBef>
              <a:spcAft>
                <a:spcPts val="0"/>
              </a:spcAft>
              <a:buNone/>
            </a:pPr>
            <a:r>
              <a:rPr lang="en" sz="1800" dirty="0" smtClean="0">
                <a:solidFill>
                  <a:srgbClr val="FD88AB"/>
                </a:solidFill>
                <a:latin typeface="Gloria Hallelujah"/>
                <a:ea typeface="Gloria Hallelujah"/>
                <a:cs typeface="Gloria Hallelujah"/>
                <a:sym typeface="Gloria Hallelujah"/>
              </a:rPr>
              <a:t>See you next time</a:t>
            </a:r>
            <a:r>
              <a:rPr lang="en" sz="1800" b="0" i="0" u="none" strike="noStrike" cap="none" dirty="0" smtClean="0">
                <a:solidFill>
                  <a:srgbClr val="FD88AB"/>
                </a:solidFill>
                <a:latin typeface="Gloria Hallelujah"/>
                <a:ea typeface="Gloria Hallelujah"/>
                <a:cs typeface="Gloria Hallelujah"/>
                <a:sym typeface="Gloria Hallelujah"/>
              </a:rPr>
              <a:t> </a:t>
            </a:r>
            <a:endParaRPr sz="1800" dirty="0"/>
          </a:p>
        </p:txBody>
      </p:sp>
      <p:sp>
        <p:nvSpPr>
          <p:cNvPr id="22" name="Google Shape;429;p33"/>
          <p:cNvSpPr/>
          <p:nvPr/>
        </p:nvSpPr>
        <p:spPr>
          <a:xfrm rot="-1700529">
            <a:off x="8557390" y="1103460"/>
            <a:ext cx="932809" cy="301891"/>
          </a:xfrm>
          <a:custGeom>
            <a:avLst/>
            <a:gdLst/>
            <a:ahLst/>
            <a:cxnLst/>
            <a:rect l="l" t="t" r="r" b="b"/>
            <a:pathLst>
              <a:path w="1865619" h="603782" extrusionOk="0">
                <a:moveTo>
                  <a:pt x="0" y="0"/>
                </a:moveTo>
                <a:lnTo>
                  <a:pt x="1865618" y="0"/>
                </a:lnTo>
                <a:lnTo>
                  <a:pt x="1865618"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23" name="Google Shape;488;p37"/>
          <p:cNvSpPr/>
          <p:nvPr/>
        </p:nvSpPr>
        <p:spPr>
          <a:xfrm>
            <a:off x="6968242" y="2607284"/>
            <a:ext cx="4555887" cy="4133319"/>
          </a:xfrm>
          <a:custGeom>
            <a:avLst/>
            <a:gdLst/>
            <a:ahLst/>
            <a:cxnLst/>
            <a:rect l="l" t="t" r="r" b="b"/>
            <a:pathLst>
              <a:path w="2142868" h="2773940" extrusionOk="0">
                <a:moveTo>
                  <a:pt x="0" y="0"/>
                </a:moveTo>
                <a:lnTo>
                  <a:pt x="2142868" y="0"/>
                </a:lnTo>
                <a:lnTo>
                  <a:pt x="2142868" y="2773940"/>
                </a:lnTo>
                <a:lnTo>
                  <a:pt x="0" y="2773940"/>
                </a:lnTo>
                <a:lnTo>
                  <a:pt x="0" y="0"/>
                </a:lnTo>
                <a:close/>
              </a:path>
            </a:pathLst>
          </a:custGeom>
          <a:blipFill rotWithShape="1">
            <a:blip r:embed="rId3">
              <a:alphaModFix/>
            </a:blip>
            <a:stretch>
              <a:fillRect/>
            </a:stretch>
          </a:blipFill>
          <a:ln>
            <a:noFill/>
          </a:ln>
        </p:spPr>
        <p:txBody>
          <a:bodyPr/>
          <a:lstStyle/>
          <a:p>
            <a:endParaRPr lang="en-US"/>
          </a:p>
        </p:txBody>
      </p:sp>
      <p:sp>
        <p:nvSpPr>
          <p:cNvPr id="24" name="Google Shape;508;p37"/>
          <p:cNvSpPr/>
          <p:nvPr/>
        </p:nvSpPr>
        <p:spPr>
          <a:xfrm>
            <a:off x="4441306" y="3243273"/>
            <a:ext cx="2795967" cy="3829880"/>
          </a:xfrm>
          <a:custGeom>
            <a:avLst/>
            <a:gdLst/>
            <a:ahLst/>
            <a:cxnLst/>
            <a:rect l="l" t="t" r="r" b="b"/>
            <a:pathLst>
              <a:path w="1868417" h="2783489" extrusionOk="0">
                <a:moveTo>
                  <a:pt x="0" y="0"/>
                </a:moveTo>
                <a:lnTo>
                  <a:pt x="1868417" y="0"/>
                </a:lnTo>
                <a:lnTo>
                  <a:pt x="1868417" y="2783489"/>
                </a:lnTo>
                <a:lnTo>
                  <a:pt x="0" y="2783489"/>
                </a:lnTo>
                <a:lnTo>
                  <a:pt x="0" y="0"/>
                </a:lnTo>
                <a:close/>
              </a:path>
            </a:pathLst>
          </a:custGeom>
          <a:blipFill rotWithShape="1">
            <a:blip r:embed="rId4">
              <a:alphaModFix/>
            </a:blip>
            <a:stretch>
              <a:fillRect/>
            </a:stretch>
          </a:blipFill>
          <a:ln>
            <a:noFill/>
          </a:ln>
        </p:spPr>
        <p:txBody>
          <a:bodyPr/>
          <a:lstStyle/>
          <a:p>
            <a:endParaRPr lang="en-US"/>
          </a:p>
        </p:txBody>
      </p:sp>
      <p:sp>
        <p:nvSpPr>
          <p:cNvPr id="25" name="Google Shape;489;p37"/>
          <p:cNvSpPr/>
          <p:nvPr/>
        </p:nvSpPr>
        <p:spPr>
          <a:xfrm>
            <a:off x="1018409" y="2696154"/>
            <a:ext cx="3196549" cy="4423287"/>
          </a:xfrm>
          <a:custGeom>
            <a:avLst/>
            <a:gdLst/>
            <a:ahLst/>
            <a:cxnLst/>
            <a:rect l="l" t="t" r="r" b="b"/>
            <a:pathLst>
              <a:path w="1314154" h="2773940" extrusionOk="0">
                <a:moveTo>
                  <a:pt x="0" y="0"/>
                </a:moveTo>
                <a:lnTo>
                  <a:pt x="1314154" y="0"/>
                </a:lnTo>
                <a:lnTo>
                  <a:pt x="1314154" y="2773940"/>
                </a:lnTo>
                <a:lnTo>
                  <a:pt x="0" y="2773940"/>
                </a:lnTo>
                <a:lnTo>
                  <a:pt x="0" y="0"/>
                </a:lnTo>
                <a:close/>
              </a:path>
            </a:pathLst>
          </a:custGeom>
          <a:blipFill rotWithShape="1">
            <a:blip r:embed="rId5">
              <a:alphaModFix/>
            </a:blip>
            <a:stretch>
              <a:fillRect/>
            </a:stretch>
          </a:blipFill>
          <a:ln>
            <a:noFill/>
          </a:ln>
        </p:spPr>
        <p:txBody>
          <a:bodyPr/>
          <a:lstStyle/>
          <a:p>
            <a:endParaRPr lang="en-US"/>
          </a:p>
        </p:txBody>
      </p:sp>
      <p:sp>
        <p:nvSpPr>
          <p:cNvPr id="26" name="Google Shape;428;p33"/>
          <p:cNvSpPr/>
          <p:nvPr/>
        </p:nvSpPr>
        <p:spPr>
          <a:xfrm rot="3435282">
            <a:off x="438832" y="3751987"/>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27" name="Heart 26"/>
          <p:cNvSpPr/>
          <p:nvPr/>
        </p:nvSpPr>
        <p:spPr>
          <a:xfrm>
            <a:off x="1246890" y="2138345"/>
            <a:ext cx="402613" cy="298111"/>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Heart 27"/>
          <p:cNvSpPr/>
          <p:nvPr/>
        </p:nvSpPr>
        <p:spPr>
          <a:xfrm>
            <a:off x="11418033" y="4227809"/>
            <a:ext cx="402613" cy="298111"/>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Heart 28"/>
          <p:cNvSpPr/>
          <p:nvPr/>
        </p:nvSpPr>
        <p:spPr>
          <a:xfrm>
            <a:off x="10282636" y="1608676"/>
            <a:ext cx="402613" cy="298111"/>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2960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1. </a:t>
            </a:r>
            <a:r>
              <a:rPr lang="en-US" dirty="0" err="1" smtClean="0"/>
              <a:t>Lý</a:t>
            </a:r>
            <a:r>
              <a:rPr lang="en-US" dirty="0" smtClean="0"/>
              <a:t> do </a:t>
            </a:r>
            <a:r>
              <a:rPr lang="en-US" dirty="0" err="1" smtClean="0"/>
              <a:t>chọn</a:t>
            </a:r>
            <a:r>
              <a:rPr lang="en-US" dirty="0" smtClean="0"/>
              <a:t> </a:t>
            </a:r>
            <a:r>
              <a:rPr lang="en-US" dirty="0" err="1" smtClean="0"/>
              <a:t>đề</a:t>
            </a:r>
            <a:r>
              <a:rPr lang="en-US" dirty="0" smtClean="0"/>
              <a:t> </a:t>
            </a:r>
            <a:r>
              <a:rPr lang="en-US" dirty="0" err="1" smtClean="0"/>
              <a:t>tài</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và</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a:t> </a:t>
            </a:r>
            <a:r>
              <a:rPr lang="en-US" dirty="0" err="1" smtClean="0"/>
              <a:t>dự</a:t>
            </a:r>
            <a:r>
              <a:rPr lang="en-US" dirty="0" smtClean="0"/>
              <a:t> </a:t>
            </a:r>
            <a:r>
              <a:rPr lang="en-US" dirty="0" err="1" smtClean="0"/>
              <a:t>án</a:t>
            </a:r>
            <a:r>
              <a:rPr lang="en-US" dirty="0" smtClean="0"/>
              <a:t> </a:t>
            </a:r>
          </a:p>
          <a:p>
            <a:r>
              <a:rPr lang="en-US" dirty="0" smtClean="0"/>
              <a:t>2. </a:t>
            </a:r>
            <a:r>
              <a:rPr lang="en-US" dirty="0" err="1" smtClean="0"/>
              <a:t>Ngôn</a:t>
            </a:r>
            <a:r>
              <a:rPr lang="en-US" dirty="0" smtClean="0"/>
              <a:t> </a:t>
            </a:r>
            <a:r>
              <a:rPr lang="en-US" dirty="0" err="1" smtClean="0"/>
              <a:t>ngữ</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đồ</a:t>
            </a:r>
            <a:r>
              <a:rPr lang="en-US" dirty="0" smtClean="0"/>
              <a:t> </a:t>
            </a:r>
            <a:r>
              <a:rPr lang="en-US" dirty="0" err="1" smtClean="0"/>
              <a:t>án</a:t>
            </a:r>
            <a:r>
              <a:rPr lang="en-US" dirty="0" smtClean="0"/>
              <a:t> </a:t>
            </a:r>
          </a:p>
          <a:p>
            <a:r>
              <a:rPr lang="en-US" dirty="0" smtClean="0"/>
              <a:t>3. </a:t>
            </a:r>
            <a:r>
              <a:rPr lang="en-US" dirty="0" err="1" smtClean="0"/>
              <a:t>Phân</a:t>
            </a:r>
            <a:r>
              <a:rPr lang="en-US" dirty="0" smtClean="0"/>
              <a:t> </a:t>
            </a:r>
            <a:r>
              <a:rPr lang="en-US" dirty="0" err="1" smtClean="0"/>
              <a:t>tích</a:t>
            </a:r>
            <a:r>
              <a:rPr lang="en-US" dirty="0" smtClean="0"/>
              <a:t> </a:t>
            </a:r>
            <a:r>
              <a:rPr lang="en-US" dirty="0" err="1" smtClean="0"/>
              <a:t>và</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r>
              <a:rPr lang="en-US" dirty="0" smtClean="0"/>
              <a:t> </a:t>
            </a:r>
            <a:endParaRPr lang="en-US" dirty="0"/>
          </a:p>
        </p:txBody>
      </p:sp>
      <p:sp>
        <p:nvSpPr>
          <p:cNvPr id="4" name="Google Shape;222;p25"/>
          <p:cNvSpPr txBox="1"/>
          <p:nvPr/>
        </p:nvSpPr>
        <p:spPr>
          <a:xfrm>
            <a:off x="-941294" y="411751"/>
            <a:ext cx="8485094" cy="61555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 sz="4000" dirty="0" smtClean="0">
                <a:solidFill>
                  <a:srgbClr val="FF6699"/>
                </a:solidFill>
                <a:latin typeface="Lilita One"/>
                <a:sym typeface="Lilita One"/>
              </a:rPr>
              <a:t>Nội dung thuyết trình</a:t>
            </a:r>
            <a:endParaRPr sz="4000" dirty="0">
              <a:solidFill>
                <a:srgbClr val="FF6699"/>
              </a:solidFill>
            </a:endParaRPr>
          </a:p>
        </p:txBody>
      </p:sp>
      <p:sp>
        <p:nvSpPr>
          <p:cNvPr id="5" name="Google Shape;189;p24"/>
          <p:cNvSpPr/>
          <p:nvPr/>
        </p:nvSpPr>
        <p:spPr>
          <a:xfrm>
            <a:off x="6492102" y="4107504"/>
            <a:ext cx="2704033" cy="2246805"/>
          </a:xfrm>
          <a:custGeom>
            <a:avLst/>
            <a:gdLst/>
            <a:ahLst/>
            <a:cxnLst/>
            <a:rect l="l" t="t" r="r" b="b"/>
            <a:pathLst>
              <a:path w="5408065" h="4493610" extrusionOk="0">
                <a:moveTo>
                  <a:pt x="0" y="0"/>
                </a:moveTo>
                <a:lnTo>
                  <a:pt x="5408065" y="0"/>
                </a:lnTo>
                <a:lnTo>
                  <a:pt x="5408065" y="4493610"/>
                </a:lnTo>
                <a:lnTo>
                  <a:pt x="0" y="4493610"/>
                </a:lnTo>
                <a:lnTo>
                  <a:pt x="0" y="0"/>
                </a:lnTo>
                <a:close/>
              </a:path>
            </a:pathLst>
          </a:custGeom>
          <a:blipFill rotWithShape="1">
            <a:blip r:embed="rId2">
              <a:alphaModFix/>
            </a:blip>
            <a:stretch>
              <a:fillRect/>
            </a:stretch>
          </a:blipFill>
          <a:ln>
            <a:noFill/>
          </a:ln>
        </p:spPr>
        <p:txBody>
          <a:bodyPr/>
          <a:lstStyle/>
          <a:p>
            <a:endParaRPr lang="en-US"/>
          </a:p>
        </p:txBody>
      </p:sp>
      <p:sp>
        <p:nvSpPr>
          <p:cNvPr id="6" name="Google Shape;413;p33"/>
          <p:cNvSpPr/>
          <p:nvPr/>
        </p:nvSpPr>
        <p:spPr>
          <a:xfrm>
            <a:off x="9196135" y="5521758"/>
            <a:ext cx="796012" cy="936219"/>
          </a:xfrm>
          <a:custGeom>
            <a:avLst/>
            <a:gdLst/>
            <a:ahLst/>
            <a:cxnLst/>
            <a:rect l="l" t="t" r="r" b="b"/>
            <a:pathLst>
              <a:path w="1120400" h="1333809" extrusionOk="0">
                <a:moveTo>
                  <a:pt x="0" y="0"/>
                </a:moveTo>
                <a:lnTo>
                  <a:pt x="1120399" y="0"/>
                </a:lnTo>
                <a:lnTo>
                  <a:pt x="1120399" y="1333809"/>
                </a:lnTo>
                <a:lnTo>
                  <a:pt x="0" y="1333809"/>
                </a:lnTo>
                <a:lnTo>
                  <a:pt x="0" y="0"/>
                </a:lnTo>
                <a:close/>
              </a:path>
            </a:pathLst>
          </a:custGeom>
          <a:blipFill rotWithShape="1">
            <a:blip r:embed="rId3">
              <a:alphaModFix/>
            </a:blip>
            <a:stretch>
              <a:fillRect/>
            </a:stretch>
          </a:blipFill>
          <a:ln>
            <a:noFill/>
          </a:ln>
        </p:spPr>
        <p:txBody>
          <a:bodyPr/>
          <a:lstStyle/>
          <a:p>
            <a:endParaRPr lang="en-US"/>
          </a:p>
        </p:txBody>
      </p:sp>
      <p:sp>
        <p:nvSpPr>
          <p:cNvPr id="7" name="Google Shape;414;p33"/>
          <p:cNvSpPr/>
          <p:nvPr/>
        </p:nvSpPr>
        <p:spPr>
          <a:xfrm>
            <a:off x="10156489" y="5227423"/>
            <a:ext cx="612399" cy="588669"/>
          </a:xfrm>
          <a:custGeom>
            <a:avLst/>
            <a:gdLst/>
            <a:ahLst/>
            <a:cxnLst/>
            <a:rect l="l" t="t" r="r" b="b"/>
            <a:pathLst>
              <a:path w="1224799" h="1177338" extrusionOk="0">
                <a:moveTo>
                  <a:pt x="0" y="0"/>
                </a:moveTo>
                <a:lnTo>
                  <a:pt x="1224799" y="0"/>
                </a:lnTo>
                <a:lnTo>
                  <a:pt x="1224799" y="1177339"/>
                </a:lnTo>
                <a:lnTo>
                  <a:pt x="0" y="1177339"/>
                </a:lnTo>
                <a:lnTo>
                  <a:pt x="0" y="0"/>
                </a:lnTo>
                <a:close/>
              </a:path>
            </a:pathLst>
          </a:custGeom>
          <a:blipFill rotWithShape="1">
            <a:blip r:embed="rId4">
              <a:alphaModFix/>
            </a:blip>
            <a:stretch>
              <a:fillRect/>
            </a:stretch>
          </a:blipFill>
          <a:ln>
            <a:noFill/>
          </a:ln>
        </p:spPr>
        <p:txBody>
          <a:bodyPr/>
          <a:lstStyle/>
          <a:p>
            <a:endParaRPr lang="en-US"/>
          </a:p>
        </p:txBody>
      </p:sp>
    </p:spTree>
    <p:extLst>
      <p:ext uri="{BB962C8B-B14F-4D97-AF65-F5344CB8AC3E}">
        <p14:creationId xmlns:p14="http://schemas.microsoft.com/office/powerpoint/2010/main" val="2010421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Google Shape;222;p25"/>
          <p:cNvSpPr txBox="1"/>
          <p:nvPr/>
        </p:nvSpPr>
        <p:spPr>
          <a:xfrm>
            <a:off x="79037" y="1773829"/>
            <a:ext cx="4664100" cy="5539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 sz="3600" dirty="0" smtClean="0">
                <a:solidFill>
                  <a:srgbClr val="FF6699"/>
                </a:solidFill>
                <a:latin typeface="Lilita One"/>
                <a:sym typeface="Lilita One"/>
              </a:rPr>
              <a:t>1.Lý do chọn đề tài </a:t>
            </a:r>
            <a:endParaRPr sz="3600" dirty="0">
              <a:solidFill>
                <a:srgbClr val="FF6699"/>
              </a:solidFill>
            </a:endParaRPr>
          </a:p>
        </p:txBody>
      </p:sp>
      <p:grpSp>
        <p:nvGrpSpPr>
          <p:cNvPr id="34" name="Google Shape;205;p25"/>
          <p:cNvGrpSpPr/>
          <p:nvPr/>
        </p:nvGrpSpPr>
        <p:grpSpPr>
          <a:xfrm>
            <a:off x="4929359" y="225606"/>
            <a:ext cx="7135064" cy="5942965"/>
            <a:chOff x="46263" y="-708148"/>
            <a:chExt cx="18476611" cy="6753914"/>
          </a:xfrm>
        </p:grpSpPr>
        <p:sp>
          <p:nvSpPr>
            <p:cNvPr id="47" name="Google Shape;207;p25"/>
            <p:cNvSpPr/>
            <p:nvPr/>
          </p:nvSpPr>
          <p:spPr>
            <a:xfrm>
              <a:off x="9143790" y="-1"/>
              <a:ext cx="8657107" cy="6045766"/>
            </a:xfrm>
            <a:custGeom>
              <a:avLst/>
              <a:gdLst/>
              <a:ahLst/>
              <a:cxnLst/>
              <a:rect l="l" t="t" r="r" b="b"/>
              <a:pathLst>
                <a:path w="1710046" h="1194225" extrusionOk="0">
                  <a:moveTo>
                    <a:pt x="60811" y="0"/>
                  </a:moveTo>
                  <a:lnTo>
                    <a:pt x="1649234" y="0"/>
                  </a:lnTo>
                  <a:cubicBezTo>
                    <a:pt x="1682820" y="0"/>
                    <a:pt x="1710046" y="27226"/>
                    <a:pt x="1710046" y="60811"/>
                  </a:cubicBezTo>
                  <a:lnTo>
                    <a:pt x="1710046" y="1133414"/>
                  </a:lnTo>
                  <a:cubicBezTo>
                    <a:pt x="1710046" y="1149542"/>
                    <a:pt x="1703639" y="1165010"/>
                    <a:pt x="1692234" y="1176414"/>
                  </a:cubicBezTo>
                  <a:cubicBezTo>
                    <a:pt x="1680830" y="1187818"/>
                    <a:pt x="1665363" y="1194225"/>
                    <a:pt x="1649234" y="1194225"/>
                  </a:cubicBezTo>
                  <a:lnTo>
                    <a:pt x="60811" y="1194225"/>
                  </a:lnTo>
                  <a:cubicBezTo>
                    <a:pt x="44683" y="1194225"/>
                    <a:pt x="29216" y="1187818"/>
                    <a:pt x="17811" y="1176414"/>
                  </a:cubicBezTo>
                  <a:cubicBezTo>
                    <a:pt x="6407" y="1165010"/>
                    <a:pt x="0" y="1149542"/>
                    <a:pt x="0" y="1133414"/>
                  </a:cubicBezTo>
                  <a:lnTo>
                    <a:pt x="0" y="60811"/>
                  </a:lnTo>
                  <a:cubicBezTo>
                    <a:pt x="0" y="44683"/>
                    <a:pt x="6407" y="29216"/>
                    <a:pt x="17811" y="17811"/>
                  </a:cubicBezTo>
                  <a:cubicBezTo>
                    <a:pt x="29216" y="6407"/>
                    <a:pt x="44683" y="0"/>
                    <a:pt x="60811" y="0"/>
                  </a:cubicBezTo>
                  <a:close/>
                </a:path>
              </a:pathLst>
            </a:custGeom>
            <a:solidFill>
              <a:srgbClr val="FFFFFF"/>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210;p25"/>
            <p:cNvSpPr/>
            <p:nvPr/>
          </p:nvSpPr>
          <p:spPr>
            <a:xfrm>
              <a:off x="46263" y="-708148"/>
              <a:ext cx="18476611" cy="6753914"/>
            </a:xfrm>
            <a:custGeom>
              <a:avLst/>
              <a:gdLst/>
              <a:ahLst/>
              <a:cxnLst/>
              <a:rect l="l" t="t" r="r" b="b"/>
              <a:pathLst>
                <a:path w="1710046" h="1194225" extrusionOk="0">
                  <a:moveTo>
                    <a:pt x="60811" y="0"/>
                  </a:moveTo>
                  <a:lnTo>
                    <a:pt x="1649234" y="0"/>
                  </a:lnTo>
                  <a:cubicBezTo>
                    <a:pt x="1682820" y="0"/>
                    <a:pt x="1710046" y="27226"/>
                    <a:pt x="1710046" y="60811"/>
                  </a:cubicBezTo>
                  <a:lnTo>
                    <a:pt x="1710046" y="1133414"/>
                  </a:lnTo>
                  <a:cubicBezTo>
                    <a:pt x="1710046" y="1149542"/>
                    <a:pt x="1703639" y="1165010"/>
                    <a:pt x="1692234" y="1176414"/>
                  </a:cubicBezTo>
                  <a:cubicBezTo>
                    <a:pt x="1680830" y="1187818"/>
                    <a:pt x="1665363" y="1194225"/>
                    <a:pt x="1649234" y="1194225"/>
                  </a:cubicBezTo>
                  <a:lnTo>
                    <a:pt x="60811" y="1194225"/>
                  </a:lnTo>
                  <a:cubicBezTo>
                    <a:pt x="44683" y="1194225"/>
                    <a:pt x="29216" y="1187818"/>
                    <a:pt x="17811" y="1176414"/>
                  </a:cubicBezTo>
                  <a:cubicBezTo>
                    <a:pt x="6407" y="1165010"/>
                    <a:pt x="0" y="1149542"/>
                    <a:pt x="0" y="1133414"/>
                  </a:cubicBezTo>
                  <a:lnTo>
                    <a:pt x="0" y="60811"/>
                  </a:lnTo>
                  <a:cubicBezTo>
                    <a:pt x="0" y="44683"/>
                    <a:pt x="6407" y="29216"/>
                    <a:pt x="17811" y="17811"/>
                  </a:cubicBezTo>
                  <a:cubicBezTo>
                    <a:pt x="29216" y="6407"/>
                    <a:pt x="44683" y="0"/>
                    <a:pt x="60811" y="0"/>
                  </a:cubicBezTo>
                  <a:close/>
                </a:path>
              </a:pathLst>
            </a:custGeom>
            <a:solidFill>
              <a:srgbClr val="FF6699"/>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212;p25"/>
            <p:cNvSpPr txBox="1"/>
            <p:nvPr/>
          </p:nvSpPr>
          <p:spPr>
            <a:xfrm>
              <a:off x="1102978" y="960318"/>
              <a:ext cx="6451154" cy="44311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1500" b="0" i="0" u="none" strike="noStrike" cap="none" dirty="0" smtClean="0">
                  <a:solidFill>
                    <a:srgbClr val="1E2D55"/>
                  </a:solidFill>
                  <a:latin typeface="Gloria Hallelujah"/>
                  <a:ea typeface="Gloria Hallelujah"/>
                  <a:cs typeface="Gloria Hallelujah"/>
                  <a:sym typeface="Gloria Hallelujah"/>
                </a:rPr>
                <a:t>.</a:t>
              </a:r>
              <a:endParaRPr sz="700" dirty="0"/>
            </a:p>
          </p:txBody>
        </p:sp>
      </p:grpSp>
      <p:sp>
        <p:nvSpPr>
          <p:cNvPr id="49" name="Google Shape;270;p27"/>
          <p:cNvSpPr/>
          <p:nvPr/>
        </p:nvSpPr>
        <p:spPr>
          <a:xfrm rot="-10226974">
            <a:off x="8953883" y="5699549"/>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53" name="Rectangle 52"/>
          <p:cNvSpPr/>
          <p:nvPr/>
        </p:nvSpPr>
        <p:spPr>
          <a:xfrm>
            <a:off x="5101088" y="853898"/>
            <a:ext cx="6870753" cy="5570756"/>
          </a:xfrm>
          <a:prstGeom prst="rect">
            <a:avLst/>
          </a:prstGeom>
        </p:spPr>
        <p:txBody>
          <a:bodyPr wrap="square">
            <a:spAutoFit/>
          </a:bodyPr>
          <a:lstStyle/>
          <a:p>
            <a:r>
              <a:rPr lang="vi-VN" sz="2000" b="0" i="0" u="none" strike="noStrike" dirty="0" smtClean="0">
                <a:solidFill>
                  <a:schemeClr val="bg1"/>
                </a:solidFill>
                <a:effectLst/>
                <a:latin typeface="+mj-lt"/>
              </a:rPr>
              <a:t>Gorki – nhà văn hiện thực xã hội Chủ nghĩa đã từng nói: “Sách mở rộng ra trước mắt tôi những chân trời mới”. Câu nói vô cùng giản dị mà chứa đựng những ý nghĩa sâu xa về tầm quan trọng của việc đọc sách đối với con người. Sách là kho tàng quý báu, là kiến thức của con người đã được tích lũy, chọn lọc, tổng hợp, là kho tàng vô tận chứa biết bao nhiêu điều có ích được tích lũy qua hàng nghìn năm của nhân loại. Nếu muốn mở một cửa hàng bán sách thì phải lo lắng rất nhiều vấn đề như chi phí đầu tư, chi phí thuê mặt bằng, chi phí thuê nhân viên, chi phí quảng cáo…Tuy nhiên, hiện nay công nghệ thông tin có nhiều phát triển mạnh mẽ về cả chiều sâu và chiều rộng. Hình thức kinh doanh qua mạng internet ngày càng trở nên phổ biển, nó mang nhiều lợi ích cho cả nhà cung cấp lẫn người lẫn tiêu dùng. </a:t>
            </a:r>
            <a:r>
              <a:rPr lang="vi-VN" sz="2000" dirty="0">
                <a:solidFill>
                  <a:schemeClr val="bg1"/>
                </a:solidFill>
                <a:latin typeface="+mj-lt"/>
              </a:rPr>
              <a:t>Để góp phần đưa sách đến các bạn trẻ và đẩy mạnh sự phát triển của thương mại điện tử nước ta, tôi đã tìm hiểu và xây dựng website bán sách Fahasa.com qua mạng internet.</a:t>
            </a:r>
            <a:endParaRPr lang="vi-VN" sz="2000" b="0" dirty="0" smtClean="0">
              <a:solidFill>
                <a:schemeClr val="bg1"/>
              </a:solidFill>
              <a:effectLst/>
              <a:latin typeface="+mj-lt"/>
            </a:endParaRPr>
          </a:p>
          <a:p>
            <a:r>
              <a:rPr lang="vi-VN" dirty="0" smtClean="0"/>
              <a:t/>
            </a:r>
            <a:br>
              <a:rPr lang="vi-VN" dirty="0" smtClean="0"/>
            </a:br>
            <a:endParaRPr lang="en-US" dirty="0"/>
          </a:p>
        </p:txBody>
      </p:sp>
      <p:sp>
        <p:nvSpPr>
          <p:cNvPr id="54" name="Google Shape;286;p28"/>
          <p:cNvSpPr/>
          <p:nvPr/>
        </p:nvSpPr>
        <p:spPr>
          <a:xfrm>
            <a:off x="-143780" y="3429000"/>
            <a:ext cx="2268280" cy="2597119"/>
          </a:xfrm>
          <a:custGeom>
            <a:avLst/>
            <a:gdLst/>
            <a:ahLst/>
            <a:cxnLst/>
            <a:rect l="l" t="t" r="r" b="b"/>
            <a:pathLst>
              <a:path w="4536560" h="4423146" extrusionOk="0">
                <a:moveTo>
                  <a:pt x="0" y="0"/>
                </a:moveTo>
                <a:lnTo>
                  <a:pt x="4536561" y="0"/>
                </a:lnTo>
                <a:lnTo>
                  <a:pt x="4536561" y="4423146"/>
                </a:lnTo>
                <a:lnTo>
                  <a:pt x="0" y="4423146"/>
                </a:lnTo>
                <a:lnTo>
                  <a:pt x="0" y="0"/>
                </a:lnTo>
                <a:close/>
              </a:path>
            </a:pathLst>
          </a:custGeom>
          <a:blipFill rotWithShape="1">
            <a:blip r:embed="rId3">
              <a:alphaModFix/>
            </a:blip>
            <a:stretch>
              <a:fillRect/>
            </a:stretch>
          </a:blipFill>
          <a:ln>
            <a:noFill/>
          </a:ln>
        </p:spPr>
        <p:txBody>
          <a:bodyPr/>
          <a:lstStyle/>
          <a:p>
            <a:endParaRPr lang="en-US"/>
          </a:p>
        </p:txBody>
      </p:sp>
      <p:sp>
        <p:nvSpPr>
          <p:cNvPr id="55" name="Google Shape;287;p28"/>
          <p:cNvSpPr/>
          <p:nvPr/>
        </p:nvSpPr>
        <p:spPr>
          <a:xfrm>
            <a:off x="2697325" y="3991429"/>
            <a:ext cx="2139452" cy="2517329"/>
          </a:xfrm>
          <a:custGeom>
            <a:avLst/>
            <a:gdLst/>
            <a:ahLst/>
            <a:cxnLst/>
            <a:rect l="l" t="t" r="r" b="b"/>
            <a:pathLst>
              <a:path w="3949434" h="4701707" extrusionOk="0">
                <a:moveTo>
                  <a:pt x="0" y="0"/>
                </a:moveTo>
                <a:lnTo>
                  <a:pt x="3949434" y="0"/>
                </a:lnTo>
                <a:lnTo>
                  <a:pt x="3949434" y="4701707"/>
                </a:lnTo>
                <a:lnTo>
                  <a:pt x="0" y="4701707"/>
                </a:lnTo>
                <a:lnTo>
                  <a:pt x="0" y="0"/>
                </a:lnTo>
                <a:close/>
              </a:path>
            </a:pathLst>
          </a:custGeom>
          <a:blipFill rotWithShape="1">
            <a:blip r:embed="rId4">
              <a:alphaModFix/>
            </a:blip>
            <a:stretch>
              <a:fillRect/>
            </a:stretch>
          </a:blipFill>
          <a:ln>
            <a:noFill/>
          </a:ln>
        </p:spPr>
        <p:txBody>
          <a:bodyPr/>
          <a:lstStyle/>
          <a:p>
            <a:endParaRPr lang="en-US"/>
          </a:p>
        </p:txBody>
      </p:sp>
      <p:sp>
        <p:nvSpPr>
          <p:cNvPr id="57" name="Google Shape;292;p28"/>
          <p:cNvSpPr/>
          <p:nvPr/>
        </p:nvSpPr>
        <p:spPr>
          <a:xfrm rot="8813334">
            <a:off x="2319113" y="3869545"/>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58" name="Google Shape;294;p28"/>
          <p:cNvSpPr/>
          <p:nvPr/>
        </p:nvSpPr>
        <p:spPr>
          <a:xfrm rot="-6049146">
            <a:off x="11355235" y="383633"/>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59" name="Google Shape;161;p23"/>
          <p:cNvSpPr/>
          <p:nvPr/>
        </p:nvSpPr>
        <p:spPr>
          <a:xfrm rot="107212">
            <a:off x="4157495" y="1338289"/>
            <a:ext cx="417317" cy="349028"/>
          </a:xfrm>
          <a:custGeom>
            <a:avLst/>
            <a:gdLst/>
            <a:ahLst/>
            <a:cxnLst/>
            <a:rect l="l" t="t" r="r" b="b"/>
            <a:pathLst>
              <a:path w="834634" h="698057" extrusionOk="0">
                <a:moveTo>
                  <a:pt x="0" y="0"/>
                </a:moveTo>
                <a:lnTo>
                  <a:pt x="834634" y="0"/>
                </a:lnTo>
                <a:lnTo>
                  <a:pt x="834634" y="698057"/>
                </a:lnTo>
                <a:lnTo>
                  <a:pt x="0" y="698057"/>
                </a:lnTo>
                <a:lnTo>
                  <a:pt x="0" y="0"/>
                </a:lnTo>
                <a:close/>
              </a:path>
            </a:pathLst>
          </a:custGeom>
          <a:blipFill rotWithShape="1">
            <a:blip r:embed="rId5">
              <a:alphaModFix/>
            </a:blip>
            <a:stretch>
              <a:fillRect/>
            </a:stretch>
          </a:blipFill>
          <a:ln>
            <a:noFill/>
          </a:ln>
        </p:spPr>
        <p:txBody>
          <a:bodyPr/>
          <a:lstStyle/>
          <a:p>
            <a:endParaRPr lang="en-US"/>
          </a:p>
        </p:txBody>
      </p:sp>
      <p:sp>
        <p:nvSpPr>
          <p:cNvPr id="14" name="Google Shape;413;p33"/>
          <p:cNvSpPr/>
          <p:nvPr/>
        </p:nvSpPr>
        <p:spPr>
          <a:xfrm>
            <a:off x="10946100" y="5360393"/>
            <a:ext cx="796012" cy="936219"/>
          </a:xfrm>
          <a:custGeom>
            <a:avLst/>
            <a:gdLst/>
            <a:ahLst/>
            <a:cxnLst/>
            <a:rect l="l" t="t" r="r" b="b"/>
            <a:pathLst>
              <a:path w="1120400" h="1333809" extrusionOk="0">
                <a:moveTo>
                  <a:pt x="0" y="0"/>
                </a:moveTo>
                <a:lnTo>
                  <a:pt x="1120399" y="0"/>
                </a:lnTo>
                <a:lnTo>
                  <a:pt x="1120399" y="1333809"/>
                </a:lnTo>
                <a:lnTo>
                  <a:pt x="0" y="1333809"/>
                </a:lnTo>
                <a:lnTo>
                  <a:pt x="0" y="0"/>
                </a:lnTo>
                <a:close/>
              </a:path>
            </a:pathLst>
          </a:custGeom>
          <a:blipFill rotWithShape="1">
            <a:blip r:embed="rId6">
              <a:alphaModFix/>
            </a:blip>
            <a:stretch>
              <a:fillRect/>
            </a:stretch>
          </a:blipFill>
          <a:ln>
            <a:noFill/>
          </a:ln>
        </p:spPr>
        <p:txBody>
          <a:bodyPr/>
          <a:lstStyle/>
          <a:p>
            <a:endParaRPr lang="en-US"/>
          </a:p>
        </p:txBody>
      </p:sp>
      <p:sp>
        <p:nvSpPr>
          <p:cNvPr id="15" name="Google Shape;409;p33"/>
          <p:cNvSpPr/>
          <p:nvPr/>
        </p:nvSpPr>
        <p:spPr>
          <a:xfrm>
            <a:off x="4707278" y="110488"/>
            <a:ext cx="498516" cy="600621"/>
          </a:xfrm>
          <a:custGeom>
            <a:avLst/>
            <a:gdLst/>
            <a:ahLst/>
            <a:cxnLst/>
            <a:rect l="l" t="t" r="r" b="b"/>
            <a:pathLst>
              <a:path w="997031" h="1201242" extrusionOk="0">
                <a:moveTo>
                  <a:pt x="0" y="0"/>
                </a:moveTo>
                <a:lnTo>
                  <a:pt x="997031" y="0"/>
                </a:lnTo>
                <a:lnTo>
                  <a:pt x="997031" y="1201242"/>
                </a:lnTo>
                <a:lnTo>
                  <a:pt x="0" y="1201242"/>
                </a:lnTo>
                <a:lnTo>
                  <a:pt x="0" y="0"/>
                </a:lnTo>
                <a:close/>
              </a:path>
            </a:pathLst>
          </a:custGeom>
          <a:blipFill rotWithShape="1">
            <a:blip r:embed="rId7">
              <a:alphaModFix/>
            </a:blip>
            <a:stretch>
              <a:fillRect/>
            </a:stretch>
          </a:blipFill>
          <a:ln>
            <a:noFill/>
          </a:ln>
        </p:spPr>
        <p:txBody>
          <a:bodyPr/>
          <a:lstStyle/>
          <a:p>
            <a:endParaRPr lang="en-US"/>
          </a:p>
        </p:txBody>
      </p:sp>
    </p:spTree>
    <p:extLst>
      <p:ext uri="{BB962C8B-B14F-4D97-AF65-F5344CB8AC3E}">
        <p14:creationId xmlns:p14="http://schemas.microsoft.com/office/powerpoint/2010/main" val="35140841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1000"/>
                                        <p:tgtEl>
                                          <p:spTgt spid="53"/>
                                        </p:tgtEl>
                                      </p:cBhvr>
                                    </p:animEffect>
                                    <p:anim calcmode="lin" valueType="num">
                                      <p:cBhvr>
                                        <p:cTn id="15" dur="1000" fill="hold"/>
                                        <p:tgtEl>
                                          <p:spTgt spid="53"/>
                                        </p:tgtEl>
                                        <p:attrNameLst>
                                          <p:attrName>ppt_x</p:attrName>
                                        </p:attrNameLst>
                                      </p:cBhvr>
                                      <p:tavLst>
                                        <p:tav tm="0">
                                          <p:val>
                                            <p:strVal val="#ppt_x"/>
                                          </p:val>
                                        </p:tav>
                                        <p:tav tm="100000">
                                          <p:val>
                                            <p:strVal val="#ppt_x"/>
                                          </p:val>
                                        </p:tav>
                                      </p:tavLst>
                                    </p:anim>
                                    <p:anim calcmode="lin" valueType="num">
                                      <p:cBhvr>
                                        <p:cTn id="1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05;p25"/>
          <p:cNvGrpSpPr/>
          <p:nvPr/>
        </p:nvGrpSpPr>
        <p:grpSpPr>
          <a:xfrm>
            <a:off x="2584362" y="1997245"/>
            <a:ext cx="6886920" cy="4192665"/>
            <a:chOff x="-2109545" y="1091916"/>
            <a:chExt cx="18365121" cy="6045766"/>
          </a:xfrm>
        </p:grpSpPr>
        <p:sp>
          <p:nvSpPr>
            <p:cNvPr id="22" name="Google Shape;207;p25"/>
            <p:cNvSpPr/>
            <p:nvPr/>
          </p:nvSpPr>
          <p:spPr>
            <a:xfrm>
              <a:off x="7598469" y="1091916"/>
              <a:ext cx="8657107" cy="6045766"/>
            </a:xfrm>
            <a:custGeom>
              <a:avLst/>
              <a:gdLst/>
              <a:ahLst/>
              <a:cxnLst/>
              <a:rect l="l" t="t" r="r" b="b"/>
              <a:pathLst>
                <a:path w="1710046" h="1194225" extrusionOk="0">
                  <a:moveTo>
                    <a:pt x="60811" y="0"/>
                  </a:moveTo>
                  <a:lnTo>
                    <a:pt x="1649234" y="0"/>
                  </a:lnTo>
                  <a:cubicBezTo>
                    <a:pt x="1682820" y="0"/>
                    <a:pt x="1710046" y="27226"/>
                    <a:pt x="1710046" y="60811"/>
                  </a:cubicBezTo>
                  <a:lnTo>
                    <a:pt x="1710046" y="1133414"/>
                  </a:lnTo>
                  <a:cubicBezTo>
                    <a:pt x="1710046" y="1149542"/>
                    <a:pt x="1703639" y="1165010"/>
                    <a:pt x="1692234" y="1176414"/>
                  </a:cubicBezTo>
                  <a:cubicBezTo>
                    <a:pt x="1680830" y="1187818"/>
                    <a:pt x="1665363" y="1194225"/>
                    <a:pt x="1649234" y="1194225"/>
                  </a:cubicBezTo>
                  <a:lnTo>
                    <a:pt x="60811" y="1194225"/>
                  </a:lnTo>
                  <a:cubicBezTo>
                    <a:pt x="44683" y="1194225"/>
                    <a:pt x="29216" y="1187818"/>
                    <a:pt x="17811" y="1176414"/>
                  </a:cubicBezTo>
                  <a:cubicBezTo>
                    <a:pt x="6407" y="1165010"/>
                    <a:pt x="0" y="1149542"/>
                    <a:pt x="0" y="1133414"/>
                  </a:cubicBezTo>
                  <a:lnTo>
                    <a:pt x="0" y="60811"/>
                  </a:lnTo>
                  <a:cubicBezTo>
                    <a:pt x="0" y="44683"/>
                    <a:pt x="6407" y="29216"/>
                    <a:pt x="17811" y="17811"/>
                  </a:cubicBezTo>
                  <a:cubicBezTo>
                    <a:pt x="29216" y="6407"/>
                    <a:pt x="44683" y="0"/>
                    <a:pt x="60811" y="0"/>
                  </a:cubicBezTo>
                  <a:close/>
                </a:path>
              </a:pathLst>
            </a:custGeom>
            <a:solidFill>
              <a:srgbClr val="FF6699"/>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10;p25"/>
            <p:cNvSpPr/>
            <p:nvPr/>
          </p:nvSpPr>
          <p:spPr>
            <a:xfrm>
              <a:off x="-2109545" y="1091916"/>
              <a:ext cx="8657107" cy="6045766"/>
            </a:xfrm>
            <a:custGeom>
              <a:avLst/>
              <a:gdLst/>
              <a:ahLst/>
              <a:cxnLst/>
              <a:rect l="l" t="t" r="r" b="b"/>
              <a:pathLst>
                <a:path w="1710046" h="1194225" extrusionOk="0">
                  <a:moveTo>
                    <a:pt x="60811" y="0"/>
                  </a:moveTo>
                  <a:lnTo>
                    <a:pt x="1649234" y="0"/>
                  </a:lnTo>
                  <a:cubicBezTo>
                    <a:pt x="1682820" y="0"/>
                    <a:pt x="1710046" y="27226"/>
                    <a:pt x="1710046" y="60811"/>
                  </a:cubicBezTo>
                  <a:lnTo>
                    <a:pt x="1710046" y="1133414"/>
                  </a:lnTo>
                  <a:cubicBezTo>
                    <a:pt x="1710046" y="1149542"/>
                    <a:pt x="1703639" y="1165010"/>
                    <a:pt x="1692234" y="1176414"/>
                  </a:cubicBezTo>
                  <a:cubicBezTo>
                    <a:pt x="1680830" y="1187818"/>
                    <a:pt x="1665363" y="1194225"/>
                    <a:pt x="1649234" y="1194225"/>
                  </a:cubicBezTo>
                  <a:lnTo>
                    <a:pt x="60811" y="1194225"/>
                  </a:lnTo>
                  <a:cubicBezTo>
                    <a:pt x="44683" y="1194225"/>
                    <a:pt x="29216" y="1187818"/>
                    <a:pt x="17811" y="1176414"/>
                  </a:cubicBezTo>
                  <a:cubicBezTo>
                    <a:pt x="6407" y="1165010"/>
                    <a:pt x="0" y="1149542"/>
                    <a:pt x="0" y="1133414"/>
                  </a:cubicBezTo>
                  <a:lnTo>
                    <a:pt x="0" y="60811"/>
                  </a:lnTo>
                  <a:cubicBezTo>
                    <a:pt x="0" y="44683"/>
                    <a:pt x="6407" y="29216"/>
                    <a:pt x="17811" y="17811"/>
                  </a:cubicBezTo>
                  <a:cubicBezTo>
                    <a:pt x="29216" y="6407"/>
                    <a:pt x="44683" y="0"/>
                    <a:pt x="60811" y="0"/>
                  </a:cubicBezTo>
                  <a:close/>
                </a:path>
              </a:pathLst>
            </a:custGeom>
            <a:solidFill>
              <a:srgbClr val="FF6699"/>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212;p25"/>
            <p:cNvSpPr txBox="1"/>
            <p:nvPr/>
          </p:nvSpPr>
          <p:spPr>
            <a:xfrm>
              <a:off x="-1418684" y="1412664"/>
              <a:ext cx="6451155" cy="503280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rtl="0">
                <a:lnSpc>
                  <a:spcPct val="140000"/>
                </a:lnSpc>
                <a:spcBef>
                  <a:spcPts val="0"/>
                </a:spcBef>
                <a:spcAft>
                  <a:spcPts val="0"/>
                </a:spcAft>
                <a:buFont typeface="Wingdings" panose="05000000000000000000" pitchFamily="2" charset="2"/>
                <a:buChar char="Ø"/>
              </a:pPr>
              <a:r>
                <a:rPr lang="en" sz="1800" dirty="0">
                  <a:solidFill>
                    <a:srgbClr val="1E2D55"/>
                  </a:solidFill>
                  <a:latin typeface="Gloria Hallelujah"/>
                  <a:sym typeface="Gloria Hallelujah"/>
                </a:rPr>
                <a:t> </a:t>
              </a:r>
              <a:r>
                <a:rPr lang="en" sz="1800" dirty="0" smtClean="0">
                  <a:solidFill>
                    <a:schemeClr val="bg1"/>
                  </a:solidFill>
                  <a:latin typeface="Gloria Hallelujah"/>
                  <a:sym typeface="Gloria Hallelujah"/>
                </a:rPr>
                <a:t>Xây dựng website bán hàng online cho hiệu sách .</a:t>
              </a:r>
            </a:p>
            <a:p>
              <a:pPr marL="171450" marR="0" lvl="0" indent="-171450" rtl="0">
                <a:lnSpc>
                  <a:spcPct val="140000"/>
                </a:lnSpc>
                <a:spcBef>
                  <a:spcPts val="0"/>
                </a:spcBef>
                <a:spcAft>
                  <a:spcPts val="0"/>
                </a:spcAft>
                <a:buFont typeface="Wingdings" panose="05000000000000000000" pitchFamily="2" charset="2"/>
                <a:buChar char="Ø"/>
              </a:pPr>
              <a:r>
                <a:rPr lang="en-US" sz="1800" dirty="0" err="1" smtClean="0">
                  <a:solidFill>
                    <a:schemeClr val="bg1"/>
                  </a:solidFill>
                </a:rPr>
                <a:t>Giúp</a:t>
              </a:r>
              <a:r>
                <a:rPr lang="en-US" sz="1800" dirty="0" smtClean="0">
                  <a:solidFill>
                    <a:schemeClr val="bg1"/>
                  </a:solidFill>
                </a:rPr>
                <a:t> </a:t>
              </a:r>
              <a:r>
                <a:rPr lang="en-US" sz="1800" dirty="0" err="1" smtClean="0">
                  <a:solidFill>
                    <a:schemeClr val="bg1"/>
                  </a:solidFill>
                </a:rPr>
                <a:t>khách</a:t>
              </a:r>
              <a:r>
                <a:rPr lang="en-US" sz="1800" dirty="0" smtClean="0">
                  <a:solidFill>
                    <a:schemeClr val="bg1"/>
                  </a:solidFill>
                </a:rPr>
                <a:t> </a:t>
              </a:r>
              <a:r>
                <a:rPr lang="en-US" sz="1800" dirty="0" err="1" smtClean="0">
                  <a:solidFill>
                    <a:schemeClr val="bg1"/>
                  </a:solidFill>
                </a:rPr>
                <a:t>hàng</a:t>
              </a:r>
              <a:r>
                <a:rPr lang="en-US" sz="1800" dirty="0" smtClean="0">
                  <a:solidFill>
                    <a:schemeClr val="bg1"/>
                  </a:solidFill>
                </a:rPr>
                <a:t> </a:t>
              </a:r>
              <a:r>
                <a:rPr lang="en-US" sz="1800" dirty="0" err="1" smtClean="0">
                  <a:solidFill>
                    <a:schemeClr val="bg1"/>
                  </a:solidFill>
                </a:rPr>
                <a:t>thuận</a:t>
              </a:r>
              <a:r>
                <a:rPr lang="en-US" sz="1800" dirty="0" smtClean="0">
                  <a:solidFill>
                    <a:schemeClr val="bg1"/>
                  </a:solidFill>
                </a:rPr>
                <a:t> </a:t>
              </a:r>
              <a:r>
                <a:rPr lang="en-US" sz="1800" dirty="0" err="1" smtClean="0">
                  <a:solidFill>
                    <a:schemeClr val="bg1"/>
                  </a:solidFill>
                </a:rPr>
                <a:t>lợi</a:t>
              </a:r>
              <a:r>
                <a:rPr lang="en-US" sz="1800" dirty="0" smtClean="0">
                  <a:solidFill>
                    <a:schemeClr val="bg1"/>
                  </a:solidFill>
                </a:rPr>
                <a:t> </a:t>
              </a:r>
              <a:r>
                <a:rPr lang="en-US" sz="1800" dirty="0" err="1" smtClean="0">
                  <a:solidFill>
                    <a:schemeClr val="bg1"/>
                  </a:solidFill>
                </a:rPr>
                <a:t>mua</a:t>
              </a:r>
              <a:r>
                <a:rPr lang="en-US" sz="1800" dirty="0" smtClean="0">
                  <a:solidFill>
                    <a:schemeClr val="bg1"/>
                  </a:solidFill>
                </a:rPr>
                <a:t> </a:t>
              </a:r>
              <a:r>
                <a:rPr lang="en-US" sz="1800" dirty="0" err="1" smtClean="0">
                  <a:solidFill>
                    <a:schemeClr val="bg1"/>
                  </a:solidFill>
                </a:rPr>
                <a:t>bán</a:t>
              </a:r>
              <a:r>
                <a:rPr lang="en-US" sz="1800" dirty="0" smtClean="0">
                  <a:solidFill>
                    <a:schemeClr val="bg1"/>
                  </a:solidFill>
                </a:rPr>
                <a:t>, </a:t>
              </a:r>
              <a:r>
                <a:rPr lang="en-US" sz="1800" dirty="0" err="1" smtClean="0">
                  <a:solidFill>
                    <a:schemeClr val="bg1"/>
                  </a:solidFill>
                </a:rPr>
                <a:t>tiết</a:t>
              </a:r>
              <a:r>
                <a:rPr lang="en-US" sz="1800" dirty="0" smtClean="0">
                  <a:solidFill>
                    <a:schemeClr val="bg1"/>
                  </a:solidFill>
                </a:rPr>
                <a:t> </a:t>
              </a:r>
              <a:r>
                <a:rPr lang="en-US" sz="1800" dirty="0" err="1" smtClean="0">
                  <a:solidFill>
                    <a:schemeClr val="bg1"/>
                  </a:solidFill>
                </a:rPr>
                <a:t>kiệm</a:t>
              </a:r>
              <a:r>
                <a:rPr lang="en-US" sz="1800" dirty="0" smtClean="0">
                  <a:solidFill>
                    <a:schemeClr val="bg1"/>
                  </a:solidFill>
                </a:rPr>
                <a:t> </a:t>
              </a:r>
              <a:r>
                <a:rPr lang="en-US" sz="1800" dirty="0" err="1" smtClean="0">
                  <a:solidFill>
                    <a:schemeClr val="bg1"/>
                  </a:solidFill>
                </a:rPr>
                <a:t>thời</a:t>
              </a:r>
              <a:r>
                <a:rPr lang="en-US" sz="1800" dirty="0" smtClean="0">
                  <a:solidFill>
                    <a:schemeClr val="bg1"/>
                  </a:solidFill>
                </a:rPr>
                <a:t> </a:t>
              </a:r>
              <a:r>
                <a:rPr lang="en-US" sz="1800" dirty="0" err="1" smtClean="0">
                  <a:solidFill>
                    <a:schemeClr val="bg1"/>
                  </a:solidFill>
                </a:rPr>
                <a:t>gian</a:t>
              </a:r>
              <a:r>
                <a:rPr lang="en-US" sz="1800" dirty="0" smtClean="0">
                  <a:solidFill>
                    <a:schemeClr val="bg1"/>
                  </a:solidFill>
                </a:rPr>
                <a:t>. </a:t>
              </a:r>
            </a:p>
            <a:p>
              <a:pPr marL="171450" marR="0" lvl="0" indent="-171450" rtl="0">
                <a:lnSpc>
                  <a:spcPct val="140000"/>
                </a:lnSpc>
                <a:spcBef>
                  <a:spcPts val="0"/>
                </a:spcBef>
                <a:spcAft>
                  <a:spcPts val="0"/>
                </a:spcAft>
                <a:buFont typeface="Wingdings" panose="05000000000000000000" pitchFamily="2" charset="2"/>
                <a:buChar char="Ø"/>
              </a:pPr>
              <a:r>
                <a:rPr lang="en-US" sz="1800" dirty="0" err="1" smtClean="0">
                  <a:solidFill>
                    <a:schemeClr val="bg1"/>
                  </a:solidFill>
                </a:rPr>
                <a:t>Góp</a:t>
              </a:r>
              <a:r>
                <a:rPr lang="en-US" sz="1800" dirty="0" smtClean="0">
                  <a:solidFill>
                    <a:schemeClr val="bg1"/>
                  </a:solidFill>
                </a:rPr>
                <a:t> </a:t>
              </a:r>
              <a:r>
                <a:rPr lang="en-US" sz="1800" dirty="0" err="1" smtClean="0">
                  <a:solidFill>
                    <a:schemeClr val="bg1"/>
                  </a:solidFill>
                </a:rPr>
                <a:t>phần</a:t>
              </a:r>
              <a:r>
                <a:rPr lang="en-US" sz="1800" dirty="0" smtClean="0">
                  <a:solidFill>
                    <a:schemeClr val="bg1"/>
                  </a:solidFill>
                </a:rPr>
                <a:t> </a:t>
              </a:r>
              <a:r>
                <a:rPr lang="en-US" sz="1800" dirty="0" err="1" smtClean="0">
                  <a:solidFill>
                    <a:schemeClr val="bg1"/>
                  </a:solidFill>
                </a:rPr>
                <a:t>phát</a:t>
              </a:r>
              <a:r>
                <a:rPr lang="en-US" sz="1800" dirty="0" smtClean="0">
                  <a:solidFill>
                    <a:schemeClr val="bg1"/>
                  </a:solidFill>
                </a:rPr>
                <a:t> </a:t>
              </a:r>
              <a:r>
                <a:rPr lang="en-US" sz="1800" dirty="0" err="1" smtClean="0">
                  <a:solidFill>
                    <a:schemeClr val="bg1"/>
                  </a:solidFill>
                </a:rPr>
                <a:t>triển</a:t>
              </a:r>
              <a:r>
                <a:rPr lang="en-US" sz="1800" dirty="0" smtClean="0">
                  <a:solidFill>
                    <a:schemeClr val="bg1"/>
                  </a:solidFill>
                </a:rPr>
                <a:t> </a:t>
              </a:r>
              <a:r>
                <a:rPr lang="en-US" sz="1800" dirty="0" err="1" smtClean="0">
                  <a:solidFill>
                    <a:schemeClr val="bg1"/>
                  </a:solidFill>
                </a:rPr>
                <a:t>thương</a:t>
              </a:r>
              <a:r>
                <a:rPr lang="en-US" sz="1800" dirty="0" smtClean="0">
                  <a:solidFill>
                    <a:schemeClr val="bg1"/>
                  </a:solidFill>
                </a:rPr>
                <a:t> </a:t>
              </a:r>
              <a:r>
                <a:rPr lang="en-US" sz="1800" dirty="0" err="1" smtClean="0">
                  <a:solidFill>
                    <a:schemeClr val="bg1"/>
                  </a:solidFill>
                </a:rPr>
                <a:t>mại</a:t>
              </a:r>
              <a:r>
                <a:rPr lang="en-US" sz="1800" dirty="0" smtClean="0">
                  <a:solidFill>
                    <a:schemeClr val="bg1"/>
                  </a:solidFill>
                </a:rPr>
                <a:t> </a:t>
              </a:r>
              <a:r>
                <a:rPr lang="en-US" sz="1800" dirty="0" err="1" smtClean="0">
                  <a:solidFill>
                    <a:schemeClr val="bg1"/>
                  </a:solidFill>
                </a:rPr>
                <a:t>điện</a:t>
              </a:r>
              <a:r>
                <a:rPr lang="en-US" sz="1800" dirty="0" smtClean="0">
                  <a:solidFill>
                    <a:schemeClr val="bg1"/>
                  </a:solidFill>
                </a:rPr>
                <a:t> </a:t>
              </a:r>
              <a:r>
                <a:rPr lang="en-US" sz="1800" dirty="0" err="1" smtClean="0">
                  <a:solidFill>
                    <a:schemeClr val="bg1"/>
                  </a:solidFill>
                </a:rPr>
                <a:t>tử</a:t>
              </a:r>
              <a:r>
                <a:rPr lang="en-US" sz="1800" dirty="0" smtClean="0">
                  <a:solidFill>
                    <a:schemeClr val="bg1"/>
                  </a:solidFill>
                </a:rPr>
                <a:t> ở </a:t>
              </a:r>
              <a:r>
                <a:rPr lang="en-US" sz="1800" dirty="0" err="1" smtClean="0">
                  <a:solidFill>
                    <a:schemeClr val="bg1"/>
                  </a:solidFill>
                </a:rPr>
                <a:t>nước</a:t>
              </a:r>
              <a:r>
                <a:rPr lang="en-US" sz="1800" dirty="0" smtClean="0">
                  <a:solidFill>
                    <a:schemeClr val="bg1"/>
                  </a:solidFill>
                </a:rPr>
                <a:t> ta. </a:t>
              </a:r>
              <a:endParaRPr sz="1800" dirty="0">
                <a:solidFill>
                  <a:schemeClr val="bg1"/>
                </a:solidFill>
              </a:endParaRPr>
            </a:p>
          </p:txBody>
        </p:sp>
        <p:sp>
          <p:nvSpPr>
            <p:cNvPr id="19" name="Google Shape;219;p25"/>
            <p:cNvSpPr txBox="1"/>
            <p:nvPr/>
          </p:nvSpPr>
          <p:spPr>
            <a:xfrm>
              <a:off x="9012877" y="1546856"/>
              <a:ext cx="6451155" cy="447360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rtl="0">
                <a:lnSpc>
                  <a:spcPct val="140000"/>
                </a:lnSpc>
                <a:spcBef>
                  <a:spcPts val="0"/>
                </a:spcBef>
                <a:spcAft>
                  <a:spcPts val="0"/>
                </a:spcAft>
                <a:buFont typeface="Wingdings" panose="05000000000000000000" pitchFamily="2" charset="2"/>
                <a:buChar char="Ø"/>
              </a:pPr>
              <a:r>
                <a:rPr lang="en" sz="1800" dirty="0" smtClean="0">
                  <a:solidFill>
                    <a:schemeClr val="bg1"/>
                  </a:solidFill>
                  <a:latin typeface="Gloria Hallelujah"/>
                  <a:ea typeface="Gloria Hallelujah"/>
                  <a:cs typeface="Gloria Hallelujah"/>
                  <a:sym typeface="Gloria Hallelujah"/>
                </a:rPr>
                <a:t>Website tối ưu, chuyên nghiệp, đáp ứng nhu cầu của mọi khách hàng </a:t>
              </a:r>
            </a:p>
            <a:p>
              <a:pPr marL="285750" marR="0" lvl="0" indent="-285750" rtl="0">
                <a:lnSpc>
                  <a:spcPct val="140000"/>
                </a:lnSpc>
                <a:spcBef>
                  <a:spcPts val="0"/>
                </a:spcBef>
                <a:spcAft>
                  <a:spcPts val="0"/>
                </a:spcAft>
                <a:buFont typeface="Wingdings" panose="05000000000000000000" pitchFamily="2" charset="2"/>
                <a:buChar char="Ø"/>
              </a:pPr>
              <a:r>
                <a:rPr lang="en" sz="1800" b="0" i="0" u="none" strike="noStrike" cap="none" dirty="0" smtClean="0">
                  <a:solidFill>
                    <a:schemeClr val="bg1"/>
                  </a:solidFill>
                  <a:latin typeface="Gloria Hallelujah"/>
                  <a:ea typeface="Gloria Hallelujah"/>
                  <a:cs typeface="Gloria Hallelujah"/>
                  <a:sym typeface="Gloria Hallelujah"/>
                </a:rPr>
                <a:t>Hỗ trợ đặt hàng trực tuyến với đa dạng hình thức thanh toán.</a:t>
              </a:r>
              <a:r>
                <a:rPr lang="en" sz="1500" b="0" i="0" u="none" strike="noStrike" cap="none" dirty="0" smtClean="0">
                  <a:solidFill>
                    <a:srgbClr val="1E2D55"/>
                  </a:solidFill>
                  <a:latin typeface="Gloria Hallelujah"/>
                  <a:ea typeface="Gloria Hallelujah"/>
                  <a:cs typeface="Gloria Hallelujah"/>
                  <a:sym typeface="Gloria Hallelujah"/>
                </a:rPr>
                <a:t>.</a:t>
              </a:r>
              <a:endParaRPr sz="700" dirty="0"/>
            </a:p>
          </p:txBody>
        </p:sp>
      </p:grpSp>
      <p:sp>
        <p:nvSpPr>
          <p:cNvPr id="5" name="Google Shape;220;p25"/>
          <p:cNvSpPr/>
          <p:nvPr/>
        </p:nvSpPr>
        <p:spPr>
          <a:xfrm>
            <a:off x="72146" y="2312740"/>
            <a:ext cx="2203130" cy="4358710"/>
          </a:xfrm>
          <a:custGeom>
            <a:avLst/>
            <a:gdLst/>
            <a:ahLst/>
            <a:cxnLst/>
            <a:rect l="l" t="t" r="r" b="b"/>
            <a:pathLst>
              <a:path w="4406259" h="8717419" extrusionOk="0">
                <a:moveTo>
                  <a:pt x="0" y="0"/>
                </a:moveTo>
                <a:lnTo>
                  <a:pt x="4406259" y="0"/>
                </a:lnTo>
                <a:lnTo>
                  <a:pt x="4406259" y="8717420"/>
                </a:lnTo>
                <a:lnTo>
                  <a:pt x="0" y="8717420"/>
                </a:lnTo>
                <a:lnTo>
                  <a:pt x="0" y="0"/>
                </a:lnTo>
                <a:close/>
              </a:path>
            </a:pathLst>
          </a:custGeom>
          <a:blipFill rotWithShape="1">
            <a:blip r:embed="rId2">
              <a:alphaModFix/>
            </a:blip>
            <a:stretch>
              <a:fillRect/>
            </a:stretch>
          </a:blipFill>
          <a:ln>
            <a:noFill/>
          </a:ln>
        </p:spPr>
        <p:txBody>
          <a:bodyPr/>
          <a:lstStyle/>
          <a:p>
            <a:endParaRPr lang="en-US"/>
          </a:p>
        </p:txBody>
      </p:sp>
      <p:sp>
        <p:nvSpPr>
          <p:cNvPr id="6" name="Google Shape;222;p25"/>
          <p:cNvSpPr txBox="1"/>
          <p:nvPr/>
        </p:nvSpPr>
        <p:spPr>
          <a:xfrm>
            <a:off x="3054179" y="387548"/>
            <a:ext cx="5907594" cy="61555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000" b="0" i="0" u="none" strike="noStrike" cap="none" dirty="0" smtClean="0">
                <a:solidFill>
                  <a:srgbClr val="1E2D55"/>
                </a:solidFill>
                <a:latin typeface="Lilita One"/>
                <a:ea typeface="Lilita One"/>
                <a:cs typeface="Lilita One"/>
                <a:sym typeface="Lilita One"/>
              </a:rPr>
              <a:t>1. </a:t>
            </a:r>
            <a:r>
              <a:rPr lang="en-US" sz="4000" b="0" i="0" u="none" strike="noStrike" cap="none" dirty="0" err="1" smtClean="0">
                <a:solidFill>
                  <a:srgbClr val="1E2D55"/>
                </a:solidFill>
                <a:latin typeface="Lilita One"/>
                <a:ea typeface="Lilita One"/>
                <a:cs typeface="Lilita One"/>
                <a:sym typeface="Lilita One"/>
              </a:rPr>
              <a:t>Mục</a:t>
            </a:r>
            <a:r>
              <a:rPr lang="en-US" sz="4000" b="0" i="0" u="none" strike="noStrike" cap="none" dirty="0" smtClean="0">
                <a:solidFill>
                  <a:srgbClr val="1E2D55"/>
                </a:solidFill>
                <a:latin typeface="Lilita One"/>
                <a:ea typeface="Lilita One"/>
                <a:cs typeface="Lilita One"/>
                <a:sym typeface="Lilita One"/>
              </a:rPr>
              <a:t> </a:t>
            </a:r>
            <a:r>
              <a:rPr lang="en-US" sz="4000" b="0" i="0" u="none" strike="noStrike" cap="none" dirty="0" err="1" smtClean="0">
                <a:solidFill>
                  <a:srgbClr val="1E2D55"/>
                </a:solidFill>
                <a:latin typeface="Lilita One"/>
                <a:ea typeface="Lilita One"/>
                <a:cs typeface="Lilita One"/>
                <a:sym typeface="Lilita One"/>
              </a:rPr>
              <a:t>đích</a:t>
            </a:r>
            <a:r>
              <a:rPr lang="en-US" sz="4000" b="0" i="0" u="none" strike="noStrike" cap="none" dirty="0" smtClean="0">
                <a:solidFill>
                  <a:srgbClr val="1E2D55"/>
                </a:solidFill>
                <a:latin typeface="Lilita One"/>
                <a:ea typeface="Lilita One"/>
                <a:cs typeface="Lilita One"/>
                <a:sym typeface="Lilita One"/>
              </a:rPr>
              <a:t> </a:t>
            </a:r>
            <a:r>
              <a:rPr lang="en-US" sz="4000" b="0" i="0" u="none" strike="noStrike" cap="none" dirty="0" err="1" smtClean="0">
                <a:solidFill>
                  <a:srgbClr val="1E2D55"/>
                </a:solidFill>
                <a:latin typeface="Lilita One"/>
                <a:ea typeface="Lilita One"/>
                <a:cs typeface="Lilita One"/>
                <a:sym typeface="Lilita One"/>
              </a:rPr>
              <a:t>và</a:t>
            </a:r>
            <a:r>
              <a:rPr lang="en-US" sz="4000" b="0" i="0" u="none" strike="noStrike" cap="none" dirty="0" smtClean="0">
                <a:solidFill>
                  <a:srgbClr val="1E2D55"/>
                </a:solidFill>
                <a:latin typeface="Lilita One"/>
                <a:ea typeface="Lilita One"/>
                <a:cs typeface="Lilita One"/>
                <a:sym typeface="Lilita One"/>
              </a:rPr>
              <a:t> </a:t>
            </a:r>
            <a:r>
              <a:rPr lang="en-US" sz="4000" b="0" i="0" u="none" strike="noStrike" cap="none" dirty="0" err="1" smtClean="0">
                <a:solidFill>
                  <a:srgbClr val="1E2D55"/>
                </a:solidFill>
                <a:latin typeface="Lilita One"/>
                <a:ea typeface="Lilita One"/>
                <a:cs typeface="Lilita One"/>
                <a:sym typeface="Lilita One"/>
              </a:rPr>
              <a:t>yêu</a:t>
            </a:r>
            <a:r>
              <a:rPr lang="en-US" sz="4000" b="0" i="0" u="none" strike="noStrike" cap="none" dirty="0" smtClean="0">
                <a:solidFill>
                  <a:srgbClr val="1E2D55"/>
                </a:solidFill>
                <a:latin typeface="Lilita One"/>
                <a:ea typeface="Lilita One"/>
                <a:cs typeface="Lilita One"/>
                <a:sym typeface="Lilita One"/>
              </a:rPr>
              <a:t> </a:t>
            </a:r>
            <a:r>
              <a:rPr lang="en-US" sz="4000" b="0" i="0" u="none" strike="noStrike" cap="none" dirty="0" err="1" smtClean="0">
                <a:solidFill>
                  <a:srgbClr val="1E2D55"/>
                </a:solidFill>
                <a:latin typeface="Lilita One"/>
                <a:ea typeface="Lilita One"/>
                <a:cs typeface="Lilita One"/>
                <a:sym typeface="Lilita One"/>
              </a:rPr>
              <a:t>cầu</a:t>
            </a:r>
            <a:r>
              <a:rPr lang="en-US" sz="4000" b="0" i="0" u="none" strike="noStrike" cap="none" dirty="0" smtClean="0">
                <a:solidFill>
                  <a:srgbClr val="1E2D55"/>
                </a:solidFill>
                <a:latin typeface="Lilita One"/>
                <a:ea typeface="Lilita One"/>
                <a:cs typeface="Lilita One"/>
                <a:sym typeface="Lilita One"/>
              </a:rPr>
              <a:t> </a:t>
            </a:r>
            <a:endParaRPr sz="700" dirty="0"/>
          </a:p>
        </p:txBody>
      </p:sp>
      <p:sp>
        <p:nvSpPr>
          <p:cNvPr id="7" name="Google Shape;223;p25"/>
          <p:cNvSpPr/>
          <p:nvPr/>
        </p:nvSpPr>
        <p:spPr>
          <a:xfrm rot="-10226974">
            <a:off x="3072759" y="5986000"/>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3">
              <a:alphaModFix/>
            </a:blip>
            <a:stretch>
              <a:fillRect/>
            </a:stretch>
          </a:blipFill>
          <a:ln>
            <a:noFill/>
          </a:ln>
        </p:spPr>
        <p:txBody>
          <a:bodyPr/>
          <a:lstStyle/>
          <a:p>
            <a:endParaRPr lang="en-US"/>
          </a:p>
        </p:txBody>
      </p:sp>
      <p:sp>
        <p:nvSpPr>
          <p:cNvPr id="9" name="Google Shape;227;p25"/>
          <p:cNvSpPr/>
          <p:nvPr/>
        </p:nvSpPr>
        <p:spPr>
          <a:xfrm rot="-6049146">
            <a:off x="9940245" y="2019572"/>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3">
              <a:alphaModFix/>
            </a:blip>
            <a:stretch>
              <a:fillRect/>
            </a:stretch>
          </a:blipFill>
          <a:ln>
            <a:noFill/>
          </a:ln>
        </p:spPr>
        <p:txBody>
          <a:bodyPr/>
          <a:lstStyle/>
          <a:p>
            <a:endParaRPr lang="en-US"/>
          </a:p>
        </p:txBody>
      </p:sp>
      <p:sp>
        <p:nvSpPr>
          <p:cNvPr id="24" name="Google Shape;221;p25"/>
          <p:cNvSpPr/>
          <p:nvPr/>
        </p:nvSpPr>
        <p:spPr>
          <a:xfrm flipH="1">
            <a:off x="9371498" y="1997245"/>
            <a:ext cx="3199443" cy="4538217"/>
          </a:xfrm>
          <a:custGeom>
            <a:avLst/>
            <a:gdLst/>
            <a:ahLst/>
            <a:cxnLst/>
            <a:rect l="l" t="t" r="r" b="b"/>
            <a:pathLst>
              <a:path w="6398885" h="9076433" extrusionOk="0">
                <a:moveTo>
                  <a:pt x="6398886" y="0"/>
                </a:moveTo>
                <a:lnTo>
                  <a:pt x="0" y="0"/>
                </a:lnTo>
                <a:lnTo>
                  <a:pt x="0" y="9076433"/>
                </a:lnTo>
                <a:lnTo>
                  <a:pt x="6398886" y="9076433"/>
                </a:lnTo>
                <a:lnTo>
                  <a:pt x="6398886" y="0"/>
                </a:lnTo>
                <a:close/>
              </a:path>
            </a:pathLst>
          </a:custGeom>
          <a:blipFill rotWithShape="1">
            <a:blip r:embed="rId4">
              <a:alphaModFix/>
            </a:blip>
            <a:stretch>
              <a:fillRect/>
            </a:stretch>
          </a:blipFill>
          <a:ln>
            <a:noFill/>
          </a:ln>
        </p:spPr>
        <p:txBody>
          <a:bodyPr/>
          <a:lstStyle/>
          <a:p>
            <a:endParaRPr lang="en-US"/>
          </a:p>
        </p:txBody>
      </p:sp>
      <p:sp>
        <p:nvSpPr>
          <p:cNvPr id="25" name="Google Shape;222;p25"/>
          <p:cNvSpPr txBox="1"/>
          <p:nvPr/>
        </p:nvSpPr>
        <p:spPr>
          <a:xfrm>
            <a:off x="2843435" y="1468625"/>
            <a:ext cx="2489351"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 sz="2800" dirty="0" smtClean="0">
                <a:solidFill>
                  <a:srgbClr val="FF6699"/>
                </a:solidFill>
                <a:latin typeface="Lilita One"/>
                <a:sym typeface="Lilita One"/>
              </a:rPr>
              <a:t>Mục đích </a:t>
            </a:r>
            <a:endParaRPr sz="2800" dirty="0">
              <a:solidFill>
                <a:srgbClr val="FF6699"/>
              </a:solidFill>
            </a:endParaRPr>
          </a:p>
        </p:txBody>
      </p:sp>
      <p:sp>
        <p:nvSpPr>
          <p:cNvPr id="26" name="Google Shape;222;p25"/>
          <p:cNvSpPr txBox="1"/>
          <p:nvPr/>
        </p:nvSpPr>
        <p:spPr>
          <a:xfrm>
            <a:off x="6500141" y="1468625"/>
            <a:ext cx="2489351"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 sz="2800" dirty="0" smtClean="0">
                <a:solidFill>
                  <a:srgbClr val="FF6699"/>
                </a:solidFill>
                <a:latin typeface="Lilita One"/>
                <a:sym typeface="Lilita One"/>
              </a:rPr>
              <a:t>Yêu cầu </a:t>
            </a:r>
            <a:endParaRPr sz="2800" dirty="0">
              <a:solidFill>
                <a:srgbClr val="FF6699"/>
              </a:solidFill>
            </a:endParaRPr>
          </a:p>
        </p:txBody>
      </p:sp>
    </p:spTree>
    <p:extLst>
      <p:ext uri="{BB962C8B-B14F-4D97-AF65-F5344CB8AC3E}">
        <p14:creationId xmlns:p14="http://schemas.microsoft.com/office/powerpoint/2010/main" val="383335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91;p24"/>
          <p:cNvSpPr txBox="1"/>
          <p:nvPr/>
        </p:nvSpPr>
        <p:spPr>
          <a:xfrm>
            <a:off x="2255530" y="121217"/>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b="0" i="0" u="none" strike="noStrike" cap="none" dirty="0" smtClean="0">
                <a:solidFill>
                  <a:srgbClr val="1E2D55"/>
                </a:solidFill>
                <a:latin typeface="Lilita One"/>
                <a:ea typeface="Lilita One"/>
                <a:cs typeface="Lilita One"/>
                <a:sym typeface="Lilita One"/>
              </a:rPr>
              <a:t>2. Ngôn ngữ lập trình </a:t>
            </a:r>
            <a:endParaRPr sz="700" dirty="0"/>
          </a:p>
        </p:txBody>
      </p:sp>
      <p:sp>
        <p:nvSpPr>
          <p:cNvPr id="14" name="Google Shape;195;p24"/>
          <p:cNvSpPr/>
          <p:nvPr/>
        </p:nvSpPr>
        <p:spPr>
          <a:xfrm rot="7165101">
            <a:off x="1844496" y="1055657"/>
            <a:ext cx="932809" cy="301891"/>
          </a:xfrm>
          <a:custGeom>
            <a:avLst/>
            <a:gdLst/>
            <a:ahLst/>
            <a:cxnLst/>
            <a:rect l="l" t="t" r="r" b="b"/>
            <a:pathLst>
              <a:path w="1865619" h="603782" extrusionOk="0">
                <a:moveTo>
                  <a:pt x="0" y="0"/>
                </a:moveTo>
                <a:lnTo>
                  <a:pt x="1865618" y="0"/>
                </a:lnTo>
                <a:lnTo>
                  <a:pt x="1865618"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15" name="Google Shape;170;p23"/>
          <p:cNvSpPr/>
          <p:nvPr/>
        </p:nvSpPr>
        <p:spPr>
          <a:xfrm rot="-10226974">
            <a:off x="10268124" y="978247"/>
            <a:ext cx="932810" cy="332299"/>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17" name="Google Shape;184;p24"/>
          <p:cNvSpPr/>
          <p:nvPr/>
        </p:nvSpPr>
        <p:spPr>
          <a:xfrm>
            <a:off x="505985" y="1172646"/>
            <a:ext cx="3609832" cy="5795332"/>
          </a:xfrm>
          <a:custGeom>
            <a:avLst/>
            <a:gdLst/>
            <a:ahLst/>
            <a:cxnLst/>
            <a:rect l="l" t="t" r="r" b="b"/>
            <a:pathLst>
              <a:path w="1424346" h="2309581" extrusionOk="0">
                <a:moveTo>
                  <a:pt x="73009" y="0"/>
                </a:moveTo>
                <a:lnTo>
                  <a:pt x="1351337" y="0"/>
                </a:lnTo>
                <a:cubicBezTo>
                  <a:pt x="1391659" y="0"/>
                  <a:pt x="1424346" y="32687"/>
                  <a:pt x="1424346" y="73009"/>
                </a:cubicBezTo>
                <a:lnTo>
                  <a:pt x="1424346" y="2236572"/>
                </a:lnTo>
                <a:cubicBezTo>
                  <a:pt x="1424346" y="2276894"/>
                  <a:pt x="1391659" y="2309581"/>
                  <a:pt x="1351337" y="2309581"/>
                </a:cubicBezTo>
                <a:lnTo>
                  <a:pt x="73009" y="2309581"/>
                </a:lnTo>
                <a:cubicBezTo>
                  <a:pt x="32687" y="2309581"/>
                  <a:pt x="0" y="2276894"/>
                  <a:pt x="0" y="2236572"/>
                </a:cubicBezTo>
                <a:lnTo>
                  <a:pt x="0" y="73009"/>
                </a:lnTo>
                <a:cubicBezTo>
                  <a:pt x="0" y="32687"/>
                  <a:pt x="32687" y="0"/>
                  <a:pt x="73009" y="0"/>
                </a:cubicBezTo>
                <a:close/>
              </a:path>
            </a:pathLst>
          </a:custGeom>
          <a:solidFill>
            <a:srgbClr val="FF6699"/>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84;p24"/>
          <p:cNvSpPr/>
          <p:nvPr/>
        </p:nvSpPr>
        <p:spPr>
          <a:xfrm>
            <a:off x="4441371" y="1172646"/>
            <a:ext cx="3492873" cy="5795333"/>
          </a:xfrm>
          <a:custGeom>
            <a:avLst/>
            <a:gdLst/>
            <a:ahLst/>
            <a:cxnLst/>
            <a:rect l="l" t="t" r="r" b="b"/>
            <a:pathLst>
              <a:path w="1424346" h="2309581" extrusionOk="0">
                <a:moveTo>
                  <a:pt x="73009" y="0"/>
                </a:moveTo>
                <a:lnTo>
                  <a:pt x="1351337" y="0"/>
                </a:lnTo>
                <a:cubicBezTo>
                  <a:pt x="1391659" y="0"/>
                  <a:pt x="1424346" y="32687"/>
                  <a:pt x="1424346" y="73009"/>
                </a:cubicBezTo>
                <a:lnTo>
                  <a:pt x="1424346" y="2236572"/>
                </a:lnTo>
                <a:cubicBezTo>
                  <a:pt x="1424346" y="2276894"/>
                  <a:pt x="1391659" y="2309581"/>
                  <a:pt x="1351337" y="2309581"/>
                </a:cubicBezTo>
                <a:lnTo>
                  <a:pt x="73009" y="2309581"/>
                </a:lnTo>
                <a:cubicBezTo>
                  <a:pt x="32687" y="2309581"/>
                  <a:pt x="0" y="2276894"/>
                  <a:pt x="0" y="2236572"/>
                </a:cubicBezTo>
                <a:lnTo>
                  <a:pt x="0" y="73009"/>
                </a:lnTo>
                <a:cubicBezTo>
                  <a:pt x="0" y="32687"/>
                  <a:pt x="32687" y="0"/>
                  <a:pt x="73009" y="0"/>
                </a:cubicBezTo>
                <a:close/>
              </a:path>
            </a:pathLst>
          </a:custGeom>
          <a:solidFill>
            <a:srgbClr val="FF6699"/>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dirty="0"/>
          </a:p>
        </p:txBody>
      </p:sp>
      <p:sp>
        <p:nvSpPr>
          <p:cNvPr id="20" name="Google Shape;184;p24"/>
          <p:cNvSpPr/>
          <p:nvPr/>
        </p:nvSpPr>
        <p:spPr>
          <a:xfrm>
            <a:off x="8272296" y="1172646"/>
            <a:ext cx="3515492" cy="5795333"/>
          </a:xfrm>
          <a:custGeom>
            <a:avLst/>
            <a:gdLst/>
            <a:ahLst/>
            <a:cxnLst/>
            <a:rect l="l" t="t" r="r" b="b"/>
            <a:pathLst>
              <a:path w="1424346" h="2309581" extrusionOk="0">
                <a:moveTo>
                  <a:pt x="73009" y="0"/>
                </a:moveTo>
                <a:lnTo>
                  <a:pt x="1351337" y="0"/>
                </a:lnTo>
                <a:cubicBezTo>
                  <a:pt x="1391659" y="0"/>
                  <a:pt x="1424346" y="32687"/>
                  <a:pt x="1424346" y="73009"/>
                </a:cubicBezTo>
                <a:lnTo>
                  <a:pt x="1424346" y="2236572"/>
                </a:lnTo>
                <a:cubicBezTo>
                  <a:pt x="1424346" y="2276894"/>
                  <a:pt x="1391659" y="2309581"/>
                  <a:pt x="1351337" y="2309581"/>
                </a:cubicBezTo>
                <a:lnTo>
                  <a:pt x="73009" y="2309581"/>
                </a:lnTo>
                <a:cubicBezTo>
                  <a:pt x="32687" y="2309581"/>
                  <a:pt x="0" y="2276894"/>
                  <a:pt x="0" y="2236572"/>
                </a:cubicBezTo>
                <a:lnTo>
                  <a:pt x="0" y="73009"/>
                </a:lnTo>
                <a:cubicBezTo>
                  <a:pt x="0" y="32687"/>
                  <a:pt x="32687" y="0"/>
                  <a:pt x="73009" y="0"/>
                </a:cubicBezTo>
                <a:close/>
              </a:path>
            </a:pathLst>
          </a:custGeom>
          <a:solidFill>
            <a:srgbClr val="FF6699"/>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37;p26"/>
          <p:cNvSpPr txBox="1"/>
          <p:nvPr/>
        </p:nvSpPr>
        <p:spPr>
          <a:xfrm>
            <a:off x="1534387" y="1480457"/>
            <a:ext cx="1553028" cy="3231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75000"/>
              </a:lnSpc>
              <a:spcBef>
                <a:spcPts val="0"/>
              </a:spcBef>
              <a:spcAft>
                <a:spcPts val="0"/>
              </a:spcAft>
              <a:buNone/>
            </a:pPr>
            <a:r>
              <a:rPr lang="en" sz="2800" b="0" i="0" u="none" strike="noStrike" cap="none" dirty="0" smtClean="0">
                <a:solidFill>
                  <a:srgbClr val="1E2D55"/>
                </a:solidFill>
                <a:latin typeface="Baskerville Old Face" panose="02020602080505020303" pitchFamily="18" charset="0"/>
                <a:ea typeface="Lilita One"/>
                <a:cs typeface="Lilita One"/>
                <a:sym typeface="Lilita One"/>
              </a:rPr>
              <a:t>HTML</a:t>
            </a:r>
            <a:endParaRPr sz="2800" dirty="0">
              <a:latin typeface="Baskerville Old Face" panose="02020602080505020303" pitchFamily="18" charset="0"/>
            </a:endParaRPr>
          </a:p>
        </p:txBody>
      </p:sp>
      <p:sp>
        <p:nvSpPr>
          <p:cNvPr id="24" name="Google Shape;237;p26"/>
          <p:cNvSpPr txBox="1"/>
          <p:nvPr/>
        </p:nvSpPr>
        <p:spPr>
          <a:xfrm>
            <a:off x="5319486" y="1480457"/>
            <a:ext cx="1553028" cy="3231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75000"/>
              </a:lnSpc>
              <a:spcBef>
                <a:spcPts val="0"/>
              </a:spcBef>
              <a:spcAft>
                <a:spcPts val="0"/>
              </a:spcAft>
              <a:buNone/>
            </a:pPr>
            <a:r>
              <a:rPr lang="en" sz="2800" dirty="0" smtClean="0">
                <a:solidFill>
                  <a:srgbClr val="1E2D55"/>
                </a:solidFill>
                <a:latin typeface="Baskerville Old Face" panose="02020602080505020303" pitchFamily="18" charset="0"/>
                <a:sym typeface="Lilita One"/>
              </a:rPr>
              <a:t>CSS</a:t>
            </a:r>
            <a:endParaRPr sz="2800" dirty="0">
              <a:latin typeface="Baskerville Old Face" panose="02020602080505020303" pitchFamily="18" charset="0"/>
            </a:endParaRPr>
          </a:p>
        </p:txBody>
      </p:sp>
      <p:sp>
        <p:nvSpPr>
          <p:cNvPr id="25" name="Google Shape;237;p26"/>
          <p:cNvSpPr txBox="1"/>
          <p:nvPr/>
        </p:nvSpPr>
        <p:spPr>
          <a:xfrm>
            <a:off x="9253018" y="1480456"/>
            <a:ext cx="1553028" cy="3231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75000"/>
              </a:lnSpc>
              <a:spcBef>
                <a:spcPts val="0"/>
              </a:spcBef>
              <a:spcAft>
                <a:spcPts val="0"/>
              </a:spcAft>
              <a:buNone/>
            </a:pPr>
            <a:r>
              <a:rPr lang="en" sz="2800" dirty="0" smtClean="0">
                <a:solidFill>
                  <a:srgbClr val="1E2D55"/>
                </a:solidFill>
                <a:latin typeface="Baskerville Old Face" panose="02020602080505020303" pitchFamily="18" charset="0"/>
                <a:sym typeface="Lilita One"/>
              </a:rPr>
              <a:t>PHP</a:t>
            </a:r>
            <a:endParaRPr sz="2800" dirty="0">
              <a:latin typeface="Baskerville Old Face" panose="02020602080505020303" pitchFamily="18" charset="0"/>
            </a:endParaRPr>
          </a:p>
        </p:txBody>
      </p:sp>
      <p:sp>
        <p:nvSpPr>
          <p:cNvPr id="27" name="Google Shape;199;p24"/>
          <p:cNvSpPr txBox="1"/>
          <p:nvPr/>
        </p:nvSpPr>
        <p:spPr>
          <a:xfrm>
            <a:off x="607584" y="2077476"/>
            <a:ext cx="3406633" cy="461664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vi-VN" sz="2000" dirty="0">
                <a:solidFill>
                  <a:schemeClr val="bg1"/>
                </a:solidFill>
                <a:latin typeface="+mj-lt"/>
              </a:rPr>
              <a:t>HTML5 là phiên bản mới nhất của ngôn ngữ đánh dấu siêu văn bản (HTML – HyperText Markup Language), được phát triển bởi World Wide Web Consortium (W3C) và Web Hypertext Application Technology Working Group (WHATWG). HTML5 giới thiệu nhiều tính năng mới và cải tiến so với các phiên bản trước đó của HTML, giúp người phát triển web xây dựng các trang web đa phương tiện một cách linh hoạt và hiệu quả hơn. </a:t>
            </a:r>
            <a:endParaRPr sz="2000" dirty="0">
              <a:solidFill>
                <a:schemeClr val="bg1"/>
              </a:solidFill>
              <a:latin typeface="+mj-lt"/>
            </a:endParaRPr>
          </a:p>
        </p:txBody>
      </p:sp>
      <p:sp>
        <p:nvSpPr>
          <p:cNvPr id="28" name="Google Shape;199;p24"/>
          <p:cNvSpPr txBox="1"/>
          <p:nvPr/>
        </p:nvSpPr>
        <p:spPr>
          <a:xfrm>
            <a:off x="4441371" y="2057638"/>
            <a:ext cx="3406633" cy="369331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vi-VN" sz="2000" dirty="0">
                <a:solidFill>
                  <a:schemeClr val="bg1"/>
                </a:solidFill>
              </a:rPr>
              <a:t>CSS3 (Cascading Style Sheets 3) là phiên bản tiếp theo của ngôn ngữ CSS, được thiết kế để điều chỉnh và định vị giao diện của trang web hoặc web ứng dụng. CSS3 giúp các nhà phát triển web tạo ra các trang web đẹp mắt, linh hoạt và tương tác hơn bằng cách cung cấp nhiều tính năng mới so với phiên bản CSS trước đó </a:t>
            </a:r>
            <a:endParaRPr sz="2000" dirty="0">
              <a:solidFill>
                <a:schemeClr val="bg1"/>
              </a:solidFill>
              <a:latin typeface="+mj-lt"/>
            </a:endParaRPr>
          </a:p>
        </p:txBody>
      </p:sp>
      <p:sp>
        <p:nvSpPr>
          <p:cNvPr id="29" name="Google Shape;199;p24"/>
          <p:cNvSpPr txBox="1"/>
          <p:nvPr/>
        </p:nvSpPr>
        <p:spPr>
          <a:xfrm>
            <a:off x="8272296" y="1993276"/>
            <a:ext cx="3406633" cy="153888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vi-VN" sz="2000" dirty="0">
                <a:solidFill>
                  <a:schemeClr val="bg1"/>
                </a:solidFill>
              </a:rPr>
              <a:t>PHP (Hypertext Preprocessor) là một ngôn ngữ lập trình phía máy chủ được sử dụng rộng rãi trong phát triển ứng dụng web. </a:t>
            </a:r>
            <a:endParaRPr sz="2000" dirty="0">
              <a:solidFill>
                <a:schemeClr val="bg1"/>
              </a:solidFill>
              <a:latin typeface="+mj-lt"/>
            </a:endParaRPr>
          </a:p>
        </p:txBody>
      </p:sp>
      <p:sp>
        <p:nvSpPr>
          <p:cNvPr id="30" name="Google Shape;189;p24"/>
          <p:cNvSpPr/>
          <p:nvPr/>
        </p:nvSpPr>
        <p:spPr>
          <a:xfrm>
            <a:off x="8259799" y="3911470"/>
            <a:ext cx="3772544" cy="3056508"/>
          </a:xfrm>
          <a:custGeom>
            <a:avLst/>
            <a:gdLst/>
            <a:ahLst/>
            <a:cxnLst/>
            <a:rect l="l" t="t" r="r" b="b"/>
            <a:pathLst>
              <a:path w="5408065" h="4493610" extrusionOk="0">
                <a:moveTo>
                  <a:pt x="0" y="0"/>
                </a:moveTo>
                <a:lnTo>
                  <a:pt x="5408065" y="0"/>
                </a:lnTo>
                <a:lnTo>
                  <a:pt x="5408065" y="4493610"/>
                </a:lnTo>
                <a:lnTo>
                  <a:pt x="0" y="4493610"/>
                </a:lnTo>
                <a:lnTo>
                  <a:pt x="0" y="0"/>
                </a:lnTo>
                <a:close/>
              </a:path>
            </a:pathLst>
          </a:custGeom>
          <a:blipFill rotWithShape="1">
            <a:blip r:embed="rId3">
              <a:alphaModFix/>
            </a:blip>
            <a:stretch>
              <a:fillRect/>
            </a:stretch>
          </a:blipFill>
          <a:ln>
            <a:noFill/>
          </a:ln>
        </p:spPr>
        <p:txBody>
          <a:bodyPr/>
          <a:lstStyle/>
          <a:p>
            <a:endParaRPr lang="en-US"/>
          </a:p>
        </p:txBody>
      </p:sp>
      <p:sp>
        <p:nvSpPr>
          <p:cNvPr id="31" name="Google Shape;170;p23"/>
          <p:cNvSpPr/>
          <p:nvPr/>
        </p:nvSpPr>
        <p:spPr>
          <a:xfrm rot="-10226974">
            <a:off x="5025909" y="6320124"/>
            <a:ext cx="932810"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22" name="Google Shape;412;p33"/>
          <p:cNvSpPr/>
          <p:nvPr/>
        </p:nvSpPr>
        <p:spPr>
          <a:xfrm>
            <a:off x="7369921" y="988988"/>
            <a:ext cx="824028" cy="682806"/>
          </a:xfrm>
          <a:custGeom>
            <a:avLst/>
            <a:gdLst/>
            <a:ahLst/>
            <a:cxnLst/>
            <a:rect l="l" t="t" r="r" b="b"/>
            <a:pathLst>
              <a:path w="1322503" h="1112555" extrusionOk="0">
                <a:moveTo>
                  <a:pt x="0" y="0"/>
                </a:moveTo>
                <a:lnTo>
                  <a:pt x="1322503" y="0"/>
                </a:lnTo>
                <a:lnTo>
                  <a:pt x="1322503" y="1112556"/>
                </a:lnTo>
                <a:lnTo>
                  <a:pt x="0" y="1112556"/>
                </a:lnTo>
                <a:lnTo>
                  <a:pt x="0" y="0"/>
                </a:lnTo>
                <a:close/>
              </a:path>
            </a:pathLst>
          </a:custGeom>
          <a:blipFill rotWithShape="1">
            <a:blip r:embed="rId4">
              <a:alphaModFix/>
            </a:blip>
            <a:stretch>
              <a:fillRect/>
            </a:stretch>
          </a:blipFill>
          <a:ln>
            <a:noFill/>
          </a:ln>
        </p:spPr>
        <p:txBody>
          <a:bodyPr/>
          <a:lstStyle/>
          <a:p>
            <a:r>
              <a:rPr lang="en-US" dirty="0" smtClean="0"/>
              <a:t>c</a:t>
            </a:r>
            <a:endParaRPr lang="en-US" dirty="0"/>
          </a:p>
        </p:txBody>
      </p:sp>
      <p:sp>
        <p:nvSpPr>
          <p:cNvPr id="26" name="Google Shape;411;p33"/>
          <p:cNvSpPr/>
          <p:nvPr/>
        </p:nvSpPr>
        <p:spPr>
          <a:xfrm>
            <a:off x="346420" y="962094"/>
            <a:ext cx="697606" cy="590634"/>
          </a:xfrm>
          <a:custGeom>
            <a:avLst/>
            <a:gdLst/>
            <a:ahLst/>
            <a:cxnLst/>
            <a:rect l="l" t="t" r="r" b="b"/>
            <a:pathLst>
              <a:path w="1318850" h="1279285" extrusionOk="0">
                <a:moveTo>
                  <a:pt x="0" y="0"/>
                </a:moveTo>
                <a:lnTo>
                  <a:pt x="1318850" y="0"/>
                </a:lnTo>
                <a:lnTo>
                  <a:pt x="1318850" y="1279285"/>
                </a:lnTo>
                <a:lnTo>
                  <a:pt x="0" y="1279285"/>
                </a:lnTo>
                <a:lnTo>
                  <a:pt x="0" y="0"/>
                </a:lnTo>
                <a:close/>
              </a:path>
            </a:pathLst>
          </a:custGeom>
          <a:blipFill rotWithShape="1">
            <a:blip r:embed="rId5">
              <a:alphaModFix/>
            </a:blip>
            <a:stretch>
              <a:fillRect/>
            </a:stretch>
          </a:blipFill>
          <a:ln>
            <a:noFill/>
          </a:ln>
        </p:spPr>
        <p:txBody>
          <a:bodyPr/>
          <a:lstStyle/>
          <a:p>
            <a:endParaRPr lang="en-US"/>
          </a:p>
        </p:txBody>
      </p:sp>
    </p:spTree>
    <p:extLst>
      <p:ext uri="{BB962C8B-B14F-4D97-AF65-F5344CB8AC3E}">
        <p14:creationId xmlns:p14="http://schemas.microsoft.com/office/powerpoint/2010/main" val="832456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91;p24"/>
          <p:cNvSpPr txBox="1"/>
          <p:nvPr/>
        </p:nvSpPr>
        <p:spPr>
          <a:xfrm>
            <a:off x="2255530" y="121217"/>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b="0" i="0" u="none" strike="noStrike" cap="none" dirty="0" smtClean="0">
                <a:solidFill>
                  <a:srgbClr val="1E2D55"/>
                </a:solidFill>
                <a:latin typeface="Lilita One"/>
                <a:ea typeface="Lilita One"/>
                <a:cs typeface="Lilita One"/>
                <a:sym typeface="Lilita One"/>
              </a:rPr>
              <a:t>2. Ngôn ngữ lập trình </a:t>
            </a:r>
            <a:endParaRPr sz="700" dirty="0"/>
          </a:p>
        </p:txBody>
      </p:sp>
      <p:sp>
        <p:nvSpPr>
          <p:cNvPr id="17" name="Google Shape;184;p24"/>
          <p:cNvSpPr/>
          <p:nvPr/>
        </p:nvSpPr>
        <p:spPr>
          <a:xfrm>
            <a:off x="529280" y="1015234"/>
            <a:ext cx="4571431" cy="5956925"/>
          </a:xfrm>
          <a:custGeom>
            <a:avLst/>
            <a:gdLst/>
            <a:ahLst/>
            <a:cxnLst/>
            <a:rect l="l" t="t" r="r" b="b"/>
            <a:pathLst>
              <a:path w="1424346" h="2309581" extrusionOk="0">
                <a:moveTo>
                  <a:pt x="73009" y="0"/>
                </a:moveTo>
                <a:lnTo>
                  <a:pt x="1351337" y="0"/>
                </a:lnTo>
                <a:cubicBezTo>
                  <a:pt x="1391659" y="0"/>
                  <a:pt x="1424346" y="32687"/>
                  <a:pt x="1424346" y="73009"/>
                </a:cubicBezTo>
                <a:lnTo>
                  <a:pt x="1424346" y="2236572"/>
                </a:lnTo>
                <a:cubicBezTo>
                  <a:pt x="1424346" y="2276894"/>
                  <a:pt x="1391659" y="2309581"/>
                  <a:pt x="1351337" y="2309581"/>
                </a:cubicBezTo>
                <a:lnTo>
                  <a:pt x="73009" y="2309581"/>
                </a:lnTo>
                <a:cubicBezTo>
                  <a:pt x="32687" y="2309581"/>
                  <a:pt x="0" y="2276894"/>
                  <a:pt x="0" y="2236572"/>
                </a:cubicBezTo>
                <a:lnTo>
                  <a:pt x="0" y="73009"/>
                </a:lnTo>
                <a:cubicBezTo>
                  <a:pt x="0" y="32687"/>
                  <a:pt x="32687" y="0"/>
                  <a:pt x="73009" y="0"/>
                </a:cubicBezTo>
                <a:close/>
              </a:path>
            </a:pathLst>
          </a:custGeom>
          <a:solidFill>
            <a:srgbClr val="FF6699"/>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84;p24"/>
          <p:cNvSpPr/>
          <p:nvPr/>
        </p:nvSpPr>
        <p:spPr>
          <a:xfrm>
            <a:off x="7144629" y="985082"/>
            <a:ext cx="4539740" cy="5987077"/>
          </a:xfrm>
          <a:custGeom>
            <a:avLst/>
            <a:gdLst/>
            <a:ahLst/>
            <a:cxnLst/>
            <a:rect l="l" t="t" r="r" b="b"/>
            <a:pathLst>
              <a:path w="1424346" h="2309581" extrusionOk="0">
                <a:moveTo>
                  <a:pt x="73009" y="0"/>
                </a:moveTo>
                <a:lnTo>
                  <a:pt x="1351337" y="0"/>
                </a:lnTo>
                <a:cubicBezTo>
                  <a:pt x="1391659" y="0"/>
                  <a:pt x="1424346" y="32687"/>
                  <a:pt x="1424346" y="73009"/>
                </a:cubicBezTo>
                <a:lnTo>
                  <a:pt x="1424346" y="2236572"/>
                </a:lnTo>
                <a:cubicBezTo>
                  <a:pt x="1424346" y="2276894"/>
                  <a:pt x="1391659" y="2309581"/>
                  <a:pt x="1351337" y="2309581"/>
                </a:cubicBezTo>
                <a:lnTo>
                  <a:pt x="73009" y="2309581"/>
                </a:lnTo>
                <a:cubicBezTo>
                  <a:pt x="32687" y="2309581"/>
                  <a:pt x="0" y="2276894"/>
                  <a:pt x="0" y="2236572"/>
                </a:cubicBezTo>
                <a:lnTo>
                  <a:pt x="0" y="73009"/>
                </a:lnTo>
                <a:cubicBezTo>
                  <a:pt x="0" y="32687"/>
                  <a:pt x="32687" y="0"/>
                  <a:pt x="73009" y="0"/>
                </a:cubicBezTo>
                <a:close/>
              </a:path>
            </a:pathLst>
          </a:custGeom>
          <a:solidFill>
            <a:srgbClr val="FF6699"/>
          </a:solidFill>
          <a:ln>
            <a:noFill/>
          </a:ln>
        </p:spPr>
        <p:txBody>
          <a:bodyPr spcFirstLastPara="1" wrap="square" lIns="45725" tIns="45725" rIns="45725" bIns="457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dirty="0"/>
          </a:p>
        </p:txBody>
      </p:sp>
      <p:sp>
        <p:nvSpPr>
          <p:cNvPr id="23" name="Google Shape;237;p26"/>
          <p:cNvSpPr txBox="1"/>
          <p:nvPr/>
        </p:nvSpPr>
        <p:spPr>
          <a:xfrm>
            <a:off x="1588827" y="1331120"/>
            <a:ext cx="2504492" cy="3231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75000"/>
              </a:lnSpc>
              <a:spcBef>
                <a:spcPts val="0"/>
              </a:spcBef>
              <a:spcAft>
                <a:spcPts val="0"/>
              </a:spcAft>
              <a:buNone/>
            </a:pPr>
            <a:r>
              <a:rPr lang="en" sz="2800" dirty="0" smtClean="0">
                <a:solidFill>
                  <a:srgbClr val="1E2D55"/>
                </a:solidFill>
                <a:latin typeface="Baskerville Old Face" panose="02020602080505020303" pitchFamily="18" charset="0"/>
                <a:sym typeface="Lilita One"/>
              </a:rPr>
              <a:t>JAVASCRIPT</a:t>
            </a:r>
            <a:endParaRPr sz="2800" dirty="0">
              <a:latin typeface="Baskerville Old Face" panose="02020602080505020303" pitchFamily="18" charset="0"/>
            </a:endParaRPr>
          </a:p>
        </p:txBody>
      </p:sp>
      <p:sp>
        <p:nvSpPr>
          <p:cNvPr id="24" name="Google Shape;237;p26"/>
          <p:cNvSpPr txBox="1"/>
          <p:nvPr/>
        </p:nvSpPr>
        <p:spPr>
          <a:xfrm>
            <a:off x="8412778" y="1328349"/>
            <a:ext cx="1553028" cy="3231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75000"/>
              </a:lnSpc>
              <a:spcBef>
                <a:spcPts val="0"/>
              </a:spcBef>
              <a:spcAft>
                <a:spcPts val="0"/>
              </a:spcAft>
              <a:buNone/>
            </a:pPr>
            <a:r>
              <a:rPr lang="en" sz="2800" dirty="0" smtClean="0">
                <a:solidFill>
                  <a:srgbClr val="1E2D55"/>
                </a:solidFill>
                <a:latin typeface="Baskerville Old Face" panose="02020602080505020303" pitchFamily="18" charset="0"/>
                <a:sym typeface="Lilita One"/>
              </a:rPr>
              <a:t>MYSQL</a:t>
            </a:r>
            <a:endParaRPr sz="2800" dirty="0">
              <a:latin typeface="Baskerville Old Face" panose="02020602080505020303" pitchFamily="18" charset="0"/>
            </a:endParaRPr>
          </a:p>
        </p:txBody>
      </p:sp>
      <p:sp>
        <p:nvSpPr>
          <p:cNvPr id="27" name="Google Shape;199;p24"/>
          <p:cNvSpPr txBox="1"/>
          <p:nvPr/>
        </p:nvSpPr>
        <p:spPr>
          <a:xfrm>
            <a:off x="943141" y="2019522"/>
            <a:ext cx="3508233" cy="461664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vi-VN" sz="2000" dirty="0">
                <a:solidFill>
                  <a:schemeClr val="bg1"/>
                </a:solidFill>
              </a:rPr>
              <a:t>JavaScript là một ngôn ngữ lập trình phổ biến và đa nhiệm được sử dụng chủ yếu trong việc phát triển các ứng dụng web tương tác. Được tạo ra ban đầu để tạo ra các hiệu ứng tương tác trên các nền tảng web, JavaScript ngày nay đã mở rộng sức mạnh của mình để trở thành một ngôn ngữ lập trình đa nhiệm, có thể chạy không chỉ trên trình duyệt web mà còn trên các môi trường khác như máy chủ và thiết bị di động. </a:t>
            </a:r>
            <a:endParaRPr sz="2000" dirty="0">
              <a:solidFill>
                <a:schemeClr val="bg1"/>
              </a:solidFill>
              <a:latin typeface="+mj-lt"/>
            </a:endParaRPr>
          </a:p>
        </p:txBody>
      </p:sp>
      <p:sp>
        <p:nvSpPr>
          <p:cNvPr id="28" name="Google Shape;199;p24"/>
          <p:cNvSpPr txBox="1"/>
          <p:nvPr/>
        </p:nvSpPr>
        <p:spPr>
          <a:xfrm>
            <a:off x="7521104" y="1972332"/>
            <a:ext cx="3406633" cy="338554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vi-VN" sz="2000" dirty="0">
                <a:solidFill>
                  <a:schemeClr val="bg1"/>
                </a:solidFill>
              </a:rPr>
              <a:t>MySQL là một hệ thống quản trị cơ sở dữ liệu (DBMS) mã nguồn mở phổ biến được sử dụng rộng rãi trên toàn thế giới. Nó là một phần của hệ thống quản lý cơ sở dữ liệu (RDBMS) tiêu chuẩn, với khả năng lưu trữ dữ liệu theo cấu trúc, giúp việc truy xuất và quản lý dữ liệu trở nên hiệu quả hơn.</a:t>
            </a:r>
            <a:endParaRPr sz="2000" dirty="0">
              <a:solidFill>
                <a:schemeClr val="bg1"/>
              </a:solidFill>
              <a:latin typeface="+mj-lt"/>
            </a:endParaRPr>
          </a:p>
        </p:txBody>
      </p:sp>
      <p:sp>
        <p:nvSpPr>
          <p:cNvPr id="31" name="Google Shape;170;p23"/>
          <p:cNvSpPr/>
          <p:nvPr/>
        </p:nvSpPr>
        <p:spPr>
          <a:xfrm rot="-10226974">
            <a:off x="42603" y="6290377"/>
            <a:ext cx="932810"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
        <p:nvSpPr>
          <p:cNvPr id="16" name="Google Shape;500;p37"/>
          <p:cNvSpPr/>
          <p:nvPr/>
        </p:nvSpPr>
        <p:spPr>
          <a:xfrm flipH="1">
            <a:off x="4542151" y="4045230"/>
            <a:ext cx="2929922" cy="2638392"/>
          </a:xfrm>
          <a:custGeom>
            <a:avLst/>
            <a:gdLst/>
            <a:ahLst/>
            <a:cxnLst/>
            <a:rect l="l" t="t" r="r" b="b"/>
            <a:pathLst>
              <a:path w="3473976" h="2981303" extrusionOk="0">
                <a:moveTo>
                  <a:pt x="3473976" y="0"/>
                </a:moveTo>
                <a:lnTo>
                  <a:pt x="0" y="0"/>
                </a:lnTo>
                <a:lnTo>
                  <a:pt x="0" y="2981303"/>
                </a:lnTo>
                <a:lnTo>
                  <a:pt x="3473976" y="2981303"/>
                </a:lnTo>
                <a:lnTo>
                  <a:pt x="3473976" y="0"/>
                </a:lnTo>
                <a:close/>
              </a:path>
            </a:pathLst>
          </a:custGeom>
          <a:blipFill rotWithShape="1">
            <a:blip r:embed="rId3">
              <a:alphaModFix/>
            </a:blip>
            <a:stretch>
              <a:fillRect/>
            </a:stretch>
          </a:blipFill>
          <a:ln>
            <a:noFill/>
          </a:ln>
        </p:spPr>
        <p:txBody>
          <a:bodyPr/>
          <a:lstStyle/>
          <a:p>
            <a:endParaRPr lang="en-US"/>
          </a:p>
        </p:txBody>
      </p:sp>
      <p:sp>
        <p:nvSpPr>
          <p:cNvPr id="18" name="Google Shape;497;p37"/>
          <p:cNvSpPr/>
          <p:nvPr/>
        </p:nvSpPr>
        <p:spPr>
          <a:xfrm>
            <a:off x="10651197" y="316559"/>
            <a:ext cx="1215917" cy="1346273"/>
          </a:xfrm>
          <a:custGeom>
            <a:avLst/>
            <a:gdLst/>
            <a:ahLst/>
            <a:cxnLst/>
            <a:rect l="l" t="t" r="r" b="b"/>
            <a:pathLst>
              <a:path w="2099745" h="2499697" extrusionOk="0">
                <a:moveTo>
                  <a:pt x="0" y="0"/>
                </a:moveTo>
                <a:lnTo>
                  <a:pt x="2099746" y="0"/>
                </a:lnTo>
                <a:lnTo>
                  <a:pt x="2099746" y="2499697"/>
                </a:lnTo>
                <a:lnTo>
                  <a:pt x="0" y="2499697"/>
                </a:lnTo>
                <a:lnTo>
                  <a:pt x="0" y="0"/>
                </a:lnTo>
                <a:close/>
              </a:path>
            </a:pathLst>
          </a:custGeom>
          <a:blipFill rotWithShape="1">
            <a:blip r:embed="rId4">
              <a:alphaModFix/>
            </a:blip>
            <a:stretch>
              <a:fillRect/>
            </a:stretch>
          </a:blipFill>
          <a:ln>
            <a:noFill/>
          </a:ln>
        </p:spPr>
        <p:txBody>
          <a:bodyPr/>
          <a:lstStyle/>
          <a:p>
            <a:endParaRPr lang="en-US"/>
          </a:p>
        </p:txBody>
      </p:sp>
      <p:sp>
        <p:nvSpPr>
          <p:cNvPr id="21" name="Google Shape;503;p37"/>
          <p:cNvSpPr/>
          <p:nvPr/>
        </p:nvSpPr>
        <p:spPr>
          <a:xfrm>
            <a:off x="101063" y="121217"/>
            <a:ext cx="1555780" cy="1799025"/>
          </a:xfrm>
          <a:custGeom>
            <a:avLst/>
            <a:gdLst/>
            <a:ahLst/>
            <a:cxnLst/>
            <a:rect l="l" t="t" r="r" b="b"/>
            <a:pathLst>
              <a:path w="1780620" h="2838669" extrusionOk="0">
                <a:moveTo>
                  <a:pt x="0" y="0"/>
                </a:moveTo>
                <a:lnTo>
                  <a:pt x="1780619" y="0"/>
                </a:lnTo>
                <a:lnTo>
                  <a:pt x="1780619" y="2838669"/>
                </a:lnTo>
                <a:lnTo>
                  <a:pt x="0" y="2838669"/>
                </a:lnTo>
                <a:lnTo>
                  <a:pt x="0" y="0"/>
                </a:lnTo>
                <a:close/>
              </a:path>
            </a:pathLst>
          </a:custGeom>
          <a:blipFill rotWithShape="1">
            <a:blip r:embed="rId5">
              <a:alphaModFix/>
            </a:blip>
            <a:stretch>
              <a:fillRect/>
            </a:stretch>
          </a:blipFill>
          <a:ln>
            <a:noFill/>
          </a:ln>
        </p:spPr>
        <p:txBody>
          <a:bodyPr/>
          <a:lstStyle/>
          <a:p>
            <a:endParaRPr lang="en-US"/>
          </a:p>
        </p:txBody>
      </p:sp>
      <p:sp>
        <p:nvSpPr>
          <p:cNvPr id="20" name="Google Shape;195;p24"/>
          <p:cNvSpPr/>
          <p:nvPr/>
        </p:nvSpPr>
        <p:spPr>
          <a:xfrm rot="7165101">
            <a:off x="11153322" y="2531301"/>
            <a:ext cx="932809" cy="301891"/>
          </a:xfrm>
          <a:custGeom>
            <a:avLst/>
            <a:gdLst/>
            <a:ahLst/>
            <a:cxnLst/>
            <a:rect l="l" t="t" r="r" b="b"/>
            <a:pathLst>
              <a:path w="1865619" h="603782" extrusionOk="0">
                <a:moveTo>
                  <a:pt x="0" y="0"/>
                </a:moveTo>
                <a:lnTo>
                  <a:pt x="1865618" y="0"/>
                </a:lnTo>
                <a:lnTo>
                  <a:pt x="1865618" y="603782"/>
                </a:lnTo>
                <a:lnTo>
                  <a:pt x="0" y="603782"/>
                </a:lnTo>
                <a:lnTo>
                  <a:pt x="0" y="0"/>
                </a:lnTo>
                <a:close/>
              </a:path>
            </a:pathLst>
          </a:custGeom>
          <a:blipFill rotWithShape="1">
            <a:blip r:embed="rId2">
              <a:alphaModFix/>
            </a:blip>
            <a:stretch>
              <a:fillRect/>
            </a:stretch>
          </a:blipFill>
          <a:ln>
            <a:noFill/>
          </a:ln>
        </p:spPr>
        <p:txBody>
          <a:bodyPr/>
          <a:lstStyle/>
          <a:p>
            <a:endParaRPr lang="en-US"/>
          </a:p>
        </p:txBody>
      </p:sp>
    </p:spTree>
    <p:extLst>
      <p:ext uri="{BB962C8B-B14F-4D97-AF65-F5344CB8AC3E}">
        <p14:creationId xmlns:p14="http://schemas.microsoft.com/office/powerpoint/2010/main" val="70741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1;p24"/>
          <p:cNvSpPr txBox="1"/>
          <p:nvPr/>
        </p:nvSpPr>
        <p:spPr>
          <a:xfrm>
            <a:off x="2255530" y="121217"/>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b="0" i="0" u="none" strike="noStrike" cap="none" dirty="0" smtClean="0">
                <a:solidFill>
                  <a:srgbClr val="1E2D55"/>
                </a:solidFill>
                <a:latin typeface="Lilita One"/>
                <a:ea typeface="Lilita One"/>
                <a:cs typeface="Lilita One"/>
                <a:sym typeface="Lilita One"/>
              </a:rPr>
              <a:t>3. Phân tích và thiết kế hệ thống </a:t>
            </a:r>
            <a:endParaRPr sz="700" dirty="0"/>
          </a:p>
        </p:txBody>
      </p:sp>
      <p:sp>
        <p:nvSpPr>
          <p:cNvPr id="5" name="Google Shape;191;p24"/>
          <p:cNvSpPr txBox="1"/>
          <p:nvPr/>
        </p:nvSpPr>
        <p:spPr>
          <a:xfrm>
            <a:off x="0" y="865288"/>
            <a:ext cx="3644153" cy="5170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2400" dirty="0" smtClean="0">
                <a:solidFill>
                  <a:srgbClr val="1E2D55"/>
                </a:solidFill>
                <a:latin typeface="Lilita One"/>
                <a:ea typeface="Lilita One"/>
                <a:cs typeface="Lilita One"/>
                <a:sym typeface="Lilita One"/>
              </a:rPr>
              <a:t>a) Cơ sở dữ liệu</a:t>
            </a:r>
            <a:r>
              <a:rPr lang="en" sz="2400" b="0" i="0" u="none" strike="noStrike" cap="none" dirty="0" smtClean="0">
                <a:solidFill>
                  <a:srgbClr val="1E2D55"/>
                </a:solidFill>
                <a:latin typeface="Lilita One"/>
                <a:ea typeface="Lilita One"/>
                <a:cs typeface="Lilita One"/>
                <a:sym typeface="Lilita One"/>
              </a:rPr>
              <a:t> </a:t>
            </a:r>
            <a:endParaRPr sz="2400" dirty="0"/>
          </a:p>
        </p:txBody>
      </p:sp>
      <p:sp>
        <p:nvSpPr>
          <p:cNvPr id="8" name="Google Shape;412;p33"/>
          <p:cNvSpPr/>
          <p:nvPr/>
        </p:nvSpPr>
        <p:spPr>
          <a:xfrm>
            <a:off x="11014074" y="841269"/>
            <a:ext cx="824028" cy="682806"/>
          </a:xfrm>
          <a:custGeom>
            <a:avLst/>
            <a:gdLst/>
            <a:ahLst/>
            <a:cxnLst/>
            <a:rect l="l" t="t" r="r" b="b"/>
            <a:pathLst>
              <a:path w="1322503" h="1112555" extrusionOk="0">
                <a:moveTo>
                  <a:pt x="0" y="0"/>
                </a:moveTo>
                <a:lnTo>
                  <a:pt x="1322503" y="0"/>
                </a:lnTo>
                <a:lnTo>
                  <a:pt x="1322503" y="1112556"/>
                </a:lnTo>
                <a:lnTo>
                  <a:pt x="0" y="1112556"/>
                </a:lnTo>
                <a:lnTo>
                  <a:pt x="0" y="0"/>
                </a:lnTo>
                <a:close/>
              </a:path>
            </a:pathLst>
          </a:custGeom>
          <a:blipFill rotWithShape="1">
            <a:blip r:embed="rId2">
              <a:alphaModFix/>
            </a:blip>
            <a:stretch>
              <a:fillRect/>
            </a:stretch>
          </a:blipFill>
          <a:ln>
            <a:noFill/>
          </a:ln>
        </p:spPr>
        <p:txBody>
          <a:bodyPr/>
          <a:lstStyle/>
          <a:p>
            <a:r>
              <a:rPr lang="en-US" dirty="0" smtClean="0"/>
              <a:t>c</a:t>
            </a:r>
            <a:endParaRPr lang="en-US" dirty="0"/>
          </a:p>
        </p:txBody>
      </p:sp>
      <p:sp>
        <p:nvSpPr>
          <p:cNvPr id="9" name="Google Shape;410;p33"/>
          <p:cNvSpPr/>
          <p:nvPr/>
        </p:nvSpPr>
        <p:spPr>
          <a:xfrm>
            <a:off x="440502" y="5866046"/>
            <a:ext cx="769833" cy="773671"/>
          </a:xfrm>
          <a:custGeom>
            <a:avLst/>
            <a:gdLst/>
            <a:ahLst/>
            <a:cxnLst/>
            <a:rect l="l" t="t" r="r" b="b"/>
            <a:pathLst>
              <a:path w="1056600" h="1137658" extrusionOk="0">
                <a:moveTo>
                  <a:pt x="0" y="0"/>
                </a:moveTo>
                <a:lnTo>
                  <a:pt x="1056600" y="0"/>
                </a:lnTo>
                <a:lnTo>
                  <a:pt x="1056600" y="1137658"/>
                </a:lnTo>
                <a:lnTo>
                  <a:pt x="0" y="1137658"/>
                </a:lnTo>
                <a:lnTo>
                  <a:pt x="0" y="0"/>
                </a:lnTo>
                <a:close/>
              </a:path>
            </a:pathLst>
          </a:custGeom>
          <a:blipFill rotWithShape="1">
            <a:blip r:embed="rId3">
              <a:alphaModFix/>
            </a:blip>
            <a:stretch>
              <a:fillRect/>
            </a:stretch>
          </a:blipFill>
          <a:ln>
            <a:noFill/>
          </a:ln>
        </p:spPr>
        <p:txBody>
          <a:bodyPr/>
          <a:lstStyle/>
          <a:p>
            <a:endParaRPr lang="en-US"/>
          </a:p>
        </p:txBody>
      </p:sp>
      <p:pic>
        <p:nvPicPr>
          <p:cNvPr id="2" name="Picture 1"/>
          <p:cNvPicPr>
            <a:picLocks noChangeAspect="1"/>
          </p:cNvPicPr>
          <p:nvPr/>
        </p:nvPicPr>
        <p:blipFill>
          <a:blip r:embed="rId4"/>
          <a:stretch>
            <a:fillRect/>
          </a:stretch>
        </p:blipFill>
        <p:spPr>
          <a:xfrm>
            <a:off x="1019175" y="1727062"/>
            <a:ext cx="9696450" cy="4762500"/>
          </a:xfrm>
          <a:prstGeom prst="rect">
            <a:avLst/>
          </a:prstGeom>
        </p:spPr>
      </p:pic>
    </p:spTree>
    <p:extLst>
      <p:ext uri="{BB962C8B-B14F-4D97-AF65-F5344CB8AC3E}">
        <p14:creationId xmlns:p14="http://schemas.microsoft.com/office/powerpoint/2010/main" val="283315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1;p24"/>
          <p:cNvSpPr txBox="1"/>
          <p:nvPr/>
        </p:nvSpPr>
        <p:spPr>
          <a:xfrm>
            <a:off x="-1227898" y="422418"/>
            <a:ext cx="8261509" cy="60324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2800" dirty="0" smtClean="0">
                <a:solidFill>
                  <a:srgbClr val="1E2D55"/>
                </a:solidFill>
                <a:latin typeface="Lilita One"/>
                <a:ea typeface="Lilita One"/>
                <a:cs typeface="Lilita One"/>
                <a:sym typeface="Lilita One"/>
              </a:rPr>
              <a:t>Giao diện trang chủ</a:t>
            </a:r>
            <a:r>
              <a:rPr lang="en" sz="2800" b="0" i="0" u="none" strike="noStrike" cap="none" dirty="0" smtClean="0">
                <a:solidFill>
                  <a:srgbClr val="1E2D55"/>
                </a:solidFill>
                <a:latin typeface="Lilita One"/>
                <a:ea typeface="Lilita One"/>
                <a:cs typeface="Lilita One"/>
                <a:sym typeface="Lilita One"/>
              </a:rPr>
              <a:t> </a:t>
            </a:r>
            <a:endParaRPr sz="2800" dirty="0"/>
          </a:p>
        </p:txBody>
      </p:sp>
      <p:pic>
        <p:nvPicPr>
          <p:cNvPr id="6" name="Picture 5"/>
          <p:cNvPicPr>
            <a:picLocks noChangeAspect="1"/>
          </p:cNvPicPr>
          <p:nvPr/>
        </p:nvPicPr>
        <p:blipFill>
          <a:blip r:embed="rId2"/>
          <a:stretch>
            <a:fillRect/>
          </a:stretch>
        </p:blipFill>
        <p:spPr>
          <a:xfrm>
            <a:off x="534583" y="997506"/>
            <a:ext cx="11280045" cy="5591980"/>
          </a:xfrm>
          <a:prstGeom prst="rect">
            <a:avLst/>
          </a:prstGeom>
        </p:spPr>
      </p:pic>
      <p:sp>
        <p:nvSpPr>
          <p:cNvPr id="7" name="Google Shape;292;p28"/>
          <p:cNvSpPr/>
          <p:nvPr/>
        </p:nvSpPr>
        <p:spPr>
          <a:xfrm rot="8813334">
            <a:off x="11142090" y="6398433"/>
            <a:ext cx="932809" cy="301891"/>
          </a:xfrm>
          <a:custGeom>
            <a:avLst/>
            <a:gdLst/>
            <a:ahLst/>
            <a:cxnLst/>
            <a:rect l="l" t="t" r="r" b="b"/>
            <a:pathLst>
              <a:path w="1865619" h="603782" extrusionOk="0">
                <a:moveTo>
                  <a:pt x="0" y="0"/>
                </a:moveTo>
                <a:lnTo>
                  <a:pt x="1865619" y="0"/>
                </a:lnTo>
                <a:lnTo>
                  <a:pt x="1865619" y="603782"/>
                </a:lnTo>
                <a:lnTo>
                  <a:pt x="0" y="603782"/>
                </a:lnTo>
                <a:lnTo>
                  <a:pt x="0" y="0"/>
                </a:lnTo>
                <a:close/>
              </a:path>
            </a:pathLst>
          </a:custGeom>
          <a:blipFill rotWithShape="1">
            <a:blip r:embed="rId3">
              <a:alphaModFix/>
            </a:blip>
            <a:stretch>
              <a:fillRect/>
            </a:stretch>
          </a:blipFill>
          <a:ln>
            <a:noFill/>
          </a:ln>
        </p:spPr>
        <p:txBody>
          <a:bodyPr/>
          <a:lstStyle/>
          <a:p>
            <a:endParaRPr lang="en-US"/>
          </a:p>
        </p:txBody>
      </p:sp>
      <p:sp>
        <p:nvSpPr>
          <p:cNvPr id="9" name="Google Shape;191;p24"/>
          <p:cNvSpPr txBox="1"/>
          <p:nvPr/>
        </p:nvSpPr>
        <p:spPr>
          <a:xfrm>
            <a:off x="320763" y="26894"/>
            <a:ext cx="5153522" cy="5170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2400" dirty="0">
                <a:solidFill>
                  <a:srgbClr val="1E2D55"/>
                </a:solidFill>
                <a:latin typeface="Lilita One"/>
                <a:ea typeface="Lilita One"/>
                <a:cs typeface="Lilita One"/>
                <a:sym typeface="Lilita One"/>
              </a:rPr>
              <a:t>b</a:t>
            </a:r>
            <a:r>
              <a:rPr lang="en" sz="2400" dirty="0" smtClean="0">
                <a:solidFill>
                  <a:srgbClr val="1E2D55"/>
                </a:solidFill>
                <a:latin typeface="Lilita One"/>
                <a:ea typeface="Lilita One"/>
                <a:cs typeface="Lilita One"/>
                <a:sym typeface="Lilita One"/>
              </a:rPr>
              <a:t>) Một số giao diện trên website</a:t>
            </a:r>
            <a:r>
              <a:rPr lang="en" sz="2400" b="0" i="0" u="none" strike="noStrike" cap="none" dirty="0" smtClean="0">
                <a:solidFill>
                  <a:srgbClr val="1E2D55"/>
                </a:solidFill>
                <a:latin typeface="Lilita One"/>
                <a:ea typeface="Lilita One"/>
                <a:cs typeface="Lilita One"/>
                <a:sym typeface="Lilita One"/>
              </a:rPr>
              <a:t> </a:t>
            </a:r>
            <a:endParaRPr sz="2400" dirty="0"/>
          </a:p>
        </p:txBody>
      </p:sp>
    </p:spTree>
    <p:extLst>
      <p:ext uri="{BB962C8B-B14F-4D97-AF65-F5344CB8AC3E}">
        <p14:creationId xmlns:p14="http://schemas.microsoft.com/office/powerpoint/2010/main" val="201836895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1;p24"/>
          <p:cNvSpPr txBox="1"/>
          <p:nvPr/>
        </p:nvSpPr>
        <p:spPr>
          <a:xfrm>
            <a:off x="498380" y="87518"/>
            <a:ext cx="8261509"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 sz="4000" dirty="0" smtClean="0">
                <a:solidFill>
                  <a:srgbClr val="1E2D55"/>
                </a:solidFill>
                <a:latin typeface="Lilita One"/>
                <a:ea typeface="Lilita One"/>
                <a:cs typeface="Lilita One"/>
                <a:sym typeface="Lilita One"/>
              </a:rPr>
              <a:t>Giao diện trang danh mục sản phẩm</a:t>
            </a:r>
            <a:r>
              <a:rPr lang="en" sz="4000" b="0" i="0" u="none" strike="noStrike" cap="none" dirty="0" smtClean="0">
                <a:solidFill>
                  <a:srgbClr val="1E2D55"/>
                </a:solidFill>
                <a:latin typeface="Lilita One"/>
                <a:ea typeface="Lilita One"/>
                <a:cs typeface="Lilita One"/>
                <a:sym typeface="Lilita One"/>
              </a:rPr>
              <a:t> </a:t>
            </a:r>
            <a:endParaRPr sz="700" dirty="0"/>
          </a:p>
        </p:txBody>
      </p:sp>
      <p:pic>
        <p:nvPicPr>
          <p:cNvPr id="2" name="Picture 1"/>
          <p:cNvPicPr>
            <a:picLocks noChangeAspect="1"/>
          </p:cNvPicPr>
          <p:nvPr/>
        </p:nvPicPr>
        <p:blipFill>
          <a:blip r:embed="rId2"/>
          <a:stretch>
            <a:fillRect/>
          </a:stretch>
        </p:blipFill>
        <p:spPr>
          <a:xfrm>
            <a:off x="1213729" y="1249300"/>
            <a:ext cx="11372718" cy="4450977"/>
          </a:xfrm>
          <a:prstGeom prst="rect">
            <a:avLst/>
          </a:prstGeom>
        </p:spPr>
      </p:pic>
      <p:sp>
        <p:nvSpPr>
          <p:cNvPr id="9" name="Heart 8"/>
          <p:cNvSpPr/>
          <p:nvPr/>
        </p:nvSpPr>
        <p:spPr>
          <a:xfrm>
            <a:off x="1942229" y="5851229"/>
            <a:ext cx="402613" cy="298111"/>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Google Shape;302;p29"/>
          <p:cNvSpPr/>
          <p:nvPr/>
        </p:nvSpPr>
        <p:spPr>
          <a:xfrm flipH="1">
            <a:off x="-260504" y="3012141"/>
            <a:ext cx="2223774" cy="4370294"/>
          </a:xfrm>
          <a:custGeom>
            <a:avLst/>
            <a:gdLst/>
            <a:ahLst/>
            <a:cxnLst/>
            <a:rect l="l" t="t" r="r" b="b"/>
            <a:pathLst>
              <a:path w="5329247" h="9455115" extrusionOk="0">
                <a:moveTo>
                  <a:pt x="5329247" y="0"/>
                </a:moveTo>
                <a:lnTo>
                  <a:pt x="0" y="0"/>
                </a:lnTo>
                <a:lnTo>
                  <a:pt x="0" y="9455116"/>
                </a:lnTo>
                <a:lnTo>
                  <a:pt x="5329247" y="9455116"/>
                </a:lnTo>
                <a:lnTo>
                  <a:pt x="5329247" y="0"/>
                </a:lnTo>
                <a:close/>
              </a:path>
            </a:pathLst>
          </a:custGeom>
          <a:blipFill rotWithShape="1">
            <a:blip r:embed="rId3">
              <a:alphaModFix/>
            </a:blip>
            <a:stretch>
              <a:fillRect/>
            </a:stretch>
          </a:blipFill>
          <a:ln>
            <a:noFill/>
          </a:ln>
        </p:spPr>
        <p:txBody>
          <a:bodyPr/>
          <a:lstStyle/>
          <a:p>
            <a:endParaRPr lang="en-US"/>
          </a:p>
        </p:txBody>
      </p:sp>
    </p:spTree>
    <p:extLst>
      <p:ext uri="{BB962C8B-B14F-4D97-AF65-F5344CB8AC3E}">
        <p14:creationId xmlns:p14="http://schemas.microsoft.com/office/powerpoint/2010/main" val="164539793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990</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Gloria Hallelujah</vt:lpstr>
      <vt:lpstr>Lilita One</vt:lpstr>
      <vt:lpstr>Arial</vt:lpstr>
      <vt:lpstr>Baskerville Old Face</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2023-12-26T09:42:54Z</dcterms:created>
  <dcterms:modified xsi:type="dcterms:W3CDTF">2024-01-19T15:27:14Z</dcterms:modified>
</cp:coreProperties>
</file>