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4" r:id="rId2"/>
    <p:sldId id="280" r:id="rId3"/>
    <p:sldId id="293" r:id="rId4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135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ười dùng Khách" userId="S::urn:spo:anon#9545f315270dad588323747ed80ac1e76039b1fbf72d18919613bd134728aeca::" providerId="AD" clId="Web-{B4274F88-6EC3-44DF-813B-67A8A66D3996}"/>
    <pc:docChg chg="modSld">
      <pc:chgData name="Người dùng Khách" userId="S::urn:spo:anon#9545f315270dad588323747ed80ac1e76039b1fbf72d18919613bd134728aeca::" providerId="AD" clId="Web-{B4274F88-6EC3-44DF-813B-67A8A66D3996}" dt="2019-08-23T01:08:51.817" v="0" actId="1076"/>
      <pc:docMkLst>
        <pc:docMk/>
      </pc:docMkLst>
      <pc:sldChg chg="modSp">
        <pc:chgData name="Người dùng Khách" userId="S::urn:spo:anon#9545f315270dad588323747ed80ac1e76039b1fbf72d18919613bd134728aeca::" providerId="AD" clId="Web-{B4274F88-6EC3-44DF-813B-67A8A66D3996}" dt="2019-08-23T01:08:51.817" v="0" actId="1076"/>
        <pc:sldMkLst>
          <pc:docMk/>
          <pc:sldMk cId="3821672038" sldId="292"/>
        </pc:sldMkLst>
        <pc:grpChg chg="mod">
          <ac:chgData name="Người dùng Khách" userId="S::urn:spo:anon#9545f315270dad588323747ed80ac1e76039b1fbf72d18919613bd134728aeca::" providerId="AD" clId="Web-{B4274F88-6EC3-44DF-813B-67A8A66D3996}" dt="2019-08-23T01:08:51.817" v="0" actId="1076"/>
          <ac:grpSpMkLst>
            <pc:docMk/>
            <pc:sldMk cId="3821672038" sldId="292"/>
            <ac:grpSpMk id="36" creationId="{499C00FD-21D1-4D04-8332-7ABCB4DD3D0C}"/>
          </ac:grpSpMkLst>
        </pc:grpChg>
      </pc:sldChg>
    </pc:docChg>
  </pc:docChgLst>
  <pc:docChgLst>
    <pc:chgData name="Thanh Lee" userId="88fd5bc9-0e17-432c-863b-19b33004b534" providerId="ADAL" clId="{B9552A97-B69D-4AB6-A131-4FC89EC60C41}"/>
    <pc:docChg chg="custSel addSld delSld modSld sldOrd">
      <pc:chgData name="Thanh Lee" userId="88fd5bc9-0e17-432c-863b-19b33004b534" providerId="ADAL" clId="{B9552A97-B69D-4AB6-A131-4FC89EC60C41}" dt="2019-08-22T16:39:59.460" v="6538" actId="1076"/>
      <pc:docMkLst>
        <pc:docMk/>
      </pc:docMkLst>
      <pc:sldChg chg="addSp modSp">
        <pc:chgData name="Thanh Lee" userId="88fd5bc9-0e17-432c-863b-19b33004b534" providerId="ADAL" clId="{B9552A97-B69D-4AB6-A131-4FC89EC60C41}" dt="2019-08-22T16:21:23.117" v="5430" actId="1076"/>
        <pc:sldMkLst>
          <pc:docMk/>
          <pc:sldMk cId="3093482307" sldId="264"/>
        </pc:sldMkLst>
        <pc:spChg chg="mod">
          <ac:chgData name="Thanh Lee" userId="88fd5bc9-0e17-432c-863b-19b33004b534" providerId="ADAL" clId="{B9552A97-B69D-4AB6-A131-4FC89EC60C41}" dt="2019-08-22T16:21:23.117" v="5430" actId="1076"/>
          <ac:spMkLst>
            <pc:docMk/>
            <pc:sldMk cId="3093482307" sldId="264"/>
            <ac:spMk id="2" creationId="{00000000-0000-0000-0000-000000000000}"/>
          </ac:spMkLst>
        </pc:spChg>
        <pc:spChg chg="add mod">
          <ac:chgData name="Thanh Lee" userId="88fd5bc9-0e17-432c-863b-19b33004b534" providerId="ADAL" clId="{B9552A97-B69D-4AB6-A131-4FC89EC60C41}" dt="2019-08-22T12:47:01.386" v="3099" actId="1076"/>
          <ac:spMkLst>
            <pc:docMk/>
            <pc:sldMk cId="3093482307" sldId="264"/>
            <ac:spMk id="5" creationId="{D72F46CA-C2EF-497A-B534-E2FCB5E10677}"/>
          </ac:spMkLst>
        </pc:spChg>
        <pc:picChg chg="add mod">
          <ac:chgData name="Thanh Lee" userId="88fd5bc9-0e17-432c-863b-19b33004b534" providerId="ADAL" clId="{B9552A97-B69D-4AB6-A131-4FC89EC60C41}" dt="2019-08-22T12:47:11.146" v="3100" actId="1076"/>
          <ac:picMkLst>
            <pc:docMk/>
            <pc:sldMk cId="3093482307" sldId="264"/>
            <ac:picMk id="4" creationId="{AE839876-B1AA-4B52-842F-4993BB7F652E}"/>
          </ac:picMkLst>
        </pc:picChg>
      </pc:sldChg>
      <pc:sldChg chg="delSp modSp">
        <pc:chgData name="Thanh Lee" userId="88fd5bc9-0e17-432c-863b-19b33004b534" providerId="ADAL" clId="{B9552A97-B69D-4AB6-A131-4FC89EC60C41}" dt="2019-08-22T12:13:58.856" v="1175" actId="20577"/>
        <pc:sldMkLst>
          <pc:docMk/>
          <pc:sldMk cId="1183494638" sldId="269"/>
        </pc:sldMkLst>
        <pc:spChg chg="mod">
          <ac:chgData name="Thanh Lee" userId="88fd5bc9-0e17-432c-863b-19b33004b534" providerId="ADAL" clId="{B9552A97-B69D-4AB6-A131-4FC89EC60C41}" dt="2019-08-22T12:13:58.856" v="1175" actId="20577"/>
          <ac:spMkLst>
            <pc:docMk/>
            <pc:sldMk cId="1183494638" sldId="269"/>
            <ac:spMk id="2" creationId="{00000000-0000-0000-0000-000000000000}"/>
          </ac:spMkLst>
        </pc:spChg>
        <pc:spChg chg="del mod">
          <ac:chgData name="Thanh Lee" userId="88fd5bc9-0e17-432c-863b-19b33004b534" providerId="ADAL" clId="{B9552A97-B69D-4AB6-A131-4FC89EC60C41}" dt="2019-08-22T12:11:00.372" v="109" actId="478"/>
          <ac:spMkLst>
            <pc:docMk/>
            <pc:sldMk cId="1183494638" sldId="269"/>
            <ac:spMk id="3" creationId="{00000000-0000-0000-0000-000000000000}"/>
          </ac:spMkLst>
        </pc:spChg>
        <pc:spChg chg="mod">
          <ac:chgData name="Thanh Lee" userId="88fd5bc9-0e17-432c-863b-19b33004b534" providerId="ADAL" clId="{B9552A97-B69D-4AB6-A131-4FC89EC60C41}" dt="2019-08-22T12:10:20.701" v="107" actId="20577"/>
          <ac:spMkLst>
            <pc:docMk/>
            <pc:sldMk cId="1183494638" sldId="269"/>
            <ac:spMk id="13" creationId="{00000000-0000-0000-0000-000000000000}"/>
          </ac:spMkLst>
        </pc:spChg>
      </pc:sldChg>
      <pc:sldChg chg="addSp delSp modSp del">
        <pc:chgData name="Thanh Lee" userId="88fd5bc9-0e17-432c-863b-19b33004b534" providerId="ADAL" clId="{B9552A97-B69D-4AB6-A131-4FC89EC60C41}" dt="2019-08-22T12:43:11.073" v="2813" actId="2696"/>
        <pc:sldMkLst>
          <pc:docMk/>
          <pc:sldMk cId="1395254825" sldId="279"/>
        </pc:sldMkLst>
        <pc:spChg chg="mod">
          <ac:chgData name="Thanh Lee" userId="88fd5bc9-0e17-432c-863b-19b33004b534" providerId="ADAL" clId="{B9552A97-B69D-4AB6-A131-4FC89EC60C41}" dt="2019-08-22T12:10:07.870" v="79" actId="20577"/>
          <ac:spMkLst>
            <pc:docMk/>
            <pc:sldMk cId="1395254825" sldId="279"/>
            <ac:spMk id="13" creationId="{00000000-0000-0000-0000-000000000000}"/>
          </ac:spMkLst>
        </pc:spChg>
        <pc:picChg chg="add del mod">
          <ac:chgData name="Thanh Lee" userId="88fd5bc9-0e17-432c-863b-19b33004b534" providerId="ADAL" clId="{B9552A97-B69D-4AB6-A131-4FC89EC60C41}" dt="2019-08-22T12:24:04.694" v="1226"/>
          <ac:picMkLst>
            <pc:docMk/>
            <pc:sldMk cId="1395254825" sldId="279"/>
            <ac:picMk id="24" creationId="{B1FBBD4D-8642-4740-BEDC-15DF8EEDE903}"/>
          </ac:picMkLst>
        </pc:picChg>
      </pc:sldChg>
      <pc:sldChg chg="modSp add del">
        <pc:chgData name="Thanh Lee" userId="88fd5bc9-0e17-432c-863b-19b33004b534" providerId="ADAL" clId="{B9552A97-B69D-4AB6-A131-4FC89EC60C41}" dt="2019-08-22T16:17:52.692" v="5246" actId="20577"/>
        <pc:sldMkLst>
          <pc:docMk/>
          <pc:sldMk cId="2324180275" sldId="280"/>
        </pc:sldMkLst>
        <pc:spChg chg="mod">
          <ac:chgData name="Thanh Lee" userId="88fd5bc9-0e17-432c-863b-19b33004b534" providerId="ADAL" clId="{B9552A97-B69D-4AB6-A131-4FC89EC60C41}" dt="2019-08-22T16:17:52.692" v="5246" actId="20577"/>
          <ac:spMkLst>
            <pc:docMk/>
            <pc:sldMk cId="2324180275" sldId="280"/>
            <ac:spMk id="2" creationId="{BEA750E3-9E2A-43FF-B018-57B4AB126B80}"/>
          </ac:spMkLst>
        </pc:spChg>
      </pc:sldChg>
      <pc:sldChg chg="addSp delSp modSp add del">
        <pc:chgData name="Thanh Lee" userId="88fd5bc9-0e17-432c-863b-19b33004b534" providerId="ADAL" clId="{B9552A97-B69D-4AB6-A131-4FC89EC60C41}" dt="2019-08-22T12:22:04.240" v="1220" actId="2696"/>
        <pc:sldMkLst>
          <pc:docMk/>
          <pc:sldMk cId="2870960048" sldId="280"/>
        </pc:sldMkLst>
        <pc:spChg chg="del mod">
          <ac:chgData name="Thanh Lee" userId="88fd5bc9-0e17-432c-863b-19b33004b534" providerId="ADAL" clId="{B9552A97-B69D-4AB6-A131-4FC89EC60C41}" dt="2019-08-22T12:15:20.687" v="1185" actId="478"/>
          <ac:spMkLst>
            <pc:docMk/>
            <pc:sldMk cId="2870960048" sldId="280"/>
            <ac:spMk id="2" creationId="{00000000-0000-0000-0000-000000000000}"/>
          </ac:spMkLst>
        </pc:spChg>
        <pc:picChg chg="add mod">
          <ac:chgData name="Thanh Lee" userId="88fd5bc9-0e17-432c-863b-19b33004b534" providerId="ADAL" clId="{B9552A97-B69D-4AB6-A131-4FC89EC60C41}" dt="2019-08-22T12:15:28.336" v="1188" actId="1076"/>
          <ac:picMkLst>
            <pc:docMk/>
            <pc:sldMk cId="2870960048" sldId="280"/>
            <ac:picMk id="4" creationId="{A97536AC-4FF8-4B9B-B03E-EBD0BF2F6204}"/>
          </ac:picMkLst>
        </pc:picChg>
        <pc:picChg chg="add del mod">
          <ac:chgData name="Thanh Lee" userId="88fd5bc9-0e17-432c-863b-19b33004b534" providerId="ADAL" clId="{B9552A97-B69D-4AB6-A131-4FC89EC60C41}" dt="2019-08-22T12:18:54.891" v="1190"/>
          <ac:picMkLst>
            <pc:docMk/>
            <pc:sldMk cId="2870960048" sldId="280"/>
            <ac:picMk id="7" creationId="{0BCC5D17-B72C-47F0-9085-54E09AF0B12F}"/>
          </ac:picMkLst>
        </pc:picChg>
      </pc:sldChg>
      <pc:sldChg chg="del">
        <pc:chgData name="Thanh Lee" userId="88fd5bc9-0e17-432c-863b-19b33004b534" providerId="ADAL" clId="{B9552A97-B69D-4AB6-A131-4FC89EC60C41}" dt="2019-08-22T12:14:10.242" v="1177" actId="2696"/>
        <pc:sldMkLst>
          <pc:docMk/>
          <pc:sldMk cId="211539361" sldId="281"/>
        </pc:sldMkLst>
      </pc:sldChg>
      <pc:sldChg chg="addSp delSp modSp add ord">
        <pc:chgData name="Thanh Lee" userId="88fd5bc9-0e17-432c-863b-19b33004b534" providerId="ADAL" clId="{B9552A97-B69D-4AB6-A131-4FC89EC60C41}" dt="2019-08-22T12:31:00.391" v="1294"/>
        <pc:sldMkLst>
          <pc:docMk/>
          <pc:sldMk cId="4096741143" sldId="281"/>
        </pc:sldMkLst>
        <pc:spChg chg="del">
          <ac:chgData name="Thanh Lee" userId="88fd5bc9-0e17-432c-863b-19b33004b534" providerId="ADAL" clId="{B9552A97-B69D-4AB6-A131-4FC89EC60C41}" dt="2019-08-22T12:18:58.326" v="1191" actId="478"/>
          <ac:spMkLst>
            <pc:docMk/>
            <pc:sldMk cId="4096741143" sldId="281"/>
            <ac:spMk id="2" creationId="{00000000-0000-0000-0000-000000000000}"/>
          </ac:spMkLst>
        </pc:spChg>
        <pc:spChg chg="add mod">
          <ac:chgData name="Thanh Lee" userId="88fd5bc9-0e17-432c-863b-19b33004b534" providerId="ADAL" clId="{B9552A97-B69D-4AB6-A131-4FC89EC60C41}" dt="2019-08-22T12:22:21.031" v="1224" actId="1076"/>
          <ac:spMkLst>
            <pc:docMk/>
            <pc:sldMk cId="4096741143" sldId="281"/>
            <ac:spMk id="3" creationId="{EBE68602-EB16-4872-A683-C81D74840173}"/>
          </ac:spMkLst>
        </pc:spChg>
        <pc:picChg chg="add del mod">
          <ac:chgData name="Thanh Lee" userId="88fd5bc9-0e17-432c-863b-19b33004b534" providerId="ADAL" clId="{B9552A97-B69D-4AB6-A131-4FC89EC60C41}" dt="2019-08-22T12:21:50.351" v="1216"/>
          <ac:picMkLst>
            <pc:docMk/>
            <pc:sldMk cId="4096741143" sldId="281"/>
            <ac:picMk id="5" creationId="{BF299182-2D11-44B3-B9C0-C8BF5F9337AC}"/>
          </ac:picMkLst>
        </pc:picChg>
        <pc:picChg chg="add mod">
          <ac:chgData name="Thanh Lee" userId="88fd5bc9-0e17-432c-863b-19b33004b534" providerId="ADAL" clId="{B9552A97-B69D-4AB6-A131-4FC89EC60C41}" dt="2019-08-22T12:22:16.914" v="1223" actId="1076"/>
          <ac:picMkLst>
            <pc:docMk/>
            <pc:sldMk cId="4096741143" sldId="281"/>
            <ac:picMk id="10" creationId="{B2EFA755-B2B4-4651-A194-EC92A4E4452E}"/>
          </ac:picMkLst>
        </pc:picChg>
      </pc:sldChg>
      <pc:sldChg chg="addSp delSp modSp add">
        <pc:chgData name="Thanh Lee" userId="88fd5bc9-0e17-432c-863b-19b33004b534" providerId="ADAL" clId="{B9552A97-B69D-4AB6-A131-4FC89EC60C41}" dt="2019-08-22T12:22:07.898" v="1221" actId="1076"/>
        <pc:sldMkLst>
          <pc:docMk/>
          <pc:sldMk cId="232823661" sldId="282"/>
        </pc:sldMkLst>
        <pc:picChg chg="del">
          <ac:chgData name="Thanh Lee" userId="88fd5bc9-0e17-432c-863b-19b33004b534" providerId="ADAL" clId="{B9552A97-B69D-4AB6-A131-4FC89EC60C41}" dt="2019-08-22T12:21:52.028" v="1217" actId="478"/>
          <ac:picMkLst>
            <pc:docMk/>
            <pc:sldMk cId="232823661" sldId="282"/>
            <ac:picMk id="4" creationId="{A97536AC-4FF8-4B9B-B03E-EBD0BF2F6204}"/>
          </ac:picMkLst>
        </pc:picChg>
        <pc:picChg chg="add mod">
          <ac:chgData name="Thanh Lee" userId="88fd5bc9-0e17-432c-863b-19b33004b534" providerId="ADAL" clId="{B9552A97-B69D-4AB6-A131-4FC89EC60C41}" dt="2019-08-22T12:22:07.898" v="1221" actId="1076"/>
          <ac:picMkLst>
            <pc:docMk/>
            <pc:sldMk cId="232823661" sldId="282"/>
            <ac:picMk id="10" creationId="{4BDAE6FE-7AB8-4F26-BC2E-0651933F0EC8}"/>
          </ac:picMkLst>
        </pc:picChg>
      </pc:sldChg>
      <pc:sldChg chg="del">
        <pc:chgData name="Thanh Lee" userId="88fd5bc9-0e17-432c-863b-19b33004b534" providerId="ADAL" clId="{B9552A97-B69D-4AB6-A131-4FC89EC60C41}" dt="2019-08-22T12:14:10.249" v="1178" actId="2696"/>
        <pc:sldMkLst>
          <pc:docMk/>
          <pc:sldMk cId="297858249" sldId="282"/>
        </pc:sldMkLst>
      </pc:sldChg>
      <pc:sldChg chg="addSp delSp modSp add">
        <pc:chgData name="Thanh Lee" userId="88fd5bc9-0e17-432c-863b-19b33004b534" providerId="ADAL" clId="{B9552A97-B69D-4AB6-A131-4FC89EC60C41}" dt="2019-08-22T12:24:19.918" v="1232" actId="1076"/>
        <pc:sldMkLst>
          <pc:docMk/>
          <pc:sldMk cId="2082634885" sldId="283"/>
        </pc:sldMkLst>
        <pc:picChg chg="del">
          <ac:chgData name="Thanh Lee" userId="88fd5bc9-0e17-432c-863b-19b33004b534" providerId="ADAL" clId="{B9552A97-B69D-4AB6-A131-4FC89EC60C41}" dt="2019-08-22T12:24:14.511" v="1229" actId="478"/>
          <ac:picMkLst>
            <pc:docMk/>
            <pc:sldMk cId="2082634885" sldId="283"/>
            <ac:picMk id="10" creationId="{4BDAE6FE-7AB8-4F26-BC2E-0651933F0EC8}"/>
          </ac:picMkLst>
        </pc:picChg>
        <pc:picChg chg="add mod">
          <ac:chgData name="Thanh Lee" userId="88fd5bc9-0e17-432c-863b-19b33004b534" providerId="ADAL" clId="{B9552A97-B69D-4AB6-A131-4FC89EC60C41}" dt="2019-08-22T12:24:19.918" v="1232" actId="1076"/>
          <ac:picMkLst>
            <pc:docMk/>
            <pc:sldMk cId="2082634885" sldId="283"/>
            <ac:picMk id="11" creationId="{B08B681B-F4D3-4598-9DDA-90EBE077D59A}"/>
          </ac:picMkLst>
        </pc:picChg>
      </pc:sldChg>
      <pc:sldChg chg="del">
        <pc:chgData name="Thanh Lee" userId="88fd5bc9-0e17-432c-863b-19b33004b534" providerId="ADAL" clId="{B9552A97-B69D-4AB6-A131-4FC89EC60C41}" dt="2019-08-22T12:14:10.254" v="1179" actId="2696"/>
        <pc:sldMkLst>
          <pc:docMk/>
          <pc:sldMk cId="2633861830" sldId="283"/>
        </pc:sldMkLst>
      </pc:sldChg>
      <pc:sldChg chg="add del">
        <pc:chgData name="Thanh Lee" userId="88fd5bc9-0e17-432c-863b-19b33004b534" providerId="ADAL" clId="{B9552A97-B69D-4AB6-A131-4FC89EC60C41}" dt="2019-08-22T12:24:10.261" v="1227" actId="2696"/>
        <pc:sldMkLst>
          <pc:docMk/>
          <pc:sldMk cId="3683417253" sldId="283"/>
        </pc:sldMkLst>
      </pc:sldChg>
      <pc:sldChg chg="del">
        <pc:chgData name="Thanh Lee" userId="88fd5bc9-0e17-432c-863b-19b33004b534" providerId="ADAL" clId="{B9552A97-B69D-4AB6-A131-4FC89EC60C41}" dt="2019-08-22T12:14:10.260" v="1180" actId="2696"/>
        <pc:sldMkLst>
          <pc:docMk/>
          <pc:sldMk cId="285940668" sldId="284"/>
        </pc:sldMkLst>
      </pc:sldChg>
      <pc:sldChg chg="addSp delSp modSp add">
        <pc:chgData name="Thanh Lee" userId="88fd5bc9-0e17-432c-863b-19b33004b534" providerId="ADAL" clId="{B9552A97-B69D-4AB6-A131-4FC89EC60C41}" dt="2019-08-22T12:26:45.051" v="1241" actId="1076"/>
        <pc:sldMkLst>
          <pc:docMk/>
          <pc:sldMk cId="3670464283" sldId="284"/>
        </pc:sldMkLst>
        <pc:picChg chg="add mod">
          <ac:chgData name="Thanh Lee" userId="88fd5bc9-0e17-432c-863b-19b33004b534" providerId="ADAL" clId="{B9552A97-B69D-4AB6-A131-4FC89EC60C41}" dt="2019-08-22T12:26:45.051" v="1241" actId="1076"/>
          <ac:picMkLst>
            <pc:docMk/>
            <pc:sldMk cId="3670464283" sldId="284"/>
            <ac:picMk id="3" creationId="{F3AFBEB0-8A63-41C5-85BF-639326857705}"/>
          </ac:picMkLst>
        </pc:picChg>
        <pc:picChg chg="del">
          <ac:chgData name="Thanh Lee" userId="88fd5bc9-0e17-432c-863b-19b33004b534" providerId="ADAL" clId="{B9552A97-B69D-4AB6-A131-4FC89EC60C41}" dt="2019-08-22T12:26:35.373" v="1235" actId="478"/>
          <ac:picMkLst>
            <pc:docMk/>
            <pc:sldMk cId="3670464283" sldId="284"/>
            <ac:picMk id="11" creationId="{B08B681B-F4D3-4598-9DDA-90EBE077D59A}"/>
          </ac:picMkLst>
        </pc:picChg>
      </pc:sldChg>
      <pc:sldChg chg="addSp delSp modSp add">
        <pc:chgData name="Thanh Lee" userId="88fd5bc9-0e17-432c-863b-19b33004b534" providerId="ADAL" clId="{B9552A97-B69D-4AB6-A131-4FC89EC60C41}" dt="2019-08-22T12:30:55.776" v="1293" actId="1076"/>
        <pc:sldMkLst>
          <pc:docMk/>
          <pc:sldMk cId="3727508059" sldId="285"/>
        </pc:sldMkLst>
        <pc:spChg chg="mod">
          <ac:chgData name="Thanh Lee" userId="88fd5bc9-0e17-432c-863b-19b33004b534" providerId="ADAL" clId="{B9552A97-B69D-4AB6-A131-4FC89EC60C41}" dt="2019-08-22T12:28:53.231" v="1286" actId="20577"/>
          <ac:spMkLst>
            <pc:docMk/>
            <pc:sldMk cId="3727508059" sldId="285"/>
            <ac:spMk id="13" creationId="{00000000-0000-0000-0000-000000000000}"/>
          </ac:spMkLst>
        </pc:spChg>
        <pc:picChg chg="del">
          <ac:chgData name="Thanh Lee" userId="88fd5bc9-0e17-432c-863b-19b33004b534" providerId="ADAL" clId="{B9552A97-B69D-4AB6-A131-4FC89EC60C41}" dt="2019-08-22T12:28:45.988" v="1243" actId="478"/>
          <ac:picMkLst>
            <pc:docMk/>
            <pc:sldMk cId="3727508059" sldId="285"/>
            <ac:picMk id="3" creationId="{F3AFBEB0-8A63-41C5-85BF-639326857705}"/>
          </ac:picMkLst>
        </pc:picChg>
        <pc:picChg chg="add mod modCrop">
          <ac:chgData name="Thanh Lee" userId="88fd5bc9-0e17-432c-863b-19b33004b534" providerId="ADAL" clId="{B9552A97-B69D-4AB6-A131-4FC89EC60C41}" dt="2019-08-22T12:30:55.776" v="1293" actId="1076"/>
          <ac:picMkLst>
            <pc:docMk/>
            <pc:sldMk cId="3727508059" sldId="285"/>
            <ac:picMk id="4" creationId="{2FAECB1F-F83E-47F4-A5B4-DD75CE4DFB38}"/>
          </ac:picMkLst>
        </pc:picChg>
      </pc:sldChg>
      <pc:sldChg chg="addSp delSp modSp add">
        <pc:chgData name="Thanh Lee" userId="88fd5bc9-0e17-432c-863b-19b33004b534" providerId="ADAL" clId="{B9552A97-B69D-4AB6-A131-4FC89EC60C41}" dt="2019-08-22T12:32:46.665" v="1391" actId="1076"/>
        <pc:sldMkLst>
          <pc:docMk/>
          <pc:sldMk cId="3816771275" sldId="286"/>
        </pc:sldMkLst>
        <pc:spChg chg="add mod">
          <ac:chgData name="Thanh Lee" userId="88fd5bc9-0e17-432c-863b-19b33004b534" providerId="ADAL" clId="{B9552A97-B69D-4AB6-A131-4FC89EC60C41}" dt="2019-08-22T12:31:47.435" v="1389" actId="1076"/>
          <ac:spMkLst>
            <pc:docMk/>
            <pc:sldMk cId="3816771275" sldId="286"/>
            <ac:spMk id="2" creationId="{112E5952-CFCE-4D08-81C8-ADE9433A7265}"/>
          </ac:spMkLst>
        </pc:spChg>
        <pc:picChg chg="del">
          <ac:chgData name="Thanh Lee" userId="88fd5bc9-0e17-432c-863b-19b33004b534" providerId="ADAL" clId="{B9552A97-B69D-4AB6-A131-4FC89EC60C41}" dt="2019-08-22T12:31:31.165" v="1380" actId="478"/>
          <ac:picMkLst>
            <pc:docMk/>
            <pc:sldMk cId="3816771275" sldId="286"/>
            <ac:picMk id="4" creationId="{2FAECB1F-F83E-47F4-A5B4-DD75CE4DFB38}"/>
          </ac:picMkLst>
        </pc:picChg>
        <pc:picChg chg="add mod">
          <ac:chgData name="Thanh Lee" userId="88fd5bc9-0e17-432c-863b-19b33004b534" providerId="ADAL" clId="{B9552A97-B69D-4AB6-A131-4FC89EC60C41}" dt="2019-08-22T12:32:46.665" v="1391" actId="1076"/>
          <ac:picMkLst>
            <pc:docMk/>
            <pc:sldMk cId="3816771275" sldId="286"/>
            <ac:picMk id="5" creationId="{88355169-B399-4578-AD43-F80053115D2E}"/>
          </ac:picMkLst>
        </pc:picChg>
      </pc:sldChg>
      <pc:sldChg chg="addSp delSp modSp add">
        <pc:chgData name="Thanh Lee" userId="88fd5bc9-0e17-432c-863b-19b33004b534" providerId="ADAL" clId="{B9552A97-B69D-4AB6-A131-4FC89EC60C41}" dt="2019-08-22T12:35:25.129" v="1931" actId="113"/>
        <pc:sldMkLst>
          <pc:docMk/>
          <pc:sldMk cId="4064617961" sldId="287"/>
        </pc:sldMkLst>
        <pc:spChg chg="del">
          <ac:chgData name="Thanh Lee" userId="88fd5bc9-0e17-432c-863b-19b33004b534" providerId="ADAL" clId="{B9552A97-B69D-4AB6-A131-4FC89EC60C41}" dt="2019-08-22T12:33:14.328" v="1452" actId="478"/>
          <ac:spMkLst>
            <pc:docMk/>
            <pc:sldMk cId="4064617961" sldId="287"/>
            <ac:spMk id="2" creationId="{112E5952-CFCE-4D08-81C8-ADE9433A7265}"/>
          </ac:spMkLst>
        </pc:spChg>
        <pc:spChg chg="add mod">
          <ac:chgData name="Thanh Lee" userId="88fd5bc9-0e17-432c-863b-19b33004b534" providerId="ADAL" clId="{B9552A97-B69D-4AB6-A131-4FC89EC60C41}" dt="2019-08-22T12:35:25.129" v="1931" actId="113"/>
          <ac:spMkLst>
            <pc:docMk/>
            <pc:sldMk cId="4064617961" sldId="287"/>
            <ac:spMk id="3" creationId="{16103A4F-73D5-4555-B055-D28D91E93B82}"/>
          </ac:spMkLst>
        </pc:spChg>
        <pc:spChg chg="mod">
          <ac:chgData name="Thanh Lee" userId="88fd5bc9-0e17-432c-863b-19b33004b534" providerId="ADAL" clId="{B9552A97-B69D-4AB6-A131-4FC89EC60C41}" dt="2019-08-22T12:33:08.854" v="1451" actId="20577"/>
          <ac:spMkLst>
            <pc:docMk/>
            <pc:sldMk cId="4064617961" sldId="287"/>
            <ac:spMk id="13" creationId="{00000000-0000-0000-0000-000000000000}"/>
          </ac:spMkLst>
        </pc:spChg>
        <pc:picChg chg="del">
          <ac:chgData name="Thanh Lee" userId="88fd5bc9-0e17-432c-863b-19b33004b534" providerId="ADAL" clId="{B9552A97-B69D-4AB6-A131-4FC89EC60C41}" dt="2019-08-22T12:33:00.413" v="1393" actId="478"/>
          <ac:picMkLst>
            <pc:docMk/>
            <pc:sldMk cId="4064617961" sldId="287"/>
            <ac:picMk id="5" creationId="{88355169-B399-4578-AD43-F80053115D2E}"/>
          </ac:picMkLst>
        </pc:picChg>
      </pc:sldChg>
      <pc:sldChg chg="addSp modSp add ord">
        <pc:chgData name="Thanh Lee" userId="88fd5bc9-0e17-432c-863b-19b33004b534" providerId="ADAL" clId="{B9552A97-B69D-4AB6-A131-4FC89EC60C41}" dt="2019-08-22T15:58:23.101" v="4374" actId="207"/>
        <pc:sldMkLst>
          <pc:docMk/>
          <pc:sldMk cId="3195256653" sldId="288"/>
        </pc:sldMkLst>
        <pc:spChg chg="mod">
          <ac:chgData name="Thanh Lee" userId="88fd5bc9-0e17-432c-863b-19b33004b534" providerId="ADAL" clId="{B9552A97-B69D-4AB6-A131-4FC89EC60C41}" dt="2019-08-22T15:58:23.101" v="4374" actId="207"/>
          <ac:spMkLst>
            <pc:docMk/>
            <pc:sldMk cId="3195256653" sldId="288"/>
            <ac:spMk id="2" creationId="{00000000-0000-0000-0000-000000000000}"/>
          </ac:spMkLst>
        </pc:spChg>
        <pc:spChg chg="mod">
          <ac:chgData name="Thanh Lee" userId="88fd5bc9-0e17-432c-863b-19b33004b534" providerId="ADAL" clId="{B9552A97-B69D-4AB6-A131-4FC89EC60C41}" dt="2019-08-22T12:35:54.654" v="1934"/>
          <ac:spMkLst>
            <pc:docMk/>
            <pc:sldMk cId="3195256653" sldId="288"/>
            <ac:spMk id="13" creationId="{00000000-0000-0000-0000-000000000000}"/>
          </ac:spMkLst>
        </pc:spChg>
        <pc:picChg chg="add mod modCrop">
          <ac:chgData name="Thanh Lee" userId="88fd5bc9-0e17-432c-863b-19b33004b534" providerId="ADAL" clId="{B9552A97-B69D-4AB6-A131-4FC89EC60C41}" dt="2019-08-22T15:58:13.175" v="4373" actId="1076"/>
          <ac:picMkLst>
            <pc:docMk/>
            <pc:sldMk cId="3195256653" sldId="288"/>
            <ac:picMk id="10" creationId="{9E942915-46FE-4217-8410-D86ED70AA849}"/>
          </ac:picMkLst>
        </pc:picChg>
      </pc:sldChg>
      <pc:sldChg chg="addSp delSp modSp add">
        <pc:chgData name="Thanh Lee" userId="88fd5bc9-0e17-432c-863b-19b33004b534" providerId="ADAL" clId="{B9552A97-B69D-4AB6-A131-4FC89EC60C41}" dt="2019-08-22T12:36:30.164" v="1939" actId="1076"/>
        <pc:sldMkLst>
          <pc:docMk/>
          <pc:sldMk cId="3411011462" sldId="289"/>
        </pc:sldMkLst>
        <pc:spChg chg="del">
          <ac:chgData name="Thanh Lee" userId="88fd5bc9-0e17-432c-863b-19b33004b534" providerId="ADAL" clId="{B9552A97-B69D-4AB6-A131-4FC89EC60C41}" dt="2019-08-22T12:36:22.396" v="1936" actId="478"/>
          <ac:spMkLst>
            <pc:docMk/>
            <pc:sldMk cId="3411011462" sldId="289"/>
            <ac:spMk id="2" creationId="{00000000-0000-0000-0000-000000000000}"/>
          </ac:spMkLst>
        </pc:spChg>
        <pc:picChg chg="add mod">
          <ac:chgData name="Thanh Lee" userId="88fd5bc9-0e17-432c-863b-19b33004b534" providerId="ADAL" clId="{B9552A97-B69D-4AB6-A131-4FC89EC60C41}" dt="2019-08-22T12:36:30.164" v="1939" actId="1076"/>
          <ac:picMkLst>
            <pc:docMk/>
            <pc:sldMk cId="3411011462" sldId="289"/>
            <ac:picMk id="4" creationId="{8EAAAECF-8DF1-46D8-8DC9-06277ADDB929}"/>
          </ac:picMkLst>
        </pc:picChg>
      </pc:sldChg>
      <pc:sldChg chg="addSp delSp modSp add">
        <pc:chgData name="Thanh Lee" userId="88fd5bc9-0e17-432c-863b-19b33004b534" providerId="ADAL" clId="{B9552A97-B69D-4AB6-A131-4FC89EC60C41}" dt="2019-08-22T15:58:48.286" v="4380" actId="255"/>
        <pc:sldMkLst>
          <pc:docMk/>
          <pc:sldMk cId="446285424" sldId="290"/>
        </pc:sldMkLst>
        <pc:spChg chg="mod">
          <ac:chgData name="Thanh Lee" userId="88fd5bc9-0e17-432c-863b-19b33004b534" providerId="ADAL" clId="{B9552A97-B69D-4AB6-A131-4FC89EC60C41}" dt="2019-08-22T15:58:48.286" v="4380" actId="255"/>
          <ac:spMkLst>
            <pc:docMk/>
            <pc:sldMk cId="446285424" sldId="290"/>
            <ac:spMk id="2" creationId="{00000000-0000-0000-0000-000000000000}"/>
          </ac:spMkLst>
        </pc:spChg>
        <pc:picChg chg="del mod">
          <ac:chgData name="Thanh Lee" userId="88fd5bc9-0e17-432c-863b-19b33004b534" providerId="ADAL" clId="{B9552A97-B69D-4AB6-A131-4FC89EC60C41}" dt="2019-08-22T12:40:02.020" v="2799" actId="478"/>
          <ac:picMkLst>
            <pc:docMk/>
            <pc:sldMk cId="446285424" sldId="290"/>
            <ac:picMk id="10" creationId="{9E942915-46FE-4217-8410-D86ED70AA849}"/>
          </ac:picMkLst>
        </pc:picChg>
        <pc:picChg chg="add mod modCrop">
          <ac:chgData name="Thanh Lee" userId="88fd5bc9-0e17-432c-863b-19b33004b534" providerId="ADAL" clId="{B9552A97-B69D-4AB6-A131-4FC89EC60C41}" dt="2019-08-22T15:58:41.584" v="4379" actId="1076"/>
          <ac:picMkLst>
            <pc:docMk/>
            <pc:sldMk cId="446285424" sldId="290"/>
            <ac:picMk id="11" creationId="{16580CF7-2B49-4924-8EDA-E781CFEEC256}"/>
          </ac:picMkLst>
        </pc:picChg>
      </pc:sldChg>
      <pc:sldChg chg="addSp delSp modSp add ord">
        <pc:chgData name="Thanh Lee" userId="88fd5bc9-0e17-432c-863b-19b33004b534" providerId="ADAL" clId="{B9552A97-B69D-4AB6-A131-4FC89EC60C41}" dt="2019-08-22T15:55:01.083" v="3575" actId="20577"/>
        <pc:sldMkLst>
          <pc:docMk/>
          <pc:sldMk cId="4245586094" sldId="291"/>
        </pc:sldMkLst>
        <pc:spChg chg="mod">
          <ac:chgData name="Thanh Lee" userId="88fd5bc9-0e17-432c-863b-19b33004b534" providerId="ADAL" clId="{B9552A97-B69D-4AB6-A131-4FC89EC60C41}" dt="2019-08-22T15:55:01.083" v="3575" actId="20577"/>
          <ac:spMkLst>
            <pc:docMk/>
            <pc:sldMk cId="4245586094" sldId="291"/>
            <ac:spMk id="2" creationId="{00000000-0000-0000-0000-000000000000}"/>
          </ac:spMkLst>
        </pc:spChg>
        <pc:picChg chg="del mod">
          <ac:chgData name="Thanh Lee" userId="88fd5bc9-0e17-432c-863b-19b33004b534" providerId="ADAL" clId="{B9552A97-B69D-4AB6-A131-4FC89EC60C41}" dt="2019-08-22T15:53:32.825" v="3560" actId="478"/>
          <ac:picMkLst>
            <pc:docMk/>
            <pc:sldMk cId="4245586094" sldId="291"/>
            <ac:picMk id="10" creationId="{9E942915-46FE-4217-8410-D86ED70AA849}"/>
          </ac:picMkLst>
        </pc:picChg>
        <pc:picChg chg="add mod modCrop">
          <ac:chgData name="Thanh Lee" userId="88fd5bc9-0e17-432c-863b-19b33004b534" providerId="ADAL" clId="{B9552A97-B69D-4AB6-A131-4FC89EC60C41}" dt="2019-08-22T15:54:57.841" v="3571" actId="1076"/>
          <ac:picMkLst>
            <pc:docMk/>
            <pc:sldMk cId="4245586094" sldId="291"/>
            <ac:picMk id="11" creationId="{2A91E082-4E3D-41E7-BEA1-2A006C2331B0}"/>
          </ac:picMkLst>
        </pc:picChg>
      </pc:sldChg>
      <pc:sldChg chg="addSp modSp add">
        <pc:chgData name="Thanh Lee" userId="88fd5bc9-0e17-432c-863b-19b33004b534" providerId="ADAL" clId="{B9552A97-B69D-4AB6-A131-4FC89EC60C41}" dt="2019-08-22T12:45:38.054" v="3042" actId="20577"/>
        <pc:sldMkLst>
          <pc:docMk/>
          <pc:sldMk cId="3821672038" sldId="292"/>
        </pc:sldMkLst>
        <pc:spChg chg="mod">
          <ac:chgData name="Thanh Lee" userId="88fd5bc9-0e17-432c-863b-19b33004b534" providerId="ADAL" clId="{B9552A97-B69D-4AB6-A131-4FC89EC60C41}" dt="2019-08-22T12:43:53.205" v="2849" actId="20577"/>
          <ac:spMkLst>
            <pc:docMk/>
            <pc:sldMk cId="3821672038" sldId="292"/>
            <ac:spMk id="13" creationId="{00000000-0000-0000-0000-000000000000}"/>
          </ac:spMkLst>
        </pc:spChg>
        <pc:spChg chg="mod">
          <ac:chgData name="Thanh Lee" userId="88fd5bc9-0e17-432c-863b-19b33004b534" providerId="ADAL" clId="{B9552A97-B69D-4AB6-A131-4FC89EC60C41}" dt="2019-08-22T12:44:00.271" v="2885" actId="20577"/>
          <ac:spMkLst>
            <pc:docMk/>
            <pc:sldMk cId="3821672038" sldId="292"/>
            <ac:spMk id="19" creationId="{00000000-0000-0000-0000-000000000000}"/>
          </ac:spMkLst>
        </pc:spChg>
        <pc:spChg chg="mod">
          <ac:chgData name="Thanh Lee" userId="88fd5bc9-0e17-432c-863b-19b33004b534" providerId="ADAL" clId="{B9552A97-B69D-4AB6-A131-4FC89EC60C41}" dt="2019-08-22T12:45:09.334" v="2982" actId="2711"/>
          <ac:spMkLst>
            <pc:docMk/>
            <pc:sldMk cId="3821672038" sldId="292"/>
            <ac:spMk id="25" creationId="{7604EA35-E56B-43FE-A698-861480DFA6F0}"/>
          </ac:spMkLst>
        </pc:spChg>
        <pc:spChg chg="mod">
          <ac:chgData name="Thanh Lee" userId="88fd5bc9-0e17-432c-863b-19b33004b534" providerId="ADAL" clId="{B9552A97-B69D-4AB6-A131-4FC89EC60C41}" dt="2019-08-22T12:44:54.349" v="2953"/>
          <ac:spMkLst>
            <pc:docMk/>
            <pc:sldMk cId="3821672038" sldId="292"/>
            <ac:spMk id="31" creationId="{0725408C-50B2-4A87-BB53-568C7768D1E8}"/>
          </ac:spMkLst>
        </pc:spChg>
        <pc:spChg chg="mod">
          <ac:chgData name="Thanh Lee" userId="88fd5bc9-0e17-432c-863b-19b33004b534" providerId="ADAL" clId="{B9552A97-B69D-4AB6-A131-4FC89EC60C41}" dt="2019-08-22T12:44:42.006" v="2949" actId="20577"/>
          <ac:spMkLst>
            <pc:docMk/>
            <pc:sldMk cId="3821672038" sldId="292"/>
            <ac:spMk id="37" creationId="{D627C0A0-7AED-43F1-9672-10486766F14A}"/>
          </ac:spMkLst>
        </pc:spChg>
        <pc:spChg chg="mod">
          <ac:chgData name="Thanh Lee" userId="88fd5bc9-0e17-432c-863b-19b33004b534" providerId="ADAL" clId="{B9552A97-B69D-4AB6-A131-4FC89EC60C41}" dt="2019-08-22T12:45:38.054" v="3042" actId="20577"/>
          <ac:spMkLst>
            <pc:docMk/>
            <pc:sldMk cId="3821672038" sldId="292"/>
            <ac:spMk id="43" creationId="{F3A746BB-C27F-4F08-AB53-CB9B88FF74DB}"/>
          </ac:spMkLst>
        </pc:spChg>
        <pc:grpChg chg="add mod">
          <ac:chgData name="Thanh Lee" userId="88fd5bc9-0e17-432c-863b-19b33004b534" providerId="ADAL" clId="{B9552A97-B69D-4AB6-A131-4FC89EC60C41}" dt="2019-08-22T12:44:47.643" v="2951" actId="1076"/>
          <ac:grpSpMkLst>
            <pc:docMk/>
            <pc:sldMk cId="3821672038" sldId="292"/>
            <ac:grpSpMk id="42" creationId="{7289AD99-7639-42B6-96D5-2E2C24EF52D4}"/>
          </ac:grpSpMkLst>
        </pc:grpChg>
        <pc:grpChg chg="mod">
          <ac:chgData name="Thanh Lee" userId="88fd5bc9-0e17-432c-863b-19b33004b534" providerId="ADAL" clId="{B9552A97-B69D-4AB6-A131-4FC89EC60C41}" dt="2019-08-22T12:44:47.643" v="2951" actId="1076"/>
          <ac:grpSpMkLst>
            <pc:docMk/>
            <pc:sldMk cId="3821672038" sldId="292"/>
            <ac:grpSpMk id="44" creationId="{888CBE93-88A4-4BBB-8CC7-AA880E1E4BBF}"/>
          </ac:grpSpMkLst>
        </pc:grpChg>
      </pc:sldChg>
      <pc:sldChg chg="addSp delSp modSp add">
        <pc:chgData name="Thanh Lee" userId="88fd5bc9-0e17-432c-863b-19b33004b534" providerId="ADAL" clId="{B9552A97-B69D-4AB6-A131-4FC89EC60C41}" dt="2019-08-22T16:09:00.776" v="5224" actId="1076"/>
        <pc:sldMkLst>
          <pc:docMk/>
          <pc:sldMk cId="1892564661" sldId="293"/>
        </pc:sldMkLst>
        <pc:graphicFrameChg chg="add mod modGraphic">
          <ac:chgData name="Thanh Lee" userId="88fd5bc9-0e17-432c-863b-19b33004b534" providerId="ADAL" clId="{B9552A97-B69D-4AB6-A131-4FC89EC60C41}" dt="2019-08-22T16:09:00.776" v="5224" actId="1076"/>
          <ac:graphicFrameMkLst>
            <pc:docMk/>
            <pc:sldMk cId="1892564661" sldId="293"/>
            <ac:graphicFrameMk id="2" creationId="{B20A4535-EFF3-4AC0-AAF3-88DD86FD186A}"/>
          </ac:graphicFrameMkLst>
        </pc:graphicFrameChg>
        <pc:graphicFrameChg chg="del">
          <ac:chgData name="Thanh Lee" userId="88fd5bc9-0e17-432c-863b-19b33004b534" providerId="ADAL" clId="{B9552A97-B69D-4AB6-A131-4FC89EC60C41}" dt="2019-08-22T16:08:05.368" v="5202" actId="478"/>
          <ac:graphicFrameMkLst>
            <pc:docMk/>
            <pc:sldMk cId="1892564661" sldId="293"/>
            <ac:graphicFrameMk id="3" creationId="{3E94A845-6790-486E-A5AD-DCD7D34AF25A}"/>
          </ac:graphicFrameMkLst>
        </pc:graphicFrameChg>
      </pc:sldChg>
      <pc:sldChg chg="addSp delSp modSp add">
        <pc:chgData name="Thanh Lee" userId="88fd5bc9-0e17-432c-863b-19b33004b534" providerId="ADAL" clId="{B9552A97-B69D-4AB6-A131-4FC89EC60C41}" dt="2019-08-22T16:18:43.881" v="5262" actId="1076"/>
        <pc:sldMkLst>
          <pc:docMk/>
          <pc:sldMk cId="13005450" sldId="294"/>
        </pc:sldMkLst>
        <pc:graphicFrameChg chg="del">
          <ac:chgData name="Thanh Lee" userId="88fd5bc9-0e17-432c-863b-19b33004b534" providerId="ADAL" clId="{B9552A97-B69D-4AB6-A131-4FC89EC60C41}" dt="2019-08-22T16:18:12.601" v="5247" actId="478"/>
          <ac:graphicFrameMkLst>
            <pc:docMk/>
            <pc:sldMk cId="13005450" sldId="294"/>
            <ac:graphicFrameMk id="2" creationId="{E435035E-742E-472D-B423-905C26BD3B3C}"/>
          </ac:graphicFrameMkLst>
        </pc:graphicFrameChg>
        <pc:graphicFrameChg chg="add mod modGraphic">
          <ac:chgData name="Thanh Lee" userId="88fd5bc9-0e17-432c-863b-19b33004b534" providerId="ADAL" clId="{B9552A97-B69D-4AB6-A131-4FC89EC60C41}" dt="2019-08-22T16:18:43.881" v="5262" actId="1076"/>
          <ac:graphicFrameMkLst>
            <pc:docMk/>
            <pc:sldMk cId="13005450" sldId="294"/>
            <ac:graphicFrameMk id="3" creationId="{D03CA090-B21D-4310-B4FC-20AC16FA6D42}"/>
          </ac:graphicFrameMkLst>
        </pc:graphicFrameChg>
      </pc:sldChg>
      <pc:sldChg chg="addSp delSp modSp add">
        <pc:chgData name="Thanh Lee" userId="88fd5bc9-0e17-432c-863b-19b33004b534" providerId="ADAL" clId="{B9552A97-B69D-4AB6-A131-4FC89EC60C41}" dt="2019-08-22T15:57:56.292" v="4372" actId="1076"/>
        <pc:sldMkLst>
          <pc:docMk/>
          <pc:sldMk cId="1471877395" sldId="295"/>
        </pc:sldMkLst>
        <pc:spChg chg="mod">
          <ac:chgData name="Thanh Lee" userId="88fd5bc9-0e17-432c-863b-19b33004b534" providerId="ADAL" clId="{B9552A97-B69D-4AB6-A131-4FC89EC60C41}" dt="2019-08-22T15:57:22.672" v="4368" actId="404"/>
          <ac:spMkLst>
            <pc:docMk/>
            <pc:sldMk cId="1471877395" sldId="295"/>
            <ac:spMk id="2" creationId="{00000000-0000-0000-0000-000000000000}"/>
          </ac:spMkLst>
        </pc:spChg>
        <pc:picChg chg="del">
          <ac:chgData name="Thanh Lee" userId="88fd5bc9-0e17-432c-863b-19b33004b534" providerId="ADAL" clId="{B9552A97-B69D-4AB6-A131-4FC89EC60C41}" dt="2019-08-22T15:55:12.040" v="3576" actId="478"/>
          <ac:picMkLst>
            <pc:docMk/>
            <pc:sldMk cId="1471877395" sldId="295"/>
            <ac:picMk id="11" creationId="{2A91E082-4E3D-41E7-BEA1-2A006C2331B0}"/>
          </ac:picMkLst>
        </pc:picChg>
        <pc:picChg chg="add mod modCrop">
          <ac:chgData name="Thanh Lee" userId="88fd5bc9-0e17-432c-863b-19b33004b534" providerId="ADAL" clId="{B9552A97-B69D-4AB6-A131-4FC89EC60C41}" dt="2019-08-22T15:57:56.292" v="4372" actId="1076"/>
          <ac:picMkLst>
            <pc:docMk/>
            <pc:sldMk cId="1471877395" sldId="295"/>
            <ac:picMk id="18" creationId="{7709D3ED-2D90-4023-AF10-436AC5EA9D40}"/>
          </ac:picMkLst>
        </pc:picChg>
      </pc:sldChg>
      <pc:sldChg chg="addSp delSp modSp add">
        <pc:chgData name="Thanh Lee" userId="88fd5bc9-0e17-432c-863b-19b33004b534" providerId="ADAL" clId="{B9552A97-B69D-4AB6-A131-4FC89EC60C41}" dt="2019-08-22T16:04:12.455" v="5079" actId="20577"/>
        <pc:sldMkLst>
          <pc:docMk/>
          <pc:sldMk cId="811021660" sldId="296"/>
        </pc:sldMkLst>
        <pc:spChg chg="mod">
          <ac:chgData name="Thanh Lee" userId="88fd5bc9-0e17-432c-863b-19b33004b534" providerId="ADAL" clId="{B9552A97-B69D-4AB6-A131-4FC89EC60C41}" dt="2019-08-22T16:04:12.455" v="5079" actId="20577"/>
          <ac:spMkLst>
            <pc:docMk/>
            <pc:sldMk cId="811021660" sldId="296"/>
            <ac:spMk id="2" creationId="{00000000-0000-0000-0000-000000000000}"/>
          </ac:spMkLst>
        </pc:spChg>
        <pc:picChg chg="add mod modCrop">
          <ac:chgData name="Thanh Lee" userId="88fd5bc9-0e17-432c-863b-19b33004b534" providerId="ADAL" clId="{B9552A97-B69D-4AB6-A131-4FC89EC60C41}" dt="2019-08-22T16:04:01.569" v="5066" actId="1076"/>
          <ac:picMkLst>
            <pc:docMk/>
            <pc:sldMk cId="811021660" sldId="296"/>
            <ac:picMk id="11" creationId="{9CE9F9F3-3236-434B-8866-FF5B4F0E13C7}"/>
          </ac:picMkLst>
        </pc:picChg>
        <pc:picChg chg="del">
          <ac:chgData name="Thanh Lee" userId="88fd5bc9-0e17-432c-863b-19b33004b534" providerId="ADAL" clId="{B9552A97-B69D-4AB6-A131-4FC89EC60C41}" dt="2019-08-22T15:58:59.162" v="4382" actId="478"/>
          <ac:picMkLst>
            <pc:docMk/>
            <pc:sldMk cId="811021660" sldId="296"/>
            <ac:picMk id="18" creationId="{7709D3ED-2D90-4023-AF10-436AC5EA9D40}"/>
          </ac:picMkLst>
        </pc:picChg>
      </pc:sldChg>
      <pc:sldChg chg="modSp add ord">
        <pc:chgData name="Thanh Lee" userId="88fd5bc9-0e17-432c-863b-19b33004b534" providerId="ADAL" clId="{B9552A97-B69D-4AB6-A131-4FC89EC60C41}" dt="2019-08-22T16:02:41.987" v="4750" actId="1076"/>
        <pc:sldMkLst>
          <pc:docMk/>
          <pc:sldMk cId="4017074111" sldId="297"/>
        </pc:sldMkLst>
        <pc:spChg chg="mod">
          <ac:chgData name="Thanh Lee" userId="88fd5bc9-0e17-432c-863b-19b33004b534" providerId="ADAL" clId="{B9552A97-B69D-4AB6-A131-4FC89EC60C41}" dt="2019-08-22T16:02:38.267" v="4749" actId="20577"/>
          <ac:spMkLst>
            <pc:docMk/>
            <pc:sldMk cId="4017074111" sldId="297"/>
            <ac:spMk id="2" creationId="{00000000-0000-0000-0000-000000000000}"/>
          </ac:spMkLst>
        </pc:spChg>
        <pc:picChg chg="mod modCrop">
          <ac:chgData name="Thanh Lee" userId="88fd5bc9-0e17-432c-863b-19b33004b534" providerId="ADAL" clId="{B9552A97-B69D-4AB6-A131-4FC89EC60C41}" dt="2019-08-22T16:02:41.987" v="4750" actId="1076"/>
          <ac:picMkLst>
            <pc:docMk/>
            <pc:sldMk cId="4017074111" sldId="297"/>
            <ac:picMk id="11" creationId="{9CE9F9F3-3236-434B-8866-FF5B4F0E13C7}"/>
          </ac:picMkLst>
        </pc:picChg>
      </pc:sldChg>
      <pc:sldChg chg="delSp modSp add">
        <pc:chgData name="Thanh Lee" userId="88fd5bc9-0e17-432c-863b-19b33004b534" providerId="ADAL" clId="{B9552A97-B69D-4AB6-A131-4FC89EC60C41}" dt="2019-08-22T16:05:20.139" v="5201" actId="207"/>
        <pc:sldMkLst>
          <pc:docMk/>
          <pc:sldMk cId="1304475225" sldId="298"/>
        </pc:sldMkLst>
        <pc:spChg chg="mod">
          <ac:chgData name="Thanh Lee" userId="88fd5bc9-0e17-432c-863b-19b33004b534" providerId="ADAL" clId="{B9552A97-B69D-4AB6-A131-4FC89EC60C41}" dt="2019-08-22T16:05:20.139" v="5201" actId="207"/>
          <ac:spMkLst>
            <pc:docMk/>
            <pc:sldMk cId="1304475225" sldId="298"/>
            <ac:spMk id="2" creationId="{00000000-0000-0000-0000-000000000000}"/>
          </ac:spMkLst>
        </pc:spChg>
        <pc:picChg chg="del">
          <ac:chgData name="Thanh Lee" userId="88fd5bc9-0e17-432c-863b-19b33004b534" providerId="ADAL" clId="{B9552A97-B69D-4AB6-A131-4FC89EC60C41}" dt="2019-08-22T16:04:28.104" v="5081" actId="478"/>
          <ac:picMkLst>
            <pc:docMk/>
            <pc:sldMk cId="1304475225" sldId="298"/>
            <ac:picMk id="11" creationId="{9CE9F9F3-3236-434B-8866-FF5B4F0E13C7}"/>
          </ac:picMkLst>
        </pc:picChg>
      </pc:sldChg>
      <pc:sldChg chg="addSp delSp modSp add">
        <pc:chgData name="Thanh Lee" userId="88fd5bc9-0e17-432c-863b-19b33004b534" providerId="ADAL" clId="{B9552A97-B69D-4AB6-A131-4FC89EC60C41}" dt="2019-08-22T16:20:05.256" v="5309" actId="1076"/>
        <pc:sldMkLst>
          <pc:docMk/>
          <pc:sldMk cId="794276159" sldId="299"/>
        </pc:sldMkLst>
        <pc:spChg chg="mod">
          <ac:chgData name="Thanh Lee" userId="88fd5bc9-0e17-432c-863b-19b33004b534" providerId="ADAL" clId="{B9552A97-B69D-4AB6-A131-4FC89EC60C41}" dt="2019-08-22T16:19:08.761" v="5292" actId="20577"/>
          <ac:spMkLst>
            <pc:docMk/>
            <pc:sldMk cId="794276159" sldId="299"/>
            <ac:spMk id="13" creationId="{00000000-0000-0000-0000-000000000000}"/>
          </ac:spMkLst>
        </pc:spChg>
        <pc:graphicFrameChg chg="add mod modGraphic">
          <ac:chgData name="Thanh Lee" userId="88fd5bc9-0e17-432c-863b-19b33004b534" providerId="ADAL" clId="{B9552A97-B69D-4AB6-A131-4FC89EC60C41}" dt="2019-08-22T16:20:05.256" v="5309" actId="1076"/>
          <ac:graphicFrameMkLst>
            <pc:docMk/>
            <pc:sldMk cId="794276159" sldId="299"/>
            <ac:graphicFrameMk id="2" creationId="{E4F08C3E-2FA4-418C-9B23-CDDA4872268F}"/>
          </ac:graphicFrameMkLst>
        </pc:graphicFrameChg>
        <pc:graphicFrameChg chg="del">
          <ac:chgData name="Thanh Lee" userId="88fd5bc9-0e17-432c-863b-19b33004b534" providerId="ADAL" clId="{B9552A97-B69D-4AB6-A131-4FC89EC60C41}" dt="2019-08-22T16:18:57.769" v="5264" actId="478"/>
          <ac:graphicFrameMkLst>
            <pc:docMk/>
            <pc:sldMk cId="794276159" sldId="299"/>
            <ac:graphicFrameMk id="3" creationId="{D03CA090-B21D-4310-B4FC-20AC16FA6D42}"/>
          </ac:graphicFrameMkLst>
        </pc:graphicFrameChg>
      </pc:sldChg>
      <pc:sldChg chg="modSp add ord">
        <pc:chgData name="Thanh Lee" userId="88fd5bc9-0e17-432c-863b-19b33004b534" providerId="ADAL" clId="{B9552A97-B69D-4AB6-A131-4FC89EC60C41}" dt="2019-08-22T16:21:00.880" v="5342" actId="20577"/>
        <pc:sldMkLst>
          <pc:docMk/>
          <pc:sldMk cId="858684761" sldId="300"/>
        </pc:sldMkLst>
        <pc:spChg chg="mod">
          <ac:chgData name="Thanh Lee" userId="88fd5bc9-0e17-432c-863b-19b33004b534" providerId="ADAL" clId="{B9552A97-B69D-4AB6-A131-4FC89EC60C41}" dt="2019-08-22T16:21:00.880" v="5342" actId="20577"/>
          <ac:spMkLst>
            <pc:docMk/>
            <pc:sldMk cId="858684761" sldId="300"/>
            <ac:spMk id="2" creationId="{00000000-0000-0000-0000-000000000000}"/>
          </ac:spMkLst>
        </pc:spChg>
      </pc:sldChg>
      <pc:sldChg chg="modSp add ord">
        <pc:chgData name="Thanh Lee" userId="88fd5bc9-0e17-432c-863b-19b33004b534" providerId="ADAL" clId="{B9552A97-B69D-4AB6-A131-4FC89EC60C41}" dt="2019-08-22T16:23:22.940" v="5571" actId="404"/>
        <pc:sldMkLst>
          <pc:docMk/>
          <pc:sldMk cId="1418140567" sldId="301"/>
        </pc:sldMkLst>
        <pc:spChg chg="mod">
          <ac:chgData name="Thanh Lee" userId="88fd5bc9-0e17-432c-863b-19b33004b534" providerId="ADAL" clId="{B9552A97-B69D-4AB6-A131-4FC89EC60C41}" dt="2019-08-22T16:23:22.940" v="5571" actId="404"/>
          <ac:spMkLst>
            <pc:docMk/>
            <pc:sldMk cId="1418140567" sldId="301"/>
            <ac:spMk id="2" creationId="{00000000-0000-0000-0000-000000000000}"/>
          </ac:spMkLst>
        </pc:spChg>
      </pc:sldChg>
      <pc:sldChg chg="modSp add">
        <pc:chgData name="Thanh Lee" userId="88fd5bc9-0e17-432c-863b-19b33004b534" providerId="ADAL" clId="{B9552A97-B69D-4AB6-A131-4FC89EC60C41}" dt="2019-08-22T16:24:20.064" v="5667" actId="404"/>
        <pc:sldMkLst>
          <pc:docMk/>
          <pc:sldMk cId="3749251312" sldId="302"/>
        </pc:sldMkLst>
        <pc:spChg chg="mod">
          <ac:chgData name="Thanh Lee" userId="88fd5bc9-0e17-432c-863b-19b33004b534" providerId="ADAL" clId="{B9552A97-B69D-4AB6-A131-4FC89EC60C41}" dt="2019-08-22T16:24:20.064" v="5667" actId="404"/>
          <ac:spMkLst>
            <pc:docMk/>
            <pc:sldMk cId="3749251312" sldId="302"/>
            <ac:spMk id="2" creationId="{00000000-0000-0000-0000-000000000000}"/>
          </ac:spMkLst>
        </pc:spChg>
        <pc:spChg chg="mod">
          <ac:chgData name="Thanh Lee" userId="88fd5bc9-0e17-432c-863b-19b33004b534" providerId="ADAL" clId="{B9552A97-B69D-4AB6-A131-4FC89EC60C41}" dt="2019-08-22T16:24:01.833" v="5618" actId="20577"/>
          <ac:spMkLst>
            <pc:docMk/>
            <pc:sldMk cId="3749251312" sldId="302"/>
            <ac:spMk id="13" creationId="{00000000-0000-0000-0000-000000000000}"/>
          </ac:spMkLst>
        </pc:spChg>
      </pc:sldChg>
      <pc:sldChg chg="modSp add del">
        <pc:chgData name="Thanh Lee" userId="88fd5bc9-0e17-432c-863b-19b33004b534" providerId="ADAL" clId="{B9552A97-B69D-4AB6-A131-4FC89EC60C41}" dt="2019-08-22T16:26:49.662" v="5731" actId="2696"/>
        <pc:sldMkLst>
          <pc:docMk/>
          <pc:sldMk cId="3659747289" sldId="303"/>
        </pc:sldMkLst>
        <pc:spChg chg="mod">
          <ac:chgData name="Thanh Lee" userId="88fd5bc9-0e17-432c-863b-19b33004b534" providerId="ADAL" clId="{B9552A97-B69D-4AB6-A131-4FC89EC60C41}" dt="2019-08-22T16:26:10.376" v="5726" actId="207"/>
          <ac:spMkLst>
            <pc:docMk/>
            <pc:sldMk cId="3659747289" sldId="303"/>
            <ac:spMk id="2" creationId="{00000000-0000-0000-0000-000000000000}"/>
          </ac:spMkLst>
        </pc:spChg>
      </pc:sldChg>
      <pc:sldChg chg="modSp add">
        <pc:chgData name="Thanh Lee" userId="88fd5bc9-0e17-432c-863b-19b33004b534" providerId="ADAL" clId="{B9552A97-B69D-4AB6-A131-4FC89EC60C41}" dt="2019-08-22T16:29:14.160" v="5733" actId="20577"/>
        <pc:sldMkLst>
          <pc:docMk/>
          <pc:sldMk cId="2159064174" sldId="304"/>
        </pc:sldMkLst>
        <pc:spChg chg="mod">
          <ac:chgData name="Thanh Lee" userId="88fd5bc9-0e17-432c-863b-19b33004b534" providerId="ADAL" clId="{B9552A97-B69D-4AB6-A131-4FC89EC60C41}" dt="2019-08-22T16:29:14.160" v="5733" actId="20577"/>
          <ac:spMkLst>
            <pc:docMk/>
            <pc:sldMk cId="2159064174" sldId="304"/>
            <ac:spMk id="2" creationId="{00000000-0000-0000-0000-000000000000}"/>
          </ac:spMkLst>
        </pc:spChg>
      </pc:sldChg>
      <pc:sldChg chg="addSp modSp add">
        <pc:chgData name="Thanh Lee" userId="88fd5bc9-0e17-432c-863b-19b33004b534" providerId="ADAL" clId="{B9552A97-B69D-4AB6-A131-4FC89EC60C41}" dt="2019-08-22T16:31:14.086" v="5828" actId="14100"/>
        <pc:sldMkLst>
          <pc:docMk/>
          <pc:sldMk cId="1975153133" sldId="305"/>
        </pc:sldMkLst>
        <pc:spChg chg="mod">
          <ac:chgData name="Thanh Lee" userId="88fd5bc9-0e17-432c-863b-19b33004b534" providerId="ADAL" clId="{B9552A97-B69D-4AB6-A131-4FC89EC60C41}" dt="2019-08-22T16:30:05.627" v="5821" actId="20577"/>
          <ac:spMkLst>
            <pc:docMk/>
            <pc:sldMk cId="1975153133" sldId="305"/>
            <ac:spMk id="2" creationId="{00000000-0000-0000-0000-000000000000}"/>
          </ac:spMkLst>
        </pc:spChg>
        <pc:picChg chg="add mod">
          <ac:chgData name="Thanh Lee" userId="88fd5bc9-0e17-432c-863b-19b33004b534" providerId="ADAL" clId="{B9552A97-B69D-4AB6-A131-4FC89EC60C41}" dt="2019-08-22T16:30:42.406" v="5824" actId="1076"/>
          <ac:picMkLst>
            <pc:docMk/>
            <pc:sldMk cId="1975153133" sldId="305"/>
            <ac:picMk id="4" creationId="{B7A8C02D-24E2-4198-8DE4-D1A0AF1001AF}"/>
          </ac:picMkLst>
        </pc:picChg>
        <pc:picChg chg="add mod">
          <ac:chgData name="Thanh Lee" userId="88fd5bc9-0e17-432c-863b-19b33004b534" providerId="ADAL" clId="{B9552A97-B69D-4AB6-A131-4FC89EC60C41}" dt="2019-08-22T16:31:14.086" v="5828" actId="14100"/>
          <ac:picMkLst>
            <pc:docMk/>
            <pc:sldMk cId="1975153133" sldId="305"/>
            <ac:picMk id="7" creationId="{C71A3B88-EEC9-40B1-8EB3-63FB4572920D}"/>
          </ac:picMkLst>
        </pc:picChg>
      </pc:sldChg>
      <pc:sldChg chg="addSp delSp modSp add">
        <pc:chgData name="Thanh Lee" userId="88fd5bc9-0e17-432c-863b-19b33004b534" providerId="ADAL" clId="{B9552A97-B69D-4AB6-A131-4FC89EC60C41}" dt="2019-08-22T16:34:16.906" v="6063" actId="1076"/>
        <pc:sldMkLst>
          <pc:docMk/>
          <pc:sldMk cId="4291838586" sldId="306"/>
        </pc:sldMkLst>
        <pc:spChg chg="mod">
          <ac:chgData name="Thanh Lee" userId="88fd5bc9-0e17-432c-863b-19b33004b534" providerId="ADAL" clId="{B9552A97-B69D-4AB6-A131-4FC89EC60C41}" dt="2019-08-22T16:33:21.609" v="6055" actId="20577"/>
          <ac:spMkLst>
            <pc:docMk/>
            <pc:sldMk cId="4291838586" sldId="306"/>
            <ac:spMk id="2" creationId="{00000000-0000-0000-0000-000000000000}"/>
          </ac:spMkLst>
        </pc:spChg>
        <pc:picChg chg="del">
          <ac:chgData name="Thanh Lee" userId="88fd5bc9-0e17-432c-863b-19b33004b534" providerId="ADAL" clId="{B9552A97-B69D-4AB6-A131-4FC89EC60C41}" dt="2019-08-22T16:32:02.960" v="5831" actId="478"/>
          <ac:picMkLst>
            <pc:docMk/>
            <pc:sldMk cId="4291838586" sldId="306"/>
            <ac:picMk id="4" creationId="{B7A8C02D-24E2-4198-8DE4-D1A0AF1001AF}"/>
          </ac:picMkLst>
        </pc:picChg>
        <pc:picChg chg="add del mod">
          <ac:chgData name="Thanh Lee" userId="88fd5bc9-0e17-432c-863b-19b33004b534" providerId="ADAL" clId="{B9552A97-B69D-4AB6-A131-4FC89EC60C41}" dt="2019-08-22T16:34:13.729" v="6062" actId="478"/>
          <ac:picMkLst>
            <pc:docMk/>
            <pc:sldMk cId="4291838586" sldId="306"/>
            <ac:picMk id="5" creationId="{52461456-3D2C-4714-9E7E-A7FC0C47AE8F}"/>
          </ac:picMkLst>
        </pc:picChg>
        <pc:picChg chg="del">
          <ac:chgData name="Thanh Lee" userId="88fd5bc9-0e17-432c-863b-19b33004b534" providerId="ADAL" clId="{B9552A97-B69D-4AB6-A131-4FC89EC60C41}" dt="2019-08-22T16:32:00.697" v="5830" actId="478"/>
          <ac:picMkLst>
            <pc:docMk/>
            <pc:sldMk cId="4291838586" sldId="306"/>
            <ac:picMk id="7" creationId="{C71A3B88-EEC9-40B1-8EB3-63FB4572920D}"/>
          </ac:picMkLst>
        </pc:picChg>
        <pc:picChg chg="add mod">
          <ac:chgData name="Thanh Lee" userId="88fd5bc9-0e17-432c-863b-19b33004b534" providerId="ADAL" clId="{B9552A97-B69D-4AB6-A131-4FC89EC60C41}" dt="2019-08-22T16:34:16.906" v="6063" actId="1076"/>
          <ac:picMkLst>
            <pc:docMk/>
            <pc:sldMk cId="4291838586" sldId="306"/>
            <ac:picMk id="9" creationId="{9A48F76D-75B9-4BD8-AE94-6D9E23A329FA}"/>
          </ac:picMkLst>
        </pc:picChg>
      </pc:sldChg>
      <pc:sldChg chg="addSp delSp modSp add">
        <pc:chgData name="Thanh Lee" userId="88fd5bc9-0e17-432c-863b-19b33004b534" providerId="ADAL" clId="{B9552A97-B69D-4AB6-A131-4FC89EC60C41}" dt="2019-08-22T16:36:19.361" v="6281" actId="1076"/>
        <pc:sldMkLst>
          <pc:docMk/>
          <pc:sldMk cId="434691798" sldId="307"/>
        </pc:sldMkLst>
        <pc:spChg chg="mod">
          <ac:chgData name="Thanh Lee" userId="88fd5bc9-0e17-432c-863b-19b33004b534" providerId="ADAL" clId="{B9552A97-B69D-4AB6-A131-4FC89EC60C41}" dt="2019-08-22T16:36:15.395" v="6279" actId="404"/>
          <ac:spMkLst>
            <pc:docMk/>
            <pc:sldMk cId="434691798" sldId="307"/>
            <ac:spMk id="2" creationId="{00000000-0000-0000-0000-000000000000}"/>
          </ac:spMkLst>
        </pc:spChg>
        <pc:picChg chg="add mod">
          <ac:chgData name="Thanh Lee" userId="88fd5bc9-0e17-432c-863b-19b33004b534" providerId="ADAL" clId="{B9552A97-B69D-4AB6-A131-4FC89EC60C41}" dt="2019-08-22T16:36:19.361" v="6281" actId="1076"/>
          <ac:picMkLst>
            <pc:docMk/>
            <pc:sldMk cId="434691798" sldId="307"/>
            <ac:picMk id="4" creationId="{A01FC8A4-303F-4A82-95D0-C8C22D56F4F7}"/>
          </ac:picMkLst>
        </pc:picChg>
        <pc:picChg chg="del">
          <ac:chgData name="Thanh Lee" userId="88fd5bc9-0e17-432c-863b-19b33004b534" providerId="ADAL" clId="{B9552A97-B69D-4AB6-A131-4FC89EC60C41}" dt="2019-08-22T16:35:21.296" v="6271" actId="478"/>
          <ac:picMkLst>
            <pc:docMk/>
            <pc:sldMk cId="434691798" sldId="307"/>
            <ac:picMk id="9" creationId="{9A48F76D-75B9-4BD8-AE94-6D9E23A329FA}"/>
          </ac:picMkLst>
        </pc:picChg>
      </pc:sldChg>
      <pc:sldChg chg="addSp delSp modSp add">
        <pc:chgData name="Thanh Lee" userId="88fd5bc9-0e17-432c-863b-19b33004b534" providerId="ADAL" clId="{B9552A97-B69D-4AB6-A131-4FC89EC60C41}" dt="2019-08-22T16:39:59.460" v="6538" actId="1076"/>
        <pc:sldMkLst>
          <pc:docMk/>
          <pc:sldMk cId="135519888" sldId="308"/>
        </pc:sldMkLst>
        <pc:spChg chg="mod">
          <ac:chgData name="Thanh Lee" userId="88fd5bc9-0e17-432c-863b-19b33004b534" providerId="ADAL" clId="{B9552A97-B69D-4AB6-A131-4FC89EC60C41}" dt="2019-08-22T16:37:05.944" v="6520" actId="20577"/>
          <ac:spMkLst>
            <pc:docMk/>
            <pc:sldMk cId="135519888" sldId="308"/>
            <ac:spMk id="2" creationId="{00000000-0000-0000-0000-000000000000}"/>
          </ac:spMkLst>
        </pc:spChg>
        <pc:picChg chg="del">
          <ac:chgData name="Thanh Lee" userId="88fd5bc9-0e17-432c-863b-19b33004b534" providerId="ADAL" clId="{B9552A97-B69D-4AB6-A131-4FC89EC60C41}" dt="2019-08-22T16:37:28.304" v="6523" actId="478"/>
          <ac:picMkLst>
            <pc:docMk/>
            <pc:sldMk cId="135519888" sldId="308"/>
            <ac:picMk id="4" creationId="{A01FC8A4-303F-4A82-95D0-C8C22D56F4F7}"/>
          </ac:picMkLst>
        </pc:picChg>
        <pc:picChg chg="add mod">
          <ac:chgData name="Thanh Lee" userId="88fd5bc9-0e17-432c-863b-19b33004b534" providerId="ADAL" clId="{B9552A97-B69D-4AB6-A131-4FC89EC60C41}" dt="2019-08-22T16:37:39.278" v="6526" actId="14100"/>
          <ac:picMkLst>
            <pc:docMk/>
            <pc:sldMk cId="135519888" sldId="308"/>
            <ac:picMk id="5" creationId="{1F68758C-F369-4B74-9BB2-54499770D534}"/>
          </ac:picMkLst>
        </pc:picChg>
        <pc:picChg chg="add mod modCrop">
          <ac:chgData name="Thanh Lee" userId="88fd5bc9-0e17-432c-863b-19b33004b534" providerId="ADAL" clId="{B9552A97-B69D-4AB6-A131-4FC89EC60C41}" dt="2019-08-22T16:39:57.983" v="6537" actId="1076"/>
          <ac:picMkLst>
            <pc:docMk/>
            <pc:sldMk cId="135519888" sldId="308"/>
            <ac:picMk id="8" creationId="{C333AB18-BEF7-40CB-B0DE-339655FD7DCA}"/>
          </ac:picMkLst>
        </pc:picChg>
        <pc:picChg chg="add mod">
          <ac:chgData name="Thanh Lee" userId="88fd5bc9-0e17-432c-863b-19b33004b534" providerId="ADAL" clId="{B9552A97-B69D-4AB6-A131-4FC89EC60C41}" dt="2019-08-22T16:39:59.460" v="6538" actId="1076"/>
          <ac:picMkLst>
            <pc:docMk/>
            <pc:sldMk cId="135519888" sldId="308"/>
            <ac:picMk id="10" creationId="{B8556A1A-AB77-46F1-8EF2-755F618C7E51}"/>
          </ac:picMkLst>
        </pc:picChg>
      </pc:sldChg>
    </pc:docChg>
  </pc:docChgLst>
  <pc:docChgLst>
    <pc:chgData name="Thanh Danny" userId="a81fe143825e80be" providerId="LiveId" clId="{6497FBA4-58A2-49BF-A9C8-33EE5B0E4456}"/>
    <pc:docChg chg="custSel delSld modSld">
      <pc:chgData name="Thanh Danny" userId="a81fe143825e80be" providerId="LiveId" clId="{6497FBA4-58A2-49BF-A9C8-33EE5B0E4456}" dt="2020-11-20T06:59:11.723" v="69" actId="47"/>
      <pc:docMkLst>
        <pc:docMk/>
      </pc:docMkLst>
      <pc:sldChg chg="modSp mod">
        <pc:chgData name="Thanh Danny" userId="a81fe143825e80be" providerId="LiveId" clId="{6497FBA4-58A2-49BF-A9C8-33EE5B0E4456}" dt="2020-11-20T06:58:46.498" v="63" actId="20577"/>
        <pc:sldMkLst>
          <pc:docMk/>
          <pc:sldMk cId="2324180275" sldId="280"/>
        </pc:sldMkLst>
        <pc:spChg chg="mod">
          <ac:chgData name="Thanh Danny" userId="a81fe143825e80be" providerId="LiveId" clId="{6497FBA4-58A2-49BF-A9C8-33EE5B0E4456}" dt="2020-11-20T06:58:46.498" v="63" actId="20577"/>
          <ac:spMkLst>
            <pc:docMk/>
            <pc:sldMk cId="2324180275" sldId="280"/>
            <ac:spMk id="2" creationId="{BEA750E3-9E2A-43FF-B018-57B4AB126B80}"/>
          </ac:spMkLst>
        </pc:spChg>
      </pc:sldChg>
      <pc:sldChg chg="del">
        <pc:chgData name="Thanh Danny" userId="a81fe143825e80be" providerId="LiveId" clId="{6497FBA4-58A2-49BF-A9C8-33EE5B0E4456}" dt="2020-11-20T06:59:11.242" v="68" actId="47"/>
        <pc:sldMkLst>
          <pc:docMk/>
          <pc:sldMk cId="1067973730" sldId="295"/>
        </pc:sldMkLst>
      </pc:sldChg>
      <pc:sldChg chg="del">
        <pc:chgData name="Thanh Danny" userId="a81fe143825e80be" providerId="LiveId" clId="{6497FBA4-58A2-49BF-A9C8-33EE5B0E4456}" dt="2020-11-20T06:59:10.281" v="66" actId="47"/>
        <pc:sldMkLst>
          <pc:docMk/>
          <pc:sldMk cId="2337077354" sldId="299"/>
        </pc:sldMkLst>
      </pc:sldChg>
      <pc:sldChg chg="del">
        <pc:chgData name="Thanh Danny" userId="a81fe143825e80be" providerId="LiveId" clId="{6497FBA4-58A2-49BF-A9C8-33EE5B0E4456}" dt="2020-11-20T06:59:09.674" v="64" actId="47"/>
        <pc:sldMkLst>
          <pc:docMk/>
          <pc:sldMk cId="420483419" sldId="300"/>
        </pc:sldMkLst>
      </pc:sldChg>
      <pc:sldChg chg="del">
        <pc:chgData name="Thanh Danny" userId="a81fe143825e80be" providerId="LiveId" clId="{6497FBA4-58A2-49BF-A9C8-33EE5B0E4456}" dt="2020-11-20T06:59:10.963" v="67" actId="47"/>
        <pc:sldMkLst>
          <pc:docMk/>
          <pc:sldMk cId="4138163122" sldId="301"/>
        </pc:sldMkLst>
      </pc:sldChg>
      <pc:sldChg chg="del">
        <pc:chgData name="Thanh Danny" userId="a81fe143825e80be" providerId="LiveId" clId="{6497FBA4-58A2-49BF-A9C8-33EE5B0E4456}" dt="2020-11-20T06:59:11.723" v="69" actId="47"/>
        <pc:sldMkLst>
          <pc:docMk/>
          <pc:sldMk cId="794252625" sldId="302"/>
        </pc:sldMkLst>
      </pc:sldChg>
      <pc:sldChg chg="del">
        <pc:chgData name="Thanh Danny" userId="a81fe143825e80be" providerId="LiveId" clId="{6497FBA4-58A2-49BF-A9C8-33EE5B0E4456}" dt="2020-11-20T06:59:09.986" v="65" actId="47"/>
        <pc:sldMkLst>
          <pc:docMk/>
          <pc:sldMk cId="3498239778" sldId="30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E0CB3-0284-4F31-B24B-7C4B81724057}" type="datetimeFigureOut">
              <a:rPr lang="en-US" smtClean="0"/>
              <a:t>20/11/2020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9BB1-D8AD-4796-9131-4A2B86A97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19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ahoma" panose="020B0604030504040204" pitchFamily="34" charset="0"/>
              </a:defRPr>
            </a:lvl1pPr>
          </a:lstStyle>
          <a:p>
            <a:fld id="{749F7025-33D9-4E9F-9955-A14222A03D05}" type="datetimeFigureOut">
              <a:rPr lang="en-US" smtClean="0"/>
              <a:pPr/>
              <a:t>20/11/2020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ahoma" panose="020B0604030504040204" pitchFamily="34" charset="0"/>
              </a:defRPr>
            </a:lvl1pPr>
          </a:lstStyle>
          <a:p>
            <a:fld id="{46D3E3EA-CC6A-448F-83C3-9A526F33CF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58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32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82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23A9-9C56-4996-A0D0-23AF218EE56C}" type="datetime1">
              <a:rPr lang="en-US" smtClean="0"/>
              <a:t>20/11/2020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62AF-5B46-4B01-814A-9ADEE1E5BAAF}" type="datetime1">
              <a:rPr lang="en-US" smtClean="0"/>
              <a:t>20/11/2020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EBC1-F0E5-49A6-B66F-CEB099F8741C}" type="datetime1">
              <a:rPr lang="en-US" smtClean="0"/>
              <a:t>20/11/2020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76263" y="864974"/>
            <a:ext cx="8213725" cy="53056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42A1-5A67-4D85-BF54-0D56A7EFA6DE}" type="datetime1">
              <a:rPr lang="en-US" smtClean="0"/>
              <a:t>20/11/2020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9F43-A9C6-4CD6-8479-CA02D3CAB110}" type="datetime1">
              <a:rPr lang="en-US" smtClean="0"/>
              <a:t>20/11/2020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FB9A-223A-408B-9C45-22D638FEA66B}" type="datetime1">
              <a:rPr lang="en-US" smtClean="0"/>
              <a:t>20/11/2020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A5F8-564A-4835-9287-148CC28AB3BD}" type="datetime1">
              <a:rPr lang="en-US" smtClean="0"/>
              <a:t>20/11/2020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AF60-3DBA-40EE-B82A-E2D7431788DB}" type="datetime1">
              <a:rPr lang="en-US" smtClean="0"/>
              <a:t>20/11/2020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1E32-0E86-4868-8E48-CD4581BCEE88}" type="datetime1">
              <a:rPr lang="en-US" smtClean="0"/>
              <a:t>20/11/2020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7C60-E857-42C9-AC1D-AAD61DE091AB}" type="datetime1">
              <a:rPr lang="en-US" smtClean="0"/>
              <a:t>20/11/2020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</a:defRPr>
            </a:lvl1pPr>
          </a:lstStyle>
          <a:p>
            <a:fld id="{73570646-47D0-41C5-9EC7-3CA217666335}" type="datetime1">
              <a:rPr lang="en-US" smtClean="0"/>
              <a:pPr/>
              <a:t>20/11/2020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ahoma" panose="020B060403050404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8600" y="497428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002060"/>
                </a:solidFill>
                <a:latin typeface="Tahoma" panose="020B0604030504040204" pitchFamily="34" charset="0"/>
              </a:rPr>
              <a:t>TRƯỜNG ĐẠI HỌC PHAN THIẾT</a:t>
            </a:r>
          </a:p>
          <a:p>
            <a:pPr algn="ctr"/>
            <a:r>
              <a:rPr lang="en-US" sz="2000" b="1">
                <a:solidFill>
                  <a:srgbClr val="002060"/>
                </a:solidFill>
                <a:latin typeface="Tahoma" panose="020B0604030504040204" pitchFamily="34" charset="0"/>
              </a:rPr>
              <a:t>KH</a:t>
            </a:r>
            <a:r>
              <a:rPr lang="en-US" sz="2000" b="1" u="sng">
                <a:solidFill>
                  <a:srgbClr val="002060"/>
                </a:solidFill>
                <a:latin typeface="Tahoma" panose="020B0604030504040204" pitchFamily="34" charset="0"/>
              </a:rPr>
              <a:t>OA CÔNG NGHỆ THÔNG T</a:t>
            </a:r>
            <a:r>
              <a:rPr lang="en-US" sz="2000" b="1">
                <a:solidFill>
                  <a:srgbClr val="002060"/>
                </a:solidFill>
                <a:latin typeface="Tahoma" panose="020B0604030504040204" pitchFamily="34" charset="0"/>
              </a:rPr>
              <a:t>IN</a:t>
            </a:r>
            <a:endParaRPr lang="en-US" sz="20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73" y="325605"/>
            <a:ext cx="917177" cy="9994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50743" y="1671473"/>
            <a:ext cx="769482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>
                <a:solidFill>
                  <a:srgbClr val="002060"/>
                </a:solidFill>
                <a:latin typeface="Tahoma" panose="020B0604030504040204" pitchFamily="34" charset="0"/>
              </a:rPr>
              <a:t>BÁO CÁO ĐỒ ÁN MÔN HỌC</a:t>
            </a:r>
          </a:p>
          <a:p>
            <a:pPr algn="ctr"/>
            <a:r>
              <a:rPr lang="en-US" sz="3200" b="1">
                <a:solidFill>
                  <a:srgbClr val="002060"/>
                </a:solidFill>
                <a:latin typeface="Tahoma" panose="020B0604030504040204" pitchFamily="34" charset="0"/>
              </a:rPr>
              <a:t>Lập trình Java</a:t>
            </a:r>
            <a:endParaRPr lang="en-US" sz="32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93528" y="2969558"/>
            <a:ext cx="2209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rgbClr val="002060"/>
                </a:solidFill>
                <a:latin typeface="Tahoma" panose="020B0604030504040204" pitchFamily="34" charset="0"/>
              </a:rPr>
              <a:t>-tên đề tài-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10674" y="4043892"/>
            <a:ext cx="3374963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rgbClr val="002060"/>
                </a:solidFill>
                <a:latin typeface="Tahoma" panose="020B0604030504040204" pitchFamily="34" charset="0"/>
              </a:rPr>
              <a:t>Lớp: </a:t>
            </a:r>
            <a:r>
              <a:rPr lang="en-US" sz="2000">
                <a:solidFill>
                  <a:srgbClr val="002060"/>
                </a:solidFill>
                <a:latin typeface="Tahoma" panose="020B0604030504040204" pitchFamily="34" charset="0"/>
              </a:rPr>
              <a:t>&lt;Tên lớp&gt;</a:t>
            </a:r>
          </a:p>
          <a:p>
            <a:r>
              <a:rPr lang="en-US" sz="2000" b="1" u="sng">
                <a:solidFill>
                  <a:srgbClr val="002060"/>
                </a:solidFill>
                <a:latin typeface="Tahoma" panose="020B0604030504040204" pitchFamily="34" charset="0"/>
              </a:rPr>
              <a:t>Sinh viên thực hiện: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>
                <a:solidFill>
                  <a:srgbClr val="002060"/>
                </a:solidFill>
                <a:latin typeface="Tahoma" panose="020B0604030504040204" pitchFamily="34" charset="0"/>
              </a:rPr>
              <a:t>&lt;Họ và tên&gt; - &lt;MSSV&gt;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>
                <a:solidFill>
                  <a:srgbClr val="002060"/>
                </a:solidFill>
                <a:latin typeface="Tahoma" panose="020B0604030504040204" pitchFamily="34" charset="0"/>
              </a:rPr>
              <a:t>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>
                <a:solidFill>
                  <a:srgbClr val="002060"/>
                </a:solidFill>
                <a:latin typeface="Tahoma" panose="020B060403050404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9348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2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noProof="0" dirty="0" err="1">
                  <a:latin typeface="Tahoma" panose="020B0604030504040204" pitchFamily="34" charset="0"/>
                </a:rPr>
                <a:t>Nội</a:t>
              </a:r>
              <a:r>
                <a:rPr lang="en-US" sz="2800" b="1" noProof="0" dirty="0">
                  <a:latin typeface="Tahoma" panose="020B0604030504040204" pitchFamily="34" charset="0"/>
                </a:rPr>
                <a:t> dung</a:t>
              </a: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EA750E3-9E2A-43FF-B018-57B4AB126B80}"/>
              </a:ext>
            </a:extLst>
          </p:cNvPr>
          <p:cNvSpPr txBox="1"/>
          <p:nvPr/>
        </p:nvSpPr>
        <p:spPr>
          <a:xfrm>
            <a:off x="214788" y="1264052"/>
            <a:ext cx="87006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Tahoma" panose="020B0604030504040204" pitchFamily="34" charset="0"/>
                <a:cs typeface="Tahoma" panose="020B0604030504040204" pitchFamily="34" charset="0"/>
              </a:rPr>
              <a:t>Bảng</a:t>
            </a:r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cs typeface="Tahoma" panose="020B0604030504040204" pitchFamily="34" charset="0"/>
              </a:rPr>
              <a:t>nhiệm</a:t>
            </a:r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cs typeface="Tahoma" panose="020B0604030504040204" pitchFamily="34" charset="0"/>
              </a:rPr>
              <a:t>vụ</a:t>
            </a:r>
            <a:endParaRPr lang="en-US" sz="2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cs typeface="Tahoma" panose="020B0604030504040204" pitchFamily="34" charset="0"/>
              </a:rPr>
              <a:t>tài</a:t>
            </a:r>
            <a:endParaRPr lang="en-US" sz="2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cs typeface="Tahoma" panose="020B0604030504040204" pitchFamily="34" charset="0"/>
              </a:rPr>
              <a:t>trình</a:t>
            </a:r>
            <a:endParaRPr lang="en-US" sz="2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 ERD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cs typeface="Tahoma" panose="020B0604030504040204" pitchFamily="34" charset="0"/>
              </a:rPr>
              <a:t>hìn</a:t>
            </a:r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cs typeface="Tahoma" panose="020B0604030504040204" pitchFamily="34" charset="0"/>
              </a:rPr>
              <a:t>hoá</a:t>
            </a:r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 UML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Demo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cs typeface="Tahoma" panose="020B0604030504040204" pitchFamily="34" charset="0"/>
              </a:rPr>
              <a:t>luận</a:t>
            </a:r>
            <a:endParaRPr lang="vi-VN" sz="2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180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3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5198852" cy="508000"/>
            <a:chOff x="789624" y="1191463"/>
            <a:chExt cx="5198852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599" y="1191463"/>
              <a:ext cx="4997877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Tahoma" panose="020B0604030504040204" pitchFamily="34" charset="0"/>
                  <a:cs typeface="Tahoma" panose="020B0604030504040204" pitchFamily="34" charset="0"/>
                </a:rPr>
                <a:t>Bảng phân công nhiệm vụ</a:t>
              </a:r>
              <a:endParaRPr lang="vi-VN" sz="2800" b="1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</p:grp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736430"/>
              </p:ext>
            </p:extLst>
          </p:nvPr>
        </p:nvGraphicFramePr>
        <p:xfrm>
          <a:off x="817419" y="1806884"/>
          <a:ext cx="7647708" cy="24775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7159">
                  <a:extLst>
                    <a:ext uri="{9D8B030D-6E8A-4147-A177-3AD203B41FA5}">
                      <a16:colId xmlns:a16="http://schemas.microsoft.com/office/drawing/2014/main" val="516822939"/>
                    </a:ext>
                  </a:extLst>
                </a:gridCol>
                <a:gridCol w="2176177">
                  <a:extLst>
                    <a:ext uri="{9D8B030D-6E8A-4147-A177-3AD203B41FA5}">
                      <a16:colId xmlns:a16="http://schemas.microsoft.com/office/drawing/2014/main" val="2435297740"/>
                    </a:ext>
                  </a:extLst>
                </a:gridCol>
                <a:gridCol w="1207757">
                  <a:extLst>
                    <a:ext uri="{9D8B030D-6E8A-4147-A177-3AD203B41FA5}">
                      <a16:colId xmlns:a16="http://schemas.microsoft.com/office/drawing/2014/main" val="3003503160"/>
                    </a:ext>
                  </a:extLst>
                </a:gridCol>
                <a:gridCol w="2005830">
                  <a:extLst>
                    <a:ext uri="{9D8B030D-6E8A-4147-A177-3AD203B41FA5}">
                      <a16:colId xmlns:a16="http://schemas.microsoft.com/office/drawing/2014/main" val="3495823088"/>
                    </a:ext>
                  </a:extLst>
                </a:gridCol>
                <a:gridCol w="1540785">
                  <a:extLst>
                    <a:ext uri="{9D8B030D-6E8A-4147-A177-3AD203B41FA5}">
                      <a16:colId xmlns:a16="http://schemas.microsoft.com/office/drawing/2014/main" val="3455727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HỌ VÀ TÊN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MSSV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NHIỆM VỤ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MỨC ĐỘ THAM GIA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5198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100%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9610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0%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9008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0%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7267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…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5169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5646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121</Words>
  <Application>Microsoft Office PowerPoint</Application>
  <PresentationFormat>On-screen Show (4:3)</PresentationFormat>
  <Paragraphs>50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Thanh Danny</cp:lastModifiedBy>
  <cp:revision>29</cp:revision>
  <dcterms:created xsi:type="dcterms:W3CDTF">2011-04-06T04:04:31Z</dcterms:created>
  <dcterms:modified xsi:type="dcterms:W3CDTF">2020-11-20T06:59:16Z</dcterms:modified>
</cp:coreProperties>
</file>