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64" r:id="rId2"/>
    <p:sldId id="292" r:id="rId3"/>
    <p:sldId id="280" r:id="rId4"/>
    <p:sldId id="293" r:id="rId5"/>
    <p:sldId id="294" r:id="rId6"/>
    <p:sldId id="299" r:id="rId7"/>
    <p:sldId id="300" r:id="rId8"/>
    <p:sldId id="269" r:id="rId9"/>
    <p:sldId id="282" r:id="rId10"/>
    <p:sldId id="283" r:id="rId11"/>
    <p:sldId id="309" r:id="rId12"/>
    <p:sldId id="311" r:id="rId13"/>
    <p:sldId id="310" r:id="rId14"/>
    <p:sldId id="312" r:id="rId15"/>
    <p:sldId id="316" r:id="rId16"/>
    <p:sldId id="315" r:id="rId17"/>
    <p:sldId id="317" r:id="rId18"/>
    <p:sldId id="318" r:id="rId19"/>
    <p:sldId id="319" r:id="rId20"/>
    <p:sldId id="320" r:id="rId21"/>
    <p:sldId id="321" r:id="rId22"/>
    <p:sldId id="322" r:id="rId23"/>
    <p:sldId id="323" r:id="rId24"/>
    <p:sldId id="324" r:id="rId25"/>
    <p:sldId id="325" r:id="rId26"/>
    <p:sldId id="326" r:id="rId27"/>
    <p:sldId id="284" r:id="rId28"/>
    <p:sldId id="285" r:id="rId29"/>
    <p:sldId id="286" r:id="rId30"/>
    <p:sldId id="287" r:id="rId31"/>
    <p:sldId id="289" r:id="rId32"/>
    <p:sldId id="288" r:id="rId33"/>
    <p:sldId id="290" r:id="rId34"/>
    <p:sldId id="291" r:id="rId35"/>
    <p:sldId id="295" r:id="rId36"/>
    <p:sldId id="297" r:id="rId37"/>
    <p:sldId id="296" r:id="rId38"/>
    <p:sldId id="298" r:id="rId39"/>
    <p:sldId id="301" r:id="rId40"/>
    <p:sldId id="302" r:id="rId41"/>
    <p:sldId id="327" r:id="rId42"/>
    <p:sldId id="304" r:id="rId43"/>
    <p:sldId id="305" r:id="rId44"/>
    <p:sldId id="306" r:id="rId45"/>
    <p:sldId id="307" r:id="rId46"/>
    <p:sldId id="308" r:id="rId47"/>
    <p:sldId id="328" r:id="rId48"/>
    <p:sldId id="329" r:id="rId49"/>
    <p:sldId id="330" r:id="rId50"/>
    <p:sldId id="332" r:id="rId51"/>
    <p:sldId id="333" r:id="rId52"/>
    <p:sldId id="335" r:id="rId53"/>
    <p:sldId id="331" r:id="rId54"/>
    <p:sldId id="336" r:id="rId55"/>
    <p:sldId id="334" r:id="rId56"/>
    <p:sldId id="337" r:id="rId57"/>
    <p:sldId id="338" r:id="rId58"/>
    <p:sldId id="339" r:id="rId59"/>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F513A-724D-BE4A-12DD-89FF47B53423}" v="1" dt="2019-11-14T08:06:17.133"/>
    <p1510:client id="{91F85CBB-03E9-0CCC-8A3B-361087958AD3}" v="8" dt="2019-11-22T02:29:58.079"/>
    <p1510:client id="{B4274F88-6EC3-44DF-813B-67A8A66D3996}" v="1" dt="2019-08-23T01:08:51.817"/>
    <p1510:client id="{ECD89984-A1FF-E2DA-6823-022C6743026C}" v="45" dt="2019-10-11T00:45:57.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545f315270dad588323747ed80ac1e76039b1fbf72d18919613bd134728aeca::" providerId="AD" clId="Web-{ECD89984-A1FF-E2DA-6823-022C6743026C}"/>
    <pc:docChg chg="modSld">
      <pc:chgData name="Guest User" userId="S::urn:spo:anon#9545f315270dad588323747ed80ac1e76039b1fbf72d18919613bd134728aeca::" providerId="AD" clId="Web-{ECD89984-A1FF-E2DA-6823-022C6743026C}" dt="2019-10-11T00:45:27.588" v="0"/>
      <pc:docMkLst>
        <pc:docMk/>
      </pc:docMkLst>
      <pc:sldChg chg="modSp">
        <pc:chgData name="Guest User" userId="S::urn:spo:anon#9545f315270dad588323747ed80ac1e76039b1fbf72d18919613bd134728aeca::" providerId="AD" clId="Web-{ECD89984-A1FF-E2DA-6823-022C6743026C}" dt="2019-10-11T00:45:27.588" v="0"/>
        <pc:sldMkLst>
          <pc:docMk/>
          <pc:sldMk cId="1892564661" sldId="293"/>
        </pc:sldMkLst>
        <pc:graphicFrameChg chg="modGraphic">
          <ac:chgData name="Guest User" userId="S::urn:spo:anon#9545f315270dad588323747ed80ac1e76039b1fbf72d18919613bd134728aeca::" providerId="AD" clId="Web-{ECD89984-A1FF-E2DA-6823-022C6743026C}" dt="2019-10-11T00:45:27.588" v="0"/>
          <ac:graphicFrameMkLst>
            <pc:docMk/>
            <pc:sldMk cId="1892564661" sldId="293"/>
            <ac:graphicFrameMk id="2" creationId="{B20A4535-EFF3-4AC0-AAF3-88DD86FD186A}"/>
          </ac:graphicFrameMkLst>
        </pc:graphicFrameChg>
      </pc:sldChg>
    </pc:docChg>
  </pc:docChgLst>
  <pc:docChgLst>
    <pc:chgData name="Guest User" userId="S::urn:spo:anon#0178ae1818df428fb4b13eb6578255c9fc01640c339fa73a6b611683efff5036::" providerId="AD" clId="Web-{347F513A-724D-BE4A-12DD-89FF47B53423}"/>
    <pc:docChg chg="modSld">
      <pc:chgData name="Guest User" userId="S::urn:spo:anon#0178ae1818df428fb4b13eb6578255c9fc01640c339fa73a6b611683efff5036::" providerId="AD" clId="Web-{347F513A-724D-BE4A-12DD-89FF47B53423}" dt="2019-11-14T08:06:17.133" v="0"/>
      <pc:docMkLst>
        <pc:docMk/>
      </pc:docMkLst>
      <pc:sldChg chg="modSp">
        <pc:chgData name="Guest User" userId="S::urn:spo:anon#0178ae1818df428fb4b13eb6578255c9fc01640c339fa73a6b611683efff5036::" providerId="AD" clId="Web-{347F513A-724D-BE4A-12DD-89FF47B53423}" dt="2019-11-14T08:06:17.133" v="0"/>
        <pc:sldMkLst>
          <pc:docMk/>
          <pc:sldMk cId="794276159" sldId="299"/>
        </pc:sldMkLst>
        <pc:graphicFrameChg chg="modGraphic">
          <ac:chgData name="Guest User" userId="S::urn:spo:anon#0178ae1818df428fb4b13eb6578255c9fc01640c339fa73a6b611683efff5036::" providerId="AD" clId="Web-{347F513A-724D-BE4A-12DD-89FF47B53423}" dt="2019-11-14T08:06:17.133" v="0"/>
          <ac:graphicFrameMkLst>
            <pc:docMk/>
            <pc:sldMk cId="794276159" sldId="299"/>
            <ac:graphicFrameMk id="2" creationId="{E4F08C3E-2FA4-418C-9B23-CDDA4872268F}"/>
          </ac:graphicFrameMkLst>
        </pc:graphicFrameChg>
      </pc:sldChg>
    </pc:docChg>
  </pc:docChgLst>
  <pc:docChgLst>
    <pc:chgData name="Người dùng Khách" userId="S::urn:spo:anon#9545f315270dad588323747ed80ac1e76039b1fbf72d18919613bd134728aeca::" providerId="AD" clId="Web-{B4274F88-6EC3-44DF-813B-67A8A66D3996}"/>
    <pc:docChg chg="modSld">
      <pc:chgData name="Người dùng Khách" userId="S::urn:spo:anon#9545f315270dad588323747ed80ac1e76039b1fbf72d18919613bd134728aeca::" providerId="AD" clId="Web-{B4274F88-6EC3-44DF-813B-67A8A66D3996}" dt="2019-08-23T01:08:51.817" v="0" actId="1076"/>
      <pc:docMkLst>
        <pc:docMk/>
      </pc:docMkLst>
      <pc:sldChg chg="modSp">
        <pc:chgData name="Người dùng Khách" userId="S::urn:spo:anon#9545f315270dad588323747ed80ac1e76039b1fbf72d18919613bd134728aeca::" providerId="AD" clId="Web-{B4274F88-6EC3-44DF-813B-67A8A66D3996}" dt="2019-08-23T01:08:51.817" v="0" actId="1076"/>
        <pc:sldMkLst>
          <pc:docMk/>
          <pc:sldMk cId="3821672038" sldId="292"/>
        </pc:sldMkLst>
        <pc:grpChg chg="mod">
          <ac:chgData name="Người dùng Khách" userId="S::urn:spo:anon#9545f315270dad588323747ed80ac1e76039b1fbf72d18919613bd134728aeca::" providerId="AD" clId="Web-{B4274F88-6EC3-44DF-813B-67A8A66D3996}" dt="2019-08-23T01:08:51.817" v="0" actId="1076"/>
          <ac:grpSpMkLst>
            <pc:docMk/>
            <pc:sldMk cId="3821672038" sldId="292"/>
            <ac:grpSpMk id="36" creationId="{499C00FD-21D1-4D04-8332-7ABCB4DD3D0C}"/>
          </ac:grpSpMkLst>
        </pc:grpChg>
      </pc:sldChg>
    </pc:docChg>
  </pc:docChgLst>
  <pc:docChgLst>
    <pc:chgData name="Guest User" userId="S::urn:spo:anon#9545f315270dad588323747ed80ac1e76039b1fbf72d18919613bd134728aeca::" providerId="AD" clId="Web-{91F85CBB-03E9-0CCC-8A3B-361087958AD3}"/>
    <pc:docChg chg="modSld">
      <pc:chgData name="Guest User" userId="S::urn:spo:anon#9545f315270dad588323747ed80ac1e76039b1fbf72d18919613bd134728aeca::" providerId="AD" clId="Web-{91F85CBB-03E9-0CCC-8A3B-361087958AD3}" dt="2019-11-22T02:29:58.079" v="7"/>
      <pc:docMkLst>
        <pc:docMk/>
      </pc:docMkLst>
      <pc:sldChg chg="modSp">
        <pc:chgData name="Guest User" userId="S::urn:spo:anon#9545f315270dad588323747ed80ac1e76039b1fbf72d18919613bd134728aeca::" providerId="AD" clId="Web-{91F85CBB-03E9-0CCC-8A3B-361087958AD3}" dt="2019-11-22T02:29:58.079" v="7"/>
        <pc:sldMkLst>
          <pc:docMk/>
          <pc:sldMk cId="794276159" sldId="299"/>
        </pc:sldMkLst>
        <pc:graphicFrameChg chg="mod modGraphic">
          <ac:chgData name="Guest User" userId="S::urn:spo:anon#9545f315270dad588323747ed80ac1e76039b1fbf72d18919613bd134728aeca::" providerId="AD" clId="Web-{91F85CBB-03E9-0CCC-8A3B-361087958AD3}" dt="2019-11-22T02:29:58.079" v="7"/>
          <ac:graphicFrameMkLst>
            <pc:docMk/>
            <pc:sldMk cId="794276159" sldId="299"/>
            <ac:graphicFrameMk id="2" creationId="{E4F08C3E-2FA4-418C-9B23-CDDA4872268F}"/>
          </ac:graphicFrameMkLst>
        </pc:graphicFrameChg>
      </pc:sldChg>
    </pc:docChg>
  </pc:docChgLst>
  <pc:docChgLst>
    <pc:chgData name="Thanh Lee" userId="88fd5bc9-0e17-432c-863b-19b33004b534" providerId="ADAL" clId="{B9552A97-B69D-4AB6-A131-4FC89EC60C41}"/>
    <pc:docChg chg="custSel addSld delSld modSld sldOrd">
      <pc:chgData name="Thanh Lee" userId="88fd5bc9-0e17-432c-863b-19b33004b534" providerId="ADAL" clId="{B9552A97-B69D-4AB6-A131-4FC89EC60C41}" dt="2019-08-22T16:39:59.460" v="6538" actId="1076"/>
      <pc:docMkLst>
        <pc:docMk/>
      </pc:docMkLst>
      <pc:sldChg chg="addSp modSp">
        <pc:chgData name="Thanh Lee" userId="88fd5bc9-0e17-432c-863b-19b33004b534" providerId="ADAL" clId="{B9552A97-B69D-4AB6-A131-4FC89EC60C41}" dt="2019-08-22T16:21:23.117" v="5430" actId="1076"/>
        <pc:sldMkLst>
          <pc:docMk/>
          <pc:sldMk cId="3093482307" sldId="264"/>
        </pc:sldMkLst>
        <pc:spChg chg="mod">
          <ac:chgData name="Thanh Lee" userId="88fd5bc9-0e17-432c-863b-19b33004b534" providerId="ADAL" clId="{B9552A97-B69D-4AB6-A131-4FC89EC60C41}" dt="2019-08-22T16:21:23.117" v="5430" actId="1076"/>
          <ac:spMkLst>
            <pc:docMk/>
            <pc:sldMk cId="3093482307" sldId="264"/>
            <ac:spMk id="2" creationId="{00000000-0000-0000-0000-000000000000}"/>
          </ac:spMkLst>
        </pc:spChg>
        <pc:spChg chg="add mod">
          <ac:chgData name="Thanh Lee" userId="88fd5bc9-0e17-432c-863b-19b33004b534" providerId="ADAL" clId="{B9552A97-B69D-4AB6-A131-4FC89EC60C41}" dt="2019-08-22T12:47:01.386" v="3099" actId="1076"/>
          <ac:spMkLst>
            <pc:docMk/>
            <pc:sldMk cId="3093482307" sldId="264"/>
            <ac:spMk id="5" creationId="{D72F46CA-C2EF-497A-B534-E2FCB5E10677}"/>
          </ac:spMkLst>
        </pc:spChg>
        <pc:picChg chg="add mod">
          <ac:chgData name="Thanh Lee" userId="88fd5bc9-0e17-432c-863b-19b33004b534" providerId="ADAL" clId="{B9552A97-B69D-4AB6-A131-4FC89EC60C41}" dt="2019-08-22T12:47:11.146" v="3100" actId="1076"/>
          <ac:picMkLst>
            <pc:docMk/>
            <pc:sldMk cId="3093482307" sldId="264"/>
            <ac:picMk id="4" creationId="{AE839876-B1AA-4B52-842F-4993BB7F652E}"/>
          </ac:picMkLst>
        </pc:picChg>
      </pc:sldChg>
      <pc:sldChg chg="delSp modSp">
        <pc:chgData name="Thanh Lee" userId="88fd5bc9-0e17-432c-863b-19b33004b534" providerId="ADAL" clId="{B9552A97-B69D-4AB6-A131-4FC89EC60C41}" dt="2019-08-22T12:13:58.856" v="1175" actId="20577"/>
        <pc:sldMkLst>
          <pc:docMk/>
          <pc:sldMk cId="1183494638" sldId="269"/>
        </pc:sldMkLst>
        <pc:spChg chg="mod">
          <ac:chgData name="Thanh Lee" userId="88fd5bc9-0e17-432c-863b-19b33004b534" providerId="ADAL" clId="{B9552A97-B69D-4AB6-A131-4FC89EC60C41}" dt="2019-08-22T12:13:58.856" v="1175" actId="20577"/>
          <ac:spMkLst>
            <pc:docMk/>
            <pc:sldMk cId="1183494638" sldId="269"/>
            <ac:spMk id="2" creationId="{00000000-0000-0000-0000-000000000000}"/>
          </ac:spMkLst>
        </pc:spChg>
        <pc:spChg chg="del mod">
          <ac:chgData name="Thanh Lee" userId="88fd5bc9-0e17-432c-863b-19b33004b534" providerId="ADAL" clId="{B9552A97-B69D-4AB6-A131-4FC89EC60C41}" dt="2019-08-22T12:11:00.372" v="109" actId="478"/>
          <ac:spMkLst>
            <pc:docMk/>
            <pc:sldMk cId="1183494638" sldId="269"/>
            <ac:spMk id="3" creationId="{00000000-0000-0000-0000-000000000000}"/>
          </ac:spMkLst>
        </pc:spChg>
        <pc:spChg chg="mod">
          <ac:chgData name="Thanh Lee" userId="88fd5bc9-0e17-432c-863b-19b33004b534" providerId="ADAL" clId="{B9552A97-B69D-4AB6-A131-4FC89EC60C41}" dt="2019-08-22T12:10:20.701" v="107" actId="20577"/>
          <ac:spMkLst>
            <pc:docMk/>
            <pc:sldMk cId="1183494638" sldId="269"/>
            <ac:spMk id="13" creationId="{00000000-0000-0000-0000-000000000000}"/>
          </ac:spMkLst>
        </pc:spChg>
      </pc:sldChg>
      <pc:sldChg chg="addSp delSp modSp del">
        <pc:chgData name="Thanh Lee" userId="88fd5bc9-0e17-432c-863b-19b33004b534" providerId="ADAL" clId="{B9552A97-B69D-4AB6-A131-4FC89EC60C41}" dt="2019-08-22T12:43:11.073" v="2813" actId="2696"/>
        <pc:sldMkLst>
          <pc:docMk/>
          <pc:sldMk cId="1395254825" sldId="279"/>
        </pc:sldMkLst>
        <pc:spChg chg="mod">
          <ac:chgData name="Thanh Lee" userId="88fd5bc9-0e17-432c-863b-19b33004b534" providerId="ADAL" clId="{B9552A97-B69D-4AB6-A131-4FC89EC60C41}" dt="2019-08-22T12:10:07.870" v="79" actId="20577"/>
          <ac:spMkLst>
            <pc:docMk/>
            <pc:sldMk cId="1395254825" sldId="279"/>
            <ac:spMk id="13" creationId="{00000000-0000-0000-0000-000000000000}"/>
          </ac:spMkLst>
        </pc:spChg>
        <pc:picChg chg="add del mod">
          <ac:chgData name="Thanh Lee" userId="88fd5bc9-0e17-432c-863b-19b33004b534" providerId="ADAL" clId="{B9552A97-B69D-4AB6-A131-4FC89EC60C41}" dt="2019-08-22T12:24:04.694" v="1226"/>
          <ac:picMkLst>
            <pc:docMk/>
            <pc:sldMk cId="1395254825" sldId="279"/>
            <ac:picMk id="24" creationId="{B1FBBD4D-8642-4740-BEDC-15DF8EEDE903}"/>
          </ac:picMkLst>
        </pc:picChg>
      </pc:sldChg>
      <pc:sldChg chg="modSp add del">
        <pc:chgData name="Thanh Lee" userId="88fd5bc9-0e17-432c-863b-19b33004b534" providerId="ADAL" clId="{B9552A97-B69D-4AB6-A131-4FC89EC60C41}" dt="2019-08-22T16:17:52.692" v="5246" actId="20577"/>
        <pc:sldMkLst>
          <pc:docMk/>
          <pc:sldMk cId="2324180275" sldId="280"/>
        </pc:sldMkLst>
        <pc:spChg chg="mod">
          <ac:chgData name="Thanh Lee" userId="88fd5bc9-0e17-432c-863b-19b33004b534" providerId="ADAL" clId="{B9552A97-B69D-4AB6-A131-4FC89EC60C41}" dt="2019-08-22T16:17:52.692" v="5246" actId="20577"/>
          <ac:spMkLst>
            <pc:docMk/>
            <pc:sldMk cId="2324180275" sldId="280"/>
            <ac:spMk id="2" creationId="{BEA750E3-9E2A-43FF-B018-57B4AB126B80}"/>
          </ac:spMkLst>
        </pc:spChg>
      </pc:sldChg>
      <pc:sldChg chg="addSp delSp modSp add del">
        <pc:chgData name="Thanh Lee" userId="88fd5bc9-0e17-432c-863b-19b33004b534" providerId="ADAL" clId="{B9552A97-B69D-4AB6-A131-4FC89EC60C41}" dt="2019-08-22T12:22:04.240" v="1220" actId="2696"/>
        <pc:sldMkLst>
          <pc:docMk/>
          <pc:sldMk cId="2870960048" sldId="280"/>
        </pc:sldMkLst>
        <pc:spChg chg="del mod">
          <ac:chgData name="Thanh Lee" userId="88fd5bc9-0e17-432c-863b-19b33004b534" providerId="ADAL" clId="{B9552A97-B69D-4AB6-A131-4FC89EC60C41}" dt="2019-08-22T12:15:20.687" v="1185" actId="478"/>
          <ac:spMkLst>
            <pc:docMk/>
            <pc:sldMk cId="2870960048" sldId="280"/>
            <ac:spMk id="2" creationId="{00000000-0000-0000-0000-000000000000}"/>
          </ac:spMkLst>
        </pc:spChg>
        <pc:picChg chg="add mod">
          <ac:chgData name="Thanh Lee" userId="88fd5bc9-0e17-432c-863b-19b33004b534" providerId="ADAL" clId="{B9552A97-B69D-4AB6-A131-4FC89EC60C41}" dt="2019-08-22T12:15:28.336" v="1188" actId="1076"/>
          <ac:picMkLst>
            <pc:docMk/>
            <pc:sldMk cId="2870960048" sldId="280"/>
            <ac:picMk id="4" creationId="{A97536AC-4FF8-4B9B-B03E-EBD0BF2F6204}"/>
          </ac:picMkLst>
        </pc:picChg>
        <pc:picChg chg="add del mod">
          <ac:chgData name="Thanh Lee" userId="88fd5bc9-0e17-432c-863b-19b33004b534" providerId="ADAL" clId="{B9552A97-B69D-4AB6-A131-4FC89EC60C41}" dt="2019-08-22T12:18:54.891" v="1190"/>
          <ac:picMkLst>
            <pc:docMk/>
            <pc:sldMk cId="2870960048" sldId="280"/>
            <ac:picMk id="7" creationId="{0BCC5D17-B72C-47F0-9085-54E09AF0B12F}"/>
          </ac:picMkLst>
        </pc:picChg>
      </pc:sldChg>
      <pc:sldChg chg="del">
        <pc:chgData name="Thanh Lee" userId="88fd5bc9-0e17-432c-863b-19b33004b534" providerId="ADAL" clId="{B9552A97-B69D-4AB6-A131-4FC89EC60C41}" dt="2019-08-22T12:14:10.242" v="1177" actId="2696"/>
        <pc:sldMkLst>
          <pc:docMk/>
          <pc:sldMk cId="211539361" sldId="281"/>
        </pc:sldMkLst>
      </pc:sldChg>
      <pc:sldChg chg="addSp delSp modSp add ord">
        <pc:chgData name="Thanh Lee" userId="88fd5bc9-0e17-432c-863b-19b33004b534" providerId="ADAL" clId="{B9552A97-B69D-4AB6-A131-4FC89EC60C41}" dt="2019-08-22T12:31:00.391" v="1294"/>
        <pc:sldMkLst>
          <pc:docMk/>
          <pc:sldMk cId="4096741143" sldId="281"/>
        </pc:sldMkLst>
        <pc:spChg chg="del">
          <ac:chgData name="Thanh Lee" userId="88fd5bc9-0e17-432c-863b-19b33004b534" providerId="ADAL" clId="{B9552A97-B69D-4AB6-A131-4FC89EC60C41}" dt="2019-08-22T12:18:58.326" v="1191" actId="478"/>
          <ac:spMkLst>
            <pc:docMk/>
            <pc:sldMk cId="4096741143" sldId="281"/>
            <ac:spMk id="2" creationId="{00000000-0000-0000-0000-000000000000}"/>
          </ac:spMkLst>
        </pc:spChg>
        <pc:spChg chg="add mod">
          <ac:chgData name="Thanh Lee" userId="88fd5bc9-0e17-432c-863b-19b33004b534" providerId="ADAL" clId="{B9552A97-B69D-4AB6-A131-4FC89EC60C41}" dt="2019-08-22T12:22:21.031" v="1224" actId="1076"/>
          <ac:spMkLst>
            <pc:docMk/>
            <pc:sldMk cId="4096741143" sldId="281"/>
            <ac:spMk id="3" creationId="{EBE68602-EB16-4872-A683-C81D74840173}"/>
          </ac:spMkLst>
        </pc:spChg>
        <pc:picChg chg="add del mod">
          <ac:chgData name="Thanh Lee" userId="88fd5bc9-0e17-432c-863b-19b33004b534" providerId="ADAL" clId="{B9552A97-B69D-4AB6-A131-4FC89EC60C41}" dt="2019-08-22T12:21:50.351" v="1216"/>
          <ac:picMkLst>
            <pc:docMk/>
            <pc:sldMk cId="4096741143" sldId="281"/>
            <ac:picMk id="5" creationId="{BF299182-2D11-44B3-B9C0-C8BF5F9337AC}"/>
          </ac:picMkLst>
        </pc:picChg>
        <pc:picChg chg="add mod">
          <ac:chgData name="Thanh Lee" userId="88fd5bc9-0e17-432c-863b-19b33004b534" providerId="ADAL" clId="{B9552A97-B69D-4AB6-A131-4FC89EC60C41}" dt="2019-08-22T12:22:16.914" v="1223" actId="1076"/>
          <ac:picMkLst>
            <pc:docMk/>
            <pc:sldMk cId="4096741143" sldId="281"/>
            <ac:picMk id="10" creationId="{B2EFA755-B2B4-4651-A194-EC92A4E4452E}"/>
          </ac:picMkLst>
        </pc:picChg>
      </pc:sldChg>
      <pc:sldChg chg="addSp delSp modSp add">
        <pc:chgData name="Thanh Lee" userId="88fd5bc9-0e17-432c-863b-19b33004b534" providerId="ADAL" clId="{B9552A97-B69D-4AB6-A131-4FC89EC60C41}" dt="2019-08-22T12:22:07.898" v="1221" actId="1076"/>
        <pc:sldMkLst>
          <pc:docMk/>
          <pc:sldMk cId="232823661" sldId="282"/>
        </pc:sldMkLst>
        <pc:picChg chg="del">
          <ac:chgData name="Thanh Lee" userId="88fd5bc9-0e17-432c-863b-19b33004b534" providerId="ADAL" clId="{B9552A97-B69D-4AB6-A131-4FC89EC60C41}" dt="2019-08-22T12:21:52.028" v="1217" actId="478"/>
          <ac:picMkLst>
            <pc:docMk/>
            <pc:sldMk cId="232823661" sldId="282"/>
            <ac:picMk id="4" creationId="{A97536AC-4FF8-4B9B-B03E-EBD0BF2F6204}"/>
          </ac:picMkLst>
        </pc:picChg>
        <pc:picChg chg="add mod">
          <ac:chgData name="Thanh Lee" userId="88fd5bc9-0e17-432c-863b-19b33004b534" providerId="ADAL" clId="{B9552A97-B69D-4AB6-A131-4FC89EC60C41}" dt="2019-08-22T12:22:07.898" v="1221" actId="1076"/>
          <ac:picMkLst>
            <pc:docMk/>
            <pc:sldMk cId="232823661" sldId="282"/>
            <ac:picMk id="10" creationId="{4BDAE6FE-7AB8-4F26-BC2E-0651933F0EC8}"/>
          </ac:picMkLst>
        </pc:picChg>
      </pc:sldChg>
      <pc:sldChg chg="del">
        <pc:chgData name="Thanh Lee" userId="88fd5bc9-0e17-432c-863b-19b33004b534" providerId="ADAL" clId="{B9552A97-B69D-4AB6-A131-4FC89EC60C41}" dt="2019-08-22T12:14:10.249" v="1178" actId="2696"/>
        <pc:sldMkLst>
          <pc:docMk/>
          <pc:sldMk cId="297858249" sldId="282"/>
        </pc:sldMkLst>
      </pc:sldChg>
      <pc:sldChg chg="addSp delSp modSp add">
        <pc:chgData name="Thanh Lee" userId="88fd5bc9-0e17-432c-863b-19b33004b534" providerId="ADAL" clId="{B9552A97-B69D-4AB6-A131-4FC89EC60C41}" dt="2019-08-22T12:24:19.918" v="1232" actId="1076"/>
        <pc:sldMkLst>
          <pc:docMk/>
          <pc:sldMk cId="2082634885" sldId="283"/>
        </pc:sldMkLst>
        <pc:picChg chg="del">
          <ac:chgData name="Thanh Lee" userId="88fd5bc9-0e17-432c-863b-19b33004b534" providerId="ADAL" clId="{B9552A97-B69D-4AB6-A131-4FC89EC60C41}" dt="2019-08-22T12:24:14.511" v="1229" actId="478"/>
          <ac:picMkLst>
            <pc:docMk/>
            <pc:sldMk cId="2082634885" sldId="283"/>
            <ac:picMk id="10" creationId="{4BDAE6FE-7AB8-4F26-BC2E-0651933F0EC8}"/>
          </ac:picMkLst>
        </pc:picChg>
        <pc:picChg chg="add mod">
          <ac:chgData name="Thanh Lee" userId="88fd5bc9-0e17-432c-863b-19b33004b534" providerId="ADAL" clId="{B9552A97-B69D-4AB6-A131-4FC89EC60C41}" dt="2019-08-22T12:24:19.918" v="1232" actId="1076"/>
          <ac:picMkLst>
            <pc:docMk/>
            <pc:sldMk cId="2082634885" sldId="283"/>
            <ac:picMk id="11" creationId="{B08B681B-F4D3-4598-9DDA-90EBE077D59A}"/>
          </ac:picMkLst>
        </pc:picChg>
      </pc:sldChg>
      <pc:sldChg chg="del">
        <pc:chgData name="Thanh Lee" userId="88fd5bc9-0e17-432c-863b-19b33004b534" providerId="ADAL" clId="{B9552A97-B69D-4AB6-A131-4FC89EC60C41}" dt="2019-08-22T12:14:10.254" v="1179" actId="2696"/>
        <pc:sldMkLst>
          <pc:docMk/>
          <pc:sldMk cId="2633861830" sldId="283"/>
        </pc:sldMkLst>
      </pc:sldChg>
      <pc:sldChg chg="add del">
        <pc:chgData name="Thanh Lee" userId="88fd5bc9-0e17-432c-863b-19b33004b534" providerId="ADAL" clId="{B9552A97-B69D-4AB6-A131-4FC89EC60C41}" dt="2019-08-22T12:24:10.261" v="1227" actId="2696"/>
        <pc:sldMkLst>
          <pc:docMk/>
          <pc:sldMk cId="3683417253" sldId="283"/>
        </pc:sldMkLst>
      </pc:sldChg>
      <pc:sldChg chg="del">
        <pc:chgData name="Thanh Lee" userId="88fd5bc9-0e17-432c-863b-19b33004b534" providerId="ADAL" clId="{B9552A97-B69D-4AB6-A131-4FC89EC60C41}" dt="2019-08-22T12:14:10.260" v="1180" actId="2696"/>
        <pc:sldMkLst>
          <pc:docMk/>
          <pc:sldMk cId="285940668" sldId="284"/>
        </pc:sldMkLst>
      </pc:sldChg>
      <pc:sldChg chg="addSp delSp modSp add">
        <pc:chgData name="Thanh Lee" userId="88fd5bc9-0e17-432c-863b-19b33004b534" providerId="ADAL" clId="{B9552A97-B69D-4AB6-A131-4FC89EC60C41}" dt="2019-08-22T12:26:45.051" v="1241" actId="1076"/>
        <pc:sldMkLst>
          <pc:docMk/>
          <pc:sldMk cId="3670464283" sldId="284"/>
        </pc:sldMkLst>
        <pc:picChg chg="add mod">
          <ac:chgData name="Thanh Lee" userId="88fd5bc9-0e17-432c-863b-19b33004b534" providerId="ADAL" clId="{B9552A97-B69D-4AB6-A131-4FC89EC60C41}" dt="2019-08-22T12:26:45.051" v="1241" actId="1076"/>
          <ac:picMkLst>
            <pc:docMk/>
            <pc:sldMk cId="3670464283" sldId="284"/>
            <ac:picMk id="3" creationId="{F3AFBEB0-8A63-41C5-85BF-639326857705}"/>
          </ac:picMkLst>
        </pc:picChg>
        <pc:picChg chg="del">
          <ac:chgData name="Thanh Lee" userId="88fd5bc9-0e17-432c-863b-19b33004b534" providerId="ADAL" clId="{B9552A97-B69D-4AB6-A131-4FC89EC60C41}" dt="2019-08-22T12:26:35.373" v="1235" actId="478"/>
          <ac:picMkLst>
            <pc:docMk/>
            <pc:sldMk cId="3670464283" sldId="284"/>
            <ac:picMk id="11" creationId="{B08B681B-F4D3-4598-9DDA-90EBE077D59A}"/>
          </ac:picMkLst>
        </pc:picChg>
      </pc:sldChg>
      <pc:sldChg chg="addSp delSp modSp add">
        <pc:chgData name="Thanh Lee" userId="88fd5bc9-0e17-432c-863b-19b33004b534" providerId="ADAL" clId="{B9552A97-B69D-4AB6-A131-4FC89EC60C41}" dt="2019-08-22T12:30:55.776" v="1293" actId="1076"/>
        <pc:sldMkLst>
          <pc:docMk/>
          <pc:sldMk cId="3727508059" sldId="285"/>
        </pc:sldMkLst>
        <pc:spChg chg="mod">
          <ac:chgData name="Thanh Lee" userId="88fd5bc9-0e17-432c-863b-19b33004b534" providerId="ADAL" clId="{B9552A97-B69D-4AB6-A131-4FC89EC60C41}" dt="2019-08-22T12:28:53.231" v="1286" actId="20577"/>
          <ac:spMkLst>
            <pc:docMk/>
            <pc:sldMk cId="3727508059" sldId="285"/>
            <ac:spMk id="13" creationId="{00000000-0000-0000-0000-000000000000}"/>
          </ac:spMkLst>
        </pc:spChg>
        <pc:picChg chg="del">
          <ac:chgData name="Thanh Lee" userId="88fd5bc9-0e17-432c-863b-19b33004b534" providerId="ADAL" clId="{B9552A97-B69D-4AB6-A131-4FC89EC60C41}" dt="2019-08-22T12:28:45.988" v="1243" actId="478"/>
          <ac:picMkLst>
            <pc:docMk/>
            <pc:sldMk cId="3727508059" sldId="285"/>
            <ac:picMk id="3" creationId="{F3AFBEB0-8A63-41C5-85BF-639326857705}"/>
          </ac:picMkLst>
        </pc:picChg>
        <pc:picChg chg="add mod modCrop">
          <ac:chgData name="Thanh Lee" userId="88fd5bc9-0e17-432c-863b-19b33004b534" providerId="ADAL" clId="{B9552A97-B69D-4AB6-A131-4FC89EC60C41}" dt="2019-08-22T12:30:55.776" v="1293" actId="1076"/>
          <ac:picMkLst>
            <pc:docMk/>
            <pc:sldMk cId="3727508059" sldId="285"/>
            <ac:picMk id="4" creationId="{2FAECB1F-F83E-47F4-A5B4-DD75CE4DFB38}"/>
          </ac:picMkLst>
        </pc:picChg>
      </pc:sldChg>
      <pc:sldChg chg="addSp delSp modSp add">
        <pc:chgData name="Thanh Lee" userId="88fd5bc9-0e17-432c-863b-19b33004b534" providerId="ADAL" clId="{B9552A97-B69D-4AB6-A131-4FC89EC60C41}" dt="2019-08-22T12:32:46.665" v="1391" actId="1076"/>
        <pc:sldMkLst>
          <pc:docMk/>
          <pc:sldMk cId="3816771275" sldId="286"/>
        </pc:sldMkLst>
        <pc:spChg chg="add mod">
          <ac:chgData name="Thanh Lee" userId="88fd5bc9-0e17-432c-863b-19b33004b534" providerId="ADAL" clId="{B9552A97-B69D-4AB6-A131-4FC89EC60C41}" dt="2019-08-22T12:31:47.435" v="1389" actId="1076"/>
          <ac:spMkLst>
            <pc:docMk/>
            <pc:sldMk cId="3816771275" sldId="286"/>
            <ac:spMk id="2" creationId="{112E5952-CFCE-4D08-81C8-ADE9433A7265}"/>
          </ac:spMkLst>
        </pc:spChg>
        <pc:picChg chg="del">
          <ac:chgData name="Thanh Lee" userId="88fd5bc9-0e17-432c-863b-19b33004b534" providerId="ADAL" clId="{B9552A97-B69D-4AB6-A131-4FC89EC60C41}" dt="2019-08-22T12:31:31.165" v="1380" actId="478"/>
          <ac:picMkLst>
            <pc:docMk/>
            <pc:sldMk cId="3816771275" sldId="286"/>
            <ac:picMk id="4" creationId="{2FAECB1F-F83E-47F4-A5B4-DD75CE4DFB38}"/>
          </ac:picMkLst>
        </pc:picChg>
        <pc:picChg chg="add mod">
          <ac:chgData name="Thanh Lee" userId="88fd5bc9-0e17-432c-863b-19b33004b534" providerId="ADAL" clId="{B9552A97-B69D-4AB6-A131-4FC89EC60C41}" dt="2019-08-22T12:32:46.665" v="1391" actId="1076"/>
          <ac:picMkLst>
            <pc:docMk/>
            <pc:sldMk cId="3816771275" sldId="286"/>
            <ac:picMk id="5" creationId="{88355169-B399-4578-AD43-F80053115D2E}"/>
          </ac:picMkLst>
        </pc:picChg>
      </pc:sldChg>
      <pc:sldChg chg="addSp delSp modSp add">
        <pc:chgData name="Thanh Lee" userId="88fd5bc9-0e17-432c-863b-19b33004b534" providerId="ADAL" clId="{B9552A97-B69D-4AB6-A131-4FC89EC60C41}" dt="2019-08-22T12:35:25.129" v="1931" actId="113"/>
        <pc:sldMkLst>
          <pc:docMk/>
          <pc:sldMk cId="4064617961" sldId="287"/>
        </pc:sldMkLst>
        <pc:spChg chg="del">
          <ac:chgData name="Thanh Lee" userId="88fd5bc9-0e17-432c-863b-19b33004b534" providerId="ADAL" clId="{B9552A97-B69D-4AB6-A131-4FC89EC60C41}" dt="2019-08-22T12:33:14.328" v="1452" actId="478"/>
          <ac:spMkLst>
            <pc:docMk/>
            <pc:sldMk cId="4064617961" sldId="287"/>
            <ac:spMk id="2" creationId="{112E5952-CFCE-4D08-81C8-ADE9433A7265}"/>
          </ac:spMkLst>
        </pc:spChg>
        <pc:spChg chg="add mod">
          <ac:chgData name="Thanh Lee" userId="88fd5bc9-0e17-432c-863b-19b33004b534" providerId="ADAL" clId="{B9552A97-B69D-4AB6-A131-4FC89EC60C41}" dt="2019-08-22T12:35:25.129" v="1931" actId="113"/>
          <ac:spMkLst>
            <pc:docMk/>
            <pc:sldMk cId="4064617961" sldId="287"/>
            <ac:spMk id="3" creationId="{16103A4F-73D5-4555-B055-D28D91E93B82}"/>
          </ac:spMkLst>
        </pc:spChg>
        <pc:spChg chg="mod">
          <ac:chgData name="Thanh Lee" userId="88fd5bc9-0e17-432c-863b-19b33004b534" providerId="ADAL" clId="{B9552A97-B69D-4AB6-A131-4FC89EC60C41}" dt="2019-08-22T12:33:08.854" v="1451" actId="20577"/>
          <ac:spMkLst>
            <pc:docMk/>
            <pc:sldMk cId="4064617961" sldId="287"/>
            <ac:spMk id="13" creationId="{00000000-0000-0000-0000-000000000000}"/>
          </ac:spMkLst>
        </pc:spChg>
        <pc:picChg chg="del">
          <ac:chgData name="Thanh Lee" userId="88fd5bc9-0e17-432c-863b-19b33004b534" providerId="ADAL" clId="{B9552A97-B69D-4AB6-A131-4FC89EC60C41}" dt="2019-08-22T12:33:00.413" v="1393" actId="478"/>
          <ac:picMkLst>
            <pc:docMk/>
            <pc:sldMk cId="4064617961" sldId="287"/>
            <ac:picMk id="5" creationId="{88355169-B399-4578-AD43-F80053115D2E}"/>
          </ac:picMkLst>
        </pc:picChg>
      </pc:sldChg>
      <pc:sldChg chg="addSp modSp add ord">
        <pc:chgData name="Thanh Lee" userId="88fd5bc9-0e17-432c-863b-19b33004b534" providerId="ADAL" clId="{B9552A97-B69D-4AB6-A131-4FC89EC60C41}" dt="2019-08-22T15:58:23.101" v="4374" actId="207"/>
        <pc:sldMkLst>
          <pc:docMk/>
          <pc:sldMk cId="3195256653" sldId="288"/>
        </pc:sldMkLst>
        <pc:spChg chg="mod">
          <ac:chgData name="Thanh Lee" userId="88fd5bc9-0e17-432c-863b-19b33004b534" providerId="ADAL" clId="{B9552A97-B69D-4AB6-A131-4FC89EC60C41}" dt="2019-08-22T15:58:23.101" v="4374" actId="207"/>
          <ac:spMkLst>
            <pc:docMk/>
            <pc:sldMk cId="3195256653" sldId="288"/>
            <ac:spMk id="2" creationId="{00000000-0000-0000-0000-000000000000}"/>
          </ac:spMkLst>
        </pc:spChg>
        <pc:spChg chg="mod">
          <ac:chgData name="Thanh Lee" userId="88fd5bc9-0e17-432c-863b-19b33004b534" providerId="ADAL" clId="{B9552A97-B69D-4AB6-A131-4FC89EC60C41}" dt="2019-08-22T12:35:54.654" v="1934"/>
          <ac:spMkLst>
            <pc:docMk/>
            <pc:sldMk cId="3195256653" sldId="288"/>
            <ac:spMk id="13" creationId="{00000000-0000-0000-0000-000000000000}"/>
          </ac:spMkLst>
        </pc:spChg>
        <pc:picChg chg="add mod modCrop">
          <ac:chgData name="Thanh Lee" userId="88fd5bc9-0e17-432c-863b-19b33004b534" providerId="ADAL" clId="{B9552A97-B69D-4AB6-A131-4FC89EC60C41}" dt="2019-08-22T15:58:13.175" v="4373" actId="1076"/>
          <ac:picMkLst>
            <pc:docMk/>
            <pc:sldMk cId="3195256653" sldId="288"/>
            <ac:picMk id="10" creationId="{9E942915-46FE-4217-8410-D86ED70AA849}"/>
          </ac:picMkLst>
        </pc:picChg>
      </pc:sldChg>
      <pc:sldChg chg="addSp delSp modSp add">
        <pc:chgData name="Thanh Lee" userId="88fd5bc9-0e17-432c-863b-19b33004b534" providerId="ADAL" clId="{B9552A97-B69D-4AB6-A131-4FC89EC60C41}" dt="2019-08-22T12:36:30.164" v="1939" actId="1076"/>
        <pc:sldMkLst>
          <pc:docMk/>
          <pc:sldMk cId="3411011462" sldId="289"/>
        </pc:sldMkLst>
        <pc:spChg chg="del">
          <ac:chgData name="Thanh Lee" userId="88fd5bc9-0e17-432c-863b-19b33004b534" providerId="ADAL" clId="{B9552A97-B69D-4AB6-A131-4FC89EC60C41}" dt="2019-08-22T12:36:22.396" v="1936" actId="478"/>
          <ac:spMkLst>
            <pc:docMk/>
            <pc:sldMk cId="3411011462" sldId="289"/>
            <ac:spMk id="2" creationId="{00000000-0000-0000-0000-000000000000}"/>
          </ac:spMkLst>
        </pc:spChg>
        <pc:picChg chg="add mod">
          <ac:chgData name="Thanh Lee" userId="88fd5bc9-0e17-432c-863b-19b33004b534" providerId="ADAL" clId="{B9552A97-B69D-4AB6-A131-4FC89EC60C41}" dt="2019-08-22T12:36:30.164" v="1939" actId="1076"/>
          <ac:picMkLst>
            <pc:docMk/>
            <pc:sldMk cId="3411011462" sldId="289"/>
            <ac:picMk id="4" creationId="{8EAAAECF-8DF1-46D8-8DC9-06277ADDB929}"/>
          </ac:picMkLst>
        </pc:picChg>
      </pc:sldChg>
      <pc:sldChg chg="addSp delSp modSp add">
        <pc:chgData name="Thanh Lee" userId="88fd5bc9-0e17-432c-863b-19b33004b534" providerId="ADAL" clId="{B9552A97-B69D-4AB6-A131-4FC89EC60C41}" dt="2019-08-22T15:58:48.286" v="4380" actId="255"/>
        <pc:sldMkLst>
          <pc:docMk/>
          <pc:sldMk cId="446285424" sldId="290"/>
        </pc:sldMkLst>
        <pc:spChg chg="mod">
          <ac:chgData name="Thanh Lee" userId="88fd5bc9-0e17-432c-863b-19b33004b534" providerId="ADAL" clId="{B9552A97-B69D-4AB6-A131-4FC89EC60C41}" dt="2019-08-22T15:58:48.286" v="4380" actId="255"/>
          <ac:spMkLst>
            <pc:docMk/>
            <pc:sldMk cId="446285424" sldId="290"/>
            <ac:spMk id="2" creationId="{00000000-0000-0000-0000-000000000000}"/>
          </ac:spMkLst>
        </pc:spChg>
        <pc:picChg chg="del mod">
          <ac:chgData name="Thanh Lee" userId="88fd5bc9-0e17-432c-863b-19b33004b534" providerId="ADAL" clId="{B9552A97-B69D-4AB6-A131-4FC89EC60C41}" dt="2019-08-22T12:40:02.020" v="2799" actId="478"/>
          <ac:picMkLst>
            <pc:docMk/>
            <pc:sldMk cId="446285424" sldId="290"/>
            <ac:picMk id="10" creationId="{9E942915-46FE-4217-8410-D86ED70AA849}"/>
          </ac:picMkLst>
        </pc:picChg>
        <pc:picChg chg="add mod modCrop">
          <ac:chgData name="Thanh Lee" userId="88fd5bc9-0e17-432c-863b-19b33004b534" providerId="ADAL" clId="{B9552A97-B69D-4AB6-A131-4FC89EC60C41}" dt="2019-08-22T15:58:41.584" v="4379" actId="1076"/>
          <ac:picMkLst>
            <pc:docMk/>
            <pc:sldMk cId="446285424" sldId="290"/>
            <ac:picMk id="11" creationId="{16580CF7-2B49-4924-8EDA-E781CFEEC256}"/>
          </ac:picMkLst>
        </pc:picChg>
      </pc:sldChg>
      <pc:sldChg chg="addSp delSp modSp add ord">
        <pc:chgData name="Thanh Lee" userId="88fd5bc9-0e17-432c-863b-19b33004b534" providerId="ADAL" clId="{B9552A97-B69D-4AB6-A131-4FC89EC60C41}" dt="2019-08-22T15:55:01.083" v="3575" actId="20577"/>
        <pc:sldMkLst>
          <pc:docMk/>
          <pc:sldMk cId="4245586094" sldId="291"/>
        </pc:sldMkLst>
        <pc:spChg chg="mod">
          <ac:chgData name="Thanh Lee" userId="88fd5bc9-0e17-432c-863b-19b33004b534" providerId="ADAL" clId="{B9552A97-B69D-4AB6-A131-4FC89EC60C41}" dt="2019-08-22T15:55:01.083" v="3575" actId="20577"/>
          <ac:spMkLst>
            <pc:docMk/>
            <pc:sldMk cId="4245586094" sldId="291"/>
            <ac:spMk id="2" creationId="{00000000-0000-0000-0000-000000000000}"/>
          </ac:spMkLst>
        </pc:spChg>
        <pc:picChg chg="del mod">
          <ac:chgData name="Thanh Lee" userId="88fd5bc9-0e17-432c-863b-19b33004b534" providerId="ADAL" clId="{B9552A97-B69D-4AB6-A131-4FC89EC60C41}" dt="2019-08-22T15:53:32.825" v="3560" actId="478"/>
          <ac:picMkLst>
            <pc:docMk/>
            <pc:sldMk cId="4245586094" sldId="291"/>
            <ac:picMk id="10" creationId="{9E942915-46FE-4217-8410-D86ED70AA849}"/>
          </ac:picMkLst>
        </pc:picChg>
        <pc:picChg chg="add mod modCrop">
          <ac:chgData name="Thanh Lee" userId="88fd5bc9-0e17-432c-863b-19b33004b534" providerId="ADAL" clId="{B9552A97-B69D-4AB6-A131-4FC89EC60C41}" dt="2019-08-22T15:54:57.841" v="3571" actId="1076"/>
          <ac:picMkLst>
            <pc:docMk/>
            <pc:sldMk cId="4245586094" sldId="291"/>
            <ac:picMk id="11" creationId="{2A91E082-4E3D-41E7-BEA1-2A006C2331B0}"/>
          </ac:picMkLst>
        </pc:picChg>
      </pc:sldChg>
      <pc:sldChg chg="addSp modSp add">
        <pc:chgData name="Thanh Lee" userId="88fd5bc9-0e17-432c-863b-19b33004b534" providerId="ADAL" clId="{B9552A97-B69D-4AB6-A131-4FC89EC60C41}" dt="2019-08-22T12:45:38.054" v="3042" actId="20577"/>
        <pc:sldMkLst>
          <pc:docMk/>
          <pc:sldMk cId="3821672038" sldId="292"/>
        </pc:sldMkLst>
        <pc:spChg chg="mod">
          <ac:chgData name="Thanh Lee" userId="88fd5bc9-0e17-432c-863b-19b33004b534" providerId="ADAL" clId="{B9552A97-B69D-4AB6-A131-4FC89EC60C41}" dt="2019-08-22T12:43:53.205" v="2849" actId="20577"/>
          <ac:spMkLst>
            <pc:docMk/>
            <pc:sldMk cId="3821672038" sldId="292"/>
            <ac:spMk id="13" creationId="{00000000-0000-0000-0000-000000000000}"/>
          </ac:spMkLst>
        </pc:spChg>
        <pc:spChg chg="mod">
          <ac:chgData name="Thanh Lee" userId="88fd5bc9-0e17-432c-863b-19b33004b534" providerId="ADAL" clId="{B9552A97-B69D-4AB6-A131-4FC89EC60C41}" dt="2019-08-22T12:44:00.271" v="2885" actId="20577"/>
          <ac:spMkLst>
            <pc:docMk/>
            <pc:sldMk cId="3821672038" sldId="292"/>
            <ac:spMk id="19" creationId="{00000000-0000-0000-0000-000000000000}"/>
          </ac:spMkLst>
        </pc:spChg>
        <pc:spChg chg="mod">
          <ac:chgData name="Thanh Lee" userId="88fd5bc9-0e17-432c-863b-19b33004b534" providerId="ADAL" clId="{B9552A97-B69D-4AB6-A131-4FC89EC60C41}" dt="2019-08-22T12:45:09.334" v="2982" actId="2711"/>
          <ac:spMkLst>
            <pc:docMk/>
            <pc:sldMk cId="3821672038" sldId="292"/>
            <ac:spMk id="25" creationId="{7604EA35-E56B-43FE-A698-861480DFA6F0}"/>
          </ac:spMkLst>
        </pc:spChg>
        <pc:spChg chg="mod">
          <ac:chgData name="Thanh Lee" userId="88fd5bc9-0e17-432c-863b-19b33004b534" providerId="ADAL" clId="{B9552A97-B69D-4AB6-A131-4FC89EC60C41}" dt="2019-08-22T12:44:54.349" v="2953"/>
          <ac:spMkLst>
            <pc:docMk/>
            <pc:sldMk cId="3821672038" sldId="292"/>
            <ac:spMk id="31" creationId="{0725408C-50B2-4A87-BB53-568C7768D1E8}"/>
          </ac:spMkLst>
        </pc:spChg>
        <pc:spChg chg="mod">
          <ac:chgData name="Thanh Lee" userId="88fd5bc9-0e17-432c-863b-19b33004b534" providerId="ADAL" clId="{B9552A97-B69D-4AB6-A131-4FC89EC60C41}" dt="2019-08-22T12:44:42.006" v="2949" actId="20577"/>
          <ac:spMkLst>
            <pc:docMk/>
            <pc:sldMk cId="3821672038" sldId="292"/>
            <ac:spMk id="37" creationId="{D627C0A0-7AED-43F1-9672-10486766F14A}"/>
          </ac:spMkLst>
        </pc:spChg>
        <pc:spChg chg="mod">
          <ac:chgData name="Thanh Lee" userId="88fd5bc9-0e17-432c-863b-19b33004b534" providerId="ADAL" clId="{B9552A97-B69D-4AB6-A131-4FC89EC60C41}" dt="2019-08-22T12:45:38.054" v="3042" actId="20577"/>
          <ac:spMkLst>
            <pc:docMk/>
            <pc:sldMk cId="3821672038" sldId="292"/>
            <ac:spMk id="43" creationId="{F3A746BB-C27F-4F08-AB53-CB9B88FF74DB}"/>
          </ac:spMkLst>
        </pc:spChg>
        <pc:grpChg chg="add mod">
          <ac:chgData name="Thanh Lee" userId="88fd5bc9-0e17-432c-863b-19b33004b534" providerId="ADAL" clId="{B9552A97-B69D-4AB6-A131-4FC89EC60C41}" dt="2019-08-22T12:44:47.643" v="2951" actId="1076"/>
          <ac:grpSpMkLst>
            <pc:docMk/>
            <pc:sldMk cId="3821672038" sldId="292"/>
            <ac:grpSpMk id="42" creationId="{7289AD99-7639-42B6-96D5-2E2C24EF52D4}"/>
          </ac:grpSpMkLst>
        </pc:grpChg>
        <pc:grpChg chg="mod">
          <ac:chgData name="Thanh Lee" userId="88fd5bc9-0e17-432c-863b-19b33004b534" providerId="ADAL" clId="{B9552A97-B69D-4AB6-A131-4FC89EC60C41}" dt="2019-08-22T12:44:47.643" v="2951" actId="1076"/>
          <ac:grpSpMkLst>
            <pc:docMk/>
            <pc:sldMk cId="3821672038" sldId="292"/>
            <ac:grpSpMk id="44" creationId="{888CBE93-88A4-4BBB-8CC7-AA880E1E4BBF}"/>
          </ac:grpSpMkLst>
        </pc:grpChg>
      </pc:sldChg>
      <pc:sldChg chg="addSp delSp modSp add">
        <pc:chgData name="Thanh Lee" userId="88fd5bc9-0e17-432c-863b-19b33004b534" providerId="ADAL" clId="{B9552A97-B69D-4AB6-A131-4FC89EC60C41}" dt="2019-08-22T16:09:00.776" v="5224" actId="1076"/>
        <pc:sldMkLst>
          <pc:docMk/>
          <pc:sldMk cId="1892564661" sldId="293"/>
        </pc:sldMkLst>
        <pc:graphicFrameChg chg="add mod modGraphic">
          <ac:chgData name="Thanh Lee" userId="88fd5bc9-0e17-432c-863b-19b33004b534" providerId="ADAL" clId="{B9552A97-B69D-4AB6-A131-4FC89EC60C41}" dt="2019-08-22T16:09:00.776" v="5224" actId="1076"/>
          <ac:graphicFrameMkLst>
            <pc:docMk/>
            <pc:sldMk cId="1892564661" sldId="293"/>
            <ac:graphicFrameMk id="2" creationId="{B20A4535-EFF3-4AC0-AAF3-88DD86FD186A}"/>
          </ac:graphicFrameMkLst>
        </pc:graphicFrameChg>
        <pc:graphicFrameChg chg="del">
          <ac:chgData name="Thanh Lee" userId="88fd5bc9-0e17-432c-863b-19b33004b534" providerId="ADAL" clId="{B9552A97-B69D-4AB6-A131-4FC89EC60C41}" dt="2019-08-22T16:08:05.368" v="5202" actId="478"/>
          <ac:graphicFrameMkLst>
            <pc:docMk/>
            <pc:sldMk cId="1892564661" sldId="293"/>
            <ac:graphicFrameMk id="3" creationId="{3E94A845-6790-486E-A5AD-DCD7D34AF25A}"/>
          </ac:graphicFrameMkLst>
        </pc:graphicFrameChg>
      </pc:sldChg>
      <pc:sldChg chg="addSp delSp modSp add">
        <pc:chgData name="Thanh Lee" userId="88fd5bc9-0e17-432c-863b-19b33004b534" providerId="ADAL" clId="{B9552A97-B69D-4AB6-A131-4FC89EC60C41}" dt="2019-08-22T16:18:43.881" v="5262" actId="1076"/>
        <pc:sldMkLst>
          <pc:docMk/>
          <pc:sldMk cId="13005450" sldId="294"/>
        </pc:sldMkLst>
        <pc:graphicFrameChg chg="del">
          <ac:chgData name="Thanh Lee" userId="88fd5bc9-0e17-432c-863b-19b33004b534" providerId="ADAL" clId="{B9552A97-B69D-4AB6-A131-4FC89EC60C41}" dt="2019-08-22T16:18:12.601" v="5247" actId="478"/>
          <ac:graphicFrameMkLst>
            <pc:docMk/>
            <pc:sldMk cId="13005450" sldId="294"/>
            <ac:graphicFrameMk id="2" creationId="{E435035E-742E-472D-B423-905C26BD3B3C}"/>
          </ac:graphicFrameMkLst>
        </pc:graphicFrameChg>
        <pc:graphicFrameChg chg="add mod modGraphic">
          <ac:chgData name="Thanh Lee" userId="88fd5bc9-0e17-432c-863b-19b33004b534" providerId="ADAL" clId="{B9552A97-B69D-4AB6-A131-4FC89EC60C41}" dt="2019-08-22T16:18:43.881" v="5262" actId="1076"/>
          <ac:graphicFrameMkLst>
            <pc:docMk/>
            <pc:sldMk cId="13005450" sldId="294"/>
            <ac:graphicFrameMk id="3" creationId="{D03CA090-B21D-4310-B4FC-20AC16FA6D42}"/>
          </ac:graphicFrameMkLst>
        </pc:graphicFrameChg>
      </pc:sldChg>
      <pc:sldChg chg="addSp delSp modSp add">
        <pc:chgData name="Thanh Lee" userId="88fd5bc9-0e17-432c-863b-19b33004b534" providerId="ADAL" clId="{B9552A97-B69D-4AB6-A131-4FC89EC60C41}" dt="2019-08-22T15:57:56.292" v="4372" actId="1076"/>
        <pc:sldMkLst>
          <pc:docMk/>
          <pc:sldMk cId="1471877395" sldId="295"/>
        </pc:sldMkLst>
        <pc:spChg chg="mod">
          <ac:chgData name="Thanh Lee" userId="88fd5bc9-0e17-432c-863b-19b33004b534" providerId="ADAL" clId="{B9552A97-B69D-4AB6-A131-4FC89EC60C41}" dt="2019-08-22T15:57:22.672" v="4368" actId="404"/>
          <ac:spMkLst>
            <pc:docMk/>
            <pc:sldMk cId="1471877395" sldId="295"/>
            <ac:spMk id="2" creationId="{00000000-0000-0000-0000-000000000000}"/>
          </ac:spMkLst>
        </pc:spChg>
        <pc:picChg chg="del">
          <ac:chgData name="Thanh Lee" userId="88fd5bc9-0e17-432c-863b-19b33004b534" providerId="ADAL" clId="{B9552A97-B69D-4AB6-A131-4FC89EC60C41}" dt="2019-08-22T15:55:12.040" v="3576" actId="478"/>
          <ac:picMkLst>
            <pc:docMk/>
            <pc:sldMk cId="1471877395" sldId="295"/>
            <ac:picMk id="11" creationId="{2A91E082-4E3D-41E7-BEA1-2A006C2331B0}"/>
          </ac:picMkLst>
        </pc:picChg>
        <pc:picChg chg="add mod modCrop">
          <ac:chgData name="Thanh Lee" userId="88fd5bc9-0e17-432c-863b-19b33004b534" providerId="ADAL" clId="{B9552A97-B69D-4AB6-A131-4FC89EC60C41}" dt="2019-08-22T15:57:56.292" v="4372" actId="1076"/>
          <ac:picMkLst>
            <pc:docMk/>
            <pc:sldMk cId="1471877395" sldId="295"/>
            <ac:picMk id="18" creationId="{7709D3ED-2D90-4023-AF10-436AC5EA9D40}"/>
          </ac:picMkLst>
        </pc:picChg>
      </pc:sldChg>
      <pc:sldChg chg="addSp delSp modSp add">
        <pc:chgData name="Thanh Lee" userId="88fd5bc9-0e17-432c-863b-19b33004b534" providerId="ADAL" clId="{B9552A97-B69D-4AB6-A131-4FC89EC60C41}" dt="2019-08-22T16:04:12.455" v="5079" actId="20577"/>
        <pc:sldMkLst>
          <pc:docMk/>
          <pc:sldMk cId="811021660" sldId="296"/>
        </pc:sldMkLst>
        <pc:spChg chg="mod">
          <ac:chgData name="Thanh Lee" userId="88fd5bc9-0e17-432c-863b-19b33004b534" providerId="ADAL" clId="{B9552A97-B69D-4AB6-A131-4FC89EC60C41}" dt="2019-08-22T16:04:12.455" v="5079" actId="20577"/>
          <ac:spMkLst>
            <pc:docMk/>
            <pc:sldMk cId="811021660" sldId="296"/>
            <ac:spMk id="2" creationId="{00000000-0000-0000-0000-000000000000}"/>
          </ac:spMkLst>
        </pc:spChg>
        <pc:picChg chg="add mod modCrop">
          <ac:chgData name="Thanh Lee" userId="88fd5bc9-0e17-432c-863b-19b33004b534" providerId="ADAL" clId="{B9552A97-B69D-4AB6-A131-4FC89EC60C41}" dt="2019-08-22T16:04:01.569" v="5066" actId="1076"/>
          <ac:picMkLst>
            <pc:docMk/>
            <pc:sldMk cId="811021660" sldId="296"/>
            <ac:picMk id="11" creationId="{9CE9F9F3-3236-434B-8866-FF5B4F0E13C7}"/>
          </ac:picMkLst>
        </pc:picChg>
        <pc:picChg chg="del">
          <ac:chgData name="Thanh Lee" userId="88fd5bc9-0e17-432c-863b-19b33004b534" providerId="ADAL" clId="{B9552A97-B69D-4AB6-A131-4FC89EC60C41}" dt="2019-08-22T15:58:59.162" v="4382" actId="478"/>
          <ac:picMkLst>
            <pc:docMk/>
            <pc:sldMk cId="811021660" sldId="296"/>
            <ac:picMk id="18" creationId="{7709D3ED-2D90-4023-AF10-436AC5EA9D40}"/>
          </ac:picMkLst>
        </pc:picChg>
      </pc:sldChg>
      <pc:sldChg chg="modSp add ord">
        <pc:chgData name="Thanh Lee" userId="88fd5bc9-0e17-432c-863b-19b33004b534" providerId="ADAL" clId="{B9552A97-B69D-4AB6-A131-4FC89EC60C41}" dt="2019-08-22T16:02:41.987" v="4750" actId="1076"/>
        <pc:sldMkLst>
          <pc:docMk/>
          <pc:sldMk cId="4017074111" sldId="297"/>
        </pc:sldMkLst>
        <pc:spChg chg="mod">
          <ac:chgData name="Thanh Lee" userId="88fd5bc9-0e17-432c-863b-19b33004b534" providerId="ADAL" clId="{B9552A97-B69D-4AB6-A131-4FC89EC60C41}" dt="2019-08-22T16:02:38.267" v="4749" actId="20577"/>
          <ac:spMkLst>
            <pc:docMk/>
            <pc:sldMk cId="4017074111" sldId="297"/>
            <ac:spMk id="2" creationId="{00000000-0000-0000-0000-000000000000}"/>
          </ac:spMkLst>
        </pc:spChg>
        <pc:picChg chg="mod modCrop">
          <ac:chgData name="Thanh Lee" userId="88fd5bc9-0e17-432c-863b-19b33004b534" providerId="ADAL" clId="{B9552A97-B69D-4AB6-A131-4FC89EC60C41}" dt="2019-08-22T16:02:41.987" v="4750" actId="1076"/>
          <ac:picMkLst>
            <pc:docMk/>
            <pc:sldMk cId="4017074111" sldId="297"/>
            <ac:picMk id="11" creationId="{9CE9F9F3-3236-434B-8866-FF5B4F0E13C7}"/>
          </ac:picMkLst>
        </pc:picChg>
      </pc:sldChg>
      <pc:sldChg chg="delSp modSp add">
        <pc:chgData name="Thanh Lee" userId="88fd5bc9-0e17-432c-863b-19b33004b534" providerId="ADAL" clId="{B9552A97-B69D-4AB6-A131-4FC89EC60C41}" dt="2019-08-22T16:05:20.139" v="5201" actId="207"/>
        <pc:sldMkLst>
          <pc:docMk/>
          <pc:sldMk cId="1304475225" sldId="298"/>
        </pc:sldMkLst>
        <pc:spChg chg="mod">
          <ac:chgData name="Thanh Lee" userId="88fd5bc9-0e17-432c-863b-19b33004b534" providerId="ADAL" clId="{B9552A97-B69D-4AB6-A131-4FC89EC60C41}" dt="2019-08-22T16:05:20.139" v="5201" actId="207"/>
          <ac:spMkLst>
            <pc:docMk/>
            <pc:sldMk cId="1304475225" sldId="298"/>
            <ac:spMk id="2" creationId="{00000000-0000-0000-0000-000000000000}"/>
          </ac:spMkLst>
        </pc:spChg>
        <pc:picChg chg="del">
          <ac:chgData name="Thanh Lee" userId="88fd5bc9-0e17-432c-863b-19b33004b534" providerId="ADAL" clId="{B9552A97-B69D-4AB6-A131-4FC89EC60C41}" dt="2019-08-22T16:04:28.104" v="5081" actId="478"/>
          <ac:picMkLst>
            <pc:docMk/>
            <pc:sldMk cId="1304475225" sldId="298"/>
            <ac:picMk id="11" creationId="{9CE9F9F3-3236-434B-8866-FF5B4F0E13C7}"/>
          </ac:picMkLst>
        </pc:picChg>
      </pc:sldChg>
      <pc:sldChg chg="addSp delSp modSp add">
        <pc:chgData name="Thanh Lee" userId="88fd5bc9-0e17-432c-863b-19b33004b534" providerId="ADAL" clId="{B9552A97-B69D-4AB6-A131-4FC89EC60C41}" dt="2019-08-22T16:20:05.256" v="5309" actId="1076"/>
        <pc:sldMkLst>
          <pc:docMk/>
          <pc:sldMk cId="794276159" sldId="299"/>
        </pc:sldMkLst>
        <pc:spChg chg="mod">
          <ac:chgData name="Thanh Lee" userId="88fd5bc9-0e17-432c-863b-19b33004b534" providerId="ADAL" clId="{B9552A97-B69D-4AB6-A131-4FC89EC60C41}" dt="2019-08-22T16:19:08.761" v="5292" actId="20577"/>
          <ac:spMkLst>
            <pc:docMk/>
            <pc:sldMk cId="794276159" sldId="299"/>
            <ac:spMk id="13" creationId="{00000000-0000-0000-0000-000000000000}"/>
          </ac:spMkLst>
        </pc:spChg>
        <pc:graphicFrameChg chg="add mod modGraphic">
          <ac:chgData name="Thanh Lee" userId="88fd5bc9-0e17-432c-863b-19b33004b534" providerId="ADAL" clId="{B9552A97-B69D-4AB6-A131-4FC89EC60C41}" dt="2019-08-22T16:20:05.256" v="5309" actId="1076"/>
          <ac:graphicFrameMkLst>
            <pc:docMk/>
            <pc:sldMk cId="794276159" sldId="299"/>
            <ac:graphicFrameMk id="2" creationId="{E4F08C3E-2FA4-418C-9B23-CDDA4872268F}"/>
          </ac:graphicFrameMkLst>
        </pc:graphicFrameChg>
        <pc:graphicFrameChg chg="del">
          <ac:chgData name="Thanh Lee" userId="88fd5bc9-0e17-432c-863b-19b33004b534" providerId="ADAL" clId="{B9552A97-B69D-4AB6-A131-4FC89EC60C41}" dt="2019-08-22T16:18:57.769" v="5264" actId="478"/>
          <ac:graphicFrameMkLst>
            <pc:docMk/>
            <pc:sldMk cId="794276159" sldId="299"/>
            <ac:graphicFrameMk id="3" creationId="{D03CA090-B21D-4310-B4FC-20AC16FA6D42}"/>
          </ac:graphicFrameMkLst>
        </pc:graphicFrameChg>
      </pc:sldChg>
      <pc:sldChg chg="modSp add ord">
        <pc:chgData name="Thanh Lee" userId="88fd5bc9-0e17-432c-863b-19b33004b534" providerId="ADAL" clId="{B9552A97-B69D-4AB6-A131-4FC89EC60C41}" dt="2019-08-22T16:21:00.880" v="5342" actId="20577"/>
        <pc:sldMkLst>
          <pc:docMk/>
          <pc:sldMk cId="858684761" sldId="300"/>
        </pc:sldMkLst>
        <pc:spChg chg="mod">
          <ac:chgData name="Thanh Lee" userId="88fd5bc9-0e17-432c-863b-19b33004b534" providerId="ADAL" clId="{B9552A97-B69D-4AB6-A131-4FC89EC60C41}" dt="2019-08-22T16:21:00.880" v="5342" actId="20577"/>
          <ac:spMkLst>
            <pc:docMk/>
            <pc:sldMk cId="858684761" sldId="300"/>
            <ac:spMk id="2" creationId="{00000000-0000-0000-0000-000000000000}"/>
          </ac:spMkLst>
        </pc:spChg>
      </pc:sldChg>
      <pc:sldChg chg="modSp add ord">
        <pc:chgData name="Thanh Lee" userId="88fd5bc9-0e17-432c-863b-19b33004b534" providerId="ADAL" clId="{B9552A97-B69D-4AB6-A131-4FC89EC60C41}" dt="2019-08-22T16:23:22.940" v="5571" actId="404"/>
        <pc:sldMkLst>
          <pc:docMk/>
          <pc:sldMk cId="1418140567" sldId="301"/>
        </pc:sldMkLst>
        <pc:spChg chg="mod">
          <ac:chgData name="Thanh Lee" userId="88fd5bc9-0e17-432c-863b-19b33004b534" providerId="ADAL" clId="{B9552A97-B69D-4AB6-A131-4FC89EC60C41}" dt="2019-08-22T16:23:22.940" v="5571" actId="404"/>
          <ac:spMkLst>
            <pc:docMk/>
            <pc:sldMk cId="1418140567" sldId="301"/>
            <ac:spMk id="2" creationId="{00000000-0000-0000-0000-000000000000}"/>
          </ac:spMkLst>
        </pc:spChg>
      </pc:sldChg>
      <pc:sldChg chg="modSp add">
        <pc:chgData name="Thanh Lee" userId="88fd5bc9-0e17-432c-863b-19b33004b534" providerId="ADAL" clId="{B9552A97-B69D-4AB6-A131-4FC89EC60C41}" dt="2019-08-22T16:24:20.064" v="5667" actId="404"/>
        <pc:sldMkLst>
          <pc:docMk/>
          <pc:sldMk cId="3749251312" sldId="302"/>
        </pc:sldMkLst>
        <pc:spChg chg="mod">
          <ac:chgData name="Thanh Lee" userId="88fd5bc9-0e17-432c-863b-19b33004b534" providerId="ADAL" clId="{B9552A97-B69D-4AB6-A131-4FC89EC60C41}" dt="2019-08-22T16:24:20.064" v="5667" actId="404"/>
          <ac:spMkLst>
            <pc:docMk/>
            <pc:sldMk cId="3749251312" sldId="302"/>
            <ac:spMk id="2" creationId="{00000000-0000-0000-0000-000000000000}"/>
          </ac:spMkLst>
        </pc:spChg>
        <pc:spChg chg="mod">
          <ac:chgData name="Thanh Lee" userId="88fd5bc9-0e17-432c-863b-19b33004b534" providerId="ADAL" clId="{B9552A97-B69D-4AB6-A131-4FC89EC60C41}" dt="2019-08-22T16:24:01.833" v="5618" actId="20577"/>
          <ac:spMkLst>
            <pc:docMk/>
            <pc:sldMk cId="3749251312" sldId="302"/>
            <ac:spMk id="13" creationId="{00000000-0000-0000-0000-000000000000}"/>
          </ac:spMkLst>
        </pc:spChg>
      </pc:sldChg>
      <pc:sldChg chg="modSp add del">
        <pc:chgData name="Thanh Lee" userId="88fd5bc9-0e17-432c-863b-19b33004b534" providerId="ADAL" clId="{B9552A97-B69D-4AB6-A131-4FC89EC60C41}" dt="2019-08-22T16:26:49.662" v="5731" actId="2696"/>
        <pc:sldMkLst>
          <pc:docMk/>
          <pc:sldMk cId="3659747289" sldId="303"/>
        </pc:sldMkLst>
        <pc:spChg chg="mod">
          <ac:chgData name="Thanh Lee" userId="88fd5bc9-0e17-432c-863b-19b33004b534" providerId="ADAL" clId="{B9552A97-B69D-4AB6-A131-4FC89EC60C41}" dt="2019-08-22T16:26:10.376" v="5726" actId="207"/>
          <ac:spMkLst>
            <pc:docMk/>
            <pc:sldMk cId="3659747289" sldId="303"/>
            <ac:spMk id="2" creationId="{00000000-0000-0000-0000-000000000000}"/>
          </ac:spMkLst>
        </pc:spChg>
      </pc:sldChg>
      <pc:sldChg chg="modSp add">
        <pc:chgData name="Thanh Lee" userId="88fd5bc9-0e17-432c-863b-19b33004b534" providerId="ADAL" clId="{B9552A97-B69D-4AB6-A131-4FC89EC60C41}" dt="2019-08-22T16:29:14.160" v="5733" actId="20577"/>
        <pc:sldMkLst>
          <pc:docMk/>
          <pc:sldMk cId="2159064174" sldId="304"/>
        </pc:sldMkLst>
        <pc:spChg chg="mod">
          <ac:chgData name="Thanh Lee" userId="88fd5bc9-0e17-432c-863b-19b33004b534" providerId="ADAL" clId="{B9552A97-B69D-4AB6-A131-4FC89EC60C41}" dt="2019-08-22T16:29:14.160" v="5733" actId="20577"/>
          <ac:spMkLst>
            <pc:docMk/>
            <pc:sldMk cId="2159064174" sldId="304"/>
            <ac:spMk id="2" creationId="{00000000-0000-0000-0000-000000000000}"/>
          </ac:spMkLst>
        </pc:spChg>
      </pc:sldChg>
      <pc:sldChg chg="addSp modSp add">
        <pc:chgData name="Thanh Lee" userId="88fd5bc9-0e17-432c-863b-19b33004b534" providerId="ADAL" clId="{B9552A97-B69D-4AB6-A131-4FC89EC60C41}" dt="2019-08-22T16:31:14.086" v="5828" actId="14100"/>
        <pc:sldMkLst>
          <pc:docMk/>
          <pc:sldMk cId="1975153133" sldId="305"/>
        </pc:sldMkLst>
        <pc:spChg chg="mod">
          <ac:chgData name="Thanh Lee" userId="88fd5bc9-0e17-432c-863b-19b33004b534" providerId="ADAL" clId="{B9552A97-B69D-4AB6-A131-4FC89EC60C41}" dt="2019-08-22T16:30:05.627" v="5821" actId="20577"/>
          <ac:spMkLst>
            <pc:docMk/>
            <pc:sldMk cId="1975153133" sldId="305"/>
            <ac:spMk id="2" creationId="{00000000-0000-0000-0000-000000000000}"/>
          </ac:spMkLst>
        </pc:spChg>
        <pc:picChg chg="add mod">
          <ac:chgData name="Thanh Lee" userId="88fd5bc9-0e17-432c-863b-19b33004b534" providerId="ADAL" clId="{B9552A97-B69D-4AB6-A131-4FC89EC60C41}" dt="2019-08-22T16:30:42.406" v="5824" actId="1076"/>
          <ac:picMkLst>
            <pc:docMk/>
            <pc:sldMk cId="1975153133" sldId="305"/>
            <ac:picMk id="4" creationId="{B7A8C02D-24E2-4198-8DE4-D1A0AF1001AF}"/>
          </ac:picMkLst>
        </pc:picChg>
        <pc:picChg chg="add mod">
          <ac:chgData name="Thanh Lee" userId="88fd5bc9-0e17-432c-863b-19b33004b534" providerId="ADAL" clId="{B9552A97-B69D-4AB6-A131-4FC89EC60C41}" dt="2019-08-22T16:31:14.086" v="5828" actId="14100"/>
          <ac:picMkLst>
            <pc:docMk/>
            <pc:sldMk cId="1975153133" sldId="305"/>
            <ac:picMk id="7" creationId="{C71A3B88-EEC9-40B1-8EB3-63FB4572920D}"/>
          </ac:picMkLst>
        </pc:picChg>
      </pc:sldChg>
      <pc:sldChg chg="addSp delSp modSp add">
        <pc:chgData name="Thanh Lee" userId="88fd5bc9-0e17-432c-863b-19b33004b534" providerId="ADAL" clId="{B9552A97-B69D-4AB6-A131-4FC89EC60C41}" dt="2019-08-22T16:34:16.906" v="6063" actId="1076"/>
        <pc:sldMkLst>
          <pc:docMk/>
          <pc:sldMk cId="4291838586" sldId="306"/>
        </pc:sldMkLst>
        <pc:spChg chg="mod">
          <ac:chgData name="Thanh Lee" userId="88fd5bc9-0e17-432c-863b-19b33004b534" providerId="ADAL" clId="{B9552A97-B69D-4AB6-A131-4FC89EC60C41}" dt="2019-08-22T16:33:21.609" v="6055" actId="20577"/>
          <ac:spMkLst>
            <pc:docMk/>
            <pc:sldMk cId="4291838586" sldId="306"/>
            <ac:spMk id="2" creationId="{00000000-0000-0000-0000-000000000000}"/>
          </ac:spMkLst>
        </pc:spChg>
        <pc:picChg chg="del">
          <ac:chgData name="Thanh Lee" userId="88fd5bc9-0e17-432c-863b-19b33004b534" providerId="ADAL" clId="{B9552A97-B69D-4AB6-A131-4FC89EC60C41}" dt="2019-08-22T16:32:02.960" v="5831" actId="478"/>
          <ac:picMkLst>
            <pc:docMk/>
            <pc:sldMk cId="4291838586" sldId="306"/>
            <ac:picMk id="4" creationId="{B7A8C02D-24E2-4198-8DE4-D1A0AF1001AF}"/>
          </ac:picMkLst>
        </pc:picChg>
        <pc:picChg chg="add del mod">
          <ac:chgData name="Thanh Lee" userId="88fd5bc9-0e17-432c-863b-19b33004b534" providerId="ADAL" clId="{B9552A97-B69D-4AB6-A131-4FC89EC60C41}" dt="2019-08-22T16:34:13.729" v="6062" actId="478"/>
          <ac:picMkLst>
            <pc:docMk/>
            <pc:sldMk cId="4291838586" sldId="306"/>
            <ac:picMk id="5" creationId="{52461456-3D2C-4714-9E7E-A7FC0C47AE8F}"/>
          </ac:picMkLst>
        </pc:picChg>
        <pc:picChg chg="del">
          <ac:chgData name="Thanh Lee" userId="88fd5bc9-0e17-432c-863b-19b33004b534" providerId="ADAL" clId="{B9552A97-B69D-4AB6-A131-4FC89EC60C41}" dt="2019-08-22T16:32:00.697" v="5830" actId="478"/>
          <ac:picMkLst>
            <pc:docMk/>
            <pc:sldMk cId="4291838586" sldId="306"/>
            <ac:picMk id="7" creationId="{C71A3B88-EEC9-40B1-8EB3-63FB4572920D}"/>
          </ac:picMkLst>
        </pc:picChg>
        <pc:picChg chg="add mod">
          <ac:chgData name="Thanh Lee" userId="88fd5bc9-0e17-432c-863b-19b33004b534" providerId="ADAL" clId="{B9552A97-B69D-4AB6-A131-4FC89EC60C41}" dt="2019-08-22T16:34:16.906" v="6063" actId="1076"/>
          <ac:picMkLst>
            <pc:docMk/>
            <pc:sldMk cId="4291838586" sldId="306"/>
            <ac:picMk id="9" creationId="{9A48F76D-75B9-4BD8-AE94-6D9E23A329FA}"/>
          </ac:picMkLst>
        </pc:picChg>
      </pc:sldChg>
      <pc:sldChg chg="addSp delSp modSp add">
        <pc:chgData name="Thanh Lee" userId="88fd5bc9-0e17-432c-863b-19b33004b534" providerId="ADAL" clId="{B9552A97-B69D-4AB6-A131-4FC89EC60C41}" dt="2019-08-22T16:36:19.361" v="6281" actId="1076"/>
        <pc:sldMkLst>
          <pc:docMk/>
          <pc:sldMk cId="434691798" sldId="307"/>
        </pc:sldMkLst>
        <pc:spChg chg="mod">
          <ac:chgData name="Thanh Lee" userId="88fd5bc9-0e17-432c-863b-19b33004b534" providerId="ADAL" clId="{B9552A97-B69D-4AB6-A131-4FC89EC60C41}" dt="2019-08-22T16:36:15.395" v="6279" actId="404"/>
          <ac:spMkLst>
            <pc:docMk/>
            <pc:sldMk cId="434691798" sldId="307"/>
            <ac:spMk id="2" creationId="{00000000-0000-0000-0000-000000000000}"/>
          </ac:spMkLst>
        </pc:spChg>
        <pc:picChg chg="add mod">
          <ac:chgData name="Thanh Lee" userId="88fd5bc9-0e17-432c-863b-19b33004b534" providerId="ADAL" clId="{B9552A97-B69D-4AB6-A131-4FC89EC60C41}" dt="2019-08-22T16:36:19.361" v="6281" actId="1076"/>
          <ac:picMkLst>
            <pc:docMk/>
            <pc:sldMk cId="434691798" sldId="307"/>
            <ac:picMk id="4" creationId="{A01FC8A4-303F-4A82-95D0-C8C22D56F4F7}"/>
          </ac:picMkLst>
        </pc:picChg>
        <pc:picChg chg="del">
          <ac:chgData name="Thanh Lee" userId="88fd5bc9-0e17-432c-863b-19b33004b534" providerId="ADAL" clId="{B9552A97-B69D-4AB6-A131-4FC89EC60C41}" dt="2019-08-22T16:35:21.296" v="6271" actId="478"/>
          <ac:picMkLst>
            <pc:docMk/>
            <pc:sldMk cId="434691798" sldId="307"/>
            <ac:picMk id="9" creationId="{9A48F76D-75B9-4BD8-AE94-6D9E23A329FA}"/>
          </ac:picMkLst>
        </pc:picChg>
      </pc:sldChg>
      <pc:sldChg chg="addSp delSp modSp add">
        <pc:chgData name="Thanh Lee" userId="88fd5bc9-0e17-432c-863b-19b33004b534" providerId="ADAL" clId="{B9552A97-B69D-4AB6-A131-4FC89EC60C41}" dt="2019-08-22T16:39:59.460" v="6538" actId="1076"/>
        <pc:sldMkLst>
          <pc:docMk/>
          <pc:sldMk cId="135519888" sldId="308"/>
        </pc:sldMkLst>
        <pc:spChg chg="mod">
          <ac:chgData name="Thanh Lee" userId="88fd5bc9-0e17-432c-863b-19b33004b534" providerId="ADAL" clId="{B9552A97-B69D-4AB6-A131-4FC89EC60C41}" dt="2019-08-22T16:37:05.944" v="6520" actId="20577"/>
          <ac:spMkLst>
            <pc:docMk/>
            <pc:sldMk cId="135519888" sldId="308"/>
            <ac:spMk id="2" creationId="{00000000-0000-0000-0000-000000000000}"/>
          </ac:spMkLst>
        </pc:spChg>
        <pc:picChg chg="del">
          <ac:chgData name="Thanh Lee" userId="88fd5bc9-0e17-432c-863b-19b33004b534" providerId="ADAL" clId="{B9552A97-B69D-4AB6-A131-4FC89EC60C41}" dt="2019-08-22T16:37:28.304" v="6523" actId="478"/>
          <ac:picMkLst>
            <pc:docMk/>
            <pc:sldMk cId="135519888" sldId="308"/>
            <ac:picMk id="4" creationId="{A01FC8A4-303F-4A82-95D0-C8C22D56F4F7}"/>
          </ac:picMkLst>
        </pc:picChg>
        <pc:picChg chg="add mod">
          <ac:chgData name="Thanh Lee" userId="88fd5bc9-0e17-432c-863b-19b33004b534" providerId="ADAL" clId="{B9552A97-B69D-4AB6-A131-4FC89EC60C41}" dt="2019-08-22T16:37:39.278" v="6526" actId="14100"/>
          <ac:picMkLst>
            <pc:docMk/>
            <pc:sldMk cId="135519888" sldId="308"/>
            <ac:picMk id="5" creationId="{1F68758C-F369-4B74-9BB2-54499770D534}"/>
          </ac:picMkLst>
        </pc:picChg>
        <pc:picChg chg="add mod modCrop">
          <ac:chgData name="Thanh Lee" userId="88fd5bc9-0e17-432c-863b-19b33004b534" providerId="ADAL" clId="{B9552A97-B69D-4AB6-A131-4FC89EC60C41}" dt="2019-08-22T16:39:57.983" v="6537" actId="1076"/>
          <ac:picMkLst>
            <pc:docMk/>
            <pc:sldMk cId="135519888" sldId="308"/>
            <ac:picMk id="8" creationId="{C333AB18-BEF7-40CB-B0DE-339655FD7DCA}"/>
          </ac:picMkLst>
        </pc:picChg>
        <pc:picChg chg="add mod">
          <ac:chgData name="Thanh Lee" userId="88fd5bc9-0e17-432c-863b-19b33004b534" providerId="ADAL" clId="{B9552A97-B69D-4AB6-A131-4FC89EC60C41}" dt="2019-08-22T16:39:59.460" v="6538" actId="1076"/>
          <ac:picMkLst>
            <pc:docMk/>
            <pc:sldMk cId="135519888" sldId="308"/>
            <ac:picMk id="10" creationId="{B8556A1A-AB77-46F1-8EF2-755F618C7E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7/9/2020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335708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313745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420109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3799585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3521136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313416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222167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54140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391827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70314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2245449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1442712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688096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3640023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655426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3221857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2139494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289326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909190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338667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3998432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3854893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1783086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2404212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3737761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3259332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795372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61110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1524426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3784670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39</a:t>
            </a:fld>
            <a:endParaRPr lang="en-US"/>
          </a:p>
        </p:txBody>
      </p:sp>
    </p:spTree>
    <p:extLst>
      <p:ext uri="{BB962C8B-B14F-4D97-AF65-F5344CB8AC3E}">
        <p14:creationId xmlns:p14="http://schemas.microsoft.com/office/powerpoint/2010/main" val="398713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3181882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40</a:t>
            </a:fld>
            <a:endParaRPr lang="en-US"/>
          </a:p>
        </p:txBody>
      </p:sp>
    </p:spTree>
    <p:extLst>
      <p:ext uri="{BB962C8B-B14F-4D97-AF65-F5344CB8AC3E}">
        <p14:creationId xmlns:p14="http://schemas.microsoft.com/office/powerpoint/2010/main" val="2455086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41</a:t>
            </a:fld>
            <a:endParaRPr lang="en-US"/>
          </a:p>
        </p:txBody>
      </p:sp>
    </p:spTree>
    <p:extLst>
      <p:ext uri="{BB962C8B-B14F-4D97-AF65-F5344CB8AC3E}">
        <p14:creationId xmlns:p14="http://schemas.microsoft.com/office/powerpoint/2010/main" val="328990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42</a:t>
            </a:fld>
            <a:endParaRPr lang="en-US"/>
          </a:p>
        </p:txBody>
      </p:sp>
    </p:spTree>
    <p:extLst>
      <p:ext uri="{BB962C8B-B14F-4D97-AF65-F5344CB8AC3E}">
        <p14:creationId xmlns:p14="http://schemas.microsoft.com/office/powerpoint/2010/main" val="24308876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43</a:t>
            </a:fld>
            <a:endParaRPr lang="en-US"/>
          </a:p>
        </p:txBody>
      </p:sp>
    </p:spTree>
    <p:extLst>
      <p:ext uri="{BB962C8B-B14F-4D97-AF65-F5344CB8AC3E}">
        <p14:creationId xmlns:p14="http://schemas.microsoft.com/office/powerpoint/2010/main" val="1604492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44</a:t>
            </a:fld>
            <a:endParaRPr lang="en-US"/>
          </a:p>
        </p:txBody>
      </p:sp>
    </p:spTree>
    <p:extLst>
      <p:ext uri="{BB962C8B-B14F-4D97-AF65-F5344CB8AC3E}">
        <p14:creationId xmlns:p14="http://schemas.microsoft.com/office/powerpoint/2010/main" val="1828152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45</a:t>
            </a:fld>
            <a:endParaRPr lang="en-US"/>
          </a:p>
        </p:txBody>
      </p:sp>
    </p:spTree>
    <p:extLst>
      <p:ext uri="{BB962C8B-B14F-4D97-AF65-F5344CB8AC3E}">
        <p14:creationId xmlns:p14="http://schemas.microsoft.com/office/powerpoint/2010/main" val="2997836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46</a:t>
            </a:fld>
            <a:endParaRPr lang="en-US"/>
          </a:p>
        </p:txBody>
      </p:sp>
    </p:spTree>
    <p:extLst>
      <p:ext uri="{BB962C8B-B14F-4D97-AF65-F5344CB8AC3E}">
        <p14:creationId xmlns:p14="http://schemas.microsoft.com/office/powerpoint/2010/main" val="23414197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47</a:t>
            </a:fld>
            <a:endParaRPr lang="en-US"/>
          </a:p>
        </p:txBody>
      </p:sp>
    </p:spTree>
    <p:extLst>
      <p:ext uri="{BB962C8B-B14F-4D97-AF65-F5344CB8AC3E}">
        <p14:creationId xmlns:p14="http://schemas.microsoft.com/office/powerpoint/2010/main" val="3334876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48</a:t>
            </a:fld>
            <a:endParaRPr lang="en-US"/>
          </a:p>
        </p:txBody>
      </p:sp>
    </p:spTree>
    <p:extLst>
      <p:ext uri="{BB962C8B-B14F-4D97-AF65-F5344CB8AC3E}">
        <p14:creationId xmlns:p14="http://schemas.microsoft.com/office/powerpoint/2010/main" val="13418649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49</a:t>
            </a:fld>
            <a:endParaRPr lang="en-US"/>
          </a:p>
        </p:txBody>
      </p:sp>
    </p:spTree>
    <p:extLst>
      <p:ext uri="{BB962C8B-B14F-4D97-AF65-F5344CB8AC3E}">
        <p14:creationId xmlns:p14="http://schemas.microsoft.com/office/powerpoint/2010/main" val="220491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820442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50</a:t>
            </a:fld>
            <a:endParaRPr lang="en-US"/>
          </a:p>
        </p:txBody>
      </p:sp>
    </p:spTree>
    <p:extLst>
      <p:ext uri="{BB962C8B-B14F-4D97-AF65-F5344CB8AC3E}">
        <p14:creationId xmlns:p14="http://schemas.microsoft.com/office/powerpoint/2010/main" val="399374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51</a:t>
            </a:fld>
            <a:endParaRPr lang="en-US"/>
          </a:p>
        </p:txBody>
      </p:sp>
    </p:spTree>
    <p:extLst>
      <p:ext uri="{BB962C8B-B14F-4D97-AF65-F5344CB8AC3E}">
        <p14:creationId xmlns:p14="http://schemas.microsoft.com/office/powerpoint/2010/main" val="39810102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52</a:t>
            </a:fld>
            <a:endParaRPr lang="en-US"/>
          </a:p>
        </p:txBody>
      </p:sp>
    </p:spTree>
    <p:extLst>
      <p:ext uri="{BB962C8B-B14F-4D97-AF65-F5344CB8AC3E}">
        <p14:creationId xmlns:p14="http://schemas.microsoft.com/office/powerpoint/2010/main" val="29766750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53</a:t>
            </a:fld>
            <a:endParaRPr lang="en-US"/>
          </a:p>
        </p:txBody>
      </p:sp>
    </p:spTree>
    <p:extLst>
      <p:ext uri="{BB962C8B-B14F-4D97-AF65-F5344CB8AC3E}">
        <p14:creationId xmlns:p14="http://schemas.microsoft.com/office/powerpoint/2010/main" val="40453177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54</a:t>
            </a:fld>
            <a:endParaRPr lang="en-US"/>
          </a:p>
        </p:txBody>
      </p:sp>
    </p:spTree>
    <p:extLst>
      <p:ext uri="{BB962C8B-B14F-4D97-AF65-F5344CB8AC3E}">
        <p14:creationId xmlns:p14="http://schemas.microsoft.com/office/powerpoint/2010/main" val="4024075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55</a:t>
            </a:fld>
            <a:endParaRPr lang="en-US"/>
          </a:p>
        </p:txBody>
      </p:sp>
    </p:spTree>
    <p:extLst>
      <p:ext uri="{BB962C8B-B14F-4D97-AF65-F5344CB8AC3E}">
        <p14:creationId xmlns:p14="http://schemas.microsoft.com/office/powerpoint/2010/main" val="337329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56</a:t>
            </a:fld>
            <a:endParaRPr lang="en-US"/>
          </a:p>
        </p:txBody>
      </p:sp>
    </p:spTree>
    <p:extLst>
      <p:ext uri="{BB962C8B-B14F-4D97-AF65-F5344CB8AC3E}">
        <p14:creationId xmlns:p14="http://schemas.microsoft.com/office/powerpoint/2010/main" val="2423763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57</a:t>
            </a:fld>
            <a:endParaRPr lang="en-US"/>
          </a:p>
        </p:txBody>
      </p:sp>
    </p:spTree>
    <p:extLst>
      <p:ext uri="{BB962C8B-B14F-4D97-AF65-F5344CB8AC3E}">
        <p14:creationId xmlns:p14="http://schemas.microsoft.com/office/powerpoint/2010/main" val="4155956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58</a:t>
            </a:fld>
            <a:endParaRPr lang="en-US"/>
          </a:p>
        </p:txBody>
      </p:sp>
    </p:spTree>
    <p:extLst>
      <p:ext uri="{BB962C8B-B14F-4D97-AF65-F5344CB8AC3E}">
        <p14:creationId xmlns:p14="http://schemas.microsoft.com/office/powerpoint/2010/main" val="118557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80057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04685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54314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2267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8B23A9-9C56-4996-A0D0-23AF218EE56C}"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662AF-5B46-4B01-814A-9ADEE1E5BAAF}"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5EBC1-F0E5-49A6-B66F-CEB099F8741C}"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13690"/>
            <a:ext cx="9144000" cy="38132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rPr>
              <a:t>PHAN THIET UNIVERSITY</a:t>
            </a:r>
            <a:endParaRPr lang="en-US" sz="1200" b="1" baseline="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9F9F43-A9C6-4CD6-8479-CA02D3CAB110}"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B1FB9A-223A-408B-9C45-22D638FEA66B}"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EA5F8-564A-4835-9287-148CC28AB3BD}"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bidouille.org/misc/androidchar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oracle.com/java/technologies/javase-jdk13-downloads.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2" name="TextBox 1"/>
          <p:cNvSpPr txBox="1"/>
          <p:nvPr/>
        </p:nvSpPr>
        <p:spPr>
          <a:xfrm>
            <a:off x="342900" y="1447800"/>
            <a:ext cx="8458200" cy="1754326"/>
          </a:xfrm>
          <a:prstGeom prst="rect">
            <a:avLst/>
          </a:prstGeom>
          <a:noFill/>
        </p:spPr>
        <p:txBody>
          <a:bodyPr wrap="square" rtlCol="0">
            <a:spAutoFit/>
          </a:bodyPr>
          <a:lstStyle/>
          <a:p>
            <a:pPr algn="ctr"/>
            <a:r>
              <a:rPr lang="en-US" sz="5400" b="1">
                <a:solidFill>
                  <a:srgbClr val="002060"/>
                </a:solidFill>
              </a:rPr>
              <a:t>Giới thiệu môn học</a:t>
            </a:r>
          </a:p>
          <a:p>
            <a:pPr algn="ctr"/>
            <a:r>
              <a:rPr lang="en-US" sz="5400" b="1">
                <a:solidFill>
                  <a:srgbClr val="002060"/>
                </a:solidFill>
              </a:rPr>
              <a:t>Lập trình thiết bị di động</a:t>
            </a:r>
          </a:p>
        </p:txBody>
      </p:sp>
      <p:pic>
        <p:nvPicPr>
          <p:cNvPr id="4" name="Picture 3">
            <a:extLst>
              <a:ext uri="{FF2B5EF4-FFF2-40B4-BE49-F238E27FC236}">
                <a16:creationId xmlns:a16="http://schemas.microsoft.com/office/drawing/2014/main" id="{AE839876-B1AA-4B52-842F-4993BB7F6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2400"/>
            <a:ext cx="2057400" cy="2106553"/>
          </a:xfrm>
          <a:prstGeom prst="rect">
            <a:avLst/>
          </a:prstGeom>
        </p:spPr>
      </p:pic>
      <p:sp>
        <p:nvSpPr>
          <p:cNvPr id="5" name="TextBox 4">
            <a:extLst>
              <a:ext uri="{FF2B5EF4-FFF2-40B4-BE49-F238E27FC236}">
                <a16:creationId xmlns:a16="http://schemas.microsoft.com/office/drawing/2014/main" id="{D72F46CA-C2EF-497A-B534-E2FCB5E10677}"/>
              </a:ext>
            </a:extLst>
          </p:cNvPr>
          <p:cNvSpPr txBox="1"/>
          <p:nvPr/>
        </p:nvSpPr>
        <p:spPr>
          <a:xfrm>
            <a:off x="3733800" y="6488668"/>
            <a:ext cx="1600200" cy="369332"/>
          </a:xfrm>
          <a:prstGeom prst="rect">
            <a:avLst/>
          </a:prstGeom>
          <a:noFill/>
        </p:spPr>
        <p:txBody>
          <a:bodyPr wrap="square" rtlCol="0">
            <a:spAutoFit/>
          </a:bodyPr>
          <a:lstStyle/>
          <a:p>
            <a:r>
              <a:rPr lang="en-US"/>
              <a:t>Version 1.0</a:t>
            </a:r>
          </a:p>
        </p:txBody>
      </p:sp>
    </p:spTree>
    <p:extLst>
      <p:ext uri="{BB962C8B-B14F-4D97-AF65-F5344CB8AC3E}">
        <p14:creationId xmlns:p14="http://schemas.microsoft.com/office/powerpoint/2010/main" val="309348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1981200" y="5072309"/>
            <a:ext cx="4572000" cy="923330"/>
          </a:xfrm>
          <a:prstGeom prst="rect">
            <a:avLst/>
          </a:prstGeom>
        </p:spPr>
        <p:txBody>
          <a:bodyPr>
            <a:spAutoFit/>
          </a:bodyPr>
          <a:lstStyle/>
          <a:p>
            <a:r>
              <a:rPr lang="en-US">
                <a:solidFill>
                  <a:srgbClr val="666666"/>
                </a:solidFill>
                <a:latin typeface="museo-sans"/>
              </a:rPr>
              <a:t>The Android 1.0 home screen and its rudimentary web browser (not yet called Chrome).</a:t>
            </a:r>
            <a:endParaRPr lang="en-US"/>
          </a:p>
        </p:txBody>
      </p:sp>
      <p:pic>
        <p:nvPicPr>
          <p:cNvPr id="1026" name="Picture 2" descr="Android version 1.0 on early smartph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190522"/>
            <a:ext cx="666750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3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3074" name="Picture 2" descr="Android version 1.5 Cupcake"/>
          <p:cNvPicPr>
            <a:picLocks noChangeAspect="1" noChangeArrowheads="1"/>
          </p:cNvPicPr>
          <p:nvPr/>
        </p:nvPicPr>
        <p:blipFill rotWithShape="1">
          <a:blip r:embed="rId3">
            <a:extLst>
              <a:ext uri="{28A0092B-C50C-407E-A947-70E740481C1C}">
                <a14:useLocalDpi xmlns:a14="http://schemas.microsoft.com/office/drawing/2010/main" val="0"/>
              </a:ext>
            </a:extLst>
          </a:blip>
          <a:srcRect l="26464" r="26408"/>
          <a:stretch/>
        </p:blipFill>
        <p:spPr bwMode="auto">
          <a:xfrm>
            <a:off x="3341717" y="1164705"/>
            <a:ext cx="2693323" cy="39188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15577" y="5283066"/>
            <a:ext cx="6019597" cy="369332"/>
          </a:xfrm>
          <a:prstGeom prst="rect">
            <a:avLst/>
          </a:prstGeom>
        </p:spPr>
        <p:txBody>
          <a:bodyPr wrap="none">
            <a:spAutoFit/>
          </a:bodyPr>
          <a:lstStyle/>
          <a:p>
            <a:r>
              <a:rPr lang="en-US">
                <a:solidFill>
                  <a:srgbClr val="666666"/>
                </a:solidFill>
                <a:latin typeface="museo-sans"/>
              </a:rPr>
              <a:t>Android version 1.5: </a:t>
            </a:r>
            <a:r>
              <a:rPr lang="en-US" smtClean="0">
                <a:solidFill>
                  <a:srgbClr val="666666"/>
                </a:solidFill>
                <a:latin typeface="museo-sans"/>
              </a:rPr>
              <a:t>Cupcake </a:t>
            </a:r>
            <a:r>
              <a:rPr lang="en-US">
                <a:solidFill>
                  <a:srgbClr val="666666"/>
                </a:solidFill>
                <a:latin typeface="museo-sans"/>
              </a:rPr>
              <a:t>was all about the widgets</a:t>
            </a:r>
            <a:endParaRPr lang="en-US"/>
          </a:p>
        </p:txBody>
      </p:sp>
    </p:spTree>
    <p:extLst>
      <p:ext uri="{BB962C8B-B14F-4D97-AF65-F5344CB8AC3E}">
        <p14:creationId xmlns:p14="http://schemas.microsoft.com/office/powerpoint/2010/main" val="2637422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4098" name="Picture 2" descr="Android version 1.6 Donut"/>
          <p:cNvPicPr>
            <a:picLocks noChangeAspect="1" noChangeArrowheads="1"/>
          </p:cNvPicPr>
          <p:nvPr/>
        </p:nvPicPr>
        <p:blipFill rotWithShape="1">
          <a:blip r:embed="rId3">
            <a:extLst>
              <a:ext uri="{28A0092B-C50C-407E-A947-70E740481C1C}">
                <a14:useLocalDpi xmlns:a14="http://schemas.microsoft.com/office/drawing/2010/main" val="0"/>
              </a:ext>
            </a:extLst>
          </a:blip>
          <a:srcRect l="28603" r="29257"/>
          <a:stretch/>
        </p:blipFill>
        <p:spPr bwMode="auto">
          <a:xfrm>
            <a:off x="3142210" y="1404849"/>
            <a:ext cx="2202850" cy="35621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15330" y="5092577"/>
            <a:ext cx="4572000" cy="646331"/>
          </a:xfrm>
          <a:prstGeom prst="rect">
            <a:avLst/>
          </a:prstGeom>
        </p:spPr>
        <p:txBody>
          <a:bodyPr>
            <a:spAutoFit/>
          </a:bodyPr>
          <a:lstStyle/>
          <a:p>
            <a:r>
              <a:rPr lang="en-US">
                <a:solidFill>
                  <a:srgbClr val="666666"/>
                </a:solidFill>
                <a:latin typeface="museo-sans"/>
              </a:rPr>
              <a:t>Android's universal search box made its first appearance in Android 1.6.</a:t>
            </a:r>
            <a:endParaRPr lang="en-US"/>
          </a:p>
        </p:txBody>
      </p:sp>
    </p:spTree>
    <p:extLst>
      <p:ext uri="{BB962C8B-B14F-4D97-AF65-F5344CB8AC3E}">
        <p14:creationId xmlns:p14="http://schemas.microsoft.com/office/powerpoint/2010/main" val="3358726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3" name="Rectangle 2"/>
          <p:cNvSpPr/>
          <p:nvPr/>
        </p:nvSpPr>
        <p:spPr>
          <a:xfrm>
            <a:off x="2001808" y="5200642"/>
            <a:ext cx="4572000" cy="923330"/>
          </a:xfrm>
          <a:prstGeom prst="rect">
            <a:avLst/>
          </a:prstGeom>
        </p:spPr>
        <p:txBody>
          <a:bodyPr>
            <a:spAutoFit/>
          </a:bodyPr>
          <a:lstStyle/>
          <a:p>
            <a:r>
              <a:rPr lang="en-US">
                <a:solidFill>
                  <a:srgbClr val="666666"/>
                </a:solidFill>
                <a:latin typeface="museo-sans"/>
              </a:rPr>
              <a:t>Android versions 2.0 to 2.1: Eclair</a:t>
            </a:r>
          </a:p>
          <a:p>
            <a:r>
              <a:rPr lang="en-US" smtClean="0">
                <a:solidFill>
                  <a:srgbClr val="666666"/>
                </a:solidFill>
                <a:latin typeface="museo-sans"/>
              </a:rPr>
              <a:t>The first versions of turn-by-turn navigation and speech-to-text, in Eclair.</a:t>
            </a:r>
            <a:endParaRPr lang="en-US"/>
          </a:p>
        </p:txBody>
      </p:sp>
      <p:pic>
        <p:nvPicPr>
          <p:cNvPr id="2050" name="Picture 2" descr="android versions 2.0 2.1 2.2 Ecl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894" y="1308703"/>
            <a:ext cx="4838354" cy="341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91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5122" name="Picture 2" descr="Android version 2.2 Froyo"/>
          <p:cNvPicPr>
            <a:picLocks noChangeAspect="1" noChangeArrowheads="1"/>
          </p:cNvPicPr>
          <p:nvPr/>
        </p:nvPicPr>
        <p:blipFill rotWithShape="1">
          <a:blip r:embed="rId3">
            <a:extLst>
              <a:ext uri="{28A0092B-C50C-407E-A947-70E740481C1C}">
                <a14:useLocalDpi xmlns:a14="http://schemas.microsoft.com/office/drawing/2010/main" val="0"/>
              </a:ext>
            </a:extLst>
          </a:blip>
          <a:srcRect l="28970" r="29015"/>
          <a:stretch/>
        </p:blipFill>
        <p:spPr bwMode="auto">
          <a:xfrm>
            <a:off x="3557848" y="1193887"/>
            <a:ext cx="2140612" cy="38720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94808" y="5233893"/>
            <a:ext cx="4572000" cy="923330"/>
          </a:xfrm>
          <a:prstGeom prst="rect">
            <a:avLst/>
          </a:prstGeom>
        </p:spPr>
        <p:txBody>
          <a:bodyPr>
            <a:spAutoFit/>
          </a:bodyPr>
          <a:lstStyle/>
          <a:p>
            <a:r>
              <a:rPr lang="en-US">
                <a:solidFill>
                  <a:srgbClr val="666666"/>
                </a:solidFill>
                <a:latin typeface="museo-sans"/>
              </a:rPr>
              <a:t>Android version 2.2: </a:t>
            </a:r>
            <a:r>
              <a:rPr lang="en-US" smtClean="0">
                <a:solidFill>
                  <a:srgbClr val="666666"/>
                </a:solidFill>
                <a:latin typeface="museo-sans"/>
              </a:rPr>
              <a:t>Froyo</a:t>
            </a:r>
          </a:p>
          <a:p>
            <a:r>
              <a:rPr lang="en-US" smtClean="0">
                <a:solidFill>
                  <a:srgbClr val="666666"/>
                </a:solidFill>
                <a:latin typeface="museo-sans"/>
              </a:rPr>
              <a:t>Google's </a:t>
            </a:r>
            <a:r>
              <a:rPr lang="en-US">
                <a:solidFill>
                  <a:srgbClr val="666666"/>
                </a:solidFill>
                <a:latin typeface="museo-sans"/>
              </a:rPr>
              <a:t>first real attempt at voice control, in Froyo.</a:t>
            </a:r>
            <a:endParaRPr lang="en-US"/>
          </a:p>
        </p:txBody>
      </p:sp>
    </p:spTree>
    <p:extLst>
      <p:ext uri="{BB962C8B-B14F-4D97-AF65-F5344CB8AC3E}">
        <p14:creationId xmlns:p14="http://schemas.microsoft.com/office/powerpoint/2010/main" val="2744972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387900" y="5402947"/>
            <a:ext cx="4572000" cy="923330"/>
          </a:xfrm>
          <a:prstGeom prst="rect">
            <a:avLst/>
          </a:prstGeom>
        </p:spPr>
        <p:txBody>
          <a:bodyPr>
            <a:spAutoFit/>
          </a:bodyPr>
          <a:lstStyle/>
          <a:p>
            <a:r>
              <a:rPr lang="en-US">
                <a:solidFill>
                  <a:srgbClr val="666666"/>
                </a:solidFill>
                <a:latin typeface="museo-sans"/>
              </a:rPr>
              <a:t>Android version 2.3: </a:t>
            </a:r>
            <a:r>
              <a:rPr lang="en-US" smtClean="0">
                <a:solidFill>
                  <a:srgbClr val="666666"/>
                </a:solidFill>
                <a:latin typeface="museo-sans"/>
              </a:rPr>
              <a:t>Gingerbread</a:t>
            </a:r>
          </a:p>
          <a:p>
            <a:r>
              <a:rPr lang="en-US" smtClean="0">
                <a:solidFill>
                  <a:srgbClr val="666666"/>
                </a:solidFill>
                <a:latin typeface="museo-sans"/>
              </a:rPr>
              <a:t>It </a:t>
            </a:r>
            <a:r>
              <a:rPr lang="en-US">
                <a:solidFill>
                  <a:srgbClr val="666666"/>
                </a:solidFill>
                <a:latin typeface="museo-sans"/>
              </a:rPr>
              <a:t>was easy being green back in the Gingerbread days.</a:t>
            </a:r>
            <a:endParaRPr lang="en-US"/>
          </a:p>
        </p:txBody>
      </p:sp>
      <p:pic>
        <p:nvPicPr>
          <p:cNvPr id="7170" name="Picture 2" descr="Android version 2.3 Gingerbr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75" y="1160745"/>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18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238503" y="5519652"/>
            <a:ext cx="4572000" cy="923330"/>
          </a:xfrm>
          <a:prstGeom prst="rect">
            <a:avLst/>
          </a:prstGeom>
        </p:spPr>
        <p:txBody>
          <a:bodyPr>
            <a:spAutoFit/>
          </a:bodyPr>
          <a:lstStyle/>
          <a:p>
            <a:r>
              <a:rPr lang="en-US">
                <a:solidFill>
                  <a:srgbClr val="666666"/>
                </a:solidFill>
                <a:latin typeface="museo-sans"/>
              </a:rPr>
              <a:t>Android 3.0 to 3.2: </a:t>
            </a:r>
            <a:r>
              <a:rPr lang="en-US" smtClean="0">
                <a:solidFill>
                  <a:srgbClr val="666666"/>
                </a:solidFill>
                <a:latin typeface="museo-sans"/>
              </a:rPr>
              <a:t>Honeycomb</a:t>
            </a:r>
          </a:p>
          <a:p>
            <a:r>
              <a:rPr lang="en-US" smtClean="0">
                <a:solidFill>
                  <a:srgbClr val="666666"/>
                </a:solidFill>
                <a:latin typeface="museo-sans"/>
              </a:rPr>
              <a:t>Honeycomb</a:t>
            </a:r>
            <a:r>
              <a:rPr lang="en-US">
                <a:solidFill>
                  <a:srgbClr val="666666"/>
                </a:solidFill>
                <a:latin typeface="museo-sans"/>
              </a:rPr>
              <a:t>: When Android got a case of the holographic blues.</a:t>
            </a:r>
            <a:endParaRPr lang="en-US"/>
          </a:p>
        </p:txBody>
      </p:sp>
      <p:pic>
        <p:nvPicPr>
          <p:cNvPr id="6146" name="Picture 2" descr="Android versions 3.0 3.1 3.2 Honeyco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806" y="1168710"/>
            <a:ext cx="4773759" cy="435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734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112499" y="5544145"/>
            <a:ext cx="4572000" cy="923330"/>
          </a:xfrm>
          <a:prstGeom prst="rect">
            <a:avLst/>
          </a:prstGeom>
        </p:spPr>
        <p:txBody>
          <a:bodyPr>
            <a:spAutoFit/>
          </a:bodyPr>
          <a:lstStyle/>
          <a:p>
            <a:r>
              <a:rPr lang="de-DE">
                <a:solidFill>
                  <a:srgbClr val="666666"/>
                </a:solidFill>
                <a:latin typeface="museo-sans"/>
              </a:rPr>
              <a:t>Android version 4.0: Ice Cream </a:t>
            </a:r>
            <a:r>
              <a:rPr lang="de-DE" smtClean="0">
                <a:solidFill>
                  <a:srgbClr val="666666"/>
                </a:solidFill>
                <a:latin typeface="museo-sans"/>
              </a:rPr>
              <a:t>Sandwich</a:t>
            </a:r>
          </a:p>
          <a:p>
            <a:r>
              <a:rPr lang="en-US" smtClean="0">
                <a:solidFill>
                  <a:srgbClr val="666666"/>
                </a:solidFill>
                <a:latin typeface="museo-sans"/>
              </a:rPr>
              <a:t>The </a:t>
            </a:r>
            <a:r>
              <a:rPr lang="en-US">
                <a:solidFill>
                  <a:srgbClr val="666666"/>
                </a:solidFill>
                <a:latin typeface="museo-sans"/>
              </a:rPr>
              <a:t>ICS home screen and app-switching interface.</a:t>
            </a:r>
            <a:endParaRPr lang="en-US"/>
          </a:p>
        </p:txBody>
      </p:sp>
      <p:pic>
        <p:nvPicPr>
          <p:cNvPr id="8194" name="Picture 2" descr="Android version 4.0 Ice Cream Sandw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081" y="1369562"/>
            <a:ext cx="5315296" cy="404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43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3" name="Rectangle 2"/>
          <p:cNvSpPr/>
          <p:nvPr/>
        </p:nvSpPr>
        <p:spPr>
          <a:xfrm>
            <a:off x="2186247" y="5433399"/>
            <a:ext cx="4572000" cy="923330"/>
          </a:xfrm>
          <a:prstGeom prst="rect">
            <a:avLst/>
          </a:prstGeom>
        </p:spPr>
        <p:txBody>
          <a:bodyPr>
            <a:spAutoFit/>
          </a:bodyPr>
          <a:lstStyle/>
          <a:p>
            <a:r>
              <a:rPr lang="en-US">
                <a:solidFill>
                  <a:srgbClr val="666666"/>
                </a:solidFill>
                <a:latin typeface="museo-sans"/>
              </a:rPr>
              <a:t>Android versions 4.1 to 4.3: Jelly Bean</a:t>
            </a:r>
          </a:p>
          <a:p>
            <a:r>
              <a:rPr lang="en-US" smtClean="0">
                <a:solidFill>
                  <a:srgbClr val="666666"/>
                </a:solidFill>
                <a:latin typeface="museo-sans"/>
              </a:rPr>
              <a:t>Jelly </a:t>
            </a:r>
            <a:r>
              <a:rPr lang="en-US">
                <a:solidFill>
                  <a:srgbClr val="666666"/>
                </a:solidFill>
                <a:latin typeface="museo-sans"/>
              </a:rPr>
              <a:t>Bean's Quick Settings panel and short-lived lock screen widget feature.</a:t>
            </a:r>
            <a:endParaRPr lang="en-US"/>
          </a:p>
        </p:txBody>
      </p:sp>
      <p:pic>
        <p:nvPicPr>
          <p:cNvPr id="10242" name="Picture 2" descr="Android versions 4.1 4.2 4.3 Jelly B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37" y="1298237"/>
            <a:ext cx="5204114" cy="396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411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3" name="Rectangle 2"/>
          <p:cNvSpPr/>
          <p:nvPr/>
        </p:nvSpPr>
        <p:spPr>
          <a:xfrm>
            <a:off x="2344189" y="5607966"/>
            <a:ext cx="4572000" cy="923330"/>
          </a:xfrm>
          <a:prstGeom prst="rect">
            <a:avLst/>
          </a:prstGeom>
        </p:spPr>
        <p:txBody>
          <a:bodyPr>
            <a:spAutoFit/>
          </a:bodyPr>
          <a:lstStyle/>
          <a:p>
            <a:r>
              <a:rPr lang="en-US">
                <a:solidFill>
                  <a:srgbClr val="666666"/>
                </a:solidFill>
                <a:latin typeface="museo-sans"/>
              </a:rPr>
              <a:t>Android version 4.4: KitKat</a:t>
            </a:r>
          </a:p>
          <a:p>
            <a:r>
              <a:rPr lang="en-US" smtClean="0">
                <a:solidFill>
                  <a:srgbClr val="666666"/>
                </a:solidFill>
                <a:latin typeface="museo-sans"/>
              </a:rPr>
              <a:t>The </a:t>
            </a:r>
            <a:r>
              <a:rPr lang="en-US">
                <a:solidFill>
                  <a:srgbClr val="666666"/>
                </a:solidFill>
                <a:latin typeface="museo-sans"/>
              </a:rPr>
              <a:t>lightened KitKat home screen and its dedicated Google Now panel.</a:t>
            </a:r>
            <a:endParaRPr lang="en-US"/>
          </a:p>
        </p:txBody>
      </p:sp>
      <p:pic>
        <p:nvPicPr>
          <p:cNvPr id="9218" name="Picture 2" descr="Android version 4.4 KitK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896" y="1108291"/>
            <a:ext cx="5182293" cy="428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63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Giới thiệu môn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mj-lt"/>
                  <a:cs typeface="Arial" panose="020B0604020202020204" pitchFamily="34" charset="0"/>
                </a:rPr>
                <a:t>Đề c</a:t>
              </a:r>
              <a:r>
                <a:rPr lang="vi-VN" sz="2400" b="1" kern="0">
                  <a:solidFill>
                    <a:srgbClr val="000000"/>
                  </a:solidFill>
                  <a:latin typeface="+mj-lt"/>
                  <a:cs typeface="Arial" panose="020B0604020202020204" pitchFamily="34" charset="0"/>
                </a:rPr>
                <a:t>ư</a:t>
              </a:r>
              <a:r>
                <a:rPr lang="en-US" sz="2400" b="1" kern="0">
                  <a:solidFill>
                    <a:srgbClr val="000000"/>
                  </a:solidFill>
                  <a:latin typeface="+mj-lt"/>
                  <a:cs typeface="Arial" panose="020B0604020202020204" pitchFamily="34" charset="0"/>
                </a:rPr>
                <a:t>ơng môn học</a:t>
              </a:r>
              <a:endParaRPr kumimoji="0" lang="en-US" sz="2400" b="1" i="0" u="none" strike="noStrike" kern="0" cap="none" spc="0" normalizeH="0" baseline="0" noProof="0">
                <a:ln>
                  <a:noFill/>
                </a:ln>
                <a:solidFill>
                  <a:srgbClr val="000000"/>
                </a:solidFill>
                <a:effectLst/>
                <a:uLnTx/>
                <a:uFillTx/>
                <a:latin typeface="+mj-lt"/>
                <a:cs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9050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mj-lt"/>
                </a:rPr>
                <a:t>Ph</a:t>
              </a:r>
              <a:r>
                <a:rPr lang="vi-VN" sz="2400" b="1" kern="0">
                  <a:solidFill>
                    <a:srgbClr val="000000"/>
                  </a:solidFill>
                  <a:latin typeface="+mj-lt"/>
                </a:rPr>
                <a:t>ư</a:t>
              </a:r>
              <a:r>
                <a:rPr lang="en-US" sz="2400" b="1" kern="0">
                  <a:solidFill>
                    <a:srgbClr val="000000"/>
                  </a:solidFill>
                  <a:latin typeface="+mj-lt"/>
                </a:rPr>
                <a:t>ơng pháp đánh giá</a:t>
              </a: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24" name="Group 23">
            <a:extLst>
              <a:ext uri="{FF2B5EF4-FFF2-40B4-BE49-F238E27FC236}">
                <a16:creationId xmlns:a16="http://schemas.microsoft.com/office/drawing/2014/main" id="{434043E8-840B-4866-A2A4-FF83CDE5F8D8}"/>
              </a:ext>
            </a:extLst>
          </p:cNvPr>
          <p:cNvGrpSpPr/>
          <p:nvPr/>
        </p:nvGrpSpPr>
        <p:grpSpPr>
          <a:xfrm>
            <a:off x="789624" y="3413939"/>
            <a:ext cx="4620576" cy="508000"/>
            <a:chOff x="789624" y="1191463"/>
            <a:chExt cx="4620576" cy="508000"/>
          </a:xfrm>
        </p:grpSpPr>
        <p:sp>
          <p:nvSpPr>
            <p:cNvPr id="25" name="AutoShape 52">
              <a:extLst>
                <a:ext uri="{FF2B5EF4-FFF2-40B4-BE49-F238E27FC236}">
                  <a16:creationId xmlns:a16="http://schemas.microsoft.com/office/drawing/2014/main" id="{7604EA35-E56B-43FE-A698-861480DFA6F0}"/>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mj-lt"/>
                </a:rPr>
                <a:t>Lịch sử ra đời</a:t>
              </a:r>
            </a:p>
          </p:txBody>
        </p:sp>
        <p:grpSp>
          <p:nvGrpSpPr>
            <p:cNvPr id="26" name="Group 17">
              <a:extLst>
                <a:ext uri="{FF2B5EF4-FFF2-40B4-BE49-F238E27FC236}">
                  <a16:creationId xmlns:a16="http://schemas.microsoft.com/office/drawing/2014/main" id="{7737D4C4-0E52-4620-B8CF-730B03F4C456}"/>
                </a:ext>
              </a:extLst>
            </p:cNvPr>
            <p:cNvGrpSpPr>
              <a:grpSpLocks/>
            </p:cNvGrpSpPr>
            <p:nvPr/>
          </p:nvGrpSpPr>
          <p:grpSpPr bwMode="auto">
            <a:xfrm>
              <a:off x="789624" y="1295400"/>
              <a:ext cx="353376" cy="272472"/>
              <a:chOff x="1110" y="2656"/>
              <a:chExt cx="1549" cy="1351"/>
            </a:xfrm>
          </p:grpSpPr>
          <p:sp>
            <p:nvSpPr>
              <p:cNvPr id="27" name="AutoShape 18">
                <a:extLst>
                  <a:ext uri="{FF2B5EF4-FFF2-40B4-BE49-F238E27FC236}">
                    <a16:creationId xmlns:a16="http://schemas.microsoft.com/office/drawing/2014/main" id="{9B926FC7-F518-4979-BACC-DF1DE79D2B8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 name="AutoShape 19">
                <a:extLst>
                  <a:ext uri="{FF2B5EF4-FFF2-40B4-BE49-F238E27FC236}">
                    <a16:creationId xmlns:a16="http://schemas.microsoft.com/office/drawing/2014/main" id="{6535F769-5A93-4F3E-A55E-F9E83BB224B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 name="AutoShape 20">
                <a:extLst>
                  <a:ext uri="{FF2B5EF4-FFF2-40B4-BE49-F238E27FC236}">
                    <a16:creationId xmlns:a16="http://schemas.microsoft.com/office/drawing/2014/main" id="{FC7D5BC1-EE9D-4FE8-84BE-6FA93920C81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30" name="Group 29">
            <a:extLst>
              <a:ext uri="{FF2B5EF4-FFF2-40B4-BE49-F238E27FC236}">
                <a16:creationId xmlns:a16="http://schemas.microsoft.com/office/drawing/2014/main" id="{4EDBB2CC-60FC-4880-B120-E1AD31B44E13}"/>
              </a:ext>
            </a:extLst>
          </p:cNvPr>
          <p:cNvGrpSpPr/>
          <p:nvPr/>
        </p:nvGrpSpPr>
        <p:grpSpPr>
          <a:xfrm>
            <a:off x="756967" y="4166938"/>
            <a:ext cx="4620576" cy="508000"/>
            <a:chOff x="789624" y="1191463"/>
            <a:chExt cx="4620576" cy="508000"/>
          </a:xfrm>
        </p:grpSpPr>
        <p:sp>
          <p:nvSpPr>
            <p:cNvPr id="31" name="AutoShape 52">
              <a:extLst>
                <a:ext uri="{FF2B5EF4-FFF2-40B4-BE49-F238E27FC236}">
                  <a16:creationId xmlns:a16="http://schemas.microsoft.com/office/drawing/2014/main" id="{0725408C-50B2-4A87-BB53-568C7768D1E8}"/>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Tại sao nên lập trình Android</a:t>
              </a:r>
              <a:endParaRPr lang="en-US" sz="2400" b="1" kern="0">
                <a:solidFill>
                  <a:srgbClr val="000000"/>
                </a:solidFill>
                <a:latin typeface="Arial" panose="020B0604020202020204" pitchFamily="34" charset="0"/>
              </a:endParaRPr>
            </a:p>
          </p:txBody>
        </p:sp>
        <p:grpSp>
          <p:nvGrpSpPr>
            <p:cNvPr id="32" name="Group 17">
              <a:extLst>
                <a:ext uri="{FF2B5EF4-FFF2-40B4-BE49-F238E27FC236}">
                  <a16:creationId xmlns:a16="http://schemas.microsoft.com/office/drawing/2014/main" id="{9DA278CC-F2DD-468C-A369-6B371871B431}"/>
                </a:ext>
              </a:extLst>
            </p:cNvPr>
            <p:cNvGrpSpPr>
              <a:grpSpLocks/>
            </p:cNvGrpSpPr>
            <p:nvPr/>
          </p:nvGrpSpPr>
          <p:grpSpPr bwMode="auto">
            <a:xfrm>
              <a:off x="789624" y="1295400"/>
              <a:ext cx="353376" cy="272472"/>
              <a:chOff x="1110" y="2656"/>
              <a:chExt cx="1549" cy="1351"/>
            </a:xfrm>
          </p:grpSpPr>
          <p:sp>
            <p:nvSpPr>
              <p:cNvPr id="33" name="AutoShape 18">
                <a:extLst>
                  <a:ext uri="{FF2B5EF4-FFF2-40B4-BE49-F238E27FC236}">
                    <a16:creationId xmlns:a16="http://schemas.microsoft.com/office/drawing/2014/main" id="{C7372621-E515-4285-9336-C25D8EEEB54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 name="AutoShape 19">
                <a:extLst>
                  <a:ext uri="{FF2B5EF4-FFF2-40B4-BE49-F238E27FC236}">
                    <a16:creationId xmlns:a16="http://schemas.microsoft.com/office/drawing/2014/main" id="{AC0378AB-D837-4EF0-B9CB-368A56D94BF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 name="AutoShape 20">
                <a:extLst>
                  <a:ext uri="{FF2B5EF4-FFF2-40B4-BE49-F238E27FC236}">
                    <a16:creationId xmlns:a16="http://schemas.microsoft.com/office/drawing/2014/main" id="{C8778F4E-060C-45F9-BB4A-35BC0C1CF8F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36" name="Group 35">
            <a:extLst>
              <a:ext uri="{FF2B5EF4-FFF2-40B4-BE49-F238E27FC236}">
                <a16:creationId xmlns:a16="http://schemas.microsoft.com/office/drawing/2014/main" id="{499C00FD-21D1-4D04-8332-7ABCB4DD3D0C}"/>
              </a:ext>
            </a:extLst>
          </p:cNvPr>
          <p:cNvGrpSpPr/>
          <p:nvPr/>
        </p:nvGrpSpPr>
        <p:grpSpPr>
          <a:xfrm>
            <a:off x="786877" y="2661886"/>
            <a:ext cx="4605691" cy="508000"/>
            <a:chOff x="789624" y="1272289"/>
            <a:chExt cx="4605691" cy="508000"/>
          </a:xfrm>
        </p:grpSpPr>
        <p:sp>
          <p:nvSpPr>
            <p:cNvPr id="37" name="AutoShape 52">
              <a:extLst>
                <a:ext uri="{FF2B5EF4-FFF2-40B4-BE49-F238E27FC236}">
                  <a16:creationId xmlns:a16="http://schemas.microsoft.com/office/drawing/2014/main" id="{D627C0A0-7AED-43F1-9672-10486766F14A}"/>
                </a:ext>
              </a:extLst>
            </p:cNvPr>
            <p:cNvSpPr>
              <a:spLocks noChangeArrowheads="1"/>
            </p:cNvSpPr>
            <p:nvPr/>
          </p:nvSpPr>
          <p:spPr bwMode="gray">
            <a:xfrm>
              <a:off x="975715" y="1272289"/>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mj-lt"/>
                </a:rPr>
                <a:t>Tài liệu tham khảo</a:t>
              </a:r>
            </a:p>
          </p:txBody>
        </p:sp>
        <p:grpSp>
          <p:nvGrpSpPr>
            <p:cNvPr id="38" name="Group 17">
              <a:extLst>
                <a:ext uri="{FF2B5EF4-FFF2-40B4-BE49-F238E27FC236}">
                  <a16:creationId xmlns:a16="http://schemas.microsoft.com/office/drawing/2014/main" id="{A53DB853-FDCD-4F2F-8835-82B0CD03C513}"/>
                </a:ext>
              </a:extLst>
            </p:cNvPr>
            <p:cNvGrpSpPr>
              <a:grpSpLocks/>
            </p:cNvGrpSpPr>
            <p:nvPr/>
          </p:nvGrpSpPr>
          <p:grpSpPr bwMode="auto">
            <a:xfrm>
              <a:off x="789624" y="1295400"/>
              <a:ext cx="353376" cy="272472"/>
              <a:chOff x="1110" y="2656"/>
              <a:chExt cx="1549" cy="1351"/>
            </a:xfrm>
          </p:grpSpPr>
          <p:sp>
            <p:nvSpPr>
              <p:cNvPr id="39" name="AutoShape 18">
                <a:extLst>
                  <a:ext uri="{FF2B5EF4-FFF2-40B4-BE49-F238E27FC236}">
                    <a16:creationId xmlns:a16="http://schemas.microsoft.com/office/drawing/2014/main" id="{0B8790D7-259F-448E-80F6-5BF14F6151E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 name="AutoShape 19">
                <a:extLst>
                  <a:ext uri="{FF2B5EF4-FFF2-40B4-BE49-F238E27FC236}">
                    <a16:creationId xmlns:a16="http://schemas.microsoft.com/office/drawing/2014/main" id="{DDAF846C-412A-4AAB-9802-17027A89E69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 name="AutoShape 20">
                <a:extLst>
                  <a:ext uri="{FF2B5EF4-FFF2-40B4-BE49-F238E27FC236}">
                    <a16:creationId xmlns:a16="http://schemas.microsoft.com/office/drawing/2014/main" id="{83416892-A0E0-4E36-B085-F0D41E6F5DE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42" name="Group 41">
            <a:extLst>
              <a:ext uri="{FF2B5EF4-FFF2-40B4-BE49-F238E27FC236}">
                <a16:creationId xmlns:a16="http://schemas.microsoft.com/office/drawing/2014/main" id="{7289AD99-7639-42B6-96D5-2E2C24EF52D4}"/>
              </a:ext>
            </a:extLst>
          </p:cNvPr>
          <p:cNvGrpSpPr/>
          <p:nvPr/>
        </p:nvGrpSpPr>
        <p:grpSpPr>
          <a:xfrm>
            <a:off x="786877" y="4957085"/>
            <a:ext cx="4620576" cy="508000"/>
            <a:chOff x="789624" y="1191463"/>
            <a:chExt cx="4620576" cy="508000"/>
          </a:xfrm>
        </p:grpSpPr>
        <p:sp>
          <p:nvSpPr>
            <p:cNvPr id="43" name="AutoShape 52">
              <a:extLst>
                <a:ext uri="{FF2B5EF4-FFF2-40B4-BE49-F238E27FC236}">
                  <a16:creationId xmlns:a16="http://schemas.microsoft.com/office/drawing/2014/main" id="{F3A746BB-C27F-4F08-AB53-CB9B88FF74DB}"/>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mj-lt"/>
                </a:rPr>
                <a:t>Kiến trúc hệ điều hành Android</a:t>
              </a:r>
            </a:p>
          </p:txBody>
        </p:sp>
        <p:grpSp>
          <p:nvGrpSpPr>
            <p:cNvPr id="44" name="Group 17">
              <a:extLst>
                <a:ext uri="{FF2B5EF4-FFF2-40B4-BE49-F238E27FC236}">
                  <a16:creationId xmlns:a16="http://schemas.microsoft.com/office/drawing/2014/main" id="{888CBE93-88A4-4BBB-8CC7-AA880E1E4BBF}"/>
                </a:ext>
              </a:extLst>
            </p:cNvPr>
            <p:cNvGrpSpPr>
              <a:grpSpLocks/>
            </p:cNvGrpSpPr>
            <p:nvPr/>
          </p:nvGrpSpPr>
          <p:grpSpPr bwMode="auto">
            <a:xfrm>
              <a:off x="789624" y="1295400"/>
              <a:ext cx="353376" cy="272472"/>
              <a:chOff x="1110" y="2656"/>
              <a:chExt cx="1549" cy="1351"/>
            </a:xfrm>
          </p:grpSpPr>
          <p:sp>
            <p:nvSpPr>
              <p:cNvPr id="45" name="AutoShape 18">
                <a:extLst>
                  <a:ext uri="{FF2B5EF4-FFF2-40B4-BE49-F238E27FC236}">
                    <a16:creationId xmlns:a16="http://schemas.microsoft.com/office/drawing/2014/main" id="{ADD4D8B3-AB49-46E9-99A9-B57EDA492EC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AutoShape 19">
                <a:extLst>
                  <a:ext uri="{FF2B5EF4-FFF2-40B4-BE49-F238E27FC236}">
                    <a16:creationId xmlns:a16="http://schemas.microsoft.com/office/drawing/2014/main" id="{2F5D961F-C161-4603-A139-53F17D50329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AutoShape 20">
                <a:extLst>
                  <a:ext uri="{FF2B5EF4-FFF2-40B4-BE49-F238E27FC236}">
                    <a16:creationId xmlns:a16="http://schemas.microsoft.com/office/drawing/2014/main" id="{84C459C0-A297-4C65-983D-CD8A61F25D5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382167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506920" y="5650419"/>
            <a:ext cx="4429418" cy="646331"/>
          </a:xfrm>
          <a:prstGeom prst="rect">
            <a:avLst/>
          </a:prstGeom>
        </p:spPr>
        <p:txBody>
          <a:bodyPr wrap="none">
            <a:spAutoFit/>
          </a:bodyPr>
          <a:lstStyle/>
          <a:p>
            <a:r>
              <a:rPr lang="en-US">
                <a:solidFill>
                  <a:srgbClr val="666666"/>
                </a:solidFill>
                <a:latin typeface="museo-sans"/>
              </a:rPr>
              <a:t>Android versions 5.0 and 5.1: Lollipop</a:t>
            </a:r>
          </a:p>
          <a:p>
            <a:r>
              <a:rPr lang="en-US" smtClean="0">
                <a:solidFill>
                  <a:srgbClr val="666666"/>
                </a:solidFill>
                <a:latin typeface="museo-sans"/>
              </a:rPr>
              <a:t>Lollipop </a:t>
            </a:r>
            <a:r>
              <a:rPr lang="en-US">
                <a:solidFill>
                  <a:srgbClr val="666666"/>
                </a:solidFill>
                <a:latin typeface="museo-sans"/>
              </a:rPr>
              <a:t>and the onset of Material Design.</a:t>
            </a:r>
            <a:endParaRPr lang="en-US"/>
          </a:p>
        </p:txBody>
      </p:sp>
      <p:pic>
        <p:nvPicPr>
          <p:cNvPr id="13314" name="Picture 2" descr="Android versions 5.0 and 5.1 Lollip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771" y="1270145"/>
            <a:ext cx="5098069" cy="42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78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518756" y="5425086"/>
            <a:ext cx="4572000" cy="923330"/>
          </a:xfrm>
          <a:prstGeom prst="rect">
            <a:avLst/>
          </a:prstGeom>
        </p:spPr>
        <p:txBody>
          <a:bodyPr>
            <a:spAutoFit/>
          </a:bodyPr>
          <a:lstStyle/>
          <a:p>
            <a:r>
              <a:rPr lang="en-US">
                <a:solidFill>
                  <a:srgbClr val="666666"/>
                </a:solidFill>
                <a:latin typeface="museo-sans"/>
              </a:rPr>
              <a:t>Android version 6.0: Marshmallow</a:t>
            </a:r>
          </a:p>
          <a:p>
            <a:r>
              <a:rPr lang="en-US" smtClean="0">
                <a:solidFill>
                  <a:srgbClr val="666666"/>
                </a:solidFill>
                <a:latin typeface="museo-sans"/>
              </a:rPr>
              <a:t>Marshmallow </a:t>
            </a:r>
            <a:r>
              <a:rPr lang="en-US">
                <a:solidFill>
                  <a:srgbClr val="666666"/>
                </a:solidFill>
                <a:latin typeface="museo-sans"/>
              </a:rPr>
              <a:t>and the almost-brilliance of Google Now on Tap.</a:t>
            </a:r>
            <a:endParaRPr lang="en-US"/>
          </a:p>
        </p:txBody>
      </p:sp>
      <p:pic>
        <p:nvPicPr>
          <p:cNvPr id="12290" name="Picture 2" descr="Android version 6.0 Marshmal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533" y="1188327"/>
            <a:ext cx="4833158" cy="417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920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2360815" y="5361582"/>
            <a:ext cx="4572000" cy="923330"/>
          </a:xfrm>
          <a:prstGeom prst="rect">
            <a:avLst/>
          </a:prstGeom>
        </p:spPr>
        <p:txBody>
          <a:bodyPr>
            <a:spAutoFit/>
          </a:bodyPr>
          <a:lstStyle/>
          <a:p>
            <a:r>
              <a:rPr lang="en-US">
                <a:solidFill>
                  <a:srgbClr val="666666"/>
                </a:solidFill>
                <a:latin typeface="museo-sans"/>
              </a:rPr>
              <a:t>Android versions 7.0 and 7.1: Nougat</a:t>
            </a:r>
          </a:p>
          <a:p>
            <a:r>
              <a:rPr lang="en-US" smtClean="0">
                <a:solidFill>
                  <a:srgbClr val="666666"/>
                </a:solidFill>
                <a:latin typeface="museo-sans"/>
              </a:rPr>
              <a:t>Android </a:t>
            </a:r>
            <a:r>
              <a:rPr lang="en-US">
                <a:solidFill>
                  <a:srgbClr val="666666"/>
                </a:solidFill>
                <a:latin typeface="museo-sans"/>
              </a:rPr>
              <a:t>7.0 Nougat and its new native split-screen mode.</a:t>
            </a:r>
            <a:endParaRPr lang="en-US"/>
          </a:p>
        </p:txBody>
      </p:sp>
      <p:pic>
        <p:nvPicPr>
          <p:cNvPr id="11266" name="Picture 2" descr="android version 7.0 Noug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924" y="1227968"/>
            <a:ext cx="6012469" cy="395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69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1658475" y="5469467"/>
            <a:ext cx="6533802" cy="923330"/>
          </a:xfrm>
          <a:prstGeom prst="rect">
            <a:avLst/>
          </a:prstGeom>
        </p:spPr>
        <p:txBody>
          <a:bodyPr wrap="square">
            <a:spAutoFit/>
          </a:bodyPr>
          <a:lstStyle/>
          <a:p>
            <a:r>
              <a:rPr lang="en-US">
                <a:solidFill>
                  <a:srgbClr val="666666"/>
                </a:solidFill>
                <a:latin typeface="museo-sans"/>
              </a:rPr>
              <a:t>Android version 8.0 and 8.1: Oreo</a:t>
            </a:r>
          </a:p>
          <a:p>
            <a:r>
              <a:rPr lang="en-US" smtClean="0">
                <a:solidFill>
                  <a:srgbClr val="666666"/>
                </a:solidFill>
                <a:latin typeface="museo-sans"/>
              </a:rPr>
              <a:t>Oreo </a:t>
            </a:r>
            <a:r>
              <a:rPr lang="en-US">
                <a:solidFill>
                  <a:srgbClr val="666666"/>
                </a:solidFill>
                <a:latin typeface="museo-sans"/>
              </a:rPr>
              <a:t>adds several significant features to the operating system, including a new picture-in-picture mode.</a:t>
            </a:r>
            <a:endParaRPr lang="en-US"/>
          </a:p>
        </p:txBody>
      </p:sp>
      <p:pic>
        <p:nvPicPr>
          <p:cNvPr id="14338" name="Picture 2" descr="Android version 8.0 Or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942" y="1039878"/>
            <a:ext cx="5073131" cy="444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361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931026" y="5544145"/>
            <a:ext cx="7124007" cy="923330"/>
          </a:xfrm>
          <a:prstGeom prst="rect">
            <a:avLst/>
          </a:prstGeom>
        </p:spPr>
        <p:txBody>
          <a:bodyPr wrap="square">
            <a:spAutoFit/>
          </a:bodyPr>
          <a:lstStyle/>
          <a:p>
            <a:r>
              <a:rPr lang="en-US">
                <a:solidFill>
                  <a:srgbClr val="666666"/>
                </a:solidFill>
                <a:latin typeface="museo-sans"/>
              </a:rPr>
              <a:t>Android version 9: Pie</a:t>
            </a:r>
          </a:p>
          <a:p>
            <a:r>
              <a:rPr lang="en-US" smtClean="0">
                <a:solidFill>
                  <a:srgbClr val="666666"/>
                </a:solidFill>
                <a:latin typeface="museo-sans"/>
              </a:rPr>
              <a:t>Android </a:t>
            </a:r>
            <a:r>
              <a:rPr lang="en-US">
                <a:solidFill>
                  <a:srgbClr val="666666"/>
                </a:solidFill>
                <a:latin typeface="museo-sans"/>
              </a:rPr>
              <a:t>9 introduced a short-lived setup for getting around phones with a mix of both gestures and buttons.</a:t>
            </a:r>
            <a:endParaRPr lang="en-US"/>
          </a:p>
        </p:txBody>
      </p:sp>
      <p:pic>
        <p:nvPicPr>
          <p:cNvPr id="15362" name="Picture 2" descr="android versions p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681" y="1055272"/>
            <a:ext cx="5125955" cy="448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52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889459" y="5588661"/>
            <a:ext cx="7040881" cy="923330"/>
          </a:xfrm>
          <a:prstGeom prst="rect">
            <a:avLst/>
          </a:prstGeom>
        </p:spPr>
        <p:txBody>
          <a:bodyPr wrap="square">
            <a:spAutoFit/>
          </a:bodyPr>
          <a:lstStyle/>
          <a:p>
            <a:r>
              <a:rPr lang="en-US">
                <a:solidFill>
                  <a:srgbClr val="666666"/>
                </a:solidFill>
                <a:latin typeface="museo-sans"/>
              </a:rPr>
              <a:t>Android version 10</a:t>
            </a:r>
          </a:p>
          <a:p>
            <a:r>
              <a:rPr lang="en-US" smtClean="0">
                <a:solidFill>
                  <a:srgbClr val="666666"/>
                </a:solidFill>
                <a:latin typeface="museo-sans"/>
              </a:rPr>
              <a:t>Android </a:t>
            </a:r>
            <a:r>
              <a:rPr lang="en-US">
                <a:solidFill>
                  <a:srgbClr val="666666"/>
                </a:solidFill>
                <a:latin typeface="museo-sans"/>
              </a:rPr>
              <a:t>10's new privacy permissions model adds some much-needed nuance into the realm of location data.</a:t>
            </a:r>
            <a:endParaRPr lang="en-US"/>
          </a:p>
        </p:txBody>
      </p:sp>
      <p:pic>
        <p:nvPicPr>
          <p:cNvPr id="16386" name="Picture 2" descr="android versions 10 privac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9482" y="1221248"/>
            <a:ext cx="4932264" cy="426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5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764771" y="5397469"/>
            <a:ext cx="7456516" cy="923330"/>
          </a:xfrm>
          <a:prstGeom prst="rect">
            <a:avLst/>
          </a:prstGeom>
        </p:spPr>
        <p:txBody>
          <a:bodyPr wrap="square">
            <a:spAutoFit/>
          </a:bodyPr>
          <a:lstStyle/>
          <a:p>
            <a:r>
              <a:rPr lang="en-US">
                <a:solidFill>
                  <a:srgbClr val="666666"/>
                </a:solidFill>
                <a:latin typeface="museo-sans"/>
              </a:rPr>
              <a:t>Android version 11 (Beta)</a:t>
            </a:r>
          </a:p>
          <a:p>
            <a:r>
              <a:rPr lang="en-US" smtClean="0">
                <a:solidFill>
                  <a:srgbClr val="666666"/>
                </a:solidFill>
                <a:latin typeface="museo-sans"/>
              </a:rPr>
              <a:t>Android </a:t>
            </a:r>
            <a:r>
              <a:rPr lang="en-US">
                <a:solidFill>
                  <a:srgbClr val="666666"/>
                </a:solidFill>
                <a:latin typeface="museo-sans"/>
              </a:rPr>
              <a:t>11 lets you grant an app permission to see your location or access your camera or microphone only for a single session of use.</a:t>
            </a:r>
            <a:endParaRPr lang="en-US"/>
          </a:p>
        </p:txBody>
      </p:sp>
      <p:pic>
        <p:nvPicPr>
          <p:cNvPr id="17410" name="Picture 2" descr="android 11 one time permission"/>
          <p:cNvPicPr>
            <a:picLocks noChangeAspect="1" noChangeArrowheads="1"/>
          </p:cNvPicPr>
          <p:nvPr/>
        </p:nvPicPr>
        <p:blipFill rotWithShape="1">
          <a:blip r:embed="rId3">
            <a:extLst>
              <a:ext uri="{28A0092B-C50C-407E-A947-70E740481C1C}">
                <a14:useLocalDpi xmlns:a14="http://schemas.microsoft.com/office/drawing/2010/main" val="0"/>
              </a:ext>
            </a:extLst>
          </a:blip>
          <a:srcRect l="26707" t="-192" r="26540" b="192"/>
          <a:stretch/>
        </p:blipFill>
        <p:spPr bwMode="auto">
          <a:xfrm>
            <a:off x="1959118" y="1475038"/>
            <a:ext cx="4217239" cy="34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312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1069137"/>
            <a:ext cx="4540154" cy="369332"/>
          </a:xfrm>
          <a:prstGeom prst="rect">
            <a:avLst/>
          </a:prstGeom>
        </p:spPr>
        <p:txBody>
          <a:bodyPr wrap="none">
            <a:spAutoFit/>
          </a:bodyPr>
          <a:lstStyle/>
          <a:p>
            <a:r>
              <a:rPr lang="en-US">
                <a:hlinkClick r:id="rId3"/>
              </a:rPr>
              <a:t>https://www.bidouille.org/misc/androidcharts</a:t>
            </a: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38469"/>
            <a:ext cx="9144000" cy="4363624"/>
          </a:xfrm>
          <a:prstGeom prst="rect">
            <a:avLst/>
          </a:prstGeom>
        </p:spPr>
      </p:pic>
    </p:spTree>
    <p:extLst>
      <p:ext uri="{BB962C8B-B14F-4D97-AF65-F5344CB8AC3E}">
        <p14:creationId xmlns:p14="http://schemas.microsoft.com/office/powerpoint/2010/main" val="3670464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Tại sao nên lập trình Android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4" name="Picture 3">
            <a:extLst>
              <a:ext uri="{FF2B5EF4-FFF2-40B4-BE49-F238E27FC236}">
                <a16:creationId xmlns:a16="http://schemas.microsoft.com/office/drawing/2014/main" id="{2FAECB1F-F83E-47F4-A5B4-DD75CE4DFB38}"/>
              </a:ext>
            </a:extLst>
          </p:cNvPr>
          <p:cNvPicPr>
            <a:picLocks noChangeAspect="1"/>
          </p:cNvPicPr>
          <p:nvPr/>
        </p:nvPicPr>
        <p:blipFill rotWithShape="1">
          <a:blip r:embed="rId3">
            <a:extLst>
              <a:ext uri="{28A0092B-C50C-407E-A947-70E740481C1C}">
                <a14:useLocalDpi xmlns:a14="http://schemas.microsoft.com/office/drawing/2010/main" val="0"/>
              </a:ext>
            </a:extLst>
          </a:blip>
          <a:srcRect t="29825" b="14035"/>
          <a:stretch/>
        </p:blipFill>
        <p:spPr>
          <a:xfrm>
            <a:off x="990600" y="2133600"/>
            <a:ext cx="6945086" cy="2438400"/>
          </a:xfrm>
          <a:prstGeom prst="rect">
            <a:avLst/>
          </a:prstGeom>
        </p:spPr>
      </p:pic>
    </p:spTree>
    <p:extLst>
      <p:ext uri="{BB962C8B-B14F-4D97-AF65-F5344CB8AC3E}">
        <p14:creationId xmlns:p14="http://schemas.microsoft.com/office/powerpoint/2010/main" val="3727508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Tại sao nên lập trình Android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TextBox 1">
            <a:extLst>
              <a:ext uri="{FF2B5EF4-FFF2-40B4-BE49-F238E27FC236}">
                <a16:creationId xmlns:a16="http://schemas.microsoft.com/office/drawing/2014/main" id="{112E5952-CFCE-4D08-81C8-ADE9433A7265}"/>
              </a:ext>
            </a:extLst>
          </p:cNvPr>
          <p:cNvSpPr txBox="1"/>
          <p:nvPr/>
        </p:nvSpPr>
        <p:spPr>
          <a:xfrm>
            <a:off x="1524000" y="1219200"/>
            <a:ext cx="6400800" cy="1077218"/>
          </a:xfrm>
          <a:prstGeom prst="rect">
            <a:avLst/>
          </a:prstGeom>
          <a:noFill/>
        </p:spPr>
        <p:txBody>
          <a:bodyPr wrap="square" rtlCol="0">
            <a:spAutoFit/>
          </a:bodyPr>
          <a:lstStyle/>
          <a:p>
            <a:pPr algn="ctr"/>
            <a:r>
              <a:rPr lang="en-US" sz="3200" b="1" smtClean="0">
                <a:solidFill>
                  <a:srgbClr val="FF0000"/>
                </a:solidFill>
              </a:rPr>
              <a:t>“C</a:t>
            </a:r>
            <a:r>
              <a:rPr lang="vi-VN" sz="3200" b="1">
                <a:solidFill>
                  <a:srgbClr val="FF0000"/>
                </a:solidFill>
              </a:rPr>
              <a:t>ơ</a:t>
            </a:r>
            <a:r>
              <a:rPr lang="en-US" sz="3200" b="1">
                <a:solidFill>
                  <a:srgbClr val="FF0000"/>
                </a:solidFill>
              </a:rPr>
              <a:t>n </a:t>
            </a:r>
            <a:r>
              <a:rPr lang="en-US" sz="3200" b="1" smtClean="0">
                <a:solidFill>
                  <a:srgbClr val="FF0000"/>
                </a:solidFill>
              </a:rPr>
              <a:t>khát” </a:t>
            </a:r>
            <a:r>
              <a:rPr lang="en-US" sz="3200" b="1">
                <a:solidFill>
                  <a:srgbClr val="FF0000"/>
                </a:solidFill>
              </a:rPr>
              <a:t>nhân lực trong phát triển ứng dụng di động</a:t>
            </a:r>
          </a:p>
        </p:txBody>
      </p:sp>
      <p:pic>
        <p:nvPicPr>
          <p:cNvPr id="5" name="Picture 4">
            <a:extLst>
              <a:ext uri="{FF2B5EF4-FFF2-40B4-BE49-F238E27FC236}">
                <a16:creationId xmlns:a16="http://schemas.microsoft.com/office/drawing/2014/main" id="{88355169-B399-4578-AD43-F80053115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276" y="2538612"/>
            <a:ext cx="3124200" cy="3657600"/>
          </a:xfrm>
          <a:prstGeom prst="rect">
            <a:avLst/>
          </a:prstGeom>
        </p:spPr>
      </p:pic>
    </p:spTree>
    <p:extLst>
      <p:ext uri="{BB962C8B-B14F-4D97-AF65-F5344CB8AC3E}">
        <p14:creationId xmlns:p14="http://schemas.microsoft.com/office/powerpoint/2010/main" val="381677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Tài liệu tham khảo</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TextBox 1">
            <a:extLst>
              <a:ext uri="{FF2B5EF4-FFF2-40B4-BE49-F238E27FC236}">
                <a16:creationId xmlns:a16="http://schemas.microsoft.com/office/drawing/2014/main" id="{BEA750E3-9E2A-43FF-B018-57B4AB126B80}"/>
              </a:ext>
            </a:extLst>
          </p:cNvPr>
          <p:cNvSpPr txBox="1"/>
          <p:nvPr/>
        </p:nvSpPr>
        <p:spPr>
          <a:xfrm>
            <a:off x="214788" y="1264052"/>
            <a:ext cx="8700612" cy="2677656"/>
          </a:xfrm>
          <a:prstGeom prst="rect">
            <a:avLst/>
          </a:prstGeom>
          <a:noFill/>
        </p:spPr>
        <p:txBody>
          <a:bodyPr wrap="square" rtlCol="0">
            <a:spAutoFit/>
          </a:bodyPr>
          <a:lstStyle/>
          <a:p>
            <a:pPr>
              <a:buFont typeface="Wingdings" panose="05000000000000000000" pitchFamily="2" charset="2"/>
              <a:buChar char="q"/>
            </a:pPr>
            <a:r>
              <a:rPr lang="en-US" sz="2400" b="1"/>
              <a:t>Tiếng Việt:</a:t>
            </a:r>
            <a:endParaRPr lang="en-US" sz="2400"/>
          </a:p>
          <a:p>
            <a:pPr lvl="1"/>
            <a:r>
              <a:rPr lang="en-US" sz="2400"/>
              <a:t>[1] Tập “Bài tập thực hành Lập trình thiết bị di động”, Khoa CNTT, 2019</a:t>
            </a:r>
          </a:p>
          <a:p>
            <a:pPr marL="342900" indent="-342900">
              <a:buFont typeface="Wingdings" panose="05000000000000000000" pitchFamily="2" charset="2"/>
              <a:buChar char="q"/>
            </a:pPr>
            <a:r>
              <a:rPr lang="en-US" sz="2400" b="1"/>
              <a:t>Tiếng Anh:</a:t>
            </a:r>
          </a:p>
          <a:p>
            <a:pPr lvl="1"/>
            <a:r>
              <a:rPr lang="en-US" sz="2400"/>
              <a:t>[2] Android Programming Cookbook, Chryssa Aliferi, 2016</a:t>
            </a:r>
          </a:p>
          <a:p>
            <a:pPr lvl="1"/>
            <a:r>
              <a:rPr lang="en-US" sz="2400"/>
              <a:t>[3] Beginning Android Programming with Android Studio, Jerome DiMarzio, 2016</a:t>
            </a:r>
          </a:p>
        </p:txBody>
      </p:sp>
    </p:spTree>
    <p:extLst>
      <p:ext uri="{BB962C8B-B14F-4D97-AF65-F5344CB8AC3E}">
        <p14:creationId xmlns:p14="http://schemas.microsoft.com/office/powerpoint/2010/main" val="2324180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3" name="TextBox 2">
            <a:extLst>
              <a:ext uri="{FF2B5EF4-FFF2-40B4-BE49-F238E27FC236}">
                <a16:creationId xmlns:a16="http://schemas.microsoft.com/office/drawing/2014/main" id="{16103A4F-73D5-4555-B055-D28D91E93B82}"/>
              </a:ext>
            </a:extLst>
          </p:cNvPr>
          <p:cNvSpPr txBox="1"/>
          <p:nvPr/>
        </p:nvSpPr>
        <p:spPr>
          <a:xfrm>
            <a:off x="255430" y="1166713"/>
            <a:ext cx="8659969" cy="3539430"/>
          </a:xfrm>
          <a:prstGeom prst="rect">
            <a:avLst/>
          </a:prstGeom>
          <a:noFill/>
        </p:spPr>
        <p:txBody>
          <a:bodyPr wrap="square" rtlCol="0">
            <a:spAutoFit/>
          </a:bodyPr>
          <a:lstStyle/>
          <a:p>
            <a:pPr marL="285750" indent="-285750">
              <a:buFont typeface="Wingdings" panose="05000000000000000000" pitchFamily="2" charset="2"/>
              <a:buChar char="q"/>
            </a:pPr>
            <a:r>
              <a:rPr lang="en-US" sz="2800"/>
              <a:t>Android đ</a:t>
            </a:r>
            <a:r>
              <a:rPr lang="vi-VN" sz="2800"/>
              <a:t>ư</a:t>
            </a:r>
            <a:r>
              <a:rPr lang="en-US" sz="2800"/>
              <a:t>ợc hình thành dựa trên nền tảng Linux nhân 2.6, từ phiên bản 4.0 sử dụng Linux nhân 3.x</a:t>
            </a:r>
          </a:p>
          <a:p>
            <a:pPr marL="285750" indent="-285750">
              <a:buFont typeface="Wingdings" panose="05000000000000000000" pitchFamily="2" charset="2"/>
              <a:buChar char="q"/>
            </a:pPr>
            <a:r>
              <a:rPr lang="en-US" sz="2800"/>
              <a:t>Android bao gồm 3 thành phần chính:</a:t>
            </a:r>
          </a:p>
          <a:p>
            <a:pPr marL="742950" lvl="1" indent="-285750">
              <a:buFont typeface="Wingdings" panose="05000000000000000000" pitchFamily="2" charset="2"/>
              <a:buChar char="§"/>
            </a:pPr>
            <a:r>
              <a:rPr lang="en-US" sz="2800" b="1"/>
              <a:t>Middeware</a:t>
            </a:r>
          </a:p>
          <a:p>
            <a:pPr marL="742950" lvl="1" indent="-285750">
              <a:buFont typeface="Wingdings" panose="05000000000000000000" pitchFamily="2" charset="2"/>
              <a:buChar char="§"/>
            </a:pPr>
            <a:r>
              <a:rPr lang="en-US" sz="2800" b="1"/>
              <a:t>Các th</a:t>
            </a:r>
            <a:r>
              <a:rPr lang="vi-VN" sz="2800" b="1"/>
              <a:t>ư</a:t>
            </a:r>
            <a:r>
              <a:rPr lang="en-US" sz="2800" b="1"/>
              <a:t> viện và API viết bằng C</a:t>
            </a:r>
          </a:p>
          <a:p>
            <a:pPr marL="742950" lvl="1" indent="-285750">
              <a:buFont typeface="Wingdings" panose="05000000000000000000" pitchFamily="2" charset="2"/>
              <a:buChar char="§"/>
            </a:pPr>
            <a:r>
              <a:rPr lang="en-US" sz="2800" b="1"/>
              <a:t>Các ứng dụng thực thi viết bằng Java</a:t>
            </a:r>
          </a:p>
          <a:p>
            <a:pPr marL="285750" indent="-285750">
              <a:buFont typeface="Wingdings" panose="05000000000000000000" pitchFamily="2" charset="2"/>
              <a:buChar char="q"/>
            </a:pPr>
            <a:r>
              <a:rPr lang="en-US" sz="2800"/>
              <a:t>Sử dụng máy ảo Dalvik để biên dịch mã .dex (Dalvik Excuteable) sang Java bytecode.</a:t>
            </a:r>
          </a:p>
        </p:txBody>
      </p:sp>
    </p:spTree>
    <p:extLst>
      <p:ext uri="{BB962C8B-B14F-4D97-AF65-F5344CB8AC3E}">
        <p14:creationId xmlns:p14="http://schemas.microsoft.com/office/powerpoint/2010/main" val="4064617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4" name="Picture 3">
            <a:extLst>
              <a:ext uri="{FF2B5EF4-FFF2-40B4-BE49-F238E27FC236}">
                <a16:creationId xmlns:a16="http://schemas.microsoft.com/office/drawing/2014/main" id="{8EAAAECF-8DF1-46D8-8DC9-06277ADDB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066799"/>
            <a:ext cx="6596149" cy="4820263"/>
          </a:xfrm>
          <a:prstGeom prst="rect">
            <a:avLst/>
          </a:prstGeom>
        </p:spPr>
      </p:pic>
      <p:sp>
        <p:nvSpPr>
          <p:cNvPr id="2" name="TextBox 1"/>
          <p:cNvSpPr txBox="1"/>
          <p:nvPr/>
        </p:nvSpPr>
        <p:spPr>
          <a:xfrm>
            <a:off x="1421476" y="5821144"/>
            <a:ext cx="6109854"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Kiến trúc Anroid được chia ra làm nhiều tầng, mỗi tầng có nhiệm vụ khác nhau</a:t>
            </a:r>
            <a:endParaRPr lang="en-US"/>
          </a:p>
        </p:txBody>
      </p:sp>
    </p:spTree>
    <p:extLst>
      <p:ext uri="{BB962C8B-B14F-4D97-AF65-F5344CB8AC3E}">
        <p14:creationId xmlns:p14="http://schemas.microsoft.com/office/powerpoint/2010/main" val="3411011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381147"/>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FF0000"/>
                </a:solidFill>
                <a:latin typeface="Arial" panose="020B0604020202020204" pitchFamily="34" charset="0"/>
              </a:rPr>
              <a:t>Linux kernel </a:t>
            </a:r>
            <a:r>
              <a:rPr lang="en-US" sz="2400">
                <a:solidFill>
                  <a:srgbClr val="002060"/>
                </a:solidFill>
                <a:latin typeface="Arial" panose="020B0604020202020204" pitchFamily="34" charset="0"/>
              </a:rPr>
              <a:t>– lõi chính của toàn hệ thống bao gồm các điều khiển phần cứng, bộ quản lý xử lý và bộ nhớ, bảo mật, kết nối mạng, bộ quản lý năng l</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ợng.</a:t>
            </a:r>
          </a:p>
        </p:txBody>
      </p:sp>
      <p:pic>
        <p:nvPicPr>
          <p:cNvPr id="10" name="Picture 9">
            <a:extLst>
              <a:ext uri="{FF2B5EF4-FFF2-40B4-BE49-F238E27FC236}">
                <a16:creationId xmlns:a16="http://schemas.microsoft.com/office/drawing/2014/main" id="{9E942915-46FE-4217-8410-D86ED70AA849}"/>
              </a:ext>
            </a:extLst>
          </p:cNvPr>
          <p:cNvPicPr>
            <a:picLocks noChangeAspect="1"/>
          </p:cNvPicPr>
          <p:nvPr/>
        </p:nvPicPr>
        <p:blipFill rotWithShape="1">
          <a:blip r:embed="rId3">
            <a:extLst>
              <a:ext uri="{28A0092B-C50C-407E-A947-70E740481C1C}">
                <a14:useLocalDpi xmlns:a14="http://schemas.microsoft.com/office/drawing/2010/main" val="0"/>
              </a:ext>
            </a:extLst>
          </a:blip>
          <a:srcRect t="75346"/>
          <a:stretch/>
        </p:blipFill>
        <p:spPr>
          <a:xfrm>
            <a:off x="304800" y="2891018"/>
            <a:ext cx="8340127" cy="1502574"/>
          </a:xfrm>
          <a:prstGeom prst="rect">
            <a:avLst/>
          </a:prstGeom>
        </p:spPr>
      </p:pic>
    </p:spTree>
    <p:extLst>
      <p:ext uri="{BB962C8B-B14F-4D97-AF65-F5344CB8AC3E}">
        <p14:creationId xmlns:p14="http://schemas.microsoft.com/office/powerpoint/2010/main" val="3195256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146267" y="1069137"/>
            <a:ext cx="8851466" cy="3342453"/>
          </a:xfrm>
          <a:prstGeom prst="rect">
            <a:avLst/>
          </a:prstGeom>
        </p:spPr>
        <p:txBody>
          <a:bodyPr wrap="square">
            <a:spAutoFit/>
          </a:bodyPr>
          <a:lstStyle/>
          <a:p>
            <a:pPr marL="342900" indent="-342900">
              <a:lnSpc>
                <a:spcPct val="120000"/>
              </a:lnSpc>
              <a:buFont typeface="Wingdings" panose="05000000000000000000" pitchFamily="2" charset="2"/>
              <a:buChar char="v"/>
            </a:pPr>
            <a:r>
              <a:rPr lang="en-US" sz="2200">
                <a:solidFill>
                  <a:srgbClr val="FF0000"/>
                </a:solidFill>
                <a:latin typeface="Arial" panose="020B0604020202020204" pitchFamily="34" charset="0"/>
              </a:rPr>
              <a:t>Libraries</a:t>
            </a:r>
            <a:r>
              <a:rPr lang="en-US" sz="2200">
                <a:solidFill>
                  <a:srgbClr val="002060"/>
                </a:solidFill>
                <a:latin typeface="Arial" panose="020B0604020202020204" pitchFamily="34" charset="0"/>
              </a:rPr>
              <a:t> – thực thi trên tầng nhân Linux, bao gồm các th</a:t>
            </a:r>
            <a:r>
              <a:rPr lang="vi-VN" sz="2200">
                <a:solidFill>
                  <a:srgbClr val="002060"/>
                </a:solidFill>
                <a:latin typeface="Arial" panose="020B0604020202020204" pitchFamily="34" charset="0"/>
              </a:rPr>
              <a:t>ư</a:t>
            </a:r>
            <a:r>
              <a:rPr lang="en-US" sz="2200">
                <a:solidFill>
                  <a:srgbClr val="002060"/>
                </a:solidFill>
                <a:latin typeface="Arial" panose="020B0604020202020204" pitchFamily="34" charset="0"/>
              </a:rPr>
              <a:t> viện lõi khác nhau của C/C++ nh</a:t>
            </a:r>
            <a:r>
              <a:rPr lang="vi-VN" sz="2200">
                <a:solidFill>
                  <a:srgbClr val="002060"/>
                </a:solidFill>
                <a:latin typeface="Arial" panose="020B0604020202020204" pitchFamily="34" charset="0"/>
              </a:rPr>
              <a:t>ư</a:t>
            </a:r>
            <a:r>
              <a:rPr lang="en-US" sz="2200">
                <a:solidFill>
                  <a:srgbClr val="002060"/>
                </a:solidFill>
                <a:latin typeface="Arial" panose="020B0604020202020204" pitchFamily="34" charset="0"/>
              </a:rPr>
              <a:t> libc và SSL. Có các dạng sau:</a:t>
            </a:r>
          </a:p>
          <a:p>
            <a:pPr marL="800100" lvl="1" indent="-342900">
              <a:lnSpc>
                <a:spcPct val="120000"/>
              </a:lnSpc>
              <a:buFont typeface="Wingdings" panose="05000000000000000000" pitchFamily="2" charset="2"/>
              <a:buChar char="ü"/>
            </a:pPr>
            <a:r>
              <a:rPr lang="en-US" sz="2200">
                <a:solidFill>
                  <a:srgbClr val="002060"/>
                </a:solidFill>
                <a:latin typeface="Arial" panose="020B0604020202020204" pitchFamily="34" charset="0"/>
              </a:rPr>
              <a:t>Thư viện hỗ trợ phát các tập tin đa truyền thông</a:t>
            </a:r>
          </a:p>
          <a:p>
            <a:pPr marL="800100" lvl="1" indent="-342900">
              <a:lnSpc>
                <a:spcPct val="120000"/>
              </a:lnSpc>
              <a:buFont typeface="Wingdings" panose="05000000000000000000" pitchFamily="2" charset="2"/>
              <a:buChar char="ü"/>
            </a:pPr>
            <a:r>
              <a:rPr lang="en-US" sz="2200">
                <a:solidFill>
                  <a:srgbClr val="002060"/>
                </a:solidFill>
                <a:latin typeface="Arial" panose="020B0604020202020204" pitchFamily="34" charset="0"/>
              </a:rPr>
              <a:t>Bộ quản lý hiển thị</a:t>
            </a:r>
          </a:p>
          <a:p>
            <a:pPr marL="800100" lvl="1" indent="-342900">
              <a:lnSpc>
                <a:spcPct val="120000"/>
              </a:lnSpc>
              <a:buFont typeface="Wingdings" panose="05000000000000000000" pitchFamily="2" charset="2"/>
              <a:buChar char="ü"/>
            </a:pPr>
            <a:r>
              <a:rPr lang="en-US" sz="2200">
                <a:solidFill>
                  <a:srgbClr val="002060"/>
                </a:solidFill>
                <a:latin typeface="Arial" panose="020B0604020202020204" pitchFamily="34" charset="0"/>
              </a:rPr>
              <a:t>Thư viện hỗ trợ đồ họa OpenGL 2D và 3D</a:t>
            </a:r>
          </a:p>
          <a:p>
            <a:pPr marL="800100" lvl="1" indent="-342900">
              <a:lnSpc>
                <a:spcPct val="120000"/>
              </a:lnSpc>
              <a:buFont typeface="Wingdings" panose="05000000000000000000" pitchFamily="2" charset="2"/>
              <a:buChar char="ü"/>
            </a:pPr>
            <a:r>
              <a:rPr lang="en-US" sz="2200">
                <a:solidFill>
                  <a:srgbClr val="002060"/>
                </a:solidFill>
                <a:latin typeface="Arial" panose="020B0604020202020204" pitchFamily="34" charset="0"/>
              </a:rPr>
              <a:t>SQLite hỗ trợ lưu trữ cơ sở dữ liệu</a:t>
            </a:r>
          </a:p>
          <a:p>
            <a:pPr marL="800100" lvl="1" indent="-342900">
              <a:lnSpc>
                <a:spcPct val="120000"/>
              </a:lnSpc>
              <a:buFont typeface="Wingdings" panose="05000000000000000000" pitchFamily="2" charset="2"/>
              <a:buChar char="ü"/>
            </a:pPr>
            <a:r>
              <a:rPr lang="en-US" sz="2200">
                <a:solidFill>
                  <a:srgbClr val="002060"/>
                </a:solidFill>
                <a:latin typeface="Arial" panose="020B0604020202020204" pitchFamily="34" charset="0"/>
              </a:rPr>
              <a:t>SSL và WebKit cho phép t</a:t>
            </a:r>
            <a:r>
              <a:rPr lang="vi-VN" sz="2200">
                <a:solidFill>
                  <a:srgbClr val="002060"/>
                </a:solidFill>
                <a:latin typeface="Arial" panose="020B0604020202020204" pitchFamily="34" charset="0"/>
              </a:rPr>
              <a:t>ư</a:t>
            </a:r>
            <a:r>
              <a:rPr lang="en-US" sz="2200">
                <a:solidFill>
                  <a:srgbClr val="002060"/>
                </a:solidFill>
                <a:latin typeface="Arial" panose="020B0604020202020204" pitchFamily="34" charset="0"/>
              </a:rPr>
              <a:t>ơng tác với trình duyệt và bảo mật Internet.</a:t>
            </a:r>
          </a:p>
        </p:txBody>
      </p:sp>
      <p:pic>
        <p:nvPicPr>
          <p:cNvPr id="11" name="Picture 10">
            <a:extLst>
              <a:ext uri="{FF2B5EF4-FFF2-40B4-BE49-F238E27FC236}">
                <a16:creationId xmlns:a16="http://schemas.microsoft.com/office/drawing/2014/main" id="{16580CF7-2B49-4924-8EDA-E781CFEEC256}"/>
              </a:ext>
            </a:extLst>
          </p:cNvPr>
          <p:cNvPicPr>
            <a:picLocks noChangeAspect="1"/>
          </p:cNvPicPr>
          <p:nvPr/>
        </p:nvPicPr>
        <p:blipFill rotWithShape="1">
          <a:blip r:embed="rId3">
            <a:extLst>
              <a:ext uri="{28A0092B-C50C-407E-A947-70E740481C1C}">
                <a14:useLocalDpi xmlns:a14="http://schemas.microsoft.com/office/drawing/2010/main" val="0"/>
              </a:ext>
            </a:extLst>
          </a:blip>
          <a:srcRect l="1416" t="41982" r="39205" b="25115"/>
          <a:stretch/>
        </p:blipFill>
        <p:spPr>
          <a:xfrm>
            <a:off x="2829876" y="4740387"/>
            <a:ext cx="4191000" cy="1697037"/>
          </a:xfrm>
          <a:prstGeom prst="rect">
            <a:avLst/>
          </a:prstGeom>
        </p:spPr>
      </p:pic>
    </p:spTree>
    <p:extLst>
      <p:ext uri="{BB962C8B-B14F-4D97-AF65-F5344CB8AC3E}">
        <p14:creationId xmlns:p14="http://schemas.microsoft.com/office/powerpoint/2010/main" val="446285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267544"/>
          </a:xfrm>
          <a:prstGeom prst="rect">
            <a:avLst/>
          </a:prstGeom>
        </p:spPr>
        <p:txBody>
          <a:bodyPr wrap="square">
            <a:spAutoFit/>
          </a:bodyPr>
          <a:lstStyle/>
          <a:p>
            <a:pPr marL="342900" indent="-342900">
              <a:lnSpc>
                <a:spcPct val="120000"/>
              </a:lnSpc>
              <a:buFont typeface="Wingdings" panose="05000000000000000000" pitchFamily="2" charset="2"/>
              <a:buChar char="v"/>
            </a:pPr>
            <a:r>
              <a:rPr lang="en-US" sz="2400">
                <a:solidFill>
                  <a:srgbClr val="FF0000"/>
                </a:solidFill>
                <a:latin typeface="Arial" panose="020B0604020202020204" pitchFamily="34" charset="0"/>
              </a:rPr>
              <a:t>Android Run Time </a:t>
            </a:r>
            <a:r>
              <a:rPr lang="en-US" sz="2400">
                <a:solidFill>
                  <a:srgbClr val="002060"/>
                </a:solidFill>
                <a:latin typeface="Arial" panose="020B0604020202020204" pitchFamily="34" charset="0"/>
              </a:rPr>
              <a:t>– đây chính là điểm làm nên sự khác biệt giữa thiết bị Android và thiết bị Linux. Bên trong thành phần này bao gồm máy ảo Dalvik và th</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 viện lõi. Android Run Time ngoài tăng tốc độ cho ứng dụng còn làm nền cho tầng Application Framework kết nối đến.</a:t>
            </a:r>
          </a:p>
        </p:txBody>
      </p:sp>
      <p:pic>
        <p:nvPicPr>
          <p:cNvPr id="11" name="Picture 10">
            <a:extLst>
              <a:ext uri="{FF2B5EF4-FFF2-40B4-BE49-F238E27FC236}">
                <a16:creationId xmlns:a16="http://schemas.microsoft.com/office/drawing/2014/main" id="{2A91E082-4E3D-41E7-BEA1-2A006C2331B0}"/>
              </a:ext>
            </a:extLst>
          </p:cNvPr>
          <p:cNvPicPr>
            <a:picLocks noChangeAspect="1"/>
          </p:cNvPicPr>
          <p:nvPr/>
        </p:nvPicPr>
        <p:blipFill rotWithShape="1">
          <a:blip r:embed="rId3">
            <a:extLst>
              <a:ext uri="{28A0092B-C50C-407E-A947-70E740481C1C}">
                <a14:useLocalDpi xmlns:a14="http://schemas.microsoft.com/office/drawing/2010/main" val="0"/>
              </a:ext>
            </a:extLst>
          </a:blip>
          <a:srcRect l="60931" t="41808" b="30399"/>
          <a:stretch/>
        </p:blipFill>
        <p:spPr>
          <a:xfrm>
            <a:off x="2229282" y="3777415"/>
            <a:ext cx="4786661" cy="2488372"/>
          </a:xfrm>
          <a:prstGeom prst="rect">
            <a:avLst/>
          </a:prstGeom>
        </p:spPr>
      </p:pic>
    </p:spTree>
    <p:extLst>
      <p:ext uri="{BB962C8B-B14F-4D97-AF65-F5344CB8AC3E}">
        <p14:creationId xmlns:p14="http://schemas.microsoft.com/office/powerpoint/2010/main" val="4245586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643737"/>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000">
                <a:solidFill>
                  <a:srgbClr val="FF0000"/>
                </a:solidFill>
                <a:latin typeface="Arial" panose="020B0604020202020204" pitchFamily="34" charset="0"/>
              </a:rPr>
              <a:t>Core Libraries </a:t>
            </a:r>
            <a:r>
              <a:rPr lang="en-US" sz="2000">
                <a:solidFill>
                  <a:srgbClr val="002060"/>
                </a:solidFill>
                <a:latin typeface="Arial" panose="020B0604020202020204" pitchFamily="34" charset="0"/>
              </a:rPr>
              <a:t>– mặc dù hầu hết các ứng dụng Android viết bằng ngôn ngữ Java nhưng Dalvik không phải là máy ảo Java. Các th</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 viện lõi Android sẽ cung cấp hầu hết các chức năng chính có thể có trong th</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 viện Java cũng nh</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 th</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 viện riêng biệt của Android.</a:t>
            </a:r>
          </a:p>
          <a:p>
            <a:pPr marL="342900" indent="-342900">
              <a:lnSpc>
                <a:spcPct val="120000"/>
              </a:lnSpc>
              <a:buFont typeface="Wingdings" panose="05000000000000000000" pitchFamily="2" charset="2"/>
              <a:buChar char="q"/>
            </a:pPr>
            <a:r>
              <a:rPr lang="en-US" sz="2000">
                <a:solidFill>
                  <a:srgbClr val="FF0000"/>
                </a:solidFill>
                <a:latin typeface="Arial" panose="020B0604020202020204" pitchFamily="34" charset="0"/>
              </a:rPr>
              <a:t>Dalvik VM </a:t>
            </a:r>
            <a:r>
              <a:rPr lang="en-US" sz="2000">
                <a:solidFill>
                  <a:srgbClr val="002060"/>
                </a:solidFill>
                <a:latin typeface="Arial" panose="020B0604020202020204" pitchFamily="34" charset="0"/>
              </a:rPr>
              <a:t>– dạng máy ảo cho phép tối </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u hóa để có thể chạy đ</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ợc nhiều tiến trình một cách hiệu quả, dựa trên nhân Linux các máy ảo cho phép quản lý các tiểu tiến trình và quản lý bộ nhớ ở bậc thấp.</a:t>
            </a:r>
          </a:p>
        </p:txBody>
      </p:sp>
      <p:pic>
        <p:nvPicPr>
          <p:cNvPr id="18" name="Picture 17">
            <a:extLst>
              <a:ext uri="{FF2B5EF4-FFF2-40B4-BE49-F238E27FC236}">
                <a16:creationId xmlns:a16="http://schemas.microsoft.com/office/drawing/2014/main" id="{7709D3ED-2D90-4023-AF10-436AC5EA9D40}"/>
              </a:ext>
            </a:extLst>
          </p:cNvPr>
          <p:cNvPicPr>
            <a:picLocks noChangeAspect="1"/>
          </p:cNvPicPr>
          <p:nvPr/>
        </p:nvPicPr>
        <p:blipFill rotWithShape="1">
          <a:blip r:embed="rId3">
            <a:extLst>
              <a:ext uri="{28A0092B-C50C-407E-A947-70E740481C1C}">
                <a14:useLocalDpi xmlns:a14="http://schemas.microsoft.com/office/drawing/2010/main" val="0"/>
              </a:ext>
            </a:extLst>
          </a:blip>
          <a:srcRect t="42844" b="26131"/>
          <a:stretch/>
        </p:blipFill>
        <p:spPr>
          <a:xfrm>
            <a:off x="1042987" y="4153608"/>
            <a:ext cx="7058025" cy="1600200"/>
          </a:xfrm>
          <a:prstGeom prst="rect">
            <a:avLst/>
          </a:prstGeom>
        </p:spPr>
      </p:pic>
    </p:spTree>
    <p:extLst>
      <p:ext uri="{BB962C8B-B14F-4D97-AF65-F5344CB8AC3E}">
        <p14:creationId xmlns:p14="http://schemas.microsoft.com/office/powerpoint/2010/main" val="1471877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53574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000">
                <a:solidFill>
                  <a:srgbClr val="FF0000"/>
                </a:solidFill>
                <a:latin typeface="Arial" panose="020B0604020202020204" pitchFamily="34" charset="0"/>
              </a:rPr>
              <a:t>Application Framework – </a:t>
            </a:r>
            <a:r>
              <a:rPr lang="en-US" sz="2000">
                <a:latin typeface="Arial" panose="020B0604020202020204" pitchFamily="34" charset="0"/>
              </a:rPr>
              <a:t>cung cấp các lớp cho việc tạo ra các ứng dụng. Bên cạnh đó nó cũng chứa các lớp trừu t</a:t>
            </a:r>
            <a:r>
              <a:rPr lang="vi-VN" sz="2000">
                <a:latin typeface="Arial" panose="020B0604020202020204" pitchFamily="34" charset="0"/>
              </a:rPr>
              <a:t>ư</a:t>
            </a:r>
            <a:r>
              <a:rPr lang="en-US" sz="2000">
                <a:latin typeface="Arial" panose="020B0604020202020204" pitchFamily="34" charset="0"/>
              </a:rPr>
              <a:t>ợng cho phép truy nhập phần cứng, quản lý giao diện ng</a:t>
            </a:r>
            <a:r>
              <a:rPr lang="vi-VN" sz="2000">
                <a:latin typeface="Arial" panose="020B0604020202020204" pitchFamily="34" charset="0"/>
              </a:rPr>
              <a:t>ư</a:t>
            </a:r>
            <a:r>
              <a:rPr lang="en-US" sz="2000">
                <a:latin typeface="Arial" panose="020B0604020202020204" pitchFamily="34" charset="0"/>
              </a:rPr>
              <a:t>ời dung và tài nguyên của ứng dụng.</a:t>
            </a:r>
            <a:endParaRPr lang="en-US" sz="2000">
              <a:solidFill>
                <a:srgbClr val="002060"/>
              </a:solidFill>
              <a:latin typeface="Arial" panose="020B0604020202020204" pitchFamily="34" charset="0"/>
            </a:endParaRPr>
          </a:p>
        </p:txBody>
      </p:sp>
      <p:pic>
        <p:nvPicPr>
          <p:cNvPr id="11" name="Picture 10">
            <a:extLst>
              <a:ext uri="{FF2B5EF4-FFF2-40B4-BE49-F238E27FC236}">
                <a16:creationId xmlns:a16="http://schemas.microsoft.com/office/drawing/2014/main" id="{9CE9F9F3-3236-434B-8866-FF5B4F0E13C7}"/>
              </a:ext>
            </a:extLst>
          </p:cNvPr>
          <p:cNvPicPr>
            <a:picLocks noChangeAspect="1"/>
          </p:cNvPicPr>
          <p:nvPr/>
        </p:nvPicPr>
        <p:blipFill rotWithShape="1">
          <a:blip r:embed="rId3">
            <a:extLst>
              <a:ext uri="{28A0092B-C50C-407E-A947-70E740481C1C}">
                <a14:useLocalDpi xmlns:a14="http://schemas.microsoft.com/office/drawing/2010/main" val="0"/>
              </a:ext>
            </a:extLst>
          </a:blip>
          <a:srcRect t="17728" b="58634"/>
          <a:stretch/>
        </p:blipFill>
        <p:spPr>
          <a:xfrm>
            <a:off x="655210" y="2914021"/>
            <a:ext cx="7625104" cy="1317157"/>
          </a:xfrm>
          <a:prstGeom prst="rect">
            <a:avLst/>
          </a:prstGeom>
        </p:spPr>
      </p:pic>
    </p:spTree>
    <p:extLst>
      <p:ext uri="{BB962C8B-B14F-4D97-AF65-F5344CB8AC3E}">
        <p14:creationId xmlns:p14="http://schemas.microsoft.com/office/powerpoint/2010/main" val="4017074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166410"/>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000">
                <a:solidFill>
                  <a:srgbClr val="FF0000"/>
                </a:solidFill>
                <a:latin typeface="Arial" panose="020B0604020202020204" pitchFamily="34" charset="0"/>
              </a:rPr>
              <a:t>Applications </a:t>
            </a:r>
            <a:r>
              <a:rPr lang="en-US" sz="2000">
                <a:solidFill>
                  <a:srgbClr val="002060"/>
                </a:solidFill>
                <a:latin typeface="Arial" panose="020B0604020202020204" pitchFamily="34" charset="0"/>
              </a:rPr>
              <a:t>– gồm các ứng dụng đ</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ợc tích hợp sẵn và các ứng dụng của hang thứ ba. Tầng ứng dụng trong Android Run Time sử dụng các lớp từ tầng Application Framework để thực thi ứng dụng.</a:t>
            </a:r>
          </a:p>
        </p:txBody>
      </p:sp>
      <p:pic>
        <p:nvPicPr>
          <p:cNvPr id="11" name="Picture 10">
            <a:extLst>
              <a:ext uri="{FF2B5EF4-FFF2-40B4-BE49-F238E27FC236}">
                <a16:creationId xmlns:a16="http://schemas.microsoft.com/office/drawing/2014/main" id="{9CE9F9F3-3236-434B-8866-FF5B4F0E13C7}"/>
              </a:ext>
            </a:extLst>
          </p:cNvPr>
          <p:cNvPicPr>
            <a:picLocks noChangeAspect="1"/>
          </p:cNvPicPr>
          <p:nvPr/>
        </p:nvPicPr>
        <p:blipFill rotWithShape="1">
          <a:blip r:embed="rId3">
            <a:extLst>
              <a:ext uri="{28A0092B-C50C-407E-A947-70E740481C1C}">
                <a14:useLocalDpi xmlns:a14="http://schemas.microsoft.com/office/drawing/2010/main" val="0"/>
              </a:ext>
            </a:extLst>
          </a:blip>
          <a:srcRect b="82271"/>
          <a:stretch/>
        </p:blipFill>
        <p:spPr>
          <a:xfrm>
            <a:off x="505776" y="2676281"/>
            <a:ext cx="8212974" cy="1064029"/>
          </a:xfrm>
          <a:prstGeom prst="rect">
            <a:avLst/>
          </a:prstGeom>
        </p:spPr>
      </p:pic>
    </p:spTree>
    <p:extLst>
      <p:ext uri="{BB962C8B-B14F-4D97-AF65-F5344CB8AC3E}">
        <p14:creationId xmlns:p14="http://schemas.microsoft.com/office/powerpoint/2010/main" val="8110216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Kiến trúc hệ điều hành Android</a:t>
              </a:r>
              <a:endParaRPr lang="en-US" sz="2400" b="1" kern="0">
                <a:solidFill>
                  <a:srgbClr val="000000"/>
                </a:solidFill>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710742"/>
          </a:xfrm>
          <a:prstGeom prst="rect">
            <a:avLst/>
          </a:prstGeom>
        </p:spPr>
        <p:txBody>
          <a:bodyPr wrap="square">
            <a:spAutoFit/>
          </a:bodyPr>
          <a:lstStyle/>
          <a:p>
            <a:pPr marL="342900" indent="-342900">
              <a:lnSpc>
                <a:spcPct val="120000"/>
              </a:lnSpc>
              <a:buFont typeface="Wingdings" panose="05000000000000000000" pitchFamily="2" charset="2"/>
              <a:buChar char="v"/>
            </a:pPr>
            <a:r>
              <a:rPr lang="en-US" sz="2400">
                <a:latin typeface="Arial" panose="020B0604020202020204" pitchFamily="34" charset="0"/>
              </a:rPr>
              <a:t>Có thể sử dụng các ngôn ngữ lập trình:</a:t>
            </a:r>
          </a:p>
          <a:p>
            <a:pPr marL="800100" lvl="1" indent="-342900">
              <a:lnSpc>
                <a:spcPct val="120000"/>
              </a:lnSpc>
              <a:buFont typeface="Wingdings" panose="05000000000000000000" pitchFamily="2" charset="2"/>
              <a:buChar char="ü"/>
            </a:pPr>
            <a:r>
              <a:rPr lang="en-US" sz="2400" b="1">
                <a:latin typeface="Arial" panose="020B0604020202020204" pitchFamily="34" charset="0"/>
              </a:rPr>
              <a:t>Java</a:t>
            </a:r>
          </a:p>
          <a:p>
            <a:pPr marL="800100" lvl="1" indent="-342900">
              <a:lnSpc>
                <a:spcPct val="120000"/>
              </a:lnSpc>
              <a:buFont typeface="Wingdings" panose="05000000000000000000" pitchFamily="2" charset="2"/>
              <a:buChar char="ü"/>
            </a:pPr>
            <a:r>
              <a:rPr lang="en-US" sz="2400">
                <a:latin typeface="Arial" panose="020B0604020202020204" pitchFamily="34" charset="0"/>
              </a:rPr>
              <a:t>C/Cc++</a:t>
            </a:r>
          </a:p>
          <a:p>
            <a:pPr marL="800100" lvl="1" indent="-342900">
              <a:lnSpc>
                <a:spcPct val="120000"/>
              </a:lnSpc>
              <a:buFont typeface="Wingdings" panose="05000000000000000000" pitchFamily="2" charset="2"/>
              <a:buChar char="ü"/>
            </a:pPr>
            <a:r>
              <a:rPr lang="en-US" sz="2400">
                <a:latin typeface="Arial" panose="020B0604020202020204" pitchFamily="34" charset="0"/>
              </a:rPr>
              <a:t>JNI</a:t>
            </a:r>
          </a:p>
          <a:p>
            <a:pPr marL="800100" lvl="1" indent="-342900">
              <a:lnSpc>
                <a:spcPct val="120000"/>
              </a:lnSpc>
              <a:buFont typeface="Wingdings" panose="05000000000000000000" pitchFamily="2" charset="2"/>
              <a:buChar char="ü"/>
            </a:pPr>
            <a:r>
              <a:rPr lang="en-US" sz="2400" b="1">
                <a:latin typeface="Arial" panose="020B0604020202020204" pitchFamily="34" charset="0"/>
              </a:rPr>
              <a:t>XML</a:t>
            </a:r>
          </a:p>
          <a:p>
            <a:pPr marL="800100" lvl="1" indent="-342900">
              <a:lnSpc>
                <a:spcPct val="120000"/>
              </a:lnSpc>
              <a:buFont typeface="Wingdings" panose="05000000000000000000" pitchFamily="2" charset="2"/>
              <a:buChar char="ü"/>
            </a:pPr>
            <a:r>
              <a:rPr lang="en-US" sz="2400">
                <a:latin typeface="Arial" panose="020B0604020202020204" pitchFamily="34" charset="0"/>
              </a:rPr>
              <a:t>Render Script</a:t>
            </a:r>
          </a:p>
        </p:txBody>
      </p:sp>
    </p:spTree>
    <p:extLst>
      <p:ext uri="{BB962C8B-B14F-4D97-AF65-F5344CB8AC3E}">
        <p14:creationId xmlns:p14="http://schemas.microsoft.com/office/powerpoint/2010/main" val="1304475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39</a:t>
            </a:fld>
            <a:endParaRPr lang="en-US"/>
          </a:p>
        </p:txBody>
      </p:sp>
      <p:sp>
        <p:nvSpPr>
          <p:cNvPr id="2" name="TextBox 1"/>
          <p:cNvSpPr txBox="1"/>
          <p:nvPr/>
        </p:nvSpPr>
        <p:spPr>
          <a:xfrm>
            <a:off x="260797" y="2133600"/>
            <a:ext cx="8458200" cy="1323439"/>
          </a:xfrm>
          <a:prstGeom prst="rect">
            <a:avLst/>
          </a:prstGeom>
          <a:noFill/>
        </p:spPr>
        <p:txBody>
          <a:bodyPr wrap="square" rtlCol="0">
            <a:spAutoFit/>
          </a:bodyPr>
          <a:lstStyle/>
          <a:p>
            <a:pPr algn="ctr"/>
            <a:r>
              <a:rPr lang="en-US" sz="4000" b="1">
                <a:solidFill>
                  <a:srgbClr val="002060"/>
                </a:solidFill>
              </a:rPr>
              <a:t>Yêu cầu về phần cứng và phần mềm trong Lập trình Android</a:t>
            </a:r>
          </a:p>
        </p:txBody>
      </p:sp>
      <p:pic>
        <p:nvPicPr>
          <p:cNvPr id="4" name="Picture 3">
            <a:extLst>
              <a:ext uri="{FF2B5EF4-FFF2-40B4-BE49-F238E27FC236}">
                <a16:creationId xmlns:a16="http://schemas.microsoft.com/office/drawing/2014/main" id="{AE839876-B1AA-4B52-842F-4993BB7F6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2400"/>
            <a:ext cx="2057400" cy="2106553"/>
          </a:xfrm>
          <a:prstGeom prst="rect">
            <a:avLst/>
          </a:prstGeom>
        </p:spPr>
      </p:pic>
      <p:sp>
        <p:nvSpPr>
          <p:cNvPr id="5" name="TextBox 4">
            <a:extLst>
              <a:ext uri="{FF2B5EF4-FFF2-40B4-BE49-F238E27FC236}">
                <a16:creationId xmlns:a16="http://schemas.microsoft.com/office/drawing/2014/main" id="{D72F46CA-C2EF-497A-B534-E2FCB5E10677}"/>
              </a:ext>
            </a:extLst>
          </p:cNvPr>
          <p:cNvSpPr txBox="1"/>
          <p:nvPr/>
        </p:nvSpPr>
        <p:spPr>
          <a:xfrm>
            <a:off x="3733800" y="6488668"/>
            <a:ext cx="1600200" cy="369332"/>
          </a:xfrm>
          <a:prstGeom prst="rect">
            <a:avLst/>
          </a:prstGeom>
          <a:noFill/>
        </p:spPr>
        <p:txBody>
          <a:bodyPr wrap="square" rtlCol="0">
            <a:spAutoFit/>
          </a:bodyPr>
          <a:lstStyle/>
          <a:p>
            <a:r>
              <a:rPr lang="en-US"/>
              <a:t>Version 1.0</a:t>
            </a:r>
          </a:p>
        </p:txBody>
      </p:sp>
    </p:spTree>
    <p:extLst>
      <p:ext uri="{BB962C8B-B14F-4D97-AF65-F5344CB8AC3E}">
        <p14:creationId xmlns:p14="http://schemas.microsoft.com/office/powerpoint/2010/main" val="141814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Arial" panose="020B0604020202020204" pitchFamily="34" charset="0"/>
                </a:rPr>
                <a:t>Đề c</a:t>
              </a:r>
              <a:r>
                <a:rPr lang="vi-VN" sz="2400" b="1" kern="0">
                  <a:solidFill>
                    <a:srgbClr val="000000"/>
                  </a:solidFill>
                  <a:latin typeface="Arial" panose="020B0604020202020204" pitchFamily="34" charset="0"/>
                </a:rPr>
                <a:t>ư</a:t>
              </a:r>
              <a:r>
                <a:rPr lang="en-US" sz="2400" b="1" kern="0">
                  <a:solidFill>
                    <a:srgbClr val="000000"/>
                  </a:solidFill>
                  <a:latin typeface="Arial" panose="020B0604020202020204" pitchFamily="34" charset="0"/>
                </a:rPr>
                <a:t>ơng môn học</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2" name="Table 1">
            <a:extLst>
              <a:ext uri="{FF2B5EF4-FFF2-40B4-BE49-F238E27FC236}">
                <a16:creationId xmlns:a16="http://schemas.microsoft.com/office/drawing/2014/main" id="{B20A4535-EFF3-4AC0-AAF3-88DD86FD186A}"/>
              </a:ext>
            </a:extLst>
          </p:cNvPr>
          <p:cNvGraphicFramePr>
            <a:graphicFrameLocks noGrp="1"/>
          </p:cNvGraphicFramePr>
          <p:nvPr>
            <p:extLst>
              <p:ext uri="{D42A27DB-BD31-4B8C-83A1-F6EECF244321}">
                <p14:modId xmlns:p14="http://schemas.microsoft.com/office/powerpoint/2010/main" val="66473159"/>
              </p:ext>
            </p:extLst>
          </p:nvPr>
        </p:nvGraphicFramePr>
        <p:xfrm>
          <a:off x="337138" y="1116439"/>
          <a:ext cx="8244345" cy="5362956"/>
        </p:xfrm>
        <a:graphic>
          <a:graphicData uri="http://schemas.openxmlformats.org/drawingml/2006/table">
            <a:tbl>
              <a:tblPr firstRow="1" firstCol="1" bandRow="1">
                <a:tableStyleId>{5C22544A-7EE6-4342-B048-85BDC9FD1C3A}</a:tableStyleId>
              </a:tblPr>
              <a:tblGrid>
                <a:gridCol w="738977">
                  <a:extLst>
                    <a:ext uri="{9D8B030D-6E8A-4147-A177-3AD203B41FA5}">
                      <a16:colId xmlns:a16="http://schemas.microsoft.com/office/drawing/2014/main" val="1119303115"/>
                    </a:ext>
                  </a:extLst>
                </a:gridCol>
                <a:gridCol w="6242088">
                  <a:extLst>
                    <a:ext uri="{9D8B030D-6E8A-4147-A177-3AD203B41FA5}">
                      <a16:colId xmlns:a16="http://schemas.microsoft.com/office/drawing/2014/main" val="3612936823"/>
                    </a:ext>
                  </a:extLst>
                </a:gridCol>
                <a:gridCol w="1263280">
                  <a:extLst>
                    <a:ext uri="{9D8B030D-6E8A-4147-A177-3AD203B41FA5}">
                      <a16:colId xmlns:a16="http://schemas.microsoft.com/office/drawing/2014/main" val="1788529281"/>
                    </a:ext>
                  </a:extLst>
                </a:gridCol>
              </a:tblGrid>
              <a:tr h="311583">
                <a:tc>
                  <a:txBody>
                    <a:bodyPr/>
                    <a:lstStyle/>
                    <a:p>
                      <a:pPr algn="ctr">
                        <a:lnSpc>
                          <a:spcPct val="115000"/>
                        </a:lnSpc>
                        <a:spcAft>
                          <a:spcPts val="0"/>
                        </a:spcAft>
                      </a:pPr>
                      <a:r>
                        <a:rPr lang="en-US" sz="1800" dirty="0" err="1">
                          <a:effectLst/>
                        </a:rPr>
                        <a:t>Buổi</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err="1">
                          <a:effectLst/>
                        </a:rPr>
                        <a:t>Nội</a:t>
                      </a:r>
                      <a:r>
                        <a:rPr lang="en-US" sz="1800" dirty="0">
                          <a:effectLst/>
                        </a:rPr>
                        <a:t> dung</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err="1">
                          <a:effectLst/>
                        </a:rPr>
                        <a:t>Số</a:t>
                      </a:r>
                      <a:r>
                        <a:rPr lang="en-US" sz="1800" dirty="0">
                          <a:effectLst/>
                        </a:rPr>
                        <a:t> </a:t>
                      </a:r>
                      <a:r>
                        <a:rPr lang="en-US" sz="1800" dirty="0" err="1">
                          <a:effectLst/>
                        </a:rPr>
                        <a:t>tiết</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1538226"/>
                  </a:ext>
                </a:extLst>
              </a:tr>
              <a:tr h="311583">
                <a:tc>
                  <a:txBody>
                    <a:bodyPr/>
                    <a:lstStyle/>
                    <a:p>
                      <a:pPr algn="ctr">
                        <a:lnSpc>
                          <a:spcPct val="115000"/>
                        </a:lnSpc>
                        <a:spcAft>
                          <a:spcPts val="0"/>
                        </a:spcAft>
                      </a:pPr>
                      <a:r>
                        <a:rPr lang="en-US" sz="1800" dirty="0">
                          <a:effectLst/>
                        </a:rPr>
                        <a:t>1</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        </a:t>
                      </a:r>
                      <a:r>
                        <a:rPr lang="en-US" sz="1800">
                          <a:effectLst/>
                        </a:rPr>
                        <a:t> </a:t>
                      </a:r>
                      <a:r>
                        <a:rPr lang="en-US" sz="1800" smtClean="0">
                          <a:effectLst/>
                        </a:rPr>
                        <a:t>lab </a:t>
                      </a:r>
                      <a:r>
                        <a:rPr lang="en-US" sz="1800" dirty="0">
                          <a:effectLst/>
                        </a:rPr>
                        <a:t>1: </a:t>
                      </a:r>
                      <a:r>
                        <a:rPr lang="en-US" sz="1800" dirty="0" err="1">
                          <a:effectLst/>
                        </a:rPr>
                        <a:t>ứng</a:t>
                      </a:r>
                      <a:r>
                        <a:rPr lang="en-US" sz="1800" dirty="0">
                          <a:effectLst/>
                        </a:rPr>
                        <a:t> </a:t>
                      </a:r>
                      <a:r>
                        <a:rPr lang="en-US" sz="1800" dirty="0" err="1">
                          <a:effectLst/>
                        </a:rPr>
                        <a:t>dụng</a:t>
                      </a:r>
                      <a:r>
                        <a:rPr lang="en-US" sz="1800" dirty="0">
                          <a:effectLst/>
                        </a:rPr>
                        <a:t> android </a:t>
                      </a:r>
                      <a:r>
                        <a:rPr lang="en-US" sz="1800" dirty="0" err="1">
                          <a:effectLst/>
                        </a:rPr>
                        <a:t>đầu</a:t>
                      </a:r>
                      <a:r>
                        <a:rPr lang="en-US" sz="1800" dirty="0">
                          <a:effectLst/>
                        </a:rPr>
                        <a:t> </a:t>
                      </a:r>
                      <a:r>
                        <a:rPr lang="en-US" sz="1800" dirty="0" err="1">
                          <a:effectLst/>
                        </a:rPr>
                        <a:t>tiên</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5548066"/>
                  </a:ext>
                </a:extLst>
              </a:tr>
              <a:tr h="311583">
                <a:tc>
                  <a:txBody>
                    <a:bodyPr/>
                    <a:lstStyle/>
                    <a:p>
                      <a:pPr algn="ctr">
                        <a:lnSpc>
                          <a:spcPct val="115000"/>
                        </a:lnSpc>
                        <a:spcAft>
                          <a:spcPts val="0"/>
                        </a:spcAft>
                      </a:pPr>
                      <a:r>
                        <a:rPr lang="en-US" sz="1800" dirty="0">
                          <a:effectLst/>
                        </a:rPr>
                        <a:t>2</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2: linear layout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334063"/>
                  </a:ext>
                </a:extLst>
              </a:tr>
              <a:tr h="311583">
                <a:tc>
                  <a:txBody>
                    <a:bodyPr/>
                    <a:lstStyle/>
                    <a:p>
                      <a:pPr algn="ctr">
                        <a:lnSpc>
                          <a:spcPct val="115000"/>
                        </a:lnSpc>
                        <a:spcAft>
                          <a:spcPts val="0"/>
                        </a:spcAft>
                      </a:pPr>
                      <a:r>
                        <a:rPr lang="en-US" sz="1800" dirty="0">
                          <a:effectLst/>
                        </a:rPr>
                        <a:t>3</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3: find view by id – on click xml – </a:t>
                      </a:r>
                      <a:r>
                        <a:rPr lang="en-US" sz="1800" dirty="0" err="1">
                          <a:effectLst/>
                        </a:rPr>
                        <a:t>anomous</a:t>
                      </a:r>
                      <a:r>
                        <a:rPr lang="en-US" sz="1800" dirty="0">
                          <a:effectLst/>
                        </a:rPr>
                        <a:t> listener</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3425687"/>
                  </a:ext>
                </a:extLst>
              </a:tr>
              <a:tr h="122716">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4: text view – edit text – button – </a:t>
                      </a:r>
                      <a:r>
                        <a:rPr lang="en-US" sz="1800" dirty="0" err="1">
                          <a:effectLst/>
                        </a:rPr>
                        <a:t>đồ</a:t>
                      </a:r>
                      <a:r>
                        <a:rPr lang="en-US" sz="1800" dirty="0">
                          <a:effectLst/>
                        </a:rPr>
                        <a:t> </a:t>
                      </a:r>
                      <a:r>
                        <a:rPr lang="en-US" sz="1800" dirty="0" err="1">
                          <a:effectLst/>
                        </a:rPr>
                        <a:t>án</a:t>
                      </a:r>
                      <a:r>
                        <a:rPr lang="en-US" sz="1800" dirty="0">
                          <a:effectLst/>
                        </a:rPr>
                        <a:t> 1: </a:t>
                      </a:r>
                      <a:r>
                        <a:rPr lang="en-US" sz="1800" dirty="0" err="1">
                          <a:effectLst/>
                        </a:rPr>
                        <a:t>phần</a:t>
                      </a:r>
                      <a:r>
                        <a:rPr lang="en-US" sz="1800" dirty="0">
                          <a:effectLst/>
                        </a:rPr>
                        <a:t> </a:t>
                      </a:r>
                      <a:r>
                        <a:rPr lang="en-US" sz="1800" dirty="0" err="1">
                          <a:effectLst/>
                        </a:rPr>
                        <a:t>mềm</a:t>
                      </a:r>
                      <a:r>
                        <a:rPr lang="en-US" sz="1800" dirty="0">
                          <a:effectLst/>
                        </a:rPr>
                        <a:t> </a:t>
                      </a:r>
                      <a:r>
                        <a:rPr lang="en-US" sz="1800" dirty="0" err="1">
                          <a:effectLst/>
                        </a:rPr>
                        <a:t>máy</a:t>
                      </a:r>
                      <a:r>
                        <a:rPr lang="en-US" sz="1800" dirty="0">
                          <a:effectLst/>
                        </a:rPr>
                        <a:t> </a:t>
                      </a:r>
                      <a:r>
                        <a:rPr lang="en-US" sz="1800" dirty="0" err="1">
                          <a:effectLst/>
                        </a:rPr>
                        <a:t>tính</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9102370"/>
                  </a:ext>
                </a:extLst>
              </a:tr>
              <a:tr h="311583">
                <a:tc>
                  <a:txBody>
                    <a:bodyPr/>
                    <a:lstStyle/>
                    <a:p>
                      <a:pPr algn="ctr">
                        <a:lnSpc>
                          <a:spcPct val="115000"/>
                        </a:lnSpc>
                        <a:spcAft>
                          <a:spcPts val="0"/>
                        </a:spcAft>
                      </a:pPr>
                      <a:r>
                        <a:rPr lang="en-US" sz="1800" dirty="0">
                          <a:effectLst/>
                        </a:rPr>
                        <a:t>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5: checkbox - radio button – image button – image view</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0722348"/>
                  </a:ext>
                </a:extLst>
              </a:tr>
              <a:tr h="311583">
                <a:tc>
                  <a:txBody>
                    <a:bodyPr/>
                    <a:lstStyle/>
                    <a:p>
                      <a:pPr algn="ctr">
                        <a:lnSpc>
                          <a:spcPct val="115000"/>
                        </a:lnSpc>
                        <a:spcAft>
                          <a:spcPts val="0"/>
                        </a:spcAft>
                      </a:pPr>
                      <a:r>
                        <a:rPr lang="en-US" sz="1800" dirty="0">
                          <a:effectLst/>
                        </a:rPr>
                        <a:t>6</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6: toast – alert dialog</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265795"/>
                  </a:ext>
                </a:extLst>
              </a:tr>
              <a:tr h="311583">
                <a:tc>
                  <a:txBody>
                    <a:bodyPr/>
                    <a:lstStyle/>
                    <a:p>
                      <a:pPr algn="ctr">
                        <a:lnSpc>
                          <a:spcPct val="115000"/>
                        </a:lnSpc>
                        <a:spcAft>
                          <a:spcPts val="0"/>
                        </a:spcAft>
                      </a:pPr>
                      <a:r>
                        <a:rPr lang="en-US" sz="1800" dirty="0">
                          <a:effectLst/>
                        </a:rPr>
                        <a:t>7</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7: list view</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556256"/>
                  </a:ext>
                </a:extLst>
              </a:tr>
              <a:tr h="311583">
                <a:tc>
                  <a:txBody>
                    <a:bodyPr/>
                    <a:lstStyle/>
                    <a:p>
                      <a:pPr algn="ctr">
                        <a:lnSpc>
                          <a:spcPct val="115000"/>
                        </a:lnSpc>
                        <a:spcAft>
                          <a:spcPts val="0"/>
                        </a:spcAft>
                      </a:pPr>
                      <a:r>
                        <a:rPr lang="en-US" sz="1800" dirty="0">
                          <a:effectLst/>
                        </a:rPr>
                        <a:t>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8: spinner – </a:t>
                      </a:r>
                      <a:r>
                        <a:rPr lang="en-US" sz="1800" dirty="0" err="1">
                          <a:effectLst/>
                        </a:rPr>
                        <a:t>đồ</a:t>
                      </a:r>
                      <a:r>
                        <a:rPr lang="en-US" sz="1800" dirty="0">
                          <a:effectLst/>
                        </a:rPr>
                        <a:t> </a:t>
                      </a:r>
                      <a:r>
                        <a:rPr lang="en-US" sz="1800" dirty="0" err="1">
                          <a:effectLst/>
                        </a:rPr>
                        <a:t>án</a:t>
                      </a:r>
                      <a:r>
                        <a:rPr lang="en-US" sz="1800" dirty="0">
                          <a:effectLst/>
                        </a:rPr>
                        <a:t> 2: </a:t>
                      </a:r>
                      <a:r>
                        <a:rPr lang="en-US" sz="1800" dirty="0" err="1">
                          <a:effectLst/>
                        </a:rPr>
                        <a:t>phần</a:t>
                      </a:r>
                      <a:r>
                        <a:rPr lang="en-US" sz="1800" dirty="0">
                          <a:effectLst/>
                        </a:rPr>
                        <a:t> </a:t>
                      </a:r>
                      <a:r>
                        <a:rPr lang="en-US" sz="1800" dirty="0" err="1">
                          <a:effectLst/>
                        </a:rPr>
                        <a:t>mềm</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sản</a:t>
                      </a:r>
                      <a:r>
                        <a:rPr lang="en-US" sz="1800" dirty="0">
                          <a:effectLst/>
                        </a:rPr>
                        <a:t> </a:t>
                      </a:r>
                      <a:r>
                        <a:rPr lang="en-US" sz="1800" dirty="0" err="1">
                          <a:effectLst/>
                        </a:rPr>
                        <a:t>phẩm</a:t>
                      </a:r>
                      <a:r>
                        <a:rPr lang="en-US" sz="1800" dirty="0">
                          <a:effectLst/>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1441651"/>
                  </a:ext>
                </a:extLst>
              </a:tr>
              <a:tr h="311583">
                <a:tc>
                  <a:txBody>
                    <a:bodyPr/>
                    <a:lstStyle/>
                    <a:p>
                      <a:pPr algn="ctr">
                        <a:lnSpc>
                          <a:spcPct val="115000"/>
                        </a:lnSpc>
                        <a:spcAft>
                          <a:spcPts val="0"/>
                        </a:spcAft>
                      </a:pPr>
                      <a:r>
                        <a:rPr lang="en-US" sz="1800" dirty="0">
                          <a:effectLst/>
                        </a:rPr>
                        <a:t>9</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800" dirty="0">
                          <a:effectLst/>
                        </a:rPr>
                        <a:t>lab 9: activity</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483300"/>
                  </a:ext>
                </a:extLst>
              </a:tr>
              <a:tr h="312372">
                <a:tc>
                  <a:txBody>
                    <a:bodyPr/>
                    <a:lstStyle/>
                    <a:p>
                      <a:pPr algn="ctr">
                        <a:lnSpc>
                          <a:spcPct val="115000"/>
                        </a:lnSpc>
                        <a:spcAft>
                          <a:spcPts val="0"/>
                        </a:spcAft>
                      </a:pPr>
                      <a:r>
                        <a:rPr lang="en-US" sz="1800" dirty="0">
                          <a:effectLst/>
                        </a:rPr>
                        <a:t>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10: option menu – context menu – menu </a:t>
                      </a:r>
                      <a:r>
                        <a:rPr lang="en-US" sz="1800" dirty="0" err="1">
                          <a:effectLst/>
                        </a:rPr>
                        <a:t>điều</a:t>
                      </a:r>
                      <a:r>
                        <a:rPr lang="en-US" sz="1800" dirty="0">
                          <a:effectLst/>
                        </a:rPr>
                        <a:t> </a:t>
                      </a:r>
                      <a:r>
                        <a:rPr lang="en-US" sz="1800" dirty="0" err="1">
                          <a:effectLst/>
                        </a:rPr>
                        <a:t>khiển</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0139225"/>
                  </a:ext>
                </a:extLst>
              </a:tr>
              <a:tr h="311583">
                <a:tc>
                  <a:txBody>
                    <a:bodyPr/>
                    <a:lstStyle/>
                    <a:p>
                      <a:pPr algn="ctr">
                        <a:lnSpc>
                          <a:spcPct val="115000"/>
                        </a:lnSpc>
                        <a:spcAft>
                          <a:spcPts val="0"/>
                        </a:spcAft>
                      </a:pPr>
                      <a:r>
                        <a:rPr lang="en-US" sz="1800" dirty="0">
                          <a:effectLst/>
                        </a:rPr>
                        <a:t>11</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11: </a:t>
                      </a:r>
                      <a:r>
                        <a:rPr lang="en-US" sz="1800" dirty="0" err="1">
                          <a:effectLst/>
                        </a:rPr>
                        <a:t>đồ</a:t>
                      </a:r>
                      <a:r>
                        <a:rPr lang="en-US" sz="1800" dirty="0">
                          <a:effectLst/>
                        </a:rPr>
                        <a:t> </a:t>
                      </a:r>
                      <a:r>
                        <a:rPr lang="en-US" sz="1800" dirty="0" err="1">
                          <a:effectLst/>
                        </a:rPr>
                        <a:t>án</a:t>
                      </a:r>
                      <a:r>
                        <a:rPr lang="en-US" sz="1800" dirty="0">
                          <a:effectLst/>
                        </a:rPr>
                        <a:t> 3: </a:t>
                      </a:r>
                      <a:r>
                        <a:rPr lang="en-US" sz="1800" dirty="0" err="1">
                          <a:effectLst/>
                        </a:rPr>
                        <a:t>phần</a:t>
                      </a:r>
                      <a:r>
                        <a:rPr lang="en-US" sz="1800" dirty="0">
                          <a:effectLst/>
                        </a:rPr>
                        <a:t> </a:t>
                      </a:r>
                      <a:r>
                        <a:rPr lang="en-US" sz="1800" dirty="0" err="1">
                          <a:effectLst/>
                        </a:rPr>
                        <a:t>mềm</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nhân</a:t>
                      </a:r>
                      <a:r>
                        <a:rPr lang="en-US" sz="1800" dirty="0">
                          <a:effectLst/>
                        </a:rPr>
                        <a:t> </a:t>
                      </a:r>
                      <a:r>
                        <a:rPr lang="en-US" sz="1800" dirty="0" err="1">
                          <a:effectLst/>
                        </a:rPr>
                        <a:t>viên</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0491948"/>
                  </a:ext>
                </a:extLst>
              </a:tr>
              <a:tr h="311583">
                <a:tc>
                  <a:txBody>
                    <a:bodyPr/>
                    <a:lstStyle/>
                    <a:p>
                      <a:pPr algn="ctr">
                        <a:lnSpc>
                          <a:spcPct val="115000"/>
                        </a:lnSpc>
                        <a:spcAft>
                          <a:spcPts val="0"/>
                        </a:spcAft>
                      </a:pPr>
                      <a:r>
                        <a:rPr lang="en-US" sz="1800" dirty="0">
                          <a:effectLst/>
                        </a:rPr>
                        <a:t>12</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12: </a:t>
                      </a:r>
                      <a:r>
                        <a:rPr lang="en-US" sz="1800" dirty="0" err="1">
                          <a:effectLst/>
                        </a:rPr>
                        <a:t>cơ</a:t>
                      </a:r>
                      <a:r>
                        <a:rPr lang="en-US" sz="1800" dirty="0">
                          <a:effectLst/>
                        </a:rPr>
                        <a:t> </a:t>
                      </a:r>
                      <a:r>
                        <a:rPr lang="en-US" sz="1800" dirty="0" err="1">
                          <a:effectLst/>
                        </a:rPr>
                        <a:t>sở</a:t>
                      </a:r>
                      <a:r>
                        <a:rPr lang="en-US" sz="1800" dirty="0">
                          <a:effectLst/>
                        </a:rPr>
                        <a:t> </a:t>
                      </a:r>
                      <a:r>
                        <a:rPr lang="en-US" sz="1800" dirty="0" err="1">
                          <a:effectLst/>
                        </a:rPr>
                        <a:t>dữ</a:t>
                      </a:r>
                      <a:r>
                        <a:rPr lang="en-US" sz="1800" dirty="0">
                          <a:effectLst/>
                        </a:rPr>
                        <a:t> </a:t>
                      </a:r>
                      <a:r>
                        <a:rPr lang="en-US" sz="1800" dirty="0" err="1">
                          <a:effectLst/>
                        </a:rPr>
                        <a:t>liệu</a:t>
                      </a:r>
                      <a:r>
                        <a:rPr lang="en-US" sz="1800" dirty="0">
                          <a:effectLst/>
                        </a:rPr>
                        <a:t> </a:t>
                      </a:r>
                      <a:r>
                        <a:rPr lang="en-US" sz="1800" dirty="0" err="1">
                          <a:effectLst/>
                        </a:rPr>
                        <a:t>sqlite</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833450"/>
                  </a:ext>
                </a:extLst>
              </a:tr>
              <a:tr h="311583">
                <a:tc>
                  <a:txBody>
                    <a:bodyPr/>
                    <a:lstStyle/>
                    <a:p>
                      <a:pPr algn="ctr">
                        <a:lnSpc>
                          <a:spcPct val="115000"/>
                        </a:lnSpc>
                        <a:spcAft>
                          <a:spcPts val="0"/>
                        </a:spcAft>
                      </a:pPr>
                      <a:r>
                        <a:rPr lang="en-US" sz="1800" dirty="0">
                          <a:effectLst/>
                        </a:rPr>
                        <a:t>13</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lab 13: google map</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3858406"/>
                  </a:ext>
                </a:extLst>
              </a:tr>
              <a:tr h="311583">
                <a:tc>
                  <a:txBody>
                    <a:bodyPr/>
                    <a:lstStyle/>
                    <a:p>
                      <a:pPr algn="ctr">
                        <a:lnSpc>
                          <a:spcPct val="115000"/>
                        </a:lnSpc>
                        <a:spcAft>
                          <a:spcPts val="0"/>
                        </a:spcAft>
                      </a:pPr>
                      <a:r>
                        <a:rPr lang="en-US" sz="1800" dirty="0">
                          <a:effectLst/>
                        </a:rPr>
                        <a:t>14</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err="1">
                          <a:effectLst/>
                        </a:rPr>
                        <a:t>Dự</a:t>
                      </a:r>
                      <a:r>
                        <a:rPr lang="en-US" sz="1800" dirty="0">
                          <a:effectLst/>
                        </a:rPr>
                        <a:t> </a:t>
                      </a:r>
                      <a:r>
                        <a:rPr lang="en-US" sz="1800" dirty="0" err="1">
                          <a:effectLst/>
                        </a:rPr>
                        <a:t>trữ</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5270673"/>
                  </a:ext>
                </a:extLst>
              </a:tr>
              <a:tr h="311583">
                <a:tc>
                  <a:txBody>
                    <a:bodyPr/>
                    <a:lstStyle/>
                    <a:p>
                      <a:pPr algn="ctr">
                        <a:lnSpc>
                          <a:spcPct val="115000"/>
                        </a:lnSpc>
                        <a:spcAft>
                          <a:spcPts val="0"/>
                        </a:spcAft>
                      </a:pPr>
                      <a:r>
                        <a:rPr lang="en-US" sz="1800" dirty="0">
                          <a:effectLst/>
                        </a:rPr>
                        <a:t>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err="1">
                          <a:effectLst/>
                        </a:rPr>
                        <a:t>Báo</a:t>
                      </a:r>
                      <a:r>
                        <a:rPr lang="en-US" sz="1800" dirty="0">
                          <a:effectLst/>
                        </a:rPr>
                        <a:t> </a:t>
                      </a:r>
                      <a:r>
                        <a:rPr lang="en-US" sz="1800" dirty="0" err="1">
                          <a:effectLst/>
                        </a:rPr>
                        <a:t>cáo</a:t>
                      </a:r>
                      <a:r>
                        <a:rPr lang="en-US" sz="1800" dirty="0">
                          <a:effectLst/>
                        </a:rPr>
                        <a:t> </a:t>
                      </a:r>
                      <a:r>
                        <a:rPr lang="en-US" sz="1800" dirty="0" err="1">
                          <a:effectLst/>
                        </a:rPr>
                        <a:t>đồ</a:t>
                      </a:r>
                      <a:r>
                        <a:rPr lang="en-US" sz="1800" dirty="0">
                          <a:effectLst/>
                        </a:rPr>
                        <a:t> </a:t>
                      </a:r>
                      <a:r>
                        <a:rPr lang="en-US" sz="1800" dirty="0" err="1">
                          <a:effectLst/>
                        </a:rPr>
                        <a:t>án</a:t>
                      </a:r>
                      <a:endParaRPr lang="en-US" sz="1800" dirty="0" err="1">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09312"/>
                  </a:ext>
                </a:extLst>
              </a:tr>
            </a:tbl>
          </a:graphicData>
        </a:graphic>
      </p:graphicFrame>
    </p:spTree>
    <p:extLst>
      <p:ext uri="{BB962C8B-B14F-4D97-AF65-F5344CB8AC3E}">
        <p14:creationId xmlns:p14="http://schemas.microsoft.com/office/powerpoint/2010/main" val="1892564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Nội dung bài học</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865126"/>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Yêu cầu về phần cứng: Máy tính, điện thoại.</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Yêu cầu về phần mềm: hệ điều hành, JDK, công cụ Android Studio, Android Emulator</a:t>
            </a:r>
            <a:endParaRPr lang="en-US" sz="2400">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Nên chọn phần </a:t>
            </a:r>
            <a:r>
              <a:rPr lang="en-US" sz="2400" smtClean="0">
                <a:solidFill>
                  <a:srgbClr val="002060"/>
                </a:solidFill>
                <a:latin typeface="Arial" panose="020B0604020202020204" pitchFamily="34" charset="0"/>
              </a:rPr>
              <a:t>cứng, phần mềm </a:t>
            </a:r>
            <a:r>
              <a:rPr lang="en-US" sz="2400" smtClean="0">
                <a:solidFill>
                  <a:srgbClr val="002060"/>
                </a:solidFill>
                <a:latin typeface="Arial" panose="020B0604020202020204" pitchFamily="34" charset="0"/>
              </a:rPr>
              <a:t>nào phù hợp nhất.</a:t>
            </a:r>
            <a:endParaRPr lang="en-US" sz="2400">
              <a:solidFill>
                <a:srgbClr val="002060"/>
              </a:solidFill>
              <a:latin typeface="Arial" panose="020B0604020202020204" pitchFamily="34" charset="0"/>
            </a:endParaRPr>
          </a:p>
        </p:txBody>
      </p:sp>
    </p:spTree>
    <p:extLst>
      <p:ext uri="{BB962C8B-B14F-4D97-AF65-F5344CB8AC3E}">
        <p14:creationId xmlns:p14="http://schemas.microsoft.com/office/powerpoint/2010/main" val="3749251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cứng</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078950"/>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800">
                <a:solidFill>
                  <a:srgbClr val="002060"/>
                </a:solidFill>
                <a:latin typeface="Arial" panose="020B0604020202020204" pitchFamily="34" charset="0"/>
              </a:rPr>
              <a:t>Máy tính</a:t>
            </a:r>
          </a:p>
          <a:p>
            <a:pPr marL="342900" indent="-342900">
              <a:lnSpc>
                <a:spcPct val="120000"/>
              </a:lnSpc>
              <a:buFont typeface="Wingdings" panose="05000000000000000000" pitchFamily="2" charset="2"/>
              <a:buChar char="q"/>
            </a:pPr>
            <a:r>
              <a:rPr lang="en-US" sz="2800">
                <a:solidFill>
                  <a:srgbClr val="002060"/>
                </a:solidFill>
                <a:latin typeface="Arial" panose="020B0604020202020204" pitchFamily="34" charset="0"/>
              </a:rPr>
              <a:t>Điện thoại</a:t>
            </a:r>
          </a:p>
        </p:txBody>
      </p:sp>
    </p:spTree>
    <p:extLst>
      <p:ext uri="{BB962C8B-B14F-4D97-AF65-F5344CB8AC3E}">
        <p14:creationId xmlns:p14="http://schemas.microsoft.com/office/powerpoint/2010/main" val="1739770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cứng</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4967514"/>
          </a:xfrm>
          <a:prstGeom prst="rect">
            <a:avLst/>
          </a:prstGeom>
        </p:spPr>
        <p:txBody>
          <a:bodyPr wrap="square">
            <a:spAutoFit/>
          </a:bodyPr>
          <a:lstStyle/>
          <a:p>
            <a:pPr marL="342900" indent="-342900">
              <a:lnSpc>
                <a:spcPct val="120000"/>
              </a:lnSpc>
              <a:buFont typeface="Wingdings" panose="05000000000000000000" pitchFamily="2" charset="2"/>
              <a:buChar char="v"/>
            </a:pPr>
            <a:r>
              <a:rPr lang="en-US" sz="2400" b="1" smtClean="0">
                <a:solidFill>
                  <a:srgbClr val="FF0000"/>
                </a:solidFill>
                <a:latin typeface="Arial" panose="020B0604020202020204" pitchFamily="34" charset="0"/>
              </a:rPr>
              <a:t>Máy tính</a:t>
            </a:r>
            <a:endParaRPr lang="en-US" sz="2400" b="1">
              <a:solidFill>
                <a:srgbClr val="FF0000"/>
              </a:solidFill>
              <a:latin typeface="Arial" panose="020B0604020202020204" pitchFamily="34" charset="0"/>
            </a:endParaRPr>
          </a:p>
          <a:p>
            <a:pPr marL="800100" lvl="1" indent="-342900">
              <a:lnSpc>
                <a:spcPct val="120000"/>
              </a:lnSpc>
              <a:buFont typeface="Wingdings" panose="05000000000000000000" pitchFamily="2" charset="2"/>
              <a:buChar char="ü"/>
            </a:pPr>
            <a:r>
              <a:rPr lang="en-US" sz="2400">
                <a:solidFill>
                  <a:srgbClr val="002060"/>
                </a:solidFill>
                <a:latin typeface="Arial" panose="020B0604020202020204" pitchFamily="34" charset="0"/>
              </a:rPr>
              <a:t>Microsoft Windows 7/8/10 </a:t>
            </a:r>
            <a:r>
              <a:rPr lang="en-US" sz="2400" smtClean="0">
                <a:solidFill>
                  <a:srgbClr val="002060"/>
                </a:solidFill>
                <a:latin typeface="Arial" panose="020B0604020202020204" pitchFamily="34" charset="0"/>
              </a:rPr>
              <a:t>(</a:t>
            </a:r>
            <a:r>
              <a:rPr lang="en-US" sz="2400" smtClean="0">
                <a:solidFill>
                  <a:srgbClr val="FF0000"/>
                </a:solidFill>
                <a:latin typeface="Arial" panose="020B0604020202020204" pitchFamily="34" charset="0"/>
              </a:rPr>
              <a:t>64-bit</a:t>
            </a:r>
            <a:r>
              <a:rPr lang="en-US" sz="2400">
                <a:solidFill>
                  <a:srgbClr val="002060"/>
                </a:solidFill>
                <a:latin typeface="Arial" panose="020B0604020202020204" pitchFamily="34" charset="0"/>
              </a:rPr>
              <a:t>)</a:t>
            </a:r>
          </a:p>
          <a:p>
            <a:pPr marL="800100" lvl="1" indent="-342900">
              <a:lnSpc>
                <a:spcPct val="120000"/>
              </a:lnSpc>
              <a:buFont typeface="Wingdings" panose="05000000000000000000" pitchFamily="2" charset="2"/>
              <a:buChar char="ü"/>
            </a:pPr>
            <a:r>
              <a:rPr lang="en-US" sz="2400">
                <a:solidFill>
                  <a:srgbClr val="002060"/>
                </a:solidFill>
                <a:latin typeface="Arial" panose="020B0604020202020204" pitchFamily="34" charset="0"/>
              </a:rPr>
              <a:t>4 GB RAM minimum, 8 GB RAM recommended (plus 1 GB for the Android Emulator</a:t>
            </a:r>
            <a:r>
              <a:rPr lang="en-US" sz="2400" smtClean="0">
                <a:solidFill>
                  <a:srgbClr val="002060"/>
                </a:solidFill>
                <a:latin typeface="Arial" panose="020B0604020202020204" pitchFamily="34" charset="0"/>
              </a:rPr>
              <a:t>) </a:t>
            </a:r>
            <a:r>
              <a:rPr lang="en-US" sz="2400" smtClean="0">
                <a:solidFill>
                  <a:srgbClr val="002060"/>
                </a:solidFill>
                <a:latin typeface="Arial" panose="020B0604020202020204" pitchFamily="34" charset="0"/>
                <a:sym typeface="Wingdings" panose="05000000000000000000" pitchFamily="2" charset="2"/>
              </a:rPr>
              <a:t> (</a:t>
            </a:r>
            <a:r>
              <a:rPr lang="en-US" sz="2400" smtClean="0">
                <a:solidFill>
                  <a:srgbClr val="FF0000"/>
                </a:solidFill>
                <a:latin typeface="Arial" panose="020B0604020202020204" pitchFamily="34" charset="0"/>
                <a:sym typeface="Wingdings" panose="05000000000000000000" pitchFamily="2" charset="2"/>
              </a:rPr>
              <a:t>nên là 12GB RAM</a:t>
            </a:r>
            <a:r>
              <a:rPr lang="en-US" sz="2400" smtClean="0">
                <a:solidFill>
                  <a:srgbClr val="002060"/>
                </a:solidFill>
                <a:latin typeface="Arial" panose="020B0604020202020204" pitchFamily="34" charset="0"/>
                <a:sym typeface="Wingdings" panose="05000000000000000000" pitchFamily="2" charset="2"/>
              </a:rPr>
              <a:t>)</a:t>
            </a:r>
            <a:endParaRPr lang="en-US" sz="24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ü"/>
            </a:pPr>
            <a:r>
              <a:rPr lang="en-US" sz="2400">
                <a:solidFill>
                  <a:srgbClr val="002060"/>
                </a:solidFill>
                <a:latin typeface="Arial" panose="020B0604020202020204" pitchFamily="34" charset="0"/>
              </a:rPr>
              <a:t>2 GB of available disk space minimum, 4 GB recommended (500 MB for IDE plus 1.5 GB for Android SDK and emulator system image</a:t>
            </a:r>
            <a:r>
              <a:rPr lang="en-US" sz="2400" smtClean="0">
                <a:solidFill>
                  <a:srgbClr val="002060"/>
                </a:solidFill>
                <a:latin typeface="Arial" panose="020B0604020202020204" pitchFamily="34" charset="0"/>
              </a:rPr>
              <a:t>) </a:t>
            </a:r>
            <a:r>
              <a:rPr lang="en-US" sz="2400" smtClean="0">
                <a:solidFill>
                  <a:srgbClr val="002060"/>
                </a:solidFill>
                <a:latin typeface="Arial" panose="020B0604020202020204" pitchFamily="34" charset="0"/>
                <a:sym typeface="Wingdings" panose="05000000000000000000" pitchFamily="2" charset="2"/>
              </a:rPr>
              <a:t> (</a:t>
            </a:r>
            <a:r>
              <a:rPr lang="en-US" sz="2400" smtClean="0">
                <a:solidFill>
                  <a:srgbClr val="FF0000"/>
                </a:solidFill>
                <a:latin typeface="Arial" panose="020B0604020202020204" pitchFamily="34" charset="0"/>
                <a:sym typeface="Wingdings" panose="05000000000000000000" pitchFamily="2" charset="2"/>
              </a:rPr>
              <a:t>nên là SSD</a:t>
            </a:r>
            <a:r>
              <a:rPr lang="en-US" sz="2400" smtClean="0">
                <a:solidFill>
                  <a:srgbClr val="002060"/>
                </a:solidFill>
                <a:latin typeface="Arial" panose="020B0604020202020204" pitchFamily="34" charset="0"/>
                <a:sym typeface="Wingdings" panose="05000000000000000000" pitchFamily="2" charset="2"/>
              </a:rPr>
              <a:t>)</a:t>
            </a:r>
            <a:endParaRPr lang="en-US" sz="24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ü"/>
            </a:pPr>
            <a:r>
              <a:rPr lang="en-US" sz="2400">
                <a:solidFill>
                  <a:srgbClr val="002060"/>
                </a:solidFill>
                <a:latin typeface="Arial" panose="020B0604020202020204" pitchFamily="34" charset="0"/>
              </a:rPr>
              <a:t>1280 x 800 minimum screen </a:t>
            </a:r>
            <a:r>
              <a:rPr lang="en-US" sz="2400" smtClean="0">
                <a:solidFill>
                  <a:srgbClr val="002060"/>
                </a:solidFill>
                <a:latin typeface="Arial" panose="020B0604020202020204" pitchFamily="34" charset="0"/>
              </a:rPr>
              <a:t>resolution</a:t>
            </a:r>
          </a:p>
          <a:p>
            <a:pPr marL="800100" lvl="1" indent="-342900">
              <a:lnSpc>
                <a:spcPct val="120000"/>
              </a:lnSpc>
              <a:buFont typeface="Wingdings" panose="05000000000000000000" pitchFamily="2" charset="2"/>
              <a:buChar char="ü"/>
            </a:pPr>
            <a:r>
              <a:rPr lang="en-US" sz="2400" smtClean="0">
                <a:solidFill>
                  <a:srgbClr val="002060"/>
                </a:solidFill>
                <a:latin typeface="Arial" panose="020B0604020202020204" pitchFamily="34" charset="0"/>
              </a:rPr>
              <a:t>Intel </a:t>
            </a:r>
            <a:r>
              <a:rPr lang="en-US" sz="2400">
                <a:solidFill>
                  <a:srgbClr val="002060"/>
                </a:solidFill>
                <a:latin typeface="Arial" panose="020B0604020202020204" pitchFamily="34" charset="0"/>
              </a:rPr>
              <a:t>processor on Windows or Linux: Intel processor with support for Intel VT-x, Intel EM64T (Intel 64), and Execute Disable (XD) Bit functionality;</a:t>
            </a:r>
          </a:p>
        </p:txBody>
      </p:sp>
    </p:spTree>
    <p:extLst>
      <p:ext uri="{BB962C8B-B14F-4D97-AF65-F5344CB8AC3E}">
        <p14:creationId xmlns:p14="http://schemas.microsoft.com/office/powerpoint/2010/main" val="2159064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cứng</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865126"/>
          </a:xfrm>
          <a:prstGeom prst="rect">
            <a:avLst/>
          </a:prstGeom>
        </p:spPr>
        <p:txBody>
          <a:bodyPr wrap="square">
            <a:spAutoFit/>
          </a:bodyPr>
          <a:lstStyle/>
          <a:p>
            <a:pPr>
              <a:lnSpc>
                <a:spcPct val="120000"/>
              </a:lnSpc>
            </a:pPr>
            <a:r>
              <a:rPr lang="en-US" sz="2400" b="1">
                <a:solidFill>
                  <a:srgbClr val="FF0000"/>
                </a:solidFill>
                <a:latin typeface="Arial" panose="020B0604020202020204" pitchFamily="34" charset="0"/>
              </a:rPr>
              <a:t>Điện thoại</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Nên mua </a:t>
            </a:r>
            <a:r>
              <a:rPr lang="en-US" sz="2400" smtClean="0">
                <a:solidFill>
                  <a:srgbClr val="002060"/>
                </a:solidFill>
                <a:latin typeface="Arial" panose="020B0604020202020204" pitchFamily="34" charset="0"/>
              </a:rPr>
              <a:t>điện thoại Samsung, xiaomi … để </a:t>
            </a:r>
            <a:r>
              <a:rPr lang="en-US" sz="2400">
                <a:solidFill>
                  <a:srgbClr val="002060"/>
                </a:solidFill>
                <a:latin typeface="Arial" panose="020B0604020202020204" pitchFamily="34" charset="0"/>
              </a:rPr>
              <a:t>dễ tìm Driver.</a:t>
            </a: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4" name="Picture 3">
            <a:extLst>
              <a:ext uri="{FF2B5EF4-FFF2-40B4-BE49-F238E27FC236}">
                <a16:creationId xmlns:a16="http://schemas.microsoft.com/office/drawing/2014/main" id="{B7A8C02D-24E2-4198-8DE4-D1A0AF10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850" y="2663249"/>
            <a:ext cx="2147452" cy="3269984"/>
          </a:xfrm>
          <a:prstGeom prst="rect">
            <a:avLst/>
          </a:prstGeom>
        </p:spPr>
      </p:pic>
      <p:sp>
        <p:nvSpPr>
          <p:cNvPr id="3" name="AutoShape 2" descr="Xiaomi Redmi K30 - Full Specification, price, review, compare"/>
          <p:cNvSpPr>
            <a:spLocks noChangeAspect="1" noChangeArrowheads="1"/>
          </p:cNvSpPr>
          <p:nvPr/>
        </p:nvSpPr>
        <p:spPr bwMode="auto">
          <a:xfrm>
            <a:off x="155575" y="-822325"/>
            <a:ext cx="17145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6" name="Picture 4" descr="Xiaomi Mi 9 SE - Price in India, Full Specifications &amp; Features (4th Sep  2020) at Gadgets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047" y="2663249"/>
            <a:ext cx="228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153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a:t>
              </a:r>
              <a:r>
                <a:rPr lang="en-US" sz="2400" b="1" smtClean="0"/>
                <a:t>mềm</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26754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JDK.</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Tùy vào hệ điều hành 32bit hay 64bit mà chọn JDK phù hợp. Android dựa trên JDK để phát triển, nên phải cài đặt JDK tr</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ớc.</a:t>
            </a: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9" name="Picture 8">
            <a:extLst>
              <a:ext uri="{FF2B5EF4-FFF2-40B4-BE49-F238E27FC236}">
                <a16:creationId xmlns:a16="http://schemas.microsoft.com/office/drawing/2014/main" id="{9A48F76D-75B9-4BD8-AE94-6D9E23A32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183" y="3124200"/>
            <a:ext cx="3616386" cy="2877125"/>
          </a:xfrm>
          <a:prstGeom prst="rect">
            <a:avLst/>
          </a:prstGeom>
        </p:spPr>
      </p:pic>
    </p:spTree>
    <p:extLst>
      <p:ext uri="{BB962C8B-B14F-4D97-AF65-F5344CB8AC3E}">
        <p14:creationId xmlns:p14="http://schemas.microsoft.com/office/powerpoint/2010/main" val="42918385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a:t>
              </a:r>
              <a:r>
                <a:rPr lang="en-US" sz="2400" b="1" smtClean="0"/>
                <a:t>mềm</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824346"/>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a:solidFill>
                  <a:srgbClr val="002060"/>
                </a:solidFill>
                <a:latin typeface="Arial" panose="020B0604020202020204" pitchFamily="34" charset="0"/>
              </a:rPr>
              <a:t>Android SDK và công cụ Android Studio.</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Là nền tảng và công cụ dung để lập trình Android. Phải cài JDK tr</a:t>
            </a:r>
            <a:r>
              <a:rPr lang="vi-VN" sz="2400">
                <a:solidFill>
                  <a:srgbClr val="002060"/>
                </a:solidFill>
                <a:latin typeface="Arial" panose="020B0604020202020204" pitchFamily="34" charset="0"/>
              </a:rPr>
              <a:t>ư</a:t>
            </a:r>
            <a:r>
              <a:rPr lang="en-US" sz="2400">
                <a:solidFill>
                  <a:srgbClr val="002060"/>
                </a:solidFill>
                <a:latin typeface="Arial" panose="020B0604020202020204" pitchFamily="34" charset="0"/>
              </a:rPr>
              <a:t>ớc khi cài Android SDK và Android Studio</a:t>
            </a: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4" name="Picture 3">
            <a:extLst>
              <a:ext uri="{FF2B5EF4-FFF2-40B4-BE49-F238E27FC236}">
                <a16:creationId xmlns:a16="http://schemas.microsoft.com/office/drawing/2014/main" id="{A01FC8A4-303F-4A82-95D0-C8C22D56F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75" y="2957856"/>
            <a:ext cx="4667250" cy="2957465"/>
          </a:xfrm>
          <a:prstGeom prst="rect">
            <a:avLst/>
          </a:prstGeom>
        </p:spPr>
      </p:pic>
    </p:spTree>
    <p:extLst>
      <p:ext uri="{BB962C8B-B14F-4D97-AF65-F5344CB8AC3E}">
        <p14:creationId xmlns:p14="http://schemas.microsoft.com/office/powerpoint/2010/main" val="434691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Yêu cầu về phần </a:t>
              </a:r>
              <a:r>
                <a:rPr lang="en-US" sz="2400" b="1" smtClean="0"/>
                <a:t>mềm</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26754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a:solidFill>
                  <a:srgbClr val="002060"/>
                </a:solidFill>
                <a:latin typeface="Arial" panose="020B0604020202020204" pitchFamily="34" charset="0"/>
              </a:rPr>
              <a:t>Android Emulator</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Là công cụ để kiểm thử phần mềm Android, nếu không có máy thật thì dùng Emulator có sẵn của Android Studio để sử dụng.</a:t>
            </a: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5" name="Picture 4">
            <a:extLst>
              <a:ext uri="{FF2B5EF4-FFF2-40B4-BE49-F238E27FC236}">
                <a16:creationId xmlns:a16="http://schemas.microsoft.com/office/drawing/2014/main" id="{1F68758C-F369-4B74-9BB2-54499770D5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4866" y="3048000"/>
            <a:ext cx="2229872" cy="3453819"/>
          </a:xfrm>
          <a:prstGeom prst="rect">
            <a:avLst/>
          </a:prstGeom>
        </p:spPr>
      </p:pic>
      <p:pic>
        <p:nvPicPr>
          <p:cNvPr id="8" name="Picture 7">
            <a:extLst>
              <a:ext uri="{FF2B5EF4-FFF2-40B4-BE49-F238E27FC236}">
                <a16:creationId xmlns:a16="http://schemas.microsoft.com/office/drawing/2014/main" id="{C333AB18-BEF7-40CB-B0DE-339655FD7DC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9803" b="24884"/>
          <a:stretch/>
        </p:blipFill>
        <p:spPr>
          <a:xfrm>
            <a:off x="4522814" y="2811104"/>
            <a:ext cx="3962400" cy="1150674"/>
          </a:xfrm>
          <a:prstGeom prst="rect">
            <a:avLst/>
          </a:prstGeom>
        </p:spPr>
      </p:pic>
      <p:pic>
        <p:nvPicPr>
          <p:cNvPr id="10" name="Picture 9">
            <a:extLst>
              <a:ext uri="{FF2B5EF4-FFF2-40B4-BE49-F238E27FC236}">
                <a16:creationId xmlns:a16="http://schemas.microsoft.com/office/drawing/2014/main" id="{B8556A1A-AB77-46F1-8EF2-755F618C7E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4343400"/>
            <a:ext cx="2229872" cy="2023609"/>
          </a:xfrm>
          <a:prstGeom prst="rect">
            <a:avLst/>
          </a:prstGeom>
        </p:spPr>
      </p:pic>
    </p:spTree>
    <p:extLst>
      <p:ext uri="{BB962C8B-B14F-4D97-AF65-F5344CB8AC3E}">
        <p14:creationId xmlns:p14="http://schemas.microsoft.com/office/powerpoint/2010/main" val="1355198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47</a:t>
            </a:fld>
            <a:endParaRPr lang="en-US"/>
          </a:p>
        </p:txBody>
      </p:sp>
      <p:grpSp>
        <p:nvGrpSpPr>
          <p:cNvPr id="12" name="Group 11"/>
          <p:cNvGrpSpPr/>
          <p:nvPr/>
        </p:nvGrpSpPr>
        <p:grpSpPr>
          <a:xfrm>
            <a:off x="304800" y="457200"/>
            <a:ext cx="7085215" cy="508000"/>
            <a:chOff x="789624" y="1191463"/>
            <a:chExt cx="7085215" cy="508000"/>
          </a:xfrm>
        </p:grpSpPr>
        <p:sp>
          <p:nvSpPr>
            <p:cNvPr id="13" name="AutoShape 52"/>
            <p:cNvSpPr>
              <a:spLocks noChangeArrowheads="1"/>
            </p:cNvSpPr>
            <p:nvPr/>
          </p:nvSpPr>
          <p:spPr bwMode="gray">
            <a:xfrm>
              <a:off x="990599" y="1191463"/>
              <a:ext cx="688424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a:t>
              </a:r>
              <a:r>
                <a:rPr lang="en-US" sz="2400" b="1" smtClean="0"/>
                <a:t>cứng, phần mềm </a:t>
              </a:r>
              <a:r>
                <a:rPr lang="en-US" sz="2400" b="1" smtClean="0"/>
                <a:t>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751522"/>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smtClean="0">
                <a:solidFill>
                  <a:srgbClr val="002060"/>
                </a:solidFill>
                <a:latin typeface="Arial" panose="020B0604020202020204" pitchFamily="34" charset="0"/>
              </a:rPr>
              <a:t>Laptop Ram tối thiểu 8GB</a:t>
            </a:r>
          </a:p>
          <a:p>
            <a:pPr marL="342900" indent="-342900">
              <a:lnSpc>
                <a:spcPct val="120000"/>
              </a:lnSpc>
              <a:buFont typeface="Wingdings" panose="05000000000000000000" pitchFamily="2" charset="2"/>
              <a:buChar char="q"/>
            </a:pPr>
            <a:r>
              <a:rPr lang="en-US" sz="2400" b="1" smtClean="0">
                <a:solidFill>
                  <a:srgbClr val="002060"/>
                </a:solidFill>
                <a:latin typeface="Arial" panose="020B0604020202020204" pitchFamily="34" charset="0"/>
              </a:rPr>
              <a:t>Windows </a:t>
            </a:r>
            <a:r>
              <a:rPr lang="en-US" sz="2400" b="1" smtClean="0">
                <a:solidFill>
                  <a:srgbClr val="002060"/>
                </a:solidFill>
                <a:latin typeface="Arial" panose="020B0604020202020204" pitchFamily="34" charset="0"/>
              </a:rPr>
              <a:t>10 Pro 64bit</a:t>
            </a:r>
          </a:p>
          <a:p>
            <a:pPr marL="342900" indent="-342900">
              <a:lnSpc>
                <a:spcPct val="120000"/>
              </a:lnSpc>
              <a:buFont typeface="Wingdings" panose="05000000000000000000" pitchFamily="2" charset="2"/>
              <a:buChar char="q"/>
            </a:pPr>
            <a:r>
              <a:rPr lang="en-US" sz="2400" b="1" smtClean="0">
                <a:solidFill>
                  <a:srgbClr val="002060"/>
                </a:solidFill>
                <a:latin typeface="Arial" panose="020B0604020202020204" pitchFamily="34" charset="0"/>
              </a:rPr>
              <a:t>Android Studio</a:t>
            </a:r>
          </a:p>
          <a:p>
            <a:pPr marL="342900" indent="-342900">
              <a:lnSpc>
                <a:spcPct val="120000"/>
              </a:lnSpc>
              <a:buFont typeface="Wingdings" panose="05000000000000000000" pitchFamily="2" charset="2"/>
              <a:buChar char="q"/>
            </a:pPr>
            <a:r>
              <a:rPr lang="en-US" sz="2400" b="1" smtClean="0">
                <a:solidFill>
                  <a:srgbClr val="002060"/>
                </a:solidFill>
                <a:latin typeface="Arial" panose="020B0604020202020204" pitchFamily="34" charset="0"/>
              </a:rPr>
              <a:t>Android Emulator</a:t>
            </a:r>
          </a:p>
          <a:p>
            <a:pPr marL="342900"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spTree>
    <p:extLst>
      <p:ext uri="{BB962C8B-B14F-4D97-AF65-F5344CB8AC3E}">
        <p14:creationId xmlns:p14="http://schemas.microsoft.com/office/powerpoint/2010/main" val="2179833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48</a:t>
            </a:fld>
            <a:endParaRPr lang="en-US"/>
          </a:p>
        </p:txBody>
      </p:sp>
      <p:sp>
        <p:nvSpPr>
          <p:cNvPr id="2" name="TextBox 1"/>
          <p:cNvSpPr txBox="1"/>
          <p:nvPr/>
        </p:nvSpPr>
        <p:spPr>
          <a:xfrm>
            <a:off x="260797" y="2133600"/>
            <a:ext cx="8458200" cy="707886"/>
          </a:xfrm>
          <a:prstGeom prst="rect">
            <a:avLst/>
          </a:prstGeom>
          <a:noFill/>
        </p:spPr>
        <p:txBody>
          <a:bodyPr wrap="square" rtlCol="0">
            <a:spAutoFit/>
          </a:bodyPr>
          <a:lstStyle/>
          <a:p>
            <a:pPr algn="ctr"/>
            <a:r>
              <a:rPr lang="en-US" sz="4000" b="1" smtClean="0">
                <a:solidFill>
                  <a:srgbClr val="002060"/>
                </a:solidFill>
              </a:rPr>
              <a:t>Cài đặt JDK</a:t>
            </a:r>
            <a:endParaRPr lang="en-US" sz="4000" b="1">
              <a:solidFill>
                <a:srgbClr val="002060"/>
              </a:solidFill>
            </a:endParaRPr>
          </a:p>
        </p:txBody>
      </p:sp>
      <p:pic>
        <p:nvPicPr>
          <p:cNvPr id="4" name="Picture 3">
            <a:extLst>
              <a:ext uri="{FF2B5EF4-FFF2-40B4-BE49-F238E27FC236}">
                <a16:creationId xmlns:a16="http://schemas.microsoft.com/office/drawing/2014/main" id="{AE839876-B1AA-4B52-842F-4993BB7F6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2400"/>
            <a:ext cx="2057400" cy="2106553"/>
          </a:xfrm>
          <a:prstGeom prst="rect">
            <a:avLst/>
          </a:prstGeom>
        </p:spPr>
      </p:pic>
      <p:sp>
        <p:nvSpPr>
          <p:cNvPr id="5" name="TextBox 4">
            <a:extLst>
              <a:ext uri="{FF2B5EF4-FFF2-40B4-BE49-F238E27FC236}">
                <a16:creationId xmlns:a16="http://schemas.microsoft.com/office/drawing/2014/main" id="{D72F46CA-C2EF-497A-B534-E2FCB5E10677}"/>
              </a:ext>
            </a:extLst>
          </p:cNvPr>
          <p:cNvSpPr txBox="1"/>
          <p:nvPr/>
        </p:nvSpPr>
        <p:spPr>
          <a:xfrm>
            <a:off x="3733800" y="6488668"/>
            <a:ext cx="1600200" cy="369332"/>
          </a:xfrm>
          <a:prstGeom prst="rect">
            <a:avLst/>
          </a:prstGeom>
          <a:noFill/>
        </p:spPr>
        <p:txBody>
          <a:bodyPr wrap="square" rtlCol="0">
            <a:spAutoFit/>
          </a:bodyPr>
          <a:lstStyle/>
          <a:p>
            <a:r>
              <a:rPr lang="en-US"/>
              <a:t>Version 1.0</a:t>
            </a:r>
          </a:p>
        </p:txBody>
      </p:sp>
    </p:spTree>
    <p:extLst>
      <p:ext uri="{BB962C8B-B14F-4D97-AF65-F5344CB8AC3E}">
        <p14:creationId xmlns:p14="http://schemas.microsoft.com/office/powerpoint/2010/main" val="608024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49</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072153"/>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t>Kiểm tra máy tính đã cài Java JDK hay chưa</a:t>
            </a:r>
            <a:endParaRPr lang="en-US" sz="32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q"/>
            </a:pPr>
            <a:endParaRPr lang="en-US" sz="3200">
              <a:solidFill>
                <a:srgbClr val="002060"/>
              </a:solidFill>
              <a:latin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114569" y="2106929"/>
            <a:ext cx="6075940" cy="1492481"/>
          </a:xfrm>
          <a:prstGeom prst="rect">
            <a:avLst/>
          </a:prstGeom>
        </p:spPr>
      </p:pic>
    </p:spTree>
    <p:extLst>
      <p:ext uri="{BB962C8B-B14F-4D97-AF65-F5344CB8AC3E}">
        <p14:creationId xmlns:p14="http://schemas.microsoft.com/office/powerpoint/2010/main" val="387742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Arial" panose="020B0604020202020204" pitchFamily="34" charset="0"/>
                </a:rPr>
                <a:t>Ph</a:t>
              </a:r>
              <a:r>
                <a:rPr lang="vi-VN" sz="2400" b="1" kern="0">
                  <a:solidFill>
                    <a:srgbClr val="000000"/>
                  </a:solidFill>
                  <a:latin typeface="Arial" panose="020B0604020202020204" pitchFamily="34" charset="0"/>
                </a:rPr>
                <a:t>ư</a:t>
              </a:r>
              <a:r>
                <a:rPr lang="en-US" sz="2400" b="1" kern="0">
                  <a:solidFill>
                    <a:srgbClr val="000000"/>
                  </a:solidFill>
                  <a:latin typeface="Arial" panose="020B0604020202020204" pitchFamily="34" charset="0"/>
                </a:rPr>
                <a:t>ơng pháp đánh giá</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3" name="Table 2">
            <a:extLst>
              <a:ext uri="{FF2B5EF4-FFF2-40B4-BE49-F238E27FC236}">
                <a16:creationId xmlns:a16="http://schemas.microsoft.com/office/drawing/2014/main" id="{D03CA090-B21D-4310-B4FC-20AC16FA6D42}"/>
              </a:ext>
            </a:extLst>
          </p:cNvPr>
          <p:cNvGraphicFramePr>
            <a:graphicFrameLocks noGrp="1"/>
          </p:cNvGraphicFramePr>
          <p:nvPr>
            <p:extLst>
              <p:ext uri="{D42A27DB-BD31-4B8C-83A1-F6EECF244321}">
                <p14:modId xmlns:p14="http://schemas.microsoft.com/office/powerpoint/2010/main" val="585296920"/>
              </p:ext>
            </p:extLst>
          </p:nvPr>
        </p:nvGraphicFramePr>
        <p:xfrm>
          <a:off x="276089" y="1981200"/>
          <a:ext cx="8591821" cy="2739455"/>
        </p:xfrm>
        <a:graphic>
          <a:graphicData uri="http://schemas.openxmlformats.org/drawingml/2006/table">
            <a:tbl>
              <a:tblPr firstRow="1" firstCol="1" bandRow="1">
                <a:tableStyleId>{5C22544A-7EE6-4342-B048-85BDC9FD1C3A}</a:tableStyleId>
              </a:tblPr>
              <a:tblGrid>
                <a:gridCol w="622877">
                  <a:extLst>
                    <a:ext uri="{9D8B030D-6E8A-4147-A177-3AD203B41FA5}">
                      <a16:colId xmlns:a16="http://schemas.microsoft.com/office/drawing/2014/main" val="2498338277"/>
                    </a:ext>
                  </a:extLst>
                </a:gridCol>
                <a:gridCol w="2406370">
                  <a:extLst>
                    <a:ext uri="{9D8B030D-6E8A-4147-A177-3AD203B41FA5}">
                      <a16:colId xmlns:a16="http://schemas.microsoft.com/office/drawing/2014/main" val="212673642"/>
                    </a:ext>
                  </a:extLst>
                </a:gridCol>
                <a:gridCol w="1449680">
                  <a:extLst>
                    <a:ext uri="{9D8B030D-6E8A-4147-A177-3AD203B41FA5}">
                      <a16:colId xmlns:a16="http://schemas.microsoft.com/office/drawing/2014/main" val="1541420840"/>
                    </a:ext>
                  </a:extLst>
                </a:gridCol>
                <a:gridCol w="4112894">
                  <a:extLst>
                    <a:ext uri="{9D8B030D-6E8A-4147-A177-3AD203B41FA5}">
                      <a16:colId xmlns:a16="http://schemas.microsoft.com/office/drawing/2014/main" val="3553616431"/>
                    </a:ext>
                  </a:extLst>
                </a:gridCol>
              </a:tblGrid>
              <a:tr h="0">
                <a:tc>
                  <a:txBody>
                    <a:bodyPr/>
                    <a:lstStyle/>
                    <a:p>
                      <a:pPr algn="ctr">
                        <a:lnSpc>
                          <a:spcPct val="107000"/>
                        </a:lnSpc>
                        <a:spcAft>
                          <a:spcPts val="0"/>
                        </a:spcAft>
                      </a:pPr>
                      <a:r>
                        <a:rPr lang="en-US" sz="2400">
                          <a:effectLst/>
                        </a:rPr>
                        <a:t>STT</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Thành phần</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Trọng số</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Quy định</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205455"/>
                  </a:ext>
                </a:extLst>
              </a:tr>
              <a:tr h="0">
                <a:tc rowSpan="2">
                  <a:txBody>
                    <a:bodyPr/>
                    <a:lstStyle/>
                    <a:p>
                      <a:pPr algn="ctr">
                        <a:lnSpc>
                          <a:spcPct val="107000"/>
                        </a:lnSpc>
                        <a:spcAft>
                          <a:spcPts val="0"/>
                        </a:spcAft>
                      </a:pPr>
                      <a:r>
                        <a:rPr lang="en-US" sz="2400">
                          <a:effectLst/>
                        </a:rPr>
                        <a:t>1</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0"/>
                        </a:spcAft>
                      </a:pPr>
                      <a:r>
                        <a:rPr lang="en-US" sz="2400">
                          <a:effectLst/>
                        </a:rPr>
                        <a:t>Thực hành</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10%</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Thực hành đầy đủ các bài Lab </a:t>
                      </a:r>
                    </a:p>
                    <a:p>
                      <a:pPr algn="ctr">
                        <a:lnSpc>
                          <a:spcPct val="107000"/>
                        </a:lnSpc>
                        <a:spcAft>
                          <a:spcPts val="0"/>
                        </a:spcAft>
                      </a:pPr>
                      <a:r>
                        <a:rPr lang="en-US" sz="2400">
                          <a:effectLst/>
                        </a:rPr>
                        <a:t>Hoàn thành 3 đồ án thành phần </a:t>
                      </a:r>
                    </a:p>
                    <a:p>
                      <a:pPr algn="ctr">
                        <a:lnSpc>
                          <a:spcPct val="107000"/>
                        </a:lnSpc>
                        <a:spcAft>
                          <a:spcPts val="0"/>
                        </a:spcAft>
                      </a:pPr>
                      <a:r>
                        <a:rPr lang="en-US" sz="2400">
                          <a:effectLst/>
                        </a:rPr>
                        <a:t>(bắt buộc).</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659733"/>
                  </a:ext>
                </a:extLst>
              </a:tr>
              <a:tr h="0">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2400">
                          <a:effectLst/>
                        </a:rPr>
                        <a:t>30%</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Viết một ứng dụng nhỏ trên Android.</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0732280"/>
                  </a:ext>
                </a:extLst>
              </a:tr>
              <a:tr h="0">
                <a:tc>
                  <a:txBody>
                    <a:bodyPr/>
                    <a:lstStyle/>
                    <a:p>
                      <a:pPr algn="ctr">
                        <a:lnSpc>
                          <a:spcPct val="107000"/>
                        </a:lnSpc>
                        <a:spcAft>
                          <a:spcPts val="0"/>
                        </a:spcAft>
                      </a:pPr>
                      <a:r>
                        <a:rPr lang="en-US" sz="2400">
                          <a:effectLst/>
                        </a:rPr>
                        <a:t>2</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Lý thuyết</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60%</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Trình bày đồ án môn học</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985079"/>
                  </a:ext>
                </a:extLst>
              </a:tr>
            </a:tbl>
          </a:graphicData>
        </a:graphic>
      </p:graphicFrame>
    </p:spTree>
    <p:extLst>
      <p:ext uri="{BB962C8B-B14F-4D97-AF65-F5344CB8AC3E}">
        <p14:creationId xmlns:p14="http://schemas.microsoft.com/office/powerpoint/2010/main" val="130054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50</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012859"/>
          </a:xfrm>
          <a:prstGeom prst="rect">
            <a:avLst/>
          </a:prstGeom>
        </p:spPr>
        <p:txBody>
          <a:bodyPr wrap="square">
            <a:spAutoFit/>
          </a:bodyPr>
          <a:lstStyle/>
          <a:p>
            <a:pPr marL="285750" lvl="0" indent="-285750">
              <a:buFont typeface="Wingdings" panose="05000000000000000000" pitchFamily="2" charset="2"/>
              <a:buChar char="v"/>
            </a:pPr>
            <a:r>
              <a:rPr lang="en-US" sz="2400"/>
              <a:t>Truy cập link  bên dưới và tải phiên bản JDK phù hợp.</a:t>
            </a:r>
          </a:p>
          <a:p>
            <a:r>
              <a:rPr lang="en-US" sz="2400" u="sng">
                <a:hlinkClick r:id="rId3"/>
              </a:rPr>
              <a:t>https://www.oracle.com/java/technologies/javase-jdk13-downloads.html</a:t>
            </a:r>
            <a:endParaRPr lang="en-US" sz="2400"/>
          </a:p>
          <a:p>
            <a:pPr marL="285750" lvl="0" indent="-285750">
              <a:buFont typeface="Wingdings" panose="05000000000000000000" pitchFamily="2" charset="2"/>
              <a:buChar char="v"/>
            </a:pPr>
            <a:r>
              <a:rPr lang="en-US" sz="2400"/>
              <a:t>Chọn phiên bản JDK 13.0.2 hoặc các phiên bản mới nhất</a:t>
            </a: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11" name="Picture 10" descr="C:\Users\Admin\OneDrive - 5TB\Máy tính\linh tinh\java\a buoi 1\2020-04-06_8-57-29.png"/>
          <p:cNvPicPr/>
          <p:nvPr/>
        </p:nvPicPr>
        <p:blipFill>
          <a:blip r:embed="rId4">
            <a:extLst>
              <a:ext uri="{28A0092B-C50C-407E-A947-70E740481C1C}">
                <a14:useLocalDpi xmlns:a14="http://schemas.microsoft.com/office/drawing/2010/main" val="0"/>
              </a:ext>
            </a:extLst>
          </a:blip>
          <a:srcRect/>
          <a:stretch>
            <a:fillRect/>
          </a:stretch>
        </p:blipFill>
        <p:spPr bwMode="auto">
          <a:xfrm>
            <a:off x="633310" y="3391139"/>
            <a:ext cx="7942788" cy="461790"/>
          </a:xfrm>
          <a:prstGeom prst="rect">
            <a:avLst/>
          </a:prstGeom>
          <a:noFill/>
          <a:ln>
            <a:noFill/>
          </a:ln>
        </p:spPr>
      </p:pic>
    </p:spTree>
    <p:extLst>
      <p:ext uri="{BB962C8B-B14F-4D97-AF65-F5344CB8AC3E}">
        <p14:creationId xmlns:p14="http://schemas.microsoft.com/office/powerpoint/2010/main" val="3146416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51</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077218"/>
          </a:xfrm>
          <a:prstGeom prst="rect">
            <a:avLst/>
          </a:prstGeom>
        </p:spPr>
        <p:txBody>
          <a:bodyPr wrap="square">
            <a:spAutoFit/>
          </a:bodyPr>
          <a:lstStyle/>
          <a:p>
            <a:pPr marL="285750" lvl="0" indent="-285750">
              <a:buFont typeface="Wingdings" panose="05000000000000000000" pitchFamily="2" charset="2"/>
              <a:buChar char="v"/>
            </a:pPr>
            <a:r>
              <a:rPr lang="en-US" sz="3200"/>
              <a:t> </a:t>
            </a:r>
            <a:r>
              <a:rPr lang="en-US" sz="3200" smtClean="0"/>
              <a:t>Ta </a:t>
            </a:r>
            <a:r>
              <a:rPr lang="en-US" sz="3200"/>
              <a:t>nhấn double click vào tập tin JDK mới tải về để cài đặt</a:t>
            </a:r>
            <a:endParaRPr lang="en-US" sz="3200">
              <a:solidFill>
                <a:srgbClr val="002060"/>
              </a:solidFill>
              <a:latin typeface="Arial" panose="020B0604020202020204" pitchFamily="34" charset="0"/>
            </a:endParaRPr>
          </a:p>
        </p:txBody>
      </p:sp>
      <p:pic>
        <p:nvPicPr>
          <p:cNvPr id="18" name="Picture 17"/>
          <p:cNvPicPr/>
          <p:nvPr/>
        </p:nvPicPr>
        <p:blipFill>
          <a:blip r:embed="rId3">
            <a:extLst>
              <a:ext uri="{28A0092B-C50C-407E-A947-70E740481C1C}">
                <a14:useLocalDpi xmlns:a14="http://schemas.microsoft.com/office/drawing/2010/main" val="0"/>
              </a:ext>
            </a:extLst>
          </a:blip>
          <a:stretch>
            <a:fillRect/>
          </a:stretch>
        </p:blipFill>
        <p:spPr>
          <a:xfrm>
            <a:off x="765953" y="2689907"/>
            <a:ext cx="7466905" cy="384551"/>
          </a:xfrm>
          <a:prstGeom prst="rect">
            <a:avLst/>
          </a:prstGeom>
        </p:spPr>
      </p:pic>
    </p:spTree>
    <p:extLst>
      <p:ext uri="{BB962C8B-B14F-4D97-AF65-F5344CB8AC3E}">
        <p14:creationId xmlns:p14="http://schemas.microsoft.com/office/powerpoint/2010/main" val="12055308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52</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142192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smtClean="0">
                <a:solidFill>
                  <a:srgbClr val="002060"/>
                </a:solidFill>
                <a:latin typeface="Arial" panose="020B0604020202020204" pitchFamily="34" charset="0"/>
              </a:rPr>
              <a:t>Bấm Next để bắt đầu cài đặt</a:t>
            </a:r>
            <a:endParaRPr lang="en-US" sz="2400" b="1" smtClean="0">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413751" y="2661112"/>
            <a:ext cx="4349750" cy="3314700"/>
          </a:xfrm>
          <a:prstGeom prst="rect">
            <a:avLst/>
          </a:prstGeom>
        </p:spPr>
      </p:pic>
    </p:spTree>
    <p:extLst>
      <p:ext uri="{BB962C8B-B14F-4D97-AF65-F5344CB8AC3E}">
        <p14:creationId xmlns:p14="http://schemas.microsoft.com/office/powerpoint/2010/main" val="27691115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53</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2252924"/>
          </a:xfrm>
          <a:prstGeom prst="rect">
            <a:avLst/>
          </a:prstGeom>
        </p:spPr>
        <p:txBody>
          <a:bodyPr wrap="square">
            <a:spAutoFit/>
          </a:bodyPr>
          <a:lstStyle/>
          <a:p>
            <a:pPr marL="342900" lvl="0" indent="-342900" algn="just">
              <a:lnSpc>
                <a:spcPct val="115000"/>
              </a:lnSpc>
              <a:spcBef>
                <a:spcPts val="600"/>
              </a:spcBef>
              <a:spcAft>
                <a:spcPts val="0"/>
              </a:spcAft>
              <a:buFont typeface="Wingdings" panose="05000000000000000000" pitchFamily="2" charset="2"/>
              <a:buChar char="v"/>
            </a:pPr>
            <a:r>
              <a:rPr lang="en-US" sz="2400">
                <a:latin typeface="Verdana" panose="020B0604030504040204" pitchFamily="34" charset="0"/>
                <a:ea typeface="Calibri" panose="020F0502020204030204" pitchFamily="34" charset="0"/>
                <a:cs typeface="Times New Roman" panose="02020603050405020304" pitchFamily="18" charset="0"/>
              </a:rPr>
              <a:t>Kiểm tra bằng dòng lệnh Command Line </a:t>
            </a:r>
            <a:r>
              <a:rPr lang="en-US" sz="2400">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a:latin typeface="Verdana" panose="020B0604030504040204" pitchFamily="34" charset="0"/>
                <a:ea typeface="Calibri" panose="020F0502020204030204" pitchFamily="34" charset="0"/>
                <a:cs typeface="Times New Roman" panose="02020603050405020304" pitchFamily="18" charset="0"/>
              </a:rPr>
              <a:t> mở cmd nhập </a:t>
            </a:r>
            <a:r>
              <a:rPr lang="en-US" sz="2400">
                <a:latin typeface="Verdana" panose="020B0604030504040204" pitchFamily="34" charset="0"/>
                <a:ea typeface="Calibri" panose="020F0502020204030204" pitchFamily="34" charset="0"/>
                <a:cs typeface="Times New Roman" panose="02020603050405020304" pitchFamily="18" charset="0"/>
              </a:rPr>
              <a:t>“</a:t>
            </a:r>
            <a:r>
              <a:rPr lang="en-US" sz="2400" smtClean="0">
                <a:latin typeface="Verdana" panose="020B0604030504040204" pitchFamily="34" charset="0"/>
                <a:ea typeface="Calibri" panose="020F0502020204030204" pitchFamily="34" charset="0"/>
                <a:cs typeface="Times New Roman" panose="02020603050405020304" pitchFamily="18" charset="0"/>
              </a:rPr>
              <a:t>java </a:t>
            </a:r>
            <a:r>
              <a:rPr lang="en-US" sz="2400">
                <a:latin typeface="Verdana" panose="020B0604030504040204" pitchFamily="34" charset="0"/>
                <a:ea typeface="Calibri" panose="020F0502020204030204" pitchFamily="34" charset="0"/>
                <a:cs typeface="Times New Roman" panose="02020603050405020304" pitchFamily="18" charset="0"/>
              </a:rPr>
              <a:t>–version” </a:t>
            </a:r>
            <a:r>
              <a:rPr lang="en-US" sz="2400">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a:latin typeface="Verdana" panose="020B0604030504040204" pitchFamily="34" charset="0"/>
                <a:ea typeface="Calibri" panose="020F0502020204030204" pitchFamily="34" charset="0"/>
                <a:cs typeface="Times New Roman" panose="02020603050405020304" pitchFamily="18" charset="0"/>
              </a:rPr>
              <a:t> ta sẽ thấy có phiên bản javac 13.0.2 là đạt yêu cầu.</a:t>
            </a:r>
          </a:p>
          <a:p>
            <a:pPr>
              <a:lnSpc>
                <a:spcPct val="120000"/>
              </a:lnSpc>
            </a:pPr>
            <a:endParaRPr lang="en-US" sz="2400">
              <a:solidFill>
                <a:srgbClr val="002060"/>
              </a:solidFill>
              <a:latin typeface="Arial" panose="020B0604020202020204" pitchFamily="34" charset="0"/>
            </a:endParaRPr>
          </a:p>
          <a:p>
            <a:pPr marL="800100" lvl="1" indent="-342900">
              <a:lnSpc>
                <a:spcPct val="120000"/>
              </a:lnSpc>
              <a:buFont typeface="Wingdings" panose="05000000000000000000" pitchFamily="2" charset="2"/>
              <a:buChar char="q"/>
            </a:pPr>
            <a:endParaRPr lang="en-US" sz="2400">
              <a:solidFill>
                <a:srgbClr val="002060"/>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19" y="3014714"/>
            <a:ext cx="5304762" cy="828571"/>
          </a:xfrm>
          <a:prstGeom prst="rect">
            <a:avLst/>
          </a:prstGeom>
        </p:spPr>
      </p:pic>
    </p:spTree>
    <p:extLst>
      <p:ext uri="{BB962C8B-B14F-4D97-AF65-F5344CB8AC3E}">
        <p14:creationId xmlns:p14="http://schemas.microsoft.com/office/powerpoint/2010/main" val="21093224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54</a:t>
            </a:fld>
            <a:endParaRPr lang="en-US"/>
          </a:p>
        </p:txBody>
      </p:sp>
      <p:sp>
        <p:nvSpPr>
          <p:cNvPr id="2" name="TextBox 1"/>
          <p:cNvSpPr txBox="1"/>
          <p:nvPr/>
        </p:nvSpPr>
        <p:spPr>
          <a:xfrm>
            <a:off x="260797" y="2133600"/>
            <a:ext cx="8458200" cy="707886"/>
          </a:xfrm>
          <a:prstGeom prst="rect">
            <a:avLst/>
          </a:prstGeom>
          <a:noFill/>
        </p:spPr>
        <p:txBody>
          <a:bodyPr wrap="square" rtlCol="0">
            <a:spAutoFit/>
          </a:bodyPr>
          <a:lstStyle/>
          <a:p>
            <a:pPr algn="ctr"/>
            <a:r>
              <a:rPr lang="en-US" sz="4000" b="1" smtClean="0">
                <a:solidFill>
                  <a:srgbClr val="002060"/>
                </a:solidFill>
              </a:rPr>
              <a:t>Cài đặt Android Studio</a:t>
            </a:r>
            <a:endParaRPr lang="en-US" sz="4000" b="1">
              <a:solidFill>
                <a:srgbClr val="002060"/>
              </a:solidFill>
            </a:endParaRPr>
          </a:p>
        </p:txBody>
      </p:sp>
      <p:pic>
        <p:nvPicPr>
          <p:cNvPr id="4" name="Picture 3">
            <a:extLst>
              <a:ext uri="{FF2B5EF4-FFF2-40B4-BE49-F238E27FC236}">
                <a16:creationId xmlns:a16="http://schemas.microsoft.com/office/drawing/2014/main" id="{AE839876-B1AA-4B52-842F-4993BB7F6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2400"/>
            <a:ext cx="2057400" cy="2106553"/>
          </a:xfrm>
          <a:prstGeom prst="rect">
            <a:avLst/>
          </a:prstGeom>
        </p:spPr>
      </p:pic>
      <p:sp>
        <p:nvSpPr>
          <p:cNvPr id="5" name="TextBox 4">
            <a:extLst>
              <a:ext uri="{FF2B5EF4-FFF2-40B4-BE49-F238E27FC236}">
                <a16:creationId xmlns:a16="http://schemas.microsoft.com/office/drawing/2014/main" id="{D72F46CA-C2EF-497A-B534-E2FCB5E10677}"/>
              </a:ext>
            </a:extLst>
          </p:cNvPr>
          <p:cNvSpPr txBox="1"/>
          <p:nvPr/>
        </p:nvSpPr>
        <p:spPr>
          <a:xfrm>
            <a:off x="3733800" y="6488668"/>
            <a:ext cx="1600200" cy="369332"/>
          </a:xfrm>
          <a:prstGeom prst="rect">
            <a:avLst/>
          </a:prstGeom>
          <a:noFill/>
        </p:spPr>
        <p:txBody>
          <a:bodyPr wrap="square" rtlCol="0">
            <a:spAutoFit/>
          </a:bodyPr>
          <a:lstStyle/>
          <a:p>
            <a:r>
              <a:rPr lang="en-US"/>
              <a:t>Version 1.0</a:t>
            </a:r>
          </a:p>
        </p:txBody>
      </p:sp>
    </p:spTree>
    <p:extLst>
      <p:ext uri="{BB962C8B-B14F-4D97-AF65-F5344CB8AC3E}">
        <p14:creationId xmlns:p14="http://schemas.microsoft.com/office/powerpoint/2010/main" val="39207985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55</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978729"/>
          </a:xfrm>
          <a:prstGeom prst="rect">
            <a:avLst/>
          </a:prstGeom>
        </p:spPr>
        <p:txBody>
          <a:bodyPr wrap="square">
            <a:spAutoFit/>
          </a:bodyPr>
          <a:lstStyle/>
          <a:p>
            <a:pPr marL="342900" indent="-342900">
              <a:lnSpc>
                <a:spcPct val="120000"/>
              </a:lnSpc>
              <a:buFont typeface="Wingdings" panose="05000000000000000000" pitchFamily="2" charset="2"/>
              <a:buChar char="q"/>
            </a:pPr>
            <a:r>
              <a:rPr lang="vi-VN" sz="2400" b="1">
                <a:solidFill>
                  <a:srgbClr val="002060"/>
                </a:solidFill>
              </a:rPr>
              <a:t>Truy cập link  bên dưới và tải phiên bản JDK phù hợp.</a:t>
            </a:r>
          </a:p>
          <a:p>
            <a:pPr>
              <a:lnSpc>
                <a:spcPct val="120000"/>
              </a:lnSpc>
            </a:pPr>
            <a:r>
              <a:rPr lang="vi-VN" sz="2400" b="1">
                <a:solidFill>
                  <a:srgbClr val="002060"/>
                </a:solidFill>
                <a:hlinkClick r:id="rId3"/>
              </a:rPr>
              <a:t>https://developer.android.com/studio</a:t>
            </a:r>
            <a:endParaRPr lang="en-US" sz="2400">
              <a:solidFill>
                <a:srgbClr val="002060"/>
              </a:solidFill>
              <a:latin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22" y="2267456"/>
            <a:ext cx="8409524" cy="3952381"/>
          </a:xfrm>
          <a:prstGeom prst="rect">
            <a:avLst/>
          </a:prstGeom>
        </p:spPr>
      </p:pic>
    </p:spTree>
    <p:extLst>
      <p:ext uri="{BB962C8B-B14F-4D97-AF65-F5344CB8AC3E}">
        <p14:creationId xmlns:p14="http://schemas.microsoft.com/office/powerpoint/2010/main" val="6180895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56</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50359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smtClean="0">
                <a:solidFill>
                  <a:srgbClr val="002060"/>
                </a:solidFill>
              </a:rPr>
              <a:t>Bấm vào file .exe để cài đặt</a:t>
            </a:r>
            <a:endParaRPr lang="en-US" sz="2400">
              <a:solidFill>
                <a:srgbClr val="002060"/>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25" y="3356277"/>
            <a:ext cx="7627270" cy="575642"/>
          </a:xfrm>
          <a:prstGeom prst="rect">
            <a:avLst/>
          </a:prstGeom>
        </p:spPr>
      </p:pic>
    </p:spTree>
    <p:extLst>
      <p:ext uri="{BB962C8B-B14F-4D97-AF65-F5344CB8AC3E}">
        <p14:creationId xmlns:p14="http://schemas.microsoft.com/office/powerpoint/2010/main" val="28704791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57</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53553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smtClean="0">
                <a:solidFill>
                  <a:srgbClr val="002060"/>
                </a:solidFill>
              </a:rPr>
              <a:t>Bấm Install để tiến hành cài đặt</a:t>
            </a:r>
            <a:endParaRPr lang="en-US" sz="2400">
              <a:solidFill>
                <a:srgbClr val="002060"/>
              </a:solidFill>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242" y="2329527"/>
            <a:ext cx="4752381" cy="3695238"/>
          </a:xfrm>
          <a:prstGeom prst="rect">
            <a:avLst/>
          </a:prstGeom>
        </p:spPr>
      </p:pic>
    </p:spTree>
    <p:extLst>
      <p:ext uri="{BB962C8B-B14F-4D97-AF65-F5344CB8AC3E}">
        <p14:creationId xmlns:p14="http://schemas.microsoft.com/office/powerpoint/2010/main" val="967699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58</a:t>
            </a:fld>
            <a:endParaRPr lang="en-US"/>
          </a:p>
        </p:txBody>
      </p:sp>
      <p:grpSp>
        <p:nvGrpSpPr>
          <p:cNvPr id="12" name="Group 11"/>
          <p:cNvGrpSpPr/>
          <p:nvPr/>
        </p:nvGrpSpPr>
        <p:grpSpPr>
          <a:xfrm>
            <a:off x="304800" y="457200"/>
            <a:ext cx="5464232" cy="508000"/>
            <a:chOff x="789624" y="1191463"/>
            <a:chExt cx="5464232" cy="508000"/>
          </a:xfrm>
        </p:grpSpPr>
        <p:sp>
          <p:nvSpPr>
            <p:cNvPr id="13" name="AutoShape 52"/>
            <p:cNvSpPr>
              <a:spLocks noChangeArrowheads="1"/>
            </p:cNvSpPr>
            <p:nvPr/>
          </p:nvSpPr>
          <p:spPr bwMode="gray">
            <a:xfrm>
              <a:off x="990599" y="1191463"/>
              <a:ext cx="526325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Nên chọn phần mềm nào phù hợp nhất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50359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b="1" smtClean="0">
                <a:solidFill>
                  <a:srgbClr val="002060"/>
                </a:solidFill>
              </a:rPr>
              <a:t>Màn hình Welcome của Android Studio</a:t>
            </a:r>
            <a:endParaRPr lang="en-US" sz="2400">
              <a:solidFill>
                <a:srgbClr val="002060"/>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978" y="1707271"/>
            <a:ext cx="6266667" cy="4609524"/>
          </a:xfrm>
          <a:prstGeom prst="rect">
            <a:avLst/>
          </a:prstGeom>
        </p:spPr>
      </p:pic>
    </p:spTree>
    <p:extLst>
      <p:ext uri="{BB962C8B-B14F-4D97-AF65-F5344CB8AC3E}">
        <p14:creationId xmlns:p14="http://schemas.microsoft.com/office/powerpoint/2010/main" val="2129493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a:t>
            </a:fld>
            <a:endParaRPr lang="en-US"/>
          </a:p>
        </p:txBody>
      </p:sp>
      <p:grpSp>
        <p:nvGrpSpPr>
          <p:cNvPr id="12" name="Group 11"/>
          <p:cNvGrpSpPr/>
          <p:nvPr/>
        </p:nvGrpSpPr>
        <p:grpSpPr>
          <a:xfrm>
            <a:off x="278676" y="104504"/>
            <a:ext cx="3992880" cy="391886"/>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0000"/>
                  </a:solidFill>
                  <a:latin typeface="Arial" panose="020B0604020202020204" pitchFamily="34" charset="0"/>
                </a:rPr>
                <a:t>Danh sách đề tài: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aphicFrame>
        <p:nvGraphicFramePr>
          <p:cNvPr id="2" name="Table 1">
            <a:extLst>
              <a:ext uri="{FF2B5EF4-FFF2-40B4-BE49-F238E27FC236}">
                <a16:creationId xmlns:a16="http://schemas.microsoft.com/office/drawing/2014/main" id="{E4F08C3E-2FA4-418C-9B23-CDDA4872268F}"/>
              </a:ext>
            </a:extLst>
          </p:cNvPr>
          <p:cNvGraphicFramePr>
            <a:graphicFrameLocks noGrp="1"/>
          </p:cNvGraphicFramePr>
          <p:nvPr>
            <p:extLst>
              <p:ext uri="{D42A27DB-BD31-4B8C-83A1-F6EECF244321}">
                <p14:modId xmlns:p14="http://schemas.microsoft.com/office/powerpoint/2010/main" val="980234063"/>
              </p:ext>
            </p:extLst>
          </p:nvPr>
        </p:nvGraphicFramePr>
        <p:xfrm>
          <a:off x="296419" y="623753"/>
          <a:ext cx="8590069" cy="5912174"/>
        </p:xfrm>
        <a:graphic>
          <a:graphicData uri="http://schemas.openxmlformats.org/drawingml/2006/table">
            <a:tbl>
              <a:tblPr firstRow="1" firstCol="1" bandRow="1">
                <a:tableStyleId>{5C22544A-7EE6-4342-B048-85BDC9FD1C3A}</a:tableStyleId>
              </a:tblPr>
              <a:tblGrid>
                <a:gridCol w="870944">
                  <a:extLst>
                    <a:ext uri="{9D8B030D-6E8A-4147-A177-3AD203B41FA5}">
                      <a16:colId xmlns:a16="http://schemas.microsoft.com/office/drawing/2014/main" val="3714547289"/>
                    </a:ext>
                  </a:extLst>
                </a:gridCol>
                <a:gridCol w="5356924">
                  <a:extLst>
                    <a:ext uri="{9D8B030D-6E8A-4147-A177-3AD203B41FA5}">
                      <a16:colId xmlns:a16="http://schemas.microsoft.com/office/drawing/2014/main" val="1783950286"/>
                    </a:ext>
                  </a:extLst>
                </a:gridCol>
                <a:gridCol w="2362201">
                  <a:extLst>
                    <a:ext uri="{9D8B030D-6E8A-4147-A177-3AD203B41FA5}">
                      <a16:colId xmlns:a16="http://schemas.microsoft.com/office/drawing/2014/main" val="461704903"/>
                    </a:ext>
                  </a:extLst>
                </a:gridCol>
              </a:tblGrid>
              <a:tr h="0">
                <a:tc>
                  <a:txBody>
                    <a:bodyPr/>
                    <a:lstStyle/>
                    <a:p>
                      <a:pPr algn="ctr">
                        <a:lnSpc>
                          <a:spcPct val="107000"/>
                        </a:lnSpc>
                        <a:spcAft>
                          <a:spcPts val="0"/>
                        </a:spcAft>
                      </a:pPr>
                      <a:r>
                        <a:rPr lang="en-US" sz="2000" cap="all" dirty="0">
                          <a:effectLst/>
                        </a:rPr>
                        <a:t>STT</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cap="all">
                          <a:effectLst/>
                        </a:rPr>
                        <a:t>Tên đề tài</a:t>
                      </a:r>
                      <a:endParaRPr lang="en-US"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cap="all">
                          <a:effectLst/>
                        </a:rPr>
                        <a:t>Nhóm sinh viên</a:t>
                      </a:r>
                      <a:endParaRPr lang="en-US"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3399305"/>
                  </a:ext>
                </a:extLst>
              </a:tr>
              <a:tr h="0">
                <a:tc>
                  <a:txBody>
                    <a:bodyPr/>
                    <a:lstStyle/>
                    <a:p>
                      <a:pPr algn="ctr">
                        <a:lnSpc>
                          <a:spcPct val="107000"/>
                        </a:lnSpc>
                        <a:spcAft>
                          <a:spcPts val="0"/>
                        </a:spcAft>
                      </a:pPr>
                      <a:r>
                        <a:rPr lang="en-US" sz="2000" cap="all" dirty="0">
                          <a:solidFill>
                            <a:schemeClr val="bg1"/>
                          </a:solidFill>
                          <a:effectLst/>
                        </a:rPr>
                        <a:t>1</a:t>
                      </a:r>
                      <a:endPar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quản</a:t>
                      </a:r>
                      <a:r>
                        <a:rPr lang="en-US" sz="2000" dirty="0">
                          <a:effectLst/>
                        </a:rPr>
                        <a:t> </a:t>
                      </a:r>
                      <a:r>
                        <a:rPr lang="en-US" sz="2000" dirty="0" err="1">
                          <a:effectLst/>
                        </a:rPr>
                        <a:t>lý</a:t>
                      </a:r>
                      <a:r>
                        <a:rPr lang="en-US" sz="2000" dirty="0">
                          <a:effectLst/>
                        </a:rPr>
                        <a:t> </a:t>
                      </a:r>
                      <a:r>
                        <a:rPr lang="en-US" sz="2000" dirty="0" err="1">
                          <a:effectLst/>
                        </a:rPr>
                        <a:t>thư</a:t>
                      </a:r>
                      <a:r>
                        <a:rPr lang="en-US" sz="2000" dirty="0">
                          <a:effectLst/>
                        </a:rPr>
                        <a:t> </a:t>
                      </a:r>
                      <a:r>
                        <a:rPr lang="en-US" sz="2000" dirty="0" err="1">
                          <a:effectLst/>
                        </a:rPr>
                        <a:t>viện</a:t>
                      </a:r>
                      <a:r>
                        <a:rPr lang="en-US" sz="2000" dirty="0">
                          <a:effectLst/>
                        </a:rPr>
                        <a:t> </a:t>
                      </a:r>
                      <a:r>
                        <a:rPr lang="en-US" sz="2000" dirty="0" err="1">
                          <a:effectLst/>
                        </a:rPr>
                        <a:t>nhạc</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21235"/>
                  </a:ext>
                </a:extLst>
              </a:tr>
              <a:tr h="0">
                <a:tc>
                  <a:txBody>
                    <a:bodyPr/>
                    <a:lstStyle/>
                    <a:p>
                      <a:pPr algn="ctr">
                        <a:lnSpc>
                          <a:spcPct val="107000"/>
                        </a:lnSpc>
                        <a:spcAft>
                          <a:spcPts val="0"/>
                        </a:spcAft>
                      </a:pPr>
                      <a:r>
                        <a:rPr lang="en-US" sz="2000" cap="all">
                          <a:solidFill>
                            <a:schemeClr val="bg1"/>
                          </a:solidFill>
                          <a:effectLst/>
                        </a:rPr>
                        <a:t>2</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sổ</a:t>
                      </a:r>
                      <a:r>
                        <a:rPr lang="en-US" sz="2000" dirty="0">
                          <a:effectLst/>
                        </a:rPr>
                        <a:t> </a:t>
                      </a:r>
                      <a:r>
                        <a:rPr lang="en-US" sz="2000" dirty="0" err="1">
                          <a:effectLst/>
                        </a:rPr>
                        <a:t>tay</a:t>
                      </a:r>
                      <a:r>
                        <a:rPr lang="en-US" sz="2000" dirty="0">
                          <a:effectLst/>
                        </a:rPr>
                        <a:t> </a:t>
                      </a:r>
                      <a:r>
                        <a:rPr lang="en-US" sz="2000" dirty="0" err="1">
                          <a:effectLst/>
                        </a:rPr>
                        <a:t>quản</a:t>
                      </a:r>
                      <a:r>
                        <a:rPr lang="en-US" sz="2000" dirty="0">
                          <a:effectLst/>
                        </a:rPr>
                        <a:t> </a:t>
                      </a:r>
                      <a:r>
                        <a:rPr lang="en-US" sz="2000" dirty="0" err="1">
                          <a:effectLst/>
                        </a:rPr>
                        <a:t>lý</a:t>
                      </a:r>
                      <a:r>
                        <a:rPr lang="en-US" sz="2000" dirty="0">
                          <a:effectLst/>
                        </a:rPr>
                        <a:t> chi </a:t>
                      </a:r>
                      <a:r>
                        <a:rPr lang="en-US" sz="2000" dirty="0" err="1">
                          <a:effectLst/>
                        </a:rPr>
                        <a:t>tiêu</a:t>
                      </a:r>
                      <a:r>
                        <a:rPr lang="en-US" sz="2000" dirty="0">
                          <a:effectLst/>
                        </a:rPr>
                        <a:t> </a:t>
                      </a:r>
                      <a:r>
                        <a:rPr lang="en-US" sz="2000" dirty="0" err="1">
                          <a:effectLst/>
                        </a:rPr>
                        <a:t>cá</a:t>
                      </a:r>
                      <a:r>
                        <a:rPr lang="en-US" sz="2000" dirty="0">
                          <a:effectLst/>
                        </a:rPr>
                        <a:t> </a:t>
                      </a:r>
                      <a:r>
                        <a:rPr lang="en-US" sz="2000" dirty="0" err="1">
                          <a:effectLst/>
                        </a:rPr>
                        <a:t>nhân</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9960378"/>
                  </a:ext>
                </a:extLst>
              </a:tr>
              <a:tr h="0">
                <a:tc>
                  <a:txBody>
                    <a:bodyPr/>
                    <a:lstStyle/>
                    <a:p>
                      <a:pPr algn="ctr">
                        <a:lnSpc>
                          <a:spcPct val="107000"/>
                        </a:lnSpc>
                        <a:spcAft>
                          <a:spcPts val="0"/>
                        </a:spcAft>
                      </a:pPr>
                      <a:r>
                        <a:rPr lang="en-US" sz="2000" cap="all">
                          <a:solidFill>
                            <a:schemeClr val="bg1"/>
                          </a:solidFill>
                          <a:effectLst/>
                        </a:rPr>
                        <a:t>3</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game Tetris</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7712534"/>
                  </a:ext>
                </a:extLst>
              </a:tr>
              <a:tr h="0">
                <a:tc>
                  <a:txBody>
                    <a:bodyPr/>
                    <a:lstStyle/>
                    <a:p>
                      <a:pPr algn="ctr">
                        <a:lnSpc>
                          <a:spcPct val="107000"/>
                        </a:lnSpc>
                        <a:spcAft>
                          <a:spcPts val="0"/>
                        </a:spcAft>
                      </a:pPr>
                      <a:r>
                        <a:rPr lang="en-US" sz="2000" cap="all">
                          <a:solidFill>
                            <a:schemeClr val="bg1"/>
                          </a:solidFill>
                          <a:effectLst/>
                        </a:rPr>
                        <a:t>4</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sổ</a:t>
                      </a:r>
                      <a:r>
                        <a:rPr lang="en-US" sz="2000" dirty="0">
                          <a:effectLst/>
                        </a:rPr>
                        <a:t> </a:t>
                      </a:r>
                      <a:r>
                        <a:rPr lang="en-US" sz="2000" dirty="0" err="1">
                          <a:effectLst/>
                        </a:rPr>
                        <a:t>tay</a:t>
                      </a:r>
                      <a:r>
                        <a:rPr lang="en-US" sz="2000" dirty="0">
                          <a:effectLst/>
                        </a:rPr>
                        <a:t> </a:t>
                      </a:r>
                      <a:r>
                        <a:rPr lang="en-US" sz="2000" dirty="0" err="1">
                          <a:effectLst/>
                        </a:rPr>
                        <a:t>ghi</a:t>
                      </a:r>
                      <a:r>
                        <a:rPr lang="en-US" sz="2000" dirty="0">
                          <a:effectLst/>
                        </a:rPr>
                        <a:t> </a:t>
                      </a:r>
                      <a:r>
                        <a:rPr lang="en-US" sz="2000" dirty="0" err="1">
                          <a:effectLst/>
                        </a:rPr>
                        <a:t>chú</a:t>
                      </a:r>
                      <a:r>
                        <a:rPr lang="en-US" sz="2000" dirty="0">
                          <a:effectLst/>
                        </a:rPr>
                        <a:t> </a:t>
                      </a:r>
                      <a:r>
                        <a:rPr lang="en-US" sz="2000" dirty="0" err="1">
                          <a:effectLst/>
                        </a:rPr>
                        <a:t>cá</a:t>
                      </a:r>
                      <a:r>
                        <a:rPr lang="en-US" sz="2000" dirty="0">
                          <a:effectLst/>
                        </a:rPr>
                        <a:t> </a:t>
                      </a:r>
                      <a:r>
                        <a:rPr lang="en-US" sz="2000" dirty="0" err="1">
                          <a:effectLst/>
                        </a:rPr>
                        <a:t>nhân</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355152"/>
                  </a:ext>
                </a:extLst>
              </a:tr>
              <a:tr h="0">
                <a:tc>
                  <a:txBody>
                    <a:bodyPr/>
                    <a:lstStyle/>
                    <a:p>
                      <a:pPr algn="ctr">
                        <a:lnSpc>
                          <a:spcPct val="107000"/>
                        </a:lnSpc>
                        <a:spcAft>
                          <a:spcPts val="0"/>
                        </a:spcAft>
                      </a:pPr>
                      <a:r>
                        <a:rPr lang="en-US" sz="2000" cap="all">
                          <a:solidFill>
                            <a:schemeClr val="bg1"/>
                          </a:solidFill>
                          <a:effectLst/>
                        </a:rPr>
                        <a:t>5</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Order </a:t>
                      </a:r>
                      <a:r>
                        <a:rPr lang="en-US" sz="2000" dirty="0" err="1">
                          <a:effectLst/>
                        </a:rPr>
                        <a:t>trong</a:t>
                      </a:r>
                      <a:r>
                        <a:rPr lang="en-US" sz="2000" dirty="0">
                          <a:effectLst/>
                        </a:rPr>
                        <a:t> </a:t>
                      </a:r>
                      <a:r>
                        <a:rPr lang="en-US" sz="2000" dirty="0" err="1">
                          <a:effectLst/>
                        </a:rPr>
                        <a:t>nhà</a:t>
                      </a:r>
                      <a:r>
                        <a:rPr lang="en-US" sz="2000" dirty="0">
                          <a:effectLst/>
                        </a:rPr>
                        <a:t> </a:t>
                      </a:r>
                      <a:r>
                        <a:rPr lang="en-US" sz="2000" dirty="0" err="1">
                          <a:effectLst/>
                        </a:rPr>
                        <a:t>hàng</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033120"/>
                  </a:ext>
                </a:extLst>
              </a:tr>
              <a:tr h="0">
                <a:tc>
                  <a:txBody>
                    <a:bodyPr/>
                    <a:lstStyle/>
                    <a:p>
                      <a:pPr algn="ctr">
                        <a:lnSpc>
                          <a:spcPct val="107000"/>
                        </a:lnSpc>
                        <a:spcAft>
                          <a:spcPts val="0"/>
                        </a:spcAft>
                      </a:pPr>
                      <a:r>
                        <a:rPr lang="en-US" sz="2000" cap="all">
                          <a:solidFill>
                            <a:schemeClr val="bg1"/>
                          </a:solidFill>
                          <a:effectLst/>
                        </a:rPr>
                        <a:t>6</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từ</a:t>
                      </a:r>
                      <a:r>
                        <a:rPr lang="en-US" sz="2000" dirty="0">
                          <a:effectLst/>
                        </a:rPr>
                        <a:t> </a:t>
                      </a:r>
                      <a:r>
                        <a:rPr lang="en-US" sz="2000" dirty="0" err="1">
                          <a:effectLst/>
                        </a:rPr>
                        <a:t>điển</a:t>
                      </a:r>
                      <a:r>
                        <a:rPr lang="en-US" sz="2000" dirty="0">
                          <a:effectLst/>
                        </a:rPr>
                        <a:t> </a:t>
                      </a:r>
                      <a:r>
                        <a:rPr lang="en-US" sz="2000" dirty="0" err="1">
                          <a:effectLst/>
                        </a:rPr>
                        <a:t>Anh-Việt</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861837"/>
                  </a:ext>
                </a:extLst>
              </a:tr>
              <a:tr h="0">
                <a:tc>
                  <a:txBody>
                    <a:bodyPr/>
                    <a:lstStyle/>
                    <a:p>
                      <a:pPr algn="ctr">
                        <a:lnSpc>
                          <a:spcPct val="107000"/>
                        </a:lnSpc>
                        <a:spcAft>
                          <a:spcPts val="0"/>
                        </a:spcAft>
                      </a:pPr>
                      <a:r>
                        <a:rPr lang="en-US" sz="2000" cap="all">
                          <a:solidFill>
                            <a:schemeClr val="bg1"/>
                          </a:solidFill>
                          <a:effectLst/>
                        </a:rPr>
                        <a:t>7</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quản</a:t>
                      </a:r>
                      <a:r>
                        <a:rPr lang="en-US" sz="2000" dirty="0">
                          <a:effectLst/>
                        </a:rPr>
                        <a:t> </a:t>
                      </a:r>
                      <a:r>
                        <a:rPr lang="en-US" sz="2000" dirty="0" err="1">
                          <a:effectLst/>
                        </a:rPr>
                        <a:t>lý</a:t>
                      </a:r>
                      <a:r>
                        <a:rPr lang="en-US" sz="2000" dirty="0">
                          <a:effectLst/>
                        </a:rPr>
                        <a:t> </a:t>
                      </a:r>
                      <a:r>
                        <a:rPr lang="en-US" sz="2000" dirty="0" err="1">
                          <a:effectLst/>
                        </a:rPr>
                        <a:t>kho</a:t>
                      </a:r>
                      <a:r>
                        <a:rPr lang="en-US" sz="2000" dirty="0">
                          <a:effectLst/>
                        </a:rPr>
                        <a:t> </a:t>
                      </a:r>
                      <a:r>
                        <a:rPr lang="en-US" sz="2000" dirty="0" err="1">
                          <a:effectLst/>
                        </a:rPr>
                        <a:t>hàng</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6974567"/>
                  </a:ext>
                </a:extLst>
              </a:tr>
              <a:tr h="0">
                <a:tc>
                  <a:txBody>
                    <a:bodyPr/>
                    <a:lstStyle/>
                    <a:p>
                      <a:pPr algn="ctr">
                        <a:lnSpc>
                          <a:spcPct val="107000"/>
                        </a:lnSpc>
                        <a:spcAft>
                          <a:spcPts val="0"/>
                        </a:spcAft>
                      </a:pPr>
                      <a:r>
                        <a:rPr lang="en-US" sz="2000" cap="all">
                          <a:solidFill>
                            <a:schemeClr val="bg1"/>
                          </a:solidFill>
                          <a:effectLst/>
                        </a:rPr>
                        <a:t>8</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Game Line</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8687567"/>
                  </a:ext>
                </a:extLst>
              </a:tr>
              <a:tr h="0">
                <a:tc>
                  <a:txBody>
                    <a:bodyPr/>
                    <a:lstStyle/>
                    <a:p>
                      <a:pPr algn="ctr">
                        <a:lnSpc>
                          <a:spcPct val="107000"/>
                        </a:lnSpc>
                        <a:spcAft>
                          <a:spcPts val="0"/>
                        </a:spcAft>
                      </a:pPr>
                      <a:r>
                        <a:rPr lang="en-US" sz="2000" cap="all">
                          <a:solidFill>
                            <a:schemeClr val="bg1"/>
                          </a:solidFill>
                          <a:effectLst/>
                        </a:rPr>
                        <a:t>9</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a:effectLst/>
                        </a:rPr>
                        <a:t>Ứng dụng Game Matching</a:t>
                      </a:r>
                      <a:endParaRPr lang="en-US"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740247"/>
                  </a:ext>
                </a:extLst>
              </a:tr>
              <a:tr h="0">
                <a:tc>
                  <a:txBody>
                    <a:bodyPr/>
                    <a:lstStyle/>
                    <a:p>
                      <a:pPr algn="ctr">
                        <a:lnSpc>
                          <a:spcPct val="107000"/>
                        </a:lnSpc>
                        <a:spcAft>
                          <a:spcPts val="0"/>
                        </a:spcAft>
                      </a:pPr>
                      <a:r>
                        <a:rPr lang="en-US" sz="2000" cap="all" dirty="0">
                          <a:solidFill>
                            <a:schemeClr val="bg1"/>
                          </a:solidFill>
                          <a:effectLst/>
                        </a:rPr>
                        <a:t>10</a:t>
                      </a:r>
                      <a:endPar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tra</a:t>
                      </a:r>
                      <a:r>
                        <a:rPr lang="en-US" sz="2000" dirty="0">
                          <a:effectLst/>
                        </a:rPr>
                        <a:t> </a:t>
                      </a:r>
                      <a:r>
                        <a:rPr lang="en-US" sz="2000" dirty="0" err="1">
                          <a:effectLst/>
                        </a:rPr>
                        <a:t>cứu</a:t>
                      </a:r>
                      <a:r>
                        <a:rPr lang="en-US" sz="2000" dirty="0">
                          <a:effectLst/>
                        </a:rPr>
                        <a:t> </a:t>
                      </a:r>
                      <a:r>
                        <a:rPr lang="en-US" sz="2000" dirty="0" err="1">
                          <a:effectLst/>
                        </a:rPr>
                        <a:t>mã</a:t>
                      </a:r>
                      <a:r>
                        <a:rPr lang="en-US" sz="2000" dirty="0">
                          <a:effectLst/>
                        </a:rPr>
                        <a:t> </a:t>
                      </a:r>
                      <a:r>
                        <a:rPr lang="en-US" sz="2000" dirty="0" err="1">
                          <a:effectLst/>
                        </a:rPr>
                        <a:t>số</a:t>
                      </a:r>
                      <a:r>
                        <a:rPr lang="en-US" sz="2000" dirty="0">
                          <a:effectLst/>
                        </a:rPr>
                        <a:t> </a:t>
                      </a:r>
                      <a:r>
                        <a:rPr lang="en-US" sz="2000" dirty="0" err="1">
                          <a:effectLst/>
                        </a:rPr>
                        <a:t>bài</a:t>
                      </a:r>
                      <a:r>
                        <a:rPr lang="en-US" sz="2000" dirty="0">
                          <a:effectLst/>
                        </a:rPr>
                        <a:t> </a:t>
                      </a:r>
                      <a:r>
                        <a:rPr lang="en-US" sz="2000" dirty="0" err="1">
                          <a:effectLst/>
                        </a:rPr>
                        <a:t>hát</a:t>
                      </a:r>
                      <a:r>
                        <a:rPr lang="en-US" sz="2000" dirty="0">
                          <a:effectLst/>
                        </a:rPr>
                        <a:t> Karaoke 6 </a:t>
                      </a:r>
                      <a:r>
                        <a:rPr lang="en-US" sz="2000" dirty="0" err="1">
                          <a:effectLst/>
                        </a:rPr>
                        <a:t>số</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8124248"/>
                  </a:ext>
                </a:extLst>
              </a:tr>
              <a:tr h="0">
                <a:tc>
                  <a:txBody>
                    <a:bodyPr/>
                    <a:lstStyle/>
                    <a:p>
                      <a:pPr algn="ctr">
                        <a:lnSpc>
                          <a:spcPct val="107000"/>
                        </a:lnSpc>
                        <a:spcAft>
                          <a:spcPts val="0"/>
                        </a:spcAft>
                      </a:pPr>
                      <a:r>
                        <a:rPr lang="en-US" sz="2000" cap="all">
                          <a:solidFill>
                            <a:schemeClr val="bg1"/>
                          </a:solidFill>
                          <a:effectLst/>
                        </a:rPr>
                        <a:t>11</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hỗ</a:t>
                      </a:r>
                      <a:r>
                        <a:rPr lang="en-US" sz="2000" dirty="0">
                          <a:effectLst/>
                        </a:rPr>
                        <a:t> </a:t>
                      </a:r>
                      <a:r>
                        <a:rPr lang="en-US" sz="2000" dirty="0" err="1">
                          <a:effectLst/>
                        </a:rPr>
                        <a:t>trợ</a:t>
                      </a:r>
                      <a:r>
                        <a:rPr lang="en-US" sz="2000" dirty="0">
                          <a:effectLst/>
                        </a:rPr>
                        <a:t> </a:t>
                      </a:r>
                      <a:r>
                        <a:rPr lang="en-US" sz="2000" dirty="0" err="1">
                          <a:effectLst/>
                        </a:rPr>
                        <a:t>học</a:t>
                      </a:r>
                      <a:r>
                        <a:rPr lang="en-US" sz="2000" dirty="0">
                          <a:effectLst/>
                        </a:rPr>
                        <a:t> </a:t>
                      </a:r>
                      <a:r>
                        <a:rPr lang="en-US" sz="2000" dirty="0" err="1">
                          <a:effectLst/>
                        </a:rPr>
                        <a:t>và</a:t>
                      </a:r>
                      <a:r>
                        <a:rPr lang="en-US" sz="2000" dirty="0">
                          <a:effectLst/>
                        </a:rPr>
                        <a:t> </a:t>
                      </a:r>
                      <a:r>
                        <a:rPr lang="en-US" sz="2000" dirty="0" err="1">
                          <a:effectLst/>
                        </a:rPr>
                        <a:t>luyện</a:t>
                      </a:r>
                      <a:r>
                        <a:rPr lang="en-US" sz="2000" dirty="0">
                          <a:effectLst/>
                        </a:rPr>
                        <a:t> </a:t>
                      </a:r>
                      <a:r>
                        <a:rPr lang="en-US" sz="2000" dirty="0" err="1">
                          <a:effectLst/>
                        </a:rPr>
                        <a:t>thi</a:t>
                      </a:r>
                      <a:r>
                        <a:rPr lang="en-US" sz="2000" dirty="0">
                          <a:effectLst/>
                        </a:rPr>
                        <a:t> LT </a:t>
                      </a:r>
                      <a:r>
                        <a:rPr lang="en-US" sz="2000" dirty="0" err="1">
                          <a:effectLst/>
                        </a:rPr>
                        <a:t>bằng</a:t>
                      </a:r>
                      <a:r>
                        <a:rPr lang="en-US" sz="2000" dirty="0">
                          <a:effectLst/>
                        </a:rPr>
                        <a:t> </a:t>
                      </a:r>
                      <a:r>
                        <a:rPr lang="en-US" sz="2000" dirty="0" err="1">
                          <a:effectLst/>
                        </a:rPr>
                        <a:t>lái</a:t>
                      </a:r>
                      <a:r>
                        <a:rPr lang="en-US" sz="2000" dirty="0">
                          <a:effectLst/>
                        </a:rPr>
                        <a:t> x</a:t>
                      </a:r>
                      <a:r>
                        <a:rPr lang="vi-VN" sz="2000" dirty="0">
                          <a:effectLst/>
                        </a:rPr>
                        <a:t>e</a:t>
                      </a:r>
                      <a:r>
                        <a:rPr lang="vi-VN" sz="2000" baseline="0" dirty="0">
                          <a:effectLst/>
                        </a:rPr>
                        <a:t> A1</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5396046"/>
                  </a:ext>
                </a:extLst>
              </a:tr>
              <a:tr h="367862">
                <a:tc>
                  <a:txBody>
                    <a:bodyPr/>
                    <a:lstStyle/>
                    <a:p>
                      <a:pPr algn="ctr">
                        <a:lnSpc>
                          <a:spcPct val="107000"/>
                        </a:lnSpc>
                        <a:spcAft>
                          <a:spcPts val="0"/>
                        </a:spcAft>
                      </a:pPr>
                      <a:r>
                        <a:rPr lang="en-US" sz="2000" cap="all">
                          <a:solidFill>
                            <a:schemeClr val="bg1"/>
                          </a:solidFill>
                          <a:effectLst/>
                        </a:rPr>
                        <a:t>12</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đọc</a:t>
                      </a:r>
                      <a:r>
                        <a:rPr lang="en-US" sz="2000" dirty="0">
                          <a:effectLst/>
                        </a:rPr>
                        <a:t> tin </a:t>
                      </a:r>
                      <a:r>
                        <a:rPr lang="en-US" sz="2000" dirty="0" err="1">
                          <a:effectLst/>
                        </a:rPr>
                        <a:t>tức</a:t>
                      </a:r>
                      <a:r>
                        <a:rPr lang="en-US" sz="2000" dirty="0">
                          <a:effectLst/>
                        </a:rPr>
                        <a:t> online</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947"/>
                  </a:ext>
                </a:extLst>
              </a:tr>
              <a:tr h="0">
                <a:tc>
                  <a:txBody>
                    <a:bodyPr/>
                    <a:lstStyle/>
                    <a:p>
                      <a:pPr algn="ctr">
                        <a:lnSpc>
                          <a:spcPct val="107000"/>
                        </a:lnSpc>
                        <a:spcAft>
                          <a:spcPts val="0"/>
                        </a:spcAft>
                      </a:pPr>
                      <a:r>
                        <a:rPr lang="en-US" sz="2000" cap="all" dirty="0">
                          <a:solidFill>
                            <a:schemeClr val="bg1"/>
                          </a:solidFill>
                          <a:effectLst/>
                        </a:rPr>
                        <a:t>13</a:t>
                      </a:r>
                      <a:endPar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đặt</a:t>
                      </a:r>
                      <a:r>
                        <a:rPr lang="en-US" sz="2000" dirty="0">
                          <a:effectLst/>
                        </a:rPr>
                        <a:t> </a:t>
                      </a:r>
                      <a:r>
                        <a:rPr lang="en-US" sz="2000" dirty="0" err="1">
                          <a:effectLst/>
                        </a:rPr>
                        <a:t>xe</a:t>
                      </a:r>
                      <a:r>
                        <a:rPr lang="en-US" sz="2000" dirty="0">
                          <a:effectLst/>
                        </a:rPr>
                        <a:t> </a:t>
                      </a:r>
                      <a:r>
                        <a:rPr lang="en-US" sz="2000" dirty="0" err="1">
                          <a:effectLst/>
                        </a:rPr>
                        <a:t>trực</a:t>
                      </a:r>
                      <a:r>
                        <a:rPr lang="en-US" sz="2000" dirty="0">
                          <a:effectLst/>
                        </a:rPr>
                        <a:t> </a:t>
                      </a:r>
                      <a:r>
                        <a:rPr lang="en-US" sz="2000" dirty="0" err="1">
                          <a:effectLst/>
                        </a:rPr>
                        <a:t>tuyến</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060913"/>
                  </a:ext>
                </a:extLst>
              </a:tr>
              <a:tr h="0">
                <a:tc>
                  <a:txBody>
                    <a:bodyPr/>
                    <a:lstStyle/>
                    <a:p>
                      <a:pPr algn="ctr">
                        <a:lnSpc>
                          <a:spcPct val="107000"/>
                        </a:lnSpc>
                        <a:spcAft>
                          <a:spcPts val="0"/>
                        </a:spcAft>
                      </a:pPr>
                      <a:r>
                        <a:rPr lang="en-US" sz="2000" cap="all">
                          <a:solidFill>
                            <a:schemeClr val="bg1"/>
                          </a:solidFill>
                          <a:effectLst/>
                        </a:rPr>
                        <a:t>14</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đo</a:t>
                      </a:r>
                      <a:r>
                        <a:rPr lang="en-US" sz="2000" dirty="0">
                          <a:effectLst/>
                        </a:rPr>
                        <a:t> </a:t>
                      </a:r>
                      <a:r>
                        <a:rPr lang="en-US" sz="2000" dirty="0" err="1">
                          <a:effectLst/>
                        </a:rPr>
                        <a:t>tốc</a:t>
                      </a:r>
                      <a:r>
                        <a:rPr lang="en-US" sz="2000" dirty="0">
                          <a:effectLst/>
                        </a:rPr>
                        <a:t> </a:t>
                      </a:r>
                      <a:r>
                        <a:rPr lang="en-US" sz="2000" dirty="0" err="1">
                          <a:effectLst/>
                        </a:rPr>
                        <a:t>độ</a:t>
                      </a:r>
                      <a:r>
                        <a:rPr lang="en-US" sz="2000" dirty="0">
                          <a:effectLst/>
                        </a:rPr>
                        <a:t> </a:t>
                      </a:r>
                      <a:r>
                        <a:rPr lang="en-US" sz="2000" dirty="0" err="1">
                          <a:effectLst/>
                        </a:rPr>
                        <a:t>xe</a:t>
                      </a:r>
                      <a:r>
                        <a:rPr lang="en-US" sz="2000" dirty="0">
                          <a:effectLst/>
                        </a:rPr>
                        <a:t> </a:t>
                      </a:r>
                      <a:r>
                        <a:rPr lang="en-US" sz="2000" dirty="0" err="1">
                          <a:effectLst/>
                        </a:rPr>
                        <a:t>bằng</a:t>
                      </a:r>
                      <a:r>
                        <a:rPr lang="en-US" sz="2000" dirty="0">
                          <a:effectLst/>
                        </a:rPr>
                        <a:t> GPS</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075197"/>
                  </a:ext>
                </a:extLst>
              </a:tr>
              <a:tr h="0">
                <a:tc>
                  <a:txBody>
                    <a:bodyPr/>
                    <a:lstStyle/>
                    <a:p>
                      <a:pPr algn="ctr">
                        <a:lnSpc>
                          <a:spcPct val="107000"/>
                        </a:lnSpc>
                        <a:spcAft>
                          <a:spcPts val="0"/>
                        </a:spcAft>
                      </a:pPr>
                      <a:r>
                        <a:rPr lang="en-US" sz="2000" cap="all" dirty="0">
                          <a:solidFill>
                            <a:schemeClr val="bg1"/>
                          </a:solidFill>
                          <a:effectLst/>
                        </a:rPr>
                        <a:t>15</a:t>
                      </a:r>
                      <a:endPar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a:t>
                      </a:r>
                      <a:r>
                        <a:rPr lang="en-US" sz="2000" dirty="0" err="1">
                          <a:effectLst/>
                        </a:rPr>
                        <a:t>hướng</a:t>
                      </a:r>
                      <a:r>
                        <a:rPr lang="en-US" sz="2000" dirty="0">
                          <a:effectLst/>
                        </a:rPr>
                        <a:t> </a:t>
                      </a:r>
                      <a:r>
                        <a:rPr lang="en-US" sz="2000" dirty="0" err="1">
                          <a:effectLst/>
                        </a:rPr>
                        <a:t>dẫn</a:t>
                      </a:r>
                      <a:r>
                        <a:rPr lang="en-US" sz="2000" dirty="0">
                          <a:effectLst/>
                        </a:rPr>
                        <a:t> </a:t>
                      </a:r>
                      <a:r>
                        <a:rPr lang="en-US" sz="2000" dirty="0" err="1">
                          <a:effectLst/>
                        </a:rPr>
                        <a:t>tập</a:t>
                      </a:r>
                      <a:r>
                        <a:rPr lang="en-US" sz="2000" dirty="0">
                          <a:effectLst/>
                        </a:rPr>
                        <a:t> GYM</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737155"/>
                  </a:ext>
                </a:extLst>
              </a:tr>
              <a:tr h="0">
                <a:tc>
                  <a:txBody>
                    <a:bodyPr/>
                    <a:lstStyle/>
                    <a:p>
                      <a:pPr algn="ctr">
                        <a:lnSpc>
                          <a:spcPct val="107000"/>
                        </a:lnSpc>
                        <a:spcAft>
                          <a:spcPts val="0"/>
                        </a:spcAft>
                      </a:pPr>
                      <a:r>
                        <a:rPr lang="en-US" sz="2000" cap="all">
                          <a:solidFill>
                            <a:schemeClr val="bg1"/>
                          </a:solidFill>
                          <a:effectLst/>
                        </a:rPr>
                        <a:t>16</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000" dirty="0" err="1">
                          <a:effectLst/>
                        </a:rPr>
                        <a:t>Ứng</a:t>
                      </a:r>
                      <a:r>
                        <a:rPr lang="en-US" sz="2000" dirty="0">
                          <a:effectLst/>
                        </a:rPr>
                        <a:t> </a:t>
                      </a:r>
                      <a:r>
                        <a:rPr lang="en-US" sz="2000" dirty="0" err="1">
                          <a:effectLst/>
                        </a:rPr>
                        <a:t>dụng</a:t>
                      </a:r>
                      <a:r>
                        <a:rPr lang="en-US" sz="2000" dirty="0">
                          <a:effectLst/>
                        </a:rPr>
                        <a:t> Game </a:t>
                      </a:r>
                      <a:r>
                        <a:rPr lang="en-US" sz="2000" dirty="0" err="1">
                          <a:effectLst/>
                        </a:rPr>
                        <a:t>Cờ</a:t>
                      </a:r>
                      <a:r>
                        <a:rPr lang="en-US" sz="2000" dirty="0">
                          <a:effectLst/>
                        </a:rPr>
                        <a:t> </a:t>
                      </a:r>
                      <a:r>
                        <a:rPr lang="en-US" sz="2000" dirty="0" err="1">
                          <a:effectLst/>
                        </a:rPr>
                        <a:t>tướng</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4348414"/>
                  </a:ext>
                </a:extLst>
              </a:tr>
              <a:tr h="0">
                <a:tc>
                  <a:txBody>
                    <a:bodyPr/>
                    <a:lstStyle/>
                    <a:p>
                      <a:pPr algn="ctr">
                        <a:lnSpc>
                          <a:spcPct val="107000"/>
                        </a:lnSpc>
                        <a:spcAft>
                          <a:spcPts val="0"/>
                        </a:spcAft>
                      </a:pPr>
                      <a:r>
                        <a:rPr lang="en-US" sz="200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17</a:t>
                      </a:r>
                      <a:endParaRPr lang="en-US" sz="20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vi-VN" sz="2000" smtClean="0">
                          <a:effectLst/>
                          <a:latin typeface="+mn-lt"/>
                          <a:ea typeface="Calibri" panose="020F0502020204030204" pitchFamily="34" charset="0"/>
                          <a:cs typeface="Times New Roman" panose="02020603050405020304" pitchFamily="18" charset="0"/>
                        </a:rPr>
                        <a:t>Ứng dụng </a:t>
                      </a:r>
                      <a:r>
                        <a:rPr lang="en-US" sz="2000" smtClean="0">
                          <a:effectLst/>
                          <a:latin typeface="+mn-lt"/>
                          <a:ea typeface="Calibri" panose="020F0502020204030204" pitchFamily="34" charset="0"/>
                          <a:cs typeface="Times New Roman" panose="02020603050405020304" pitchFamily="18" charset="0"/>
                        </a:rPr>
                        <a:t>dự</a:t>
                      </a:r>
                      <a:r>
                        <a:rPr lang="en-US" sz="2000" baseline="0" smtClean="0">
                          <a:effectLst/>
                          <a:latin typeface="+mn-lt"/>
                          <a:ea typeface="Calibri" panose="020F0502020204030204" pitchFamily="34" charset="0"/>
                          <a:cs typeface="Times New Roman" panose="02020603050405020304" pitchFamily="18" charset="0"/>
                        </a:rPr>
                        <a:t> báo thời tiết</a:t>
                      </a:r>
                      <a:endParaRPr lang="vi-VN" sz="2000" smtClean="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US" sz="12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918014"/>
                  </a:ext>
                </a:extLst>
              </a:tr>
            </a:tbl>
          </a:graphicData>
        </a:graphic>
      </p:graphicFrame>
    </p:spTree>
    <p:extLst>
      <p:ext uri="{BB962C8B-B14F-4D97-AF65-F5344CB8AC3E}">
        <p14:creationId xmlns:p14="http://schemas.microsoft.com/office/powerpoint/2010/main" val="794276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a:t>
            </a:fld>
            <a:endParaRPr lang="en-US"/>
          </a:p>
        </p:txBody>
      </p:sp>
      <p:sp>
        <p:nvSpPr>
          <p:cNvPr id="2" name="TextBox 1"/>
          <p:cNvSpPr txBox="1"/>
          <p:nvPr/>
        </p:nvSpPr>
        <p:spPr>
          <a:xfrm>
            <a:off x="260797" y="2133600"/>
            <a:ext cx="8458200" cy="923330"/>
          </a:xfrm>
          <a:prstGeom prst="rect">
            <a:avLst/>
          </a:prstGeom>
          <a:noFill/>
        </p:spPr>
        <p:txBody>
          <a:bodyPr wrap="square" rtlCol="0">
            <a:spAutoFit/>
          </a:bodyPr>
          <a:lstStyle/>
          <a:p>
            <a:pPr algn="ctr"/>
            <a:r>
              <a:rPr lang="en-US" sz="5400" b="1">
                <a:solidFill>
                  <a:srgbClr val="002060"/>
                </a:solidFill>
              </a:rPr>
              <a:t>Giới thiệu về Android</a:t>
            </a:r>
          </a:p>
        </p:txBody>
      </p:sp>
      <p:pic>
        <p:nvPicPr>
          <p:cNvPr id="4" name="Picture 3">
            <a:extLst>
              <a:ext uri="{FF2B5EF4-FFF2-40B4-BE49-F238E27FC236}">
                <a16:creationId xmlns:a16="http://schemas.microsoft.com/office/drawing/2014/main" id="{AE839876-B1AA-4B52-842F-4993BB7F6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2400"/>
            <a:ext cx="2057400" cy="2106553"/>
          </a:xfrm>
          <a:prstGeom prst="rect">
            <a:avLst/>
          </a:prstGeom>
        </p:spPr>
      </p:pic>
      <p:sp>
        <p:nvSpPr>
          <p:cNvPr id="5" name="TextBox 4">
            <a:extLst>
              <a:ext uri="{FF2B5EF4-FFF2-40B4-BE49-F238E27FC236}">
                <a16:creationId xmlns:a16="http://schemas.microsoft.com/office/drawing/2014/main" id="{D72F46CA-C2EF-497A-B534-E2FCB5E10677}"/>
              </a:ext>
            </a:extLst>
          </p:cNvPr>
          <p:cNvSpPr txBox="1"/>
          <p:nvPr/>
        </p:nvSpPr>
        <p:spPr>
          <a:xfrm>
            <a:off x="3733800" y="6488668"/>
            <a:ext cx="1600200" cy="369332"/>
          </a:xfrm>
          <a:prstGeom prst="rect">
            <a:avLst/>
          </a:prstGeom>
          <a:noFill/>
        </p:spPr>
        <p:txBody>
          <a:bodyPr wrap="square" rtlCol="0">
            <a:spAutoFit/>
          </a:bodyPr>
          <a:lstStyle/>
          <a:p>
            <a:r>
              <a:rPr lang="en-US"/>
              <a:t>Version 1.0</a:t>
            </a:r>
          </a:p>
        </p:txBody>
      </p:sp>
    </p:spTree>
    <p:extLst>
      <p:ext uri="{BB962C8B-B14F-4D97-AF65-F5344CB8AC3E}">
        <p14:creationId xmlns:p14="http://schemas.microsoft.com/office/powerpoint/2010/main" val="85868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25332" y="1171740"/>
            <a:ext cx="8678534" cy="485972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2003, Android Inc đ</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ợc thành lập bởi Andy Rubin, Rich Miner, Nick Sears và Chris White tại California.</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2005, Google sở hữu Android cùng với các vị trí quản lý.</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2007, OHA (Open Handset Alliance) đ</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ợc thành lập bởi Google cùng với nhiều nhà sản xuất thiết bị phần cứng, thiết bị không dây và vi xử lý. Công bố nền tảng phát triển Android.</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2008, thiết bị HTC Dream là phiên bản thế hệ đầu tiên hoạt động với hệ điều hành Android 1.0</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2010, Google khởi đầu dòng thiết bị Nexus với thiết bị đầu tiên của HTC là Nexus One.</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2013, ra mắt loạt thiết bị phiên bản GPE.</a:t>
            </a:r>
          </a:p>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Năm 2014, Google công báo Android Wear, hệ điều hành dành cho các thiết bị đeo đ</a:t>
            </a:r>
            <a:r>
              <a:rPr lang="vi-VN" sz="2000">
                <a:solidFill>
                  <a:srgbClr val="002060"/>
                </a:solidFill>
                <a:latin typeface="Arial" panose="020B0604020202020204" pitchFamily="34" charset="0"/>
              </a:rPr>
              <a:t>ư</a:t>
            </a:r>
            <a:r>
              <a:rPr lang="en-US" sz="2000">
                <a:solidFill>
                  <a:srgbClr val="002060"/>
                </a:solidFill>
                <a:latin typeface="Arial" panose="020B0604020202020204" pitchFamily="34" charset="0"/>
              </a:rPr>
              <a:t>ợc.</a:t>
            </a:r>
          </a:p>
        </p:txBody>
      </p:sp>
    </p:spTree>
    <p:extLst>
      <p:ext uri="{BB962C8B-B14F-4D97-AF65-F5344CB8AC3E}">
        <p14:creationId xmlns:p14="http://schemas.microsoft.com/office/powerpoint/2010/main" val="118349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Lịch sử ra đời</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0" name="Picture 9">
            <a:extLst>
              <a:ext uri="{FF2B5EF4-FFF2-40B4-BE49-F238E27FC236}">
                <a16:creationId xmlns:a16="http://schemas.microsoft.com/office/drawing/2014/main" id="{4BDAE6FE-7AB8-4F26-BC2E-0651933F0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20723"/>
            <a:ext cx="6723809" cy="5257143"/>
          </a:xfrm>
          <a:prstGeom prst="rect">
            <a:avLst/>
          </a:prstGeom>
        </p:spPr>
      </p:pic>
    </p:spTree>
    <p:extLst>
      <p:ext uri="{BB962C8B-B14F-4D97-AF65-F5344CB8AC3E}">
        <p14:creationId xmlns:p14="http://schemas.microsoft.com/office/powerpoint/2010/main" val="2328236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2249</Words>
  <Application>Microsoft Office PowerPoint</Application>
  <PresentationFormat>On-screen Show (4:3)</PresentationFormat>
  <Paragraphs>391</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museo-sans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Thanh Danny</cp:lastModifiedBy>
  <cp:revision>54</cp:revision>
  <dcterms:created xsi:type="dcterms:W3CDTF">2011-04-06T04:04:31Z</dcterms:created>
  <dcterms:modified xsi:type="dcterms:W3CDTF">2020-09-07T02:58:40Z</dcterms:modified>
</cp:coreProperties>
</file>