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79" r:id="rId2"/>
    <p:sldId id="264" r:id="rId3"/>
    <p:sldId id="311"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Lst>
  <p:sldSz cx="9144000" cy="6858000" type="screen4x3"/>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67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nh Lee" userId="88fd5bc9-0e17-432c-863b-19b33004b534" providerId="ADAL" clId="{03E243D7-7A63-44A4-BF4B-AC4BFC496104}"/>
    <pc:docChg chg="undo custSel addSld delSld modSld sldOrd">
      <pc:chgData name="Thanh Lee" userId="88fd5bc9-0e17-432c-863b-19b33004b534" providerId="ADAL" clId="{03E243D7-7A63-44A4-BF4B-AC4BFC496104}" dt="2019-08-29T08:40:34.378" v="872" actId="20577"/>
      <pc:docMkLst>
        <pc:docMk/>
      </pc:docMkLst>
      <pc:sldChg chg="add del">
        <pc:chgData name="Thanh Lee" userId="88fd5bc9-0e17-432c-863b-19b33004b534" providerId="ADAL" clId="{03E243D7-7A63-44A4-BF4B-AC4BFC496104}" dt="2019-08-29T08:39:40.645" v="859"/>
        <pc:sldMkLst>
          <pc:docMk/>
          <pc:sldMk cId="181929679" sldId="263"/>
        </pc:sldMkLst>
      </pc:sldChg>
      <pc:sldChg chg="modSp add del ord">
        <pc:chgData name="Thanh Lee" userId="88fd5bc9-0e17-432c-863b-19b33004b534" providerId="ADAL" clId="{03E243D7-7A63-44A4-BF4B-AC4BFC496104}" dt="2019-08-29T08:39:53.187" v="861"/>
        <pc:sldMkLst>
          <pc:docMk/>
          <pc:sldMk cId="3093482307" sldId="264"/>
        </pc:sldMkLst>
        <pc:spChg chg="mod">
          <ac:chgData name="Thanh Lee" userId="88fd5bc9-0e17-432c-863b-19b33004b534" providerId="ADAL" clId="{03E243D7-7A63-44A4-BF4B-AC4BFC496104}" dt="2019-08-29T07:10:33.720" v="110" actId="404"/>
          <ac:spMkLst>
            <pc:docMk/>
            <pc:sldMk cId="3093482307" sldId="264"/>
            <ac:spMk id="2" creationId="{00000000-0000-0000-0000-000000000000}"/>
          </ac:spMkLst>
        </pc:spChg>
      </pc:sldChg>
      <pc:sldChg chg="add del">
        <pc:chgData name="Thanh Lee" userId="88fd5bc9-0e17-432c-863b-19b33004b534" providerId="ADAL" clId="{03E243D7-7A63-44A4-BF4B-AC4BFC496104}" dt="2019-08-29T07:15:15.768" v="502" actId="2696"/>
        <pc:sldMkLst>
          <pc:docMk/>
          <pc:sldMk cId="1183494638" sldId="269"/>
        </pc:sldMkLst>
      </pc:sldChg>
      <pc:sldChg chg="addSp delSp modSp">
        <pc:chgData name="Thanh Lee" userId="88fd5bc9-0e17-432c-863b-19b33004b534" providerId="ADAL" clId="{03E243D7-7A63-44A4-BF4B-AC4BFC496104}" dt="2019-08-29T08:40:34.378" v="872" actId="20577"/>
        <pc:sldMkLst>
          <pc:docMk/>
          <pc:sldMk cId="1395254825" sldId="279"/>
        </pc:sldMkLst>
        <pc:spChg chg="add del mod">
          <ac:chgData name="Thanh Lee" userId="88fd5bc9-0e17-432c-863b-19b33004b534" providerId="ADAL" clId="{03E243D7-7A63-44A4-BF4B-AC4BFC496104}" dt="2019-08-29T08:40:34.378" v="872" actId="20577"/>
          <ac:spMkLst>
            <pc:docMk/>
            <pc:sldMk cId="1395254825" sldId="279"/>
            <ac:spMk id="24" creationId="{2B302099-6B33-4F41-B00D-989BACEB8F9D}"/>
          </ac:spMkLst>
        </pc:spChg>
        <pc:grpChg chg="del">
          <ac:chgData name="Thanh Lee" userId="88fd5bc9-0e17-432c-863b-19b33004b534" providerId="ADAL" clId="{03E243D7-7A63-44A4-BF4B-AC4BFC496104}" dt="2019-08-29T07:10:39.691" v="111" actId="478"/>
          <ac:grpSpMkLst>
            <pc:docMk/>
            <pc:sldMk cId="1395254825" sldId="279"/>
            <ac:grpSpMk id="12" creationId="{00000000-0000-0000-0000-000000000000}"/>
          </ac:grpSpMkLst>
        </pc:grpChg>
        <pc:grpChg chg="del">
          <ac:chgData name="Thanh Lee" userId="88fd5bc9-0e17-432c-863b-19b33004b534" providerId="ADAL" clId="{03E243D7-7A63-44A4-BF4B-AC4BFC496104}" dt="2019-08-29T07:10:40.722" v="112" actId="478"/>
          <ac:grpSpMkLst>
            <pc:docMk/>
            <pc:sldMk cId="1395254825" sldId="279"/>
            <ac:grpSpMk id="18" creationId="{00000000-0000-0000-0000-000000000000}"/>
          </ac:grpSpMkLst>
        </pc:grpChg>
      </pc:sldChg>
      <pc:sldChg chg="addSp delSp modSp add">
        <pc:chgData name="Thanh Lee" userId="88fd5bc9-0e17-432c-863b-19b33004b534" providerId="ADAL" clId="{03E243D7-7A63-44A4-BF4B-AC4BFC496104}" dt="2019-08-29T07:15:49.300" v="574" actId="20577"/>
        <pc:sldMkLst>
          <pc:docMk/>
          <pc:sldMk cId="377751940" sldId="280"/>
        </pc:sldMkLst>
        <pc:spChg chg="mod">
          <ac:chgData name="Thanh Lee" userId="88fd5bc9-0e17-432c-863b-19b33004b534" providerId="ADAL" clId="{03E243D7-7A63-44A4-BF4B-AC4BFC496104}" dt="2019-08-29T07:15:49.300" v="574" actId="20577"/>
          <ac:spMkLst>
            <pc:docMk/>
            <pc:sldMk cId="377751940" sldId="280"/>
            <ac:spMk id="3" creationId="{00000000-0000-0000-0000-000000000000}"/>
          </ac:spMkLst>
        </pc:spChg>
        <pc:spChg chg="del">
          <ac:chgData name="Thanh Lee" userId="88fd5bc9-0e17-432c-863b-19b33004b534" providerId="ADAL" clId="{03E243D7-7A63-44A4-BF4B-AC4BFC496104}" dt="2019-08-29T07:12:21.898" v="496" actId="478"/>
          <ac:spMkLst>
            <pc:docMk/>
            <pc:sldMk cId="377751940" sldId="280"/>
            <ac:spMk id="24" creationId="{2B302099-6B33-4F41-B00D-989BACEB8F9D}"/>
          </ac:spMkLst>
        </pc:spChg>
        <pc:picChg chg="add mod">
          <ac:chgData name="Thanh Lee" userId="88fd5bc9-0e17-432c-863b-19b33004b534" providerId="ADAL" clId="{03E243D7-7A63-44A4-BF4B-AC4BFC496104}" dt="2019-08-29T07:15:02.868" v="499" actId="1076"/>
          <ac:picMkLst>
            <pc:docMk/>
            <pc:sldMk cId="377751940" sldId="280"/>
            <ac:picMk id="12" creationId="{BB4A7B3B-5C0A-482F-8589-7CF33CEB5418}"/>
          </ac:picMkLst>
        </pc:picChg>
      </pc:sldChg>
      <pc:sldChg chg="addSp delSp modSp add ord">
        <pc:chgData name="Thanh Lee" userId="88fd5bc9-0e17-432c-863b-19b33004b534" providerId="ADAL" clId="{03E243D7-7A63-44A4-BF4B-AC4BFC496104}" dt="2019-08-29T07:25:41.090" v="820" actId="20577"/>
        <pc:sldMkLst>
          <pc:docMk/>
          <pc:sldMk cId="431289314" sldId="281"/>
        </pc:sldMkLst>
        <pc:spChg chg="mod">
          <ac:chgData name="Thanh Lee" userId="88fd5bc9-0e17-432c-863b-19b33004b534" providerId="ADAL" clId="{03E243D7-7A63-44A4-BF4B-AC4BFC496104}" dt="2019-08-29T07:16:58.268" v="662" actId="14100"/>
          <ac:spMkLst>
            <pc:docMk/>
            <pc:sldMk cId="431289314" sldId="281"/>
            <ac:spMk id="3" creationId="{00000000-0000-0000-0000-000000000000}"/>
          </ac:spMkLst>
        </pc:spChg>
        <pc:spChg chg="mod">
          <ac:chgData name="Thanh Lee" userId="88fd5bc9-0e17-432c-863b-19b33004b534" providerId="ADAL" clId="{03E243D7-7A63-44A4-BF4B-AC4BFC496104}" dt="2019-08-29T07:25:41.090" v="820" actId="20577"/>
          <ac:spMkLst>
            <pc:docMk/>
            <pc:sldMk cId="431289314" sldId="281"/>
            <ac:spMk id="24" creationId="{2B302099-6B33-4F41-B00D-989BACEB8F9D}"/>
          </ac:spMkLst>
        </pc:spChg>
        <pc:picChg chg="add del mod">
          <ac:chgData name="Thanh Lee" userId="88fd5bc9-0e17-432c-863b-19b33004b534" providerId="ADAL" clId="{03E243D7-7A63-44A4-BF4B-AC4BFC496104}" dt="2019-08-29T07:18:20.752" v="724" actId="478"/>
          <ac:picMkLst>
            <pc:docMk/>
            <pc:sldMk cId="431289314" sldId="281"/>
            <ac:picMk id="12" creationId="{BEEC6849-CC6C-4015-A48F-11383EA0AEA6}"/>
          </ac:picMkLst>
        </pc:picChg>
      </pc:sldChg>
      <pc:sldChg chg="del">
        <pc:chgData name="Thanh Lee" userId="88fd5bc9-0e17-432c-863b-19b33004b534" providerId="ADAL" clId="{03E243D7-7A63-44A4-BF4B-AC4BFC496104}" dt="2019-08-29T07:12:03.359" v="481" actId="2696"/>
        <pc:sldMkLst>
          <pc:docMk/>
          <pc:sldMk cId="4096741143" sldId="281"/>
        </pc:sldMkLst>
      </pc:sldChg>
      <pc:sldChg chg="addSp delSp modSp add">
        <pc:chgData name="Thanh Lee" userId="88fd5bc9-0e17-432c-863b-19b33004b534" providerId="ADAL" clId="{03E243D7-7A63-44A4-BF4B-AC4BFC496104}" dt="2019-08-29T07:19:23.504" v="734" actId="1076"/>
        <pc:sldMkLst>
          <pc:docMk/>
          <pc:sldMk cId="134364010" sldId="282"/>
        </pc:sldMkLst>
        <pc:spChg chg="add mod">
          <ac:chgData name="Thanh Lee" userId="88fd5bc9-0e17-432c-863b-19b33004b534" providerId="ADAL" clId="{03E243D7-7A63-44A4-BF4B-AC4BFC496104}" dt="2019-08-29T07:18:41.830" v="729" actId="20577"/>
          <ac:spMkLst>
            <pc:docMk/>
            <pc:sldMk cId="134364010" sldId="282"/>
            <ac:spMk id="13" creationId="{537C2CFF-EFE8-4474-9E82-F9A29723D257}"/>
          </ac:spMkLst>
        </pc:spChg>
        <pc:spChg chg="del">
          <ac:chgData name="Thanh Lee" userId="88fd5bc9-0e17-432c-863b-19b33004b534" providerId="ADAL" clId="{03E243D7-7A63-44A4-BF4B-AC4BFC496104}" dt="2019-08-29T07:18:25.193" v="725" actId="478"/>
          <ac:spMkLst>
            <pc:docMk/>
            <pc:sldMk cId="134364010" sldId="282"/>
            <ac:spMk id="24" creationId="{2B302099-6B33-4F41-B00D-989BACEB8F9D}"/>
          </ac:spMkLst>
        </pc:spChg>
        <pc:picChg chg="del mod">
          <ac:chgData name="Thanh Lee" userId="88fd5bc9-0e17-432c-863b-19b33004b534" providerId="ADAL" clId="{03E243D7-7A63-44A4-BF4B-AC4BFC496104}" dt="2019-08-29T07:19:17.719" v="731" actId="478"/>
          <ac:picMkLst>
            <pc:docMk/>
            <pc:sldMk cId="134364010" sldId="282"/>
            <ac:picMk id="12" creationId="{BEEC6849-CC6C-4015-A48F-11383EA0AEA6}"/>
          </ac:picMkLst>
        </pc:picChg>
        <pc:picChg chg="add mod">
          <ac:chgData name="Thanh Lee" userId="88fd5bc9-0e17-432c-863b-19b33004b534" providerId="ADAL" clId="{03E243D7-7A63-44A4-BF4B-AC4BFC496104}" dt="2019-08-29T07:19:23.504" v="734" actId="1076"/>
          <ac:picMkLst>
            <pc:docMk/>
            <pc:sldMk cId="134364010" sldId="282"/>
            <ac:picMk id="14" creationId="{9F725818-5CC8-4790-8FC4-F3FED31FFFBF}"/>
          </ac:picMkLst>
        </pc:picChg>
      </pc:sldChg>
      <pc:sldChg chg="del">
        <pc:chgData name="Thanh Lee" userId="88fd5bc9-0e17-432c-863b-19b33004b534" providerId="ADAL" clId="{03E243D7-7A63-44A4-BF4B-AC4BFC496104}" dt="2019-08-29T07:12:02.243" v="478" actId="2696"/>
        <pc:sldMkLst>
          <pc:docMk/>
          <pc:sldMk cId="232823661" sldId="282"/>
        </pc:sldMkLst>
      </pc:sldChg>
      <pc:sldChg chg="del">
        <pc:chgData name="Thanh Lee" userId="88fd5bc9-0e17-432c-863b-19b33004b534" providerId="ADAL" clId="{03E243D7-7A63-44A4-BF4B-AC4BFC496104}" dt="2019-08-29T07:12:02.810" v="479" actId="2696"/>
        <pc:sldMkLst>
          <pc:docMk/>
          <pc:sldMk cId="2082634885" sldId="283"/>
        </pc:sldMkLst>
      </pc:sldChg>
      <pc:sldChg chg="addSp delSp modSp add">
        <pc:chgData name="Thanh Lee" userId="88fd5bc9-0e17-432c-863b-19b33004b534" providerId="ADAL" clId="{03E243D7-7A63-44A4-BF4B-AC4BFC496104}" dt="2019-08-29T07:20:15.967" v="741" actId="1076"/>
        <pc:sldMkLst>
          <pc:docMk/>
          <pc:sldMk cId="2482683166" sldId="283"/>
        </pc:sldMkLst>
        <pc:picChg chg="add mod">
          <ac:chgData name="Thanh Lee" userId="88fd5bc9-0e17-432c-863b-19b33004b534" providerId="ADAL" clId="{03E243D7-7A63-44A4-BF4B-AC4BFC496104}" dt="2019-08-29T07:20:15.967" v="741" actId="1076"/>
          <ac:picMkLst>
            <pc:docMk/>
            <pc:sldMk cId="2482683166" sldId="283"/>
            <ac:picMk id="12" creationId="{57876E37-E6AA-4325-9C66-CCD9DB881772}"/>
          </ac:picMkLst>
        </pc:picChg>
        <pc:picChg chg="del">
          <ac:chgData name="Thanh Lee" userId="88fd5bc9-0e17-432c-863b-19b33004b534" providerId="ADAL" clId="{03E243D7-7A63-44A4-BF4B-AC4BFC496104}" dt="2019-08-29T07:20:03.976" v="736" actId="478"/>
          <ac:picMkLst>
            <pc:docMk/>
            <pc:sldMk cId="2482683166" sldId="283"/>
            <ac:picMk id="14" creationId="{9F725818-5CC8-4790-8FC4-F3FED31FFFBF}"/>
          </ac:picMkLst>
        </pc:picChg>
      </pc:sldChg>
      <pc:sldChg chg="del">
        <pc:chgData name="Thanh Lee" userId="88fd5bc9-0e17-432c-863b-19b33004b534" providerId="ADAL" clId="{03E243D7-7A63-44A4-BF4B-AC4BFC496104}" dt="2019-08-29T07:12:03.309" v="480" actId="2696"/>
        <pc:sldMkLst>
          <pc:docMk/>
          <pc:sldMk cId="3670464283" sldId="284"/>
        </pc:sldMkLst>
      </pc:sldChg>
      <pc:sldChg chg="addSp delSp modSp add">
        <pc:chgData name="Thanh Lee" userId="88fd5bc9-0e17-432c-863b-19b33004b534" providerId="ADAL" clId="{03E243D7-7A63-44A4-BF4B-AC4BFC496104}" dt="2019-08-29T07:21:59.408" v="756" actId="14100"/>
        <pc:sldMkLst>
          <pc:docMk/>
          <pc:sldMk cId="3991302583" sldId="284"/>
        </pc:sldMkLst>
        <pc:spChg chg="mod">
          <ac:chgData name="Thanh Lee" userId="88fd5bc9-0e17-432c-863b-19b33004b534" providerId="ADAL" clId="{03E243D7-7A63-44A4-BF4B-AC4BFC496104}" dt="2019-08-29T07:21:15.561" v="749" actId="20577"/>
          <ac:spMkLst>
            <pc:docMk/>
            <pc:sldMk cId="3991302583" sldId="284"/>
            <ac:spMk id="13" creationId="{537C2CFF-EFE8-4474-9E82-F9A29723D257}"/>
          </ac:spMkLst>
        </pc:spChg>
        <pc:picChg chg="del">
          <ac:chgData name="Thanh Lee" userId="88fd5bc9-0e17-432c-863b-19b33004b534" providerId="ADAL" clId="{03E243D7-7A63-44A4-BF4B-AC4BFC496104}" dt="2019-08-29T07:21:17.168" v="750" actId="478"/>
          <ac:picMkLst>
            <pc:docMk/>
            <pc:sldMk cId="3991302583" sldId="284"/>
            <ac:picMk id="12" creationId="{57876E37-E6AA-4325-9C66-CCD9DB881772}"/>
          </ac:picMkLst>
        </pc:picChg>
        <pc:picChg chg="add del mod">
          <ac:chgData name="Thanh Lee" userId="88fd5bc9-0e17-432c-863b-19b33004b534" providerId="ADAL" clId="{03E243D7-7A63-44A4-BF4B-AC4BFC496104}" dt="2019-08-29T07:21:48.625" v="752" actId="478"/>
          <ac:picMkLst>
            <pc:docMk/>
            <pc:sldMk cId="3991302583" sldId="284"/>
            <ac:picMk id="14" creationId="{890CF62D-ECF2-4CAA-9DE8-A35386CE8D15}"/>
          </ac:picMkLst>
        </pc:picChg>
        <pc:picChg chg="add mod">
          <ac:chgData name="Thanh Lee" userId="88fd5bc9-0e17-432c-863b-19b33004b534" providerId="ADAL" clId="{03E243D7-7A63-44A4-BF4B-AC4BFC496104}" dt="2019-08-29T07:21:59.408" v="756" actId="14100"/>
          <ac:picMkLst>
            <pc:docMk/>
            <pc:sldMk cId="3991302583" sldId="284"/>
            <ac:picMk id="16" creationId="{F2B91800-C907-4AF0-B7B2-802AF21B872C}"/>
          </ac:picMkLst>
        </pc:picChg>
      </pc:sldChg>
      <pc:sldChg chg="add">
        <pc:chgData name="Thanh Lee" userId="88fd5bc9-0e17-432c-863b-19b33004b534" providerId="ADAL" clId="{03E243D7-7A63-44A4-BF4B-AC4BFC496104}" dt="2019-08-29T07:22:02.878" v="757"/>
        <pc:sldMkLst>
          <pc:docMk/>
          <pc:sldMk cId="2967741516" sldId="285"/>
        </pc:sldMkLst>
      </pc:sldChg>
      <pc:sldChg chg="del">
        <pc:chgData name="Thanh Lee" userId="88fd5bc9-0e17-432c-863b-19b33004b534" providerId="ADAL" clId="{03E243D7-7A63-44A4-BF4B-AC4BFC496104}" dt="2019-08-29T07:12:03.377" v="482" actId="2696"/>
        <pc:sldMkLst>
          <pc:docMk/>
          <pc:sldMk cId="3727508059" sldId="285"/>
        </pc:sldMkLst>
      </pc:sldChg>
      <pc:sldChg chg="addSp delSp modSp add">
        <pc:chgData name="Thanh Lee" userId="88fd5bc9-0e17-432c-863b-19b33004b534" providerId="ADAL" clId="{03E243D7-7A63-44A4-BF4B-AC4BFC496104}" dt="2019-08-29T07:24:50.537" v="780" actId="1076"/>
        <pc:sldMkLst>
          <pc:docMk/>
          <pc:sldMk cId="3774368346" sldId="286"/>
        </pc:sldMkLst>
        <pc:spChg chg="mod">
          <ac:chgData name="Thanh Lee" userId="88fd5bc9-0e17-432c-863b-19b33004b534" providerId="ADAL" clId="{03E243D7-7A63-44A4-BF4B-AC4BFC496104}" dt="2019-08-29T07:24:48.332" v="779" actId="20577"/>
          <ac:spMkLst>
            <pc:docMk/>
            <pc:sldMk cId="3774368346" sldId="286"/>
            <ac:spMk id="13" creationId="{537C2CFF-EFE8-4474-9E82-F9A29723D257}"/>
          </ac:spMkLst>
        </pc:spChg>
        <pc:picChg chg="add mod">
          <ac:chgData name="Thanh Lee" userId="88fd5bc9-0e17-432c-863b-19b33004b534" providerId="ADAL" clId="{03E243D7-7A63-44A4-BF4B-AC4BFC496104}" dt="2019-08-29T07:24:50.537" v="780" actId="1076"/>
          <ac:picMkLst>
            <pc:docMk/>
            <pc:sldMk cId="3774368346" sldId="286"/>
            <ac:picMk id="12" creationId="{7D8BF95C-6BF7-423A-820E-BE30F66B5E1B}"/>
          </ac:picMkLst>
        </pc:picChg>
        <pc:picChg chg="del">
          <ac:chgData name="Thanh Lee" userId="88fd5bc9-0e17-432c-863b-19b33004b534" providerId="ADAL" clId="{03E243D7-7A63-44A4-BF4B-AC4BFC496104}" dt="2019-08-29T07:24:33.319" v="759" actId="478"/>
          <ac:picMkLst>
            <pc:docMk/>
            <pc:sldMk cId="3774368346" sldId="286"/>
            <ac:picMk id="16" creationId="{F2B91800-C907-4AF0-B7B2-802AF21B872C}"/>
          </ac:picMkLst>
        </pc:picChg>
      </pc:sldChg>
      <pc:sldChg chg="del">
        <pc:chgData name="Thanh Lee" userId="88fd5bc9-0e17-432c-863b-19b33004b534" providerId="ADAL" clId="{03E243D7-7A63-44A4-BF4B-AC4BFC496104}" dt="2019-08-29T07:12:03.411" v="483" actId="2696"/>
        <pc:sldMkLst>
          <pc:docMk/>
          <pc:sldMk cId="3816771275" sldId="286"/>
        </pc:sldMkLst>
      </pc:sldChg>
      <pc:sldChg chg="addSp delSp modSp add">
        <pc:chgData name="Thanh Lee" userId="88fd5bc9-0e17-432c-863b-19b33004b534" providerId="ADAL" clId="{03E243D7-7A63-44A4-BF4B-AC4BFC496104}" dt="2019-08-29T07:26:55.853" v="826" actId="14100"/>
        <pc:sldMkLst>
          <pc:docMk/>
          <pc:sldMk cId="943472153" sldId="287"/>
        </pc:sldMkLst>
        <pc:picChg chg="del">
          <ac:chgData name="Thanh Lee" userId="88fd5bc9-0e17-432c-863b-19b33004b534" providerId="ADAL" clId="{03E243D7-7A63-44A4-BF4B-AC4BFC496104}" dt="2019-08-29T07:26:46.415" v="822" actId="478"/>
          <ac:picMkLst>
            <pc:docMk/>
            <pc:sldMk cId="943472153" sldId="287"/>
            <ac:picMk id="12" creationId="{7D8BF95C-6BF7-423A-820E-BE30F66B5E1B}"/>
          </ac:picMkLst>
        </pc:picChg>
        <pc:picChg chg="add mod">
          <ac:chgData name="Thanh Lee" userId="88fd5bc9-0e17-432c-863b-19b33004b534" providerId="ADAL" clId="{03E243D7-7A63-44A4-BF4B-AC4BFC496104}" dt="2019-08-29T07:26:55.853" v="826" actId="14100"/>
          <ac:picMkLst>
            <pc:docMk/>
            <pc:sldMk cId="943472153" sldId="287"/>
            <ac:picMk id="14" creationId="{542F62DF-B7BF-4F3D-9E08-DFC763FB8FD5}"/>
          </ac:picMkLst>
        </pc:picChg>
      </pc:sldChg>
      <pc:sldChg chg="del">
        <pc:chgData name="Thanh Lee" userId="88fd5bc9-0e17-432c-863b-19b33004b534" providerId="ADAL" clId="{03E243D7-7A63-44A4-BF4B-AC4BFC496104}" dt="2019-08-29T07:12:03.459" v="484" actId="2696"/>
        <pc:sldMkLst>
          <pc:docMk/>
          <pc:sldMk cId="4064617961" sldId="287"/>
        </pc:sldMkLst>
      </pc:sldChg>
      <pc:sldChg chg="addSp delSp modSp add">
        <pc:chgData name="Thanh Lee" userId="88fd5bc9-0e17-432c-863b-19b33004b534" providerId="ADAL" clId="{03E243D7-7A63-44A4-BF4B-AC4BFC496104}" dt="2019-08-29T07:27:48.740" v="849" actId="1076"/>
        <pc:sldMkLst>
          <pc:docMk/>
          <pc:sldMk cId="1175760618" sldId="288"/>
        </pc:sldMkLst>
        <pc:spChg chg="mod">
          <ac:chgData name="Thanh Lee" userId="88fd5bc9-0e17-432c-863b-19b33004b534" providerId="ADAL" clId="{03E243D7-7A63-44A4-BF4B-AC4BFC496104}" dt="2019-08-29T07:27:40.530" v="845" actId="20577"/>
          <ac:spMkLst>
            <pc:docMk/>
            <pc:sldMk cId="1175760618" sldId="288"/>
            <ac:spMk id="13" creationId="{537C2CFF-EFE8-4474-9E82-F9A29723D257}"/>
          </ac:spMkLst>
        </pc:spChg>
        <pc:picChg chg="add mod">
          <ac:chgData name="Thanh Lee" userId="88fd5bc9-0e17-432c-863b-19b33004b534" providerId="ADAL" clId="{03E243D7-7A63-44A4-BF4B-AC4BFC496104}" dt="2019-08-29T07:27:48.740" v="849" actId="1076"/>
          <ac:picMkLst>
            <pc:docMk/>
            <pc:sldMk cId="1175760618" sldId="288"/>
            <ac:picMk id="12" creationId="{4CC4C197-0E55-490D-95CE-6A6B7958D9EE}"/>
          </ac:picMkLst>
        </pc:picChg>
        <pc:picChg chg="del">
          <ac:chgData name="Thanh Lee" userId="88fd5bc9-0e17-432c-863b-19b33004b534" providerId="ADAL" clId="{03E243D7-7A63-44A4-BF4B-AC4BFC496104}" dt="2019-08-29T07:27:42.504" v="846" actId="478"/>
          <ac:picMkLst>
            <pc:docMk/>
            <pc:sldMk cId="1175760618" sldId="288"/>
            <ac:picMk id="14" creationId="{542F62DF-B7BF-4F3D-9E08-DFC763FB8FD5}"/>
          </ac:picMkLst>
        </pc:picChg>
      </pc:sldChg>
      <pc:sldChg chg="del">
        <pc:chgData name="Thanh Lee" userId="88fd5bc9-0e17-432c-863b-19b33004b534" providerId="ADAL" clId="{03E243D7-7A63-44A4-BF4B-AC4BFC496104}" dt="2019-08-29T07:12:03.555" v="486" actId="2696"/>
        <pc:sldMkLst>
          <pc:docMk/>
          <pc:sldMk cId="3195256653" sldId="288"/>
        </pc:sldMkLst>
      </pc:sldChg>
      <pc:sldChg chg="add">
        <pc:chgData name="Thanh Lee" userId="88fd5bc9-0e17-432c-863b-19b33004b534" providerId="ADAL" clId="{03E243D7-7A63-44A4-BF4B-AC4BFC496104}" dt="2019-08-29T08:39:18.337" v="855"/>
        <pc:sldMkLst>
          <pc:docMk/>
          <pc:sldMk cId="2005829289" sldId="289"/>
        </pc:sldMkLst>
      </pc:sldChg>
      <pc:sldChg chg="add del">
        <pc:chgData name="Thanh Lee" userId="88fd5bc9-0e17-432c-863b-19b33004b534" providerId="ADAL" clId="{03E243D7-7A63-44A4-BF4B-AC4BFC496104}" dt="2019-08-29T07:28:07.393" v="851" actId="2696"/>
        <pc:sldMkLst>
          <pc:docMk/>
          <pc:sldMk cId="2067968962" sldId="289"/>
        </pc:sldMkLst>
      </pc:sldChg>
      <pc:sldChg chg="del">
        <pc:chgData name="Thanh Lee" userId="88fd5bc9-0e17-432c-863b-19b33004b534" providerId="ADAL" clId="{03E243D7-7A63-44A4-BF4B-AC4BFC496104}" dt="2019-08-29T07:12:03.508" v="485" actId="2696"/>
        <pc:sldMkLst>
          <pc:docMk/>
          <pc:sldMk cId="3411011462" sldId="289"/>
        </pc:sldMkLst>
      </pc:sldChg>
      <pc:sldChg chg="del">
        <pc:chgData name="Thanh Lee" userId="88fd5bc9-0e17-432c-863b-19b33004b534" providerId="ADAL" clId="{03E243D7-7A63-44A4-BF4B-AC4BFC496104}" dt="2019-08-29T07:12:03.633" v="488" actId="2696"/>
        <pc:sldMkLst>
          <pc:docMk/>
          <pc:sldMk cId="446285424" sldId="290"/>
        </pc:sldMkLst>
      </pc:sldChg>
      <pc:sldChg chg="add">
        <pc:chgData name="Thanh Lee" userId="88fd5bc9-0e17-432c-863b-19b33004b534" providerId="ADAL" clId="{03E243D7-7A63-44A4-BF4B-AC4BFC496104}" dt="2019-08-29T08:39:18.337" v="855"/>
        <pc:sldMkLst>
          <pc:docMk/>
          <pc:sldMk cId="4032064380" sldId="290"/>
        </pc:sldMkLst>
      </pc:sldChg>
      <pc:sldChg chg="add">
        <pc:chgData name="Thanh Lee" userId="88fd5bc9-0e17-432c-863b-19b33004b534" providerId="ADAL" clId="{03E243D7-7A63-44A4-BF4B-AC4BFC496104}" dt="2019-08-29T08:39:18.337" v="855"/>
        <pc:sldMkLst>
          <pc:docMk/>
          <pc:sldMk cId="1741831399" sldId="291"/>
        </pc:sldMkLst>
      </pc:sldChg>
      <pc:sldChg chg="del">
        <pc:chgData name="Thanh Lee" userId="88fd5bc9-0e17-432c-863b-19b33004b534" providerId="ADAL" clId="{03E243D7-7A63-44A4-BF4B-AC4BFC496104}" dt="2019-08-29T07:12:03.581" v="487" actId="2696"/>
        <pc:sldMkLst>
          <pc:docMk/>
          <pc:sldMk cId="4245586094" sldId="291"/>
        </pc:sldMkLst>
      </pc:sldChg>
      <pc:sldChg chg="add">
        <pc:chgData name="Thanh Lee" userId="88fd5bc9-0e17-432c-863b-19b33004b534" providerId="ADAL" clId="{03E243D7-7A63-44A4-BF4B-AC4BFC496104}" dt="2019-08-29T08:39:18.337" v="855"/>
        <pc:sldMkLst>
          <pc:docMk/>
          <pc:sldMk cId="1456253322" sldId="292"/>
        </pc:sldMkLst>
      </pc:sldChg>
      <pc:sldChg chg="add">
        <pc:chgData name="Thanh Lee" userId="88fd5bc9-0e17-432c-863b-19b33004b534" providerId="ADAL" clId="{03E243D7-7A63-44A4-BF4B-AC4BFC496104}" dt="2019-08-29T08:39:18.337" v="855"/>
        <pc:sldMkLst>
          <pc:docMk/>
          <pc:sldMk cId="590466212" sldId="293"/>
        </pc:sldMkLst>
      </pc:sldChg>
      <pc:sldChg chg="add">
        <pc:chgData name="Thanh Lee" userId="88fd5bc9-0e17-432c-863b-19b33004b534" providerId="ADAL" clId="{03E243D7-7A63-44A4-BF4B-AC4BFC496104}" dt="2019-08-29T08:39:18.337" v="855"/>
        <pc:sldMkLst>
          <pc:docMk/>
          <pc:sldMk cId="1368929644" sldId="294"/>
        </pc:sldMkLst>
      </pc:sldChg>
      <pc:sldChg chg="add">
        <pc:chgData name="Thanh Lee" userId="88fd5bc9-0e17-432c-863b-19b33004b534" providerId="ADAL" clId="{03E243D7-7A63-44A4-BF4B-AC4BFC496104}" dt="2019-08-29T08:39:18.337" v="855"/>
        <pc:sldMkLst>
          <pc:docMk/>
          <pc:sldMk cId="2043199919" sldId="295"/>
        </pc:sldMkLst>
      </pc:sldChg>
      <pc:sldChg chg="add">
        <pc:chgData name="Thanh Lee" userId="88fd5bc9-0e17-432c-863b-19b33004b534" providerId="ADAL" clId="{03E243D7-7A63-44A4-BF4B-AC4BFC496104}" dt="2019-08-29T08:39:18.337" v="855"/>
        <pc:sldMkLst>
          <pc:docMk/>
          <pc:sldMk cId="1399893457" sldId="296"/>
        </pc:sldMkLst>
      </pc:sldChg>
      <pc:sldChg chg="add">
        <pc:chgData name="Thanh Lee" userId="88fd5bc9-0e17-432c-863b-19b33004b534" providerId="ADAL" clId="{03E243D7-7A63-44A4-BF4B-AC4BFC496104}" dt="2019-08-29T08:39:29.257" v="857"/>
        <pc:sldMkLst>
          <pc:docMk/>
          <pc:sldMk cId="3942674148" sldId="297"/>
        </pc:sldMkLst>
      </pc:sldChg>
      <pc:sldChg chg="add">
        <pc:chgData name="Thanh Lee" userId="88fd5bc9-0e17-432c-863b-19b33004b534" providerId="ADAL" clId="{03E243D7-7A63-44A4-BF4B-AC4BFC496104}" dt="2019-08-29T08:39:29.257" v="857"/>
        <pc:sldMkLst>
          <pc:docMk/>
          <pc:sldMk cId="610530558" sldId="298"/>
        </pc:sldMkLst>
      </pc:sldChg>
      <pc:sldChg chg="add">
        <pc:chgData name="Thanh Lee" userId="88fd5bc9-0e17-432c-863b-19b33004b534" providerId="ADAL" clId="{03E243D7-7A63-44A4-BF4B-AC4BFC496104}" dt="2019-08-29T08:39:29.257" v="857"/>
        <pc:sldMkLst>
          <pc:docMk/>
          <pc:sldMk cId="3338846019" sldId="299"/>
        </pc:sldMkLst>
      </pc:sldChg>
      <pc:sldChg chg="add">
        <pc:chgData name="Thanh Lee" userId="88fd5bc9-0e17-432c-863b-19b33004b534" providerId="ADAL" clId="{03E243D7-7A63-44A4-BF4B-AC4BFC496104}" dt="2019-08-29T08:39:29.257" v="857"/>
        <pc:sldMkLst>
          <pc:docMk/>
          <pc:sldMk cId="723559861" sldId="300"/>
        </pc:sldMkLst>
      </pc:sldChg>
      <pc:sldChg chg="add">
        <pc:chgData name="Thanh Lee" userId="88fd5bc9-0e17-432c-863b-19b33004b534" providerId="ADAL" clId="{03E243D7-7A63-44A4-BF4B-AC4BFC496104}" dt="2019-08-29T08:39:29.257" v="857"/>
        <pc:sldMkLst>
          <pc:docMk/>
          <pc:sldMk cId="1413718447" sldId="301"/>
        </pc:sldMkLst>
      </pc:sldChg>
      <pc:sldChg chg="add">
        <pc:chgData name="Thanh Lee" userId="88fd5bc9-0e17-432c-863b-19b33004b534" providerId="ADAL" clId="{03E243D7-7A63-44A4-BF4B-AC4BFC496104}" dt="2019-08-29T08:39:29.257" v="857"/>
        <pc:sldMkLst>
          <pc:docMk/>
          <pc:sldMk cId="332937962" sldId="302"/>
        </pc:sldMkLst>
      </pc:sldChg>
      <pc:sldChg chg="add">
        <pc:chgData name="Thanh Lee" userId="88fd5bc9-0e17-432c-863b-19b33004b534" providerId="ADAL" clId="{03E243D7-7A63-44A4-BF4B-AC4BFC496104}" dt="2019-08-29T08:39:29.257" v="857"/>
        <pc:sldMkLst>
          <pc:docMk/>
          <pc:sldMk cId="4065541761" sldId="303"/>
        </pc:sldMkLst>
      </pc:sldChg>
      <pc:sldChg chg="add">
        <pc:chgData name="Thanh Lee" userId="88fd5bc9-0e17-432c-863b-19b33004b534" providerId="ADAL" clId="{03E243D7-7A63-44A4-BF4B-AC4BFC496104}" dt="2019-08-29T08:39:29.257" v="857"/>
        <pc:sldMkLst>
          <pc:docMk/>
          <pc:sldMk cId="3424049747" sldId="304"/>
        </pc:sldMkLst>
      </pc:sldChg>
      <pc:sldChg chg="add">
        <pc:chgData name="Thanh Lee" userId="88fd5bc9-0e17-432c-863b-19b33004b534" providerId="ADAL" clId="{03E243D7-7A63-44A4-BF4B-AC4BFC496104}" dt="2019-08-29T08:39:29.257" v="857"/>
        <pc:sldMkLst>
          <pc:docMk/>
          <pc:sldMk cId="2719118374" sldId="305"/>
        </pc:sldMkLst>
      </pc:sldChg>
      <pc:sldChg chg="add">
        <pc:chgData name="Thanh Lee" userId="88fd5bc9-0e17-432c-863b-19b33004b534" providerId="ADAL" clId="{03E243D7-7A63-44A4-BF4B-AC4BFC496104}" dt="2019-08-29T08:39:40.645" v="859"/>
        <pc:sldMkLst>
          <pc:docMk/>
          <pc:sldMk cId="2266237133" sldId="306"/>
        </pc:sldMkLst>
      </pc:sldChg>
      <pc:sldChg chg="add">
        <pc:chgData name="Thanh Lee" userId="88fd5bc9-0e17-432c-863b-19b33004b534" providerId="ADAL" clId="{03E243D7-7A63-44A4-BF4B-AC4BFC496104}" dt="2019-08-29T08:39:40.645" v="859"/>
        <pc:sldMkLst>
          <pc:docMk/>
          <pc:sldMk cId="2990038556" sldId="307"/>
        </pc:sldMkLst>
      </pc:sldChg>
      <pc:sldChg chg="add">
        <pc:chgData name="Thanh Lee" userId="88fd5bc9-0e17-432c-863b-19b33004b534" providerId="ADAL" clId="{03E243D7-7A63-44A4-BF4B-AC4BFC496104}" dt="2019-08-29T08:39:40.645" v="859"/>
        <pc:sldMkLst>
          <pc:docMk/>
          <pc:sldMk cId="1760757724" sldId="308"/>
        </pc:sldMkLst>
      </pc:sldChg>
      <pc:sldChg chg="add">
        <pc:chgData name="Thanh Lee" userId="88fd5bc9-0e17-432c-863b-19b33004b534" providerId="ADAL" clId="{03E243D7-7A63-44A4-BF4B-AC4BFC496104}" dt="2019-08-29T08:39:40.645" v="859"/>
        <pc:sldMkLst>
          <pc:docMk/>
          <pc:sldMk cId="537915694" sldId="309"/>
        </pc:sldMkLst>
      </pc:sldChg>
      <pc:sldChg chg="add">
        <pc:chgData name="Thanh Lee" userId="88fd5bc9-0e17-432c-863b-19b33004b534" providerId="ADAL" clId="{03E243D7-7A63-44A4-BF4B-AC4BFC496104}" dt="2019-08-29T08:39:40.645" v="859"/>
        <pc:sldMkLst>
          <pc:docMk/>
          <pc:sldMk cId="1202263667" sldId="310"/>
        </pc:sldMkLst>
      </pc:sldChg>
      <pc:sldChg chg="add">
        <pc:chgData name="Thanh Lee" userId="88fd5bc9-0e17-432c-863b-19b33004b534" providerId="ADAL" clId="{03E243D7-7A63-44A4-BF4B-AC4BFC496104}" dt="2019-08-29T08:39:51.797" v="860"/>
        <pc:sldMkLst>
          <pc:docMk/>
          <pc:sldMk cId="2111788344" sldId="311"/>
        </pc:sldMkLst>
      </pc:sldChg>
    </pc:docChg>
  </pc:docChgLst>
  <pc:docChgLst>
    <pc:chgData name="Người dùng Khách" userId="S::urn:spo:anon#9545f315270dad588323747ed80ac1e76039b1fbf72d18919613bd134728aeca::" providerId="AD" clId="Web-{678D702C-3740-EDD9-ECDA-6D37F509B2B4}"/>
    <pc:docChg chg="modSld">
      <pc:chgData name="Người dùng Khách" userId="S::urn:spo:anon#9545f315270dad588323747ed80ac1e76039b1fbf72d18919613bd134728aeca::" providerId="AD" clId="Web-{678D702C-3740-EDD9-ECDA-6D37F509B2B4}" dt="2019-08-23T03:00:29.270" v="13" actId="20577"/>
      <pc:docMkLst>
        <pc:docMk/>
      </pc:docMkLst>
      <pc:sldChg chg="modSp">
        <pc:chgData name="Người dùng Khách" userId="S::urn:spo:anon#9545f315270dad588323747ed80ac1e76039b1fbf72d18919613bd134728aeca::" providerId="AD" clId="Web-{678D702C-3740-EDD9-ECDA-6D37F509B2B4}" dt="2019-08-23T03:00:29.270" v="12" actId="20577"/>
        <pc:sldMkLst>
          <pc:docMk/>
          <pc:sldMk cId="3093482307" sldId="264"/>
        </pc:sldMkLst>
        <pc:spChg chg="mod">
          <ac:chgData name="Người dùng Khách" userId="S::urn:spo:anon#9545f315270dad588323747ed80ac1e76039b1fbf72d18919613bd134728aeca::" providerId="AD" clId="Web-{678D702C-3740-EDD9-ECDA-6D37F509B2B4}" dt="2019-08-23T03:00:29.270" v="12" actId="20577"/>
          <ac:spMkLst>
            <pc:docMk/>
            <pc:sldMk cId="3093482307" sldId="264"/>
            <ac:spMk id="2" creationId="{00000000-0000-0000-0000-000000000000}"/>
          </ac:spMkLst>
        </pc:spChg>
      </pc:sldChg>
    </pc:docChg>
  </pc:docChgLst>
  <pc:docChgLst>
    <pc:chgData name="Thanh Lee" userId="88fd5bc9-0e17-432c-863b-19b33004b534" providerId="ADAL" clId="{B9552A97-B69D-4AB6-A131-4FC89EC60C41}"/>
    <pc:docChg chg="custSel addSld delSld modSld sldOrd">
      <pc:chgData name="Thanh Lee" userId="88fd5bc9-0e17-432c-863b-19b33004b534" providerId="ADAL" clId="{B9552A97-B69D-4AB6-A131-4FC89EC60C41}" dt="2019-08-22T12:40:48.275" v="2809" actId="1076"/>
      <pc:docMkLst>
        <pc:docMk/>
      </pc:docMkLst>
      <pc:sldChg chg="modSp">
        <pc:chgData name="Thanh Lee" userId="88fd5bc9-0e17-432c-863b-19b33004b534" providerId="ADAL" clId="{B9552A97-B69D-4AB6-A131-4FC89EC60C41}" dt="2019-08-22T12:09:59.108" v="51" actId="1076"/>
        <pc:sldMkLst>
          <pc:docMk/>
          <pc:sldMk cId="3093482307" sldId="264"/>
        </pc:sldMkLst>
        <pc:spChg chg="mod">
          <ac:chgData name="Thanh Lee" userId="88fd5bc9-0e17-432c-863b-19b33004b534" providerId="ADAL" clId="{B9552A97-B69D-4AB6-A131-4FC89EC60C41}" dt="2019-08-22T12:09:59.108" v="51" actId="1076"/>
          <ac:spMkLst>
            <pc:docMk/>
            <pc:sldMk cId="3093482307" sldId="264"/>
            <ac:spMk id="2" creationId="{00000000-0000-0000-0000-000000000000}"/>
          </ac:spMkLst>
        </pc:spChg>
      </pc:sldChg>
      <pc:sldChg chg="addSp delSp modSp">
        <pc:chgData name="Thanh Lee" userId="88fd5bc9-0e17-432c-863b-19b33004b534" providerId="ADAL" clId="{B9552A97-B69D-4AB6-A131-4FC89EC60C41}" dt="2019-08-22T12:24:04.694" v="1226"/>
        <pc:sldMkLst>
          <pc:docMk/>
          <pc:sldMk cId="1395254825" sldId="279"/>
        </pc:sldMkLst>
        <pc:spChg chg="mod">
          <ac:chgData name="Thanh Lee" userId="88fd5bc9-0e17-432c-863b-19b33004b534" providerId="ADAL" clId="{B9552A97-B69D-4AB6-A131-4FC89EC60C41}" dt="2019-08-22T12:10:07.870" v="79" actId="20577"/>
          <ac:spMkLst>
            <pc:docMk/>
            <pc:sldMk cId="1395254825" sldId="279"/>
            <ac:spMk id="13" creationId="{00000000-0000-0000-0000-000000000000}"/>
          </ac:spMkLst>
        </pc:spChg>
        <pc:picChg chg="add del mod">
          <ac:chgData name="Thanh Lee" userId="88fd5bc9-0e17-432c-863b-19b33004b534" providerId="ADAL" clId="{B9552A97-B69D-4AB6-A131-4FC89EC60C41}" dt="2019-08-22T12:24:04.694" v="1226"/>
          <ac:picMkLst>
            <pc:docMk/>
            <pc:sldMk cId="1395254825" sldId="279"/>
            <ac:picMk id="24" creationId="{B1FBBD4D-8642-4740-BEDC-15DF8EEDE90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5/9/2020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173824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10</a:t>
            </a:fld>
            <a:endParaRPr lang="en-US"/>
          </a:p>
        </p:txBody>
      </p:sp>
    </p:spTree>
    <p:extLst>
      <p:ext uri="{BB962C8B-B14F-4D97-AF65-F5344CB8AC3E}">
        <p14:creationId xmlns:p14="http://schemas.microsoft.com/office/powerpoint/2010/main" val="3808454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11</a:t>
            </a:fld>
            <a:endParaRPr lang="en-US"/>
          </a:p>
        </p:txBody>
      </p:sp>
    </p:spTree>
    <p:extLst>
      <p:ext uri="{BB962C8B-B14F-4D97-AF65-F5344CB8AC3E}">
        <p14:creationId xmlns:p14="http://schemas.microsoft.com/office/powerpoint/2010/main" val="3394606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12</a:t>
            </a:fld>
            <a:endParaRPr lang="en-US"/>
          </a:p>
        </p:txBody>
      </p:sp>
    </p:spTree>
    <p:extLst>
      <p:ext uri="{BB962C8B-B14F-4D97-AF65-F5344CB8AC3E}">
        <p14:creationId xmlns:p14="http://schemas.microsoft.com/office/powerpoint/2010/main" val="173705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13</a:t>
            </a:fld>
            <a:endParaRPr lang="en-US"/>
          </a:p>
        </p:txBody>
      </p:sp>
    </p:spTree>
    <p:extLst>
      <p:ext uri="{BB962C8B-B14F-4D97-AF65-F5344CB8AC3E}">
        <p14:creationId xmlns:p14="http://schemas.microsoft.com/office/powerpoint/2010/main" val="2061058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14</a:t>
            </a:fld>
            <a:endParaRPr lang="en-US"/>
          </a:p>
        </p:txBody>
      </p:sp>
    </p:spTree>
    <p:extLst>
      <p:ext uri="{BB962C8B-B14F-4D97-AF65-F5344CB8AC3E}">
        <p14:creationId xmlns:p14="http://schemas.microsoft.com/office/powerpoint/2010/main" val="4173824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15</a:t>
            </a:fld>
            <a:endParaRPr lang="en-US"/>
          </a:p>
        </p:txBody>
      </p:sp>
    </p:spTree>
    <p:extLst>
      <p:ext uri="{BB962C8B-B14F-4D97-AF65-F5344CB8AC3E}">
        <p14:creationId xmlns:p14="http://schemas.microsoft.com/office/powerpoint/2010/main" val="1697385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16</a:t>
            </a:fld>
            <a:endParaRPr lang="en-US"/>
          </a:p>
        </p:txBody>
      </p:sp>
    </p:spTree>
    <p:extLst>
      <p:ext uri="{BB962C8B-B14F-4D97-AF65-F5344CB8AC3E}">
        <p14:creationId xmlns:p14="http://schemas.microsoft.com/office/powerpoint/2010/main" val="173705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17</a:t>
            </a:fld>
            <a:endParaRPr lang="en-US"/>
          </a:p>
        </p:txBody>
      </p:sp>
    </p:spTree>
    <p:extLst>
      <p:ext uri="{BB962C8B-B14F-4D97-AF65-F5344CB8AC3E}">
        <p14:creationId xmlns:p14="http://schemas.microsoft.com/office/powerpoint/2010/main" val="835664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18</a:t>
            </a:fld>
            <a:endParaRPr lang="en-US"/>
          </a:p>
        </p:txBody>
      </p:sp>
    </p:spTree>
    <p:extLst>
      <p:ext uri="{BB962C8B-B14F-4D97-AF65-F5344CB8AC3E}">
        <p14:creationId xmlns:p14="http://schemas.microsoft.com/office/powerpoint/2010/main" val="196165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19</a:t>
            </a:fld>
            <a:endParaRPr lang="en-US"/>
          </a:p>
        </p:txBody>
      </p:sp>
    </p:spTree>
    <p:extLst>
      <p:ext uri="{BB962C8B-B14F-4D97-AF65-F5344CB8AC3E}">
        <p14:creationId xmlns:p14="http://schemas.microsoft.com/office/powerpoint/2010/main" val="435581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a:t>
            </a:fld>
            <a:endParaRPr lang="en-US"/>
          </a:p>
        </p:txBody>
      </p:sp>
    </p:spTree>
    <p:extLst>
      <p:ext uri="{BB962C8B-B14F-4D97-AF65-F5344CB8AC3E}">
        <p14:creationId xmlns:p14="http://schemas.microsoft.com/office/powerpoint/2010/main" val="2061058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20</a:t>
            </a:fld>
            <a:endParaRPr lang="en-US"/>
          </a:p>
        </p:txBody>
      </p:sp>
    </p:spTree>
    <p:extLst>
      <p:ext uri="{BB962C8B-B14F-4D97-AF65-F5344CB8AC3E}">
        <p14:creationId xmlns:p14="http://schemas.microsoft.com/office/powerpoint/2010/main" val="243025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21</a:t>
            </a:fld>
            <a:endParaRPr lang="en-US"/>
          </a:p>
        </p:txBody>
      </p:sp>
    </p:spTree>
    <p:extLst>
      <p:ext uri="{BB962C8B-B14F-4D97-AF65-F5344CB8AC3E}">
        <p14:creationId xmlns:p14="http://schemas.microsoft.com/office/powerpoint/2010/main" val="2061058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22</a:t>
            </a:fld>
            <a:endParaRPr lang="en-US"/>
          </a:p>
        </p:txBody>
      </p:sp>
    </p:spTree>
    <p:extLst>
      <p:ext uri="{BB962C8B-B14F-4D97-AF65-F5344CB8AC3E}">
        <p14:creationId xmlns:p14="http://schemas.microsoft.com/office/powerpoint/2010/main" val="4173824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23</a:t>
            </a:fld>
            <a:endParaRPr lang="en-US"/>
          </a:p>
        </p:txBody>
      </p:sp>
    </p:spTree>
    <p:extLst>
      <p:ext uri="{BB962C8B-B14F-4D97-AF65-F5344CB8AC3E}">
        <p14:creationId xmlns:p14="http://schemas.microsoft.com/office/powerpoint/2010/main" val="26680583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24</a:t>
            </a:fld>
            <a:endParaRPr lang="en-US"/>
          </a:p>
        </p:txBody>
      </p:sp>
    </p:spTree>
    <p:extLst>
      <p:ext uri="{BB962C8B-B14F-4D97-AF65-F5344CB8AC3E}">
        <p14:creationId xmlns:p14="http://schemas.microsoft.com/office/powerpoint/2010/main" val="605564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25</a:t>
            </a:fld>
            <a:endParaRPr lang="en-US"/>
          </a:p>
        </p:txBody>
      </p:sp>
    </p:spTree>
    <p:extLst>
      <p:ext uri="{BB962C8B-B14F-4D97-AF65-F5344CB8AC3E}">
        <p14:creationId xmlns:p14="http://schemas.microsoft.com/office/powerpoint/2010/main" val="20201633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26</a:t>
            </a:fld>
            <a:endParaRPr lang="en-US"/>
          </a:p>
        </p:txBody>
      </p:sp>
    </p:spTree>
    <p:extLst>
      <p:ext uri="{BB962C8B-B14F-4D97-AF65-F5344CB8AC3E}">
        <p14:creationId xmlns:p14="http://schemas.microsoft.com/office/powerpoint/2010/main" val="408663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27</a:t>
            </a:fld>
            <a:endParaRPr lang="en-US"/>
          </a:p>
        </p:txBody>
      </p:sp>
    </p:spTree>
    <p:extLst>
      <p:ext uri="{BB962C8B-B14F-4D97-AF65-F5344CB8AC3E}">
        <p14:creationId xmlns:p14="http://schemas.microsoft.com/office/powerpoint/2010/main" val="1003152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28</a:t>
            </a:fld>
            <a:endParaRPr lang="en-US"/>
          </a:p>
        </p:txBody>
      </p:sp>
    </p:spTree>
    <p:extLst>
      <p:ext uri="{BB962C8B-B14F-4D97-AF65-F5344CB8AC3E}">
        <p14:creationId xmlns:p14="http://schemas.microsoft.com/office/powerpoint/2010/main" val="23342101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29</a:t>
            </a:fld>
            <a:endParaRPr lang="en-US"/>
          </a:p>
        </p:txBody>
      </p:sp>
    </p:spTree>
    <p:extLst>
      <p:ext uri="{BB962C8B-B14F-4D97-AF65-F5344CB8AC3E}">
        <p14:creationId xmlns:p14="http://schemas.microsoft.com/office/powerpoint/2010/main" val="774590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a:t>
            </a:fld>
            <a:endParaRPr lang="en-US"/>
          </a:p>
        </p:txBody>
      </p:sp>
    </p:spTree>
    <p:extLst>
      <p:ext uri="{BB962C8B-B14F-4D97-AF65-F5344CB8AC3E}">
        <p14:creationId xmlns:p14="http://schemas.microsoft.com/office/powerpoint/2010/main" val="25165225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30</a:t>
            </a:fld>
            <a:endParaRPr lang="en-US"/>
          </a:p>
        </p:txBody>
      </p:sp>
    </p:spTree>
    <p:extLst>
      <p:ext uri="{BB962C8B-B14F-4D97-AF65-F5344CB8AC3E}">
        <p14:creationId xmlns:p14="http://schemas.microsoft.com/office/powerpoint/2010/main" val="20610584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31</a:t>
            </a:fld>
            <a:endParaRPr lang="en-US"/>
          </a:p>
        </p:txBody>
      </p:sp>
    </p:spTree>
    <p:extLst>
      <p:ext uri="{BB962C8B-B14F-4D97-AF65-F5344CB8AC3E}">
        <p14:creationId xmlns:p14="http://schemas.microsoft.com/office/powerpoint/2010/main" val="41738245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32</a:t>
            </a:fld>
            <a:endParaRPr lang="en-US"/>
          </a:p>
        </p:txBody>
      </p:sp>
    </p:spTree>
    <p:extLst>
      <p:ext uri="{BB962C8B-B14F-4D97-AF65-F5344CB8AC3E}">
        <p14:creationId xmlns:p14="http://schemas.microsoft.com/office/powerpoint/2010/main" val="362611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33</a:t>
            </a:fld>
            <a:endParaRPr lang="en-US"/>
          </a:p>
        </p:txBody>
      </p:sp>
    </p:spTree>
    <p:extLst>
      <p:ext uri="{BB962C8B-B14F-4D97-AF65-F5344CB8AC3E}">
        <p14:creationId xmlns:p14="http://schemas.microsoft.com/office/powerpoint/2010/main" val="878282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34</a:t>
            </a:fld>
            <a:endParaRPr lang="en-US"/>
          </a:p>
        </p:txBody>
      </p:sp>
    </p:spTree>
    <p:extLst>
      <p:ext uri="{BB962C8B-B14F-4D97-AF65-F5344CB8AC3E}">
        <p14:creationId xmlns:p14="http://schemas.microsoft.com/office/powerpoint/2010/main" val="3211749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a:t>
            </a:fld>
            <a:endParaRPr lang="en-US"/>
          </a:p>
        </p:txBody>
      </p:sp>
    </p:spTree>
    <p:extLst>
      <p:ext uri="{BB962C8B-B14F-4D97-AF65-F5344CB8AC3E}">
        <p14:creationId xmlns:p14="http://schemas.microsoft.com/office/powerpoint/2010/main" val="1697385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a:t>
            </a:fld>
            <a:endParaRPr lang="en-US"/>
          </a:p>
        </p:txBody>
      </p:sp>
    </p:spTree>
    <p:extLst>
      <p:ext uri="{BB962C8B-B14F-4D97-AF65-F5344CB8AC3E}">
        <p14:creationId xmlns:p14="http://schemas.microsoft.com/office/powerpoint/2010/main" val="1112217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a:t>
            </a:fld>
            <a:endParaRPr lang="en-US"/>
          </a:p>
        </p:txBody>
      </p:sp>
    </p:spTree>
    <p:extLst>
      <p:ext uri="{BB962C8B-B14F-4D97-AF65-F5344CB8AC3E}">
        <p14:creationId xmlns:p14="http://schemas.microsoft.com/office/powerpoint/2010/main" val="1777997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a:t>
            </a:fld>
            <a:endParaRPr lang="en-US"/>
          </a:p>
        </p:txBody>
      </p:sp>
    </p:spTree>
    <p:extLst>
      <p:ext uri="{BB962C8B-B14F-4D97-AF65-F5344CB8AC3E}">
        <p14:creationId xmlns:p14="http://schemas.microsoft.com/office/powerpoint/2010/main" val="2492780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8</a:t>
            </a:fld>
            <a:endParaRPr lang="en-US"/>
          </a:p>
        </p:txBody>
      </p:sp>
    </p:spTree>
    <p:extLst>
      <p:ext uri="{BB962C8B-B14F-4D97-AF65-F5344CB8AC3E}">
        <p14:creationId xmlns:p14="http://schemas.microsoft.com/office/powerpoint/2010/main" val="3286071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9</a:t>
            </a:fld>
            <a:endParaRPr lang="en-US"/>
          </a:p>
        </p:txBody>
      </p:sp>
    </p:spTree>
    <p:extLst>
      <p:ext uri="{BB962C8B-B14F-4D97-AF65-F5344CB8AC3E}">
        <p14:creationId xmlns:p14="http://schemas.microsoft.com/office/powerpoint/2010/main" val="2662610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E8B23A9-9C56-4996-A0D0-23AF218EE56C}" type="datetime1">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F662AF-5B46-4B01-814A-9ADEE1E5BAAF}" type="datetime1">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55EBC1-F0E5-49A6-B66F-CEB099F8741C}" type="datetime1">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a:solidFill>
                <a:srgbClr val="0070C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8" name="Rectangle 7"/>
          <p:cNvSpPr>
            <a:spLocks noChangeArrowheads="1"/>
          </p:cNvSpPr>
          <p:nvPr userDrawn="1"/>
        </p:nvSpPr>
        <p:spPr bwMode="auto">
          <a:xfrm>
            <a:off x="0" y="-13690"/>
            <a:ext cx="9144000" cy="38132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200" b="1">
                <a:solidFill>
                  <a:schemeClr val="tx2"/>
                </a:solidFill>
              </a:rPr>
              <a:t>PHAN THIET UNIVERSITY</a:t>
            </a:r>
            <a:endParaRPr lang="en-US" sz="1200" b="1" baseline="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A342A1-5A67-4D85-BF54-0D56A7EFA6DE}" type="datetime1">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9F9F43-A9C6-4CD6-8479-CA02D3CAB110}" type="datetime1">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CB1FB9A-223A-408B-9C45-22D638FEA66B}" type="datetime1">
              <a:rPr lang="en-US" smtClean="0"/>
              <a:t>5/9/2020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0EA5F8-564A-4835-9287-148CC28AB3BD}" type="datetime1">
              <a:rPr lang="en-US" smtClean="0"/>
              <a:t>5/9/2020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BEAF60-3DBA-40EE-B82A-E2D7431788DB}" type="datetime1">
              <a:rPr lang="en-US" smtClean="0"/>
              <a:t>5/9/2020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991E32-0E86-4868-8E48-CD4581BCEE88}" type="datetime1">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037C60-E857-42C9-AC1D-AAD61DE091AB}" type="datetime1">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70646-47D0-41C5-9EC7-3CA217666335}" type="datetime1">
              <a:rPr lang="en-US" smtClean="0"/>
              <a:t>5/9/2020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droid-at-screen.org/download.html"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hyperlink" Target="file:///C:\Users\Admin\AppData\Local\Android\Sdk\platform-tools\adb.exe"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hyperlink" Target="http://droid-at-screen.org/download.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a:t>
            </a:fld>
            <a:endParaRPr lang="en-US"/>
          </a:p>
        </p:txBody>
      </p:sp>
      <p:sp>
        <p:nvSpPr>
          <p:cNvPr id="3" name="AutoShape 52"/>
          <p:cNvSpPr>
            <a:spLocks noChangeArrowheads="1"/>
          </p:cNvSpPr>
          <p:nvPr/>
        </p:nvSpPr>
        <p:spPr bwMode="gray">
          <a:xfrm>
            <a:off x="609600" y="457200"/>
            <a:ext cx="2936997"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Nội dung bài học</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sp>
        <p:nvSpPr>
          <p:cNvPr id="24" name="Rectangle 23">
            <a:extLst>
              <a:ext uri="{FF2B5EF4-FFF2-40B4-BE49-F238E27FC236}">
                <a16:creationId xmlns:a16="http://schemas.microsoft.com/office/drawing/2014/main" id="{2B302099-6B33-4F41-B00D-989BACEB8F9D}"/>
              </a:ext>
            </a:extLst>
          </p:cNvPr>
          <p:cNvSpPr/>
          <p:nvPr/>
        </p:nvSpPr>
        <p:spPr>
          <a:xfrm>
            <a:off x="325332" y="1171740"/>
            <a:ext cx="8678534" cy="2267544"/>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Giới thiệu công cụ Android Studio và các chức năng cấu hình</a:t>
            </a:r>
          </a:p>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Tạo một project Android</a:t>
            </a:r>
          </a:p>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Cài đặt và sử dụng máy ảo chính thống Android Studio</a:t>
            </a:r>
          </a:p>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Sử dụng công cụ Droid At Screen</a:t>
            </a:r>
          </a:p>
        </p:txBody>
      </p:sp>
    </p:spTree>
    <p:extLst>
      <p:ext uri="{BB962C8B-B14F-4D97-AF65-F5344CB8AC3E}">
        <p14:creationId xmlns:p14="http://schemas.microsoft.com/office/powerpoint/2010/main" val="1395254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10</a:t>
            </a:fld>
            <a:endParaRPr lang="en-US"/>
          </a:p>
        </p:txBody>
      </p:sp>
      <p:sp>
        <p:nvSpPr>
          <p:cNvPr id="3" name="AutoShape 52"/>
          <p:cNvSpPr>
            <a:spLocks noChangeArrowheads="1"/>
          </p:cNvSpPr>
          <p:nvPr/>
        </p:nvSpPr>
        <p:spPr bwMode="gray">
          <a:xfrm>
            <a:off x="609600" y="457200"/>
            <a:ext cx="512064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Các thành phần cấu hình th</a:t>
            </a:r>
            <a:r>
              <a:rPr lang="vi-VN" sz="2400" b="1"/>
              <a:t>ư</a:t>
            </a:r>
            <a:r>
              <a:rPr lang="en-US" sz="2400" b="1"/>
              <a:t>ờng dùng</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sp>
        <p:nvSpPr>
          <p:cNvPr id="13" name="Rectangle 12">
            <a:extLst>
              <a:ext uri="{FF2B5EF4-FFF2-40B4-BE49-F238E27FC236}">
                <a16:creationId xmlns:a16="http://schemas.microsoft.com/office/drawing/2014/main" id="{537C2CFF-EFE8-4474-9E82-F9A29723D257}"/>
              </a:ext>
            </a:extLst>
          </p:cNvPr>
          <p:cNvSpPr/>
          <p:nvPr/>
        </p:nvSpPr>
        <p:spPr>
          <a:xfrm>
            <a:off x="325332" y="1171740"/>
            <a:ext cx="8678534" cy="494751"/>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Project Structure</a:t>
            </a:r>
          </a:p>
        </p:txBody>
      </p:sp>
      <p:pic>
        <p:nvPicPr>
          <p:cNvPr id="12" name="Picture 11">
            <a:extLst>
              <a:ext uri="{FF2B5EF4-FFF2-40B4-BE49-F238E27FC236}">
                <a16:creationId xmlns:a16="http://schemas.microsoft.com/office/drawing/2014/main" id="{7D8BF95C-6BF7-423A-820E-BE30F66B5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7013" y="1361203"/>
            <a:ext cx="3486812" cy="4862997"/>
          </a:xfrm>
          <a:prstGeom prst="rect">
            <a:avLst/>
          </a:prstGeom>
        </p:spPr>
      </p:pic>
    </p:spTree>
    <p:extLst>
      <p:ext uri="{BB962C8B-B14F-4D97-AF65-F5344CB8AC3E}">
        <p14:creationId xmlns:p14="http://schemas.microsoft.com/office/powerpoint/2010/main" val="3774368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11</a:t>
            </a:fld>
            <a:endParaRPr lang="en-US"/>
          </a:p>
        </p:txBody>
      </p:sp>
      <p:sp>
        <p:nvSpPr>
          <p:cNvPr id="3" name="AutoShape 52"/>
          <p:cNvSpPr>
            <a:spLocks noChangeArrowheads="1"/>
          </p:cNvSpPr>
          <p:nvPr/>
        </p:nvSpPr>
        <p:spPr bwMode="gray">
          <a:xfrm>
            <a:off x="609600" y="457200"/>
            <a:ext cx="512064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Các thành phần cấu hình th</a:t>
            </a:r>
            <a:r>
              <a:rPr lang="vi-VN" sz="2400" b="1"/>
              <a:t>ư</a:t>
            </a:r>
            <a:r>
              <a:rPr lang="en-US" sz="2400" b="1"/>
              <a:t>ờng dùng</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sp>
        <p:nvSpPr>
          <p:cNvPr id="13" name="Rectangle 12">
            <a:extLst>
              <a:ext uri="{FF2B5EF4-FFF2-40B4-BE49-F238E27FC236}">
                <a16:creationId xmlns:a16="http://schemas.microsoft.com/office/drawing/2014/main" id="{537C2CFF-EFE8-4474-9E82-F9A29723D257}"/>
              </a:ext>
            </a:extLst>
          </p:cNvPr>
          <p:cNvSpPr/>
          <p:nvPr/>
        </p:nvSpPr>
        <p:spPr>
          <a:xfrm>
            <a:off x="325332" y="1171740"/>
            <a:ext cx="8678534" cy="494751"/>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Project Structure</a:t>
            </a:r>
          </a:p>
        </p:txBody>
      </p:sp>
      <p:pic>
        <p:nvPicPr>
          <p:cNvPr id="14" name="Picture 13">
            <a:extLst>
              <a:ext uri="{FF2B5EF4-FFF2-40B4-BE49-F238E27FC236}">
                <a16:creationId xmlns:a16="http://schemas.microsoft.com/office/drawing/2014/main" id="{542F62DF-B7BF-4F3D-9E08-DFC763FB8F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7904" y="1805402"/>
            <a:ext cx="5774144" cy="4595398"/>
          </a:xfrm>
          <a:prstGeom prst="rect">
            <a:avLst/>
          </a:prstGeom>
        </p:spPr>
      </p:pic>
    </p:spTree>
    <p:extLst>
      <p:ext uri="{BB962C8B-B14F-4D97-AF65-F5344CB8AC3E}">
        <p14:creationId xmlns:p14="http://schemas.microsoft.com/office/powerpoint/2010/main" val="943472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12</a:t>
            </a:fld>
            <a:endParaRPr lang="en-US"/>
          </a:p>
        </p:txBody>
      </p:sp>
      <p:sp>
        <p:nvSpPr>
          <p:cNvPr id="3" name="AutoShape 52"/>
          <p:cNvSpPr>
            <a:spLocks noChangeArrowheads="1"/>
          </p:cNvSpPr>
          <p:nvPr/>
        </p:nvSpPr>
        <p:spPr bwMode="gray">
          <a:xfrm>
            <a:off x="609600" y="457200"/>
            <a:ext cx="512064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Các thành phần cấu hình th</a:t>
            </a:r>
            <a:r>
              <a:rPr lang="vi-VN" sz="2400" b="1"/>
              <a:t>ư</a:t>
            </a:r>
            <a:r>
              <a:rPr lang="en-US" sz="2400" b="1"/>
              <a:t>ờng dùng</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sp>
        <p:nvSpPr>
          <p:cNvPr id="13" name="Rectangle 12">
            <a:extLst>
              <a:ext uri="{FF2B5EF4-FFF2-40B4-BE49-F238E27FC236}">
                <a16:creationId xmlns:a16="http://schemas.microsoft.com/office/drawing/2014/main" id="{537C2CFF-EFE8-4474-9E82-F9A29723D257}"/>
              </a:ext>
            </a:extLst>
          </p:cNvPr>
          <p:cNvSpPr/>
          <p:nvPr/>
        </p:nvSpPr>
        <p:spPr>
          <a:xfrm>
            <a:off x="325332" y="1171740"/>
            <a:ext cx="8678534" cy="494751"/>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Check for Update</a:t>
            </a:r>
          </a:p>
        </p:txBody>
      </p:sp>
      <p:pic>
        <p:nvPicPr>
          <p:cNvPr id="12" name="Picture 11">
            <a:extLst>
              <a:ext uri="{FF2B5EF4-FFF2-40B4-BE49-F238E27FC236}">
                <a16:creationId xmlns:a16="http://schemas.microsoft.com/office/drawing/2014/main" id="{4CC4C197-0E55-490D-95CE-6A6B7958D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354" y="1640666"/>
            <a:ext cx="2981846" cy="4744513"/>
          </a:xfrm>
          <a:prstGeom prst="rect">
            <a:avLst/>
          </a:prstGeom>
        </p:spPr>
      </p:pic>
    </p:spTree>
    <p:extLst>
      <p:ext uri="{BB962C8B-B14F-4D97-AF65-F5344CB8AC3E}">
        <p14:creationId xmlns:p14="http://schemas.microsoft.com/office/powerpoint/2010/main" val="1175760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13</a:t>
            </a:fld>
            <a:endParaRPr lang="en-US"/>
          </a:p>
        </p:txBody>
      </p:sp>
      <p:sp>
        <p:nvSpPr>
          <p:cNvPr id="2" name="TextBox 1"/>
          <p:cNvSpPr txBox="1"/>
          <p:nvPr/>
        </p:nvSpPr>
        <p:spPr>
          <a:xfrm>
            <a:off x="342900" y="1524000"/>
            <a:ext cx="8458200" cy="769441"/>
          </a:xfrm>
          <a:prstGeom prst="rect">
            <a:avLst/>
          </a:prstGeom>
          <a:noFill/>
        </p:spPr>
        <p:txBody>
          <a:bodyPr wrap="square" rtlCol="0" anchor="t">
            <a:spAutoFit/>
          </a:bodyPr>
          <a:lstStyle/>
          <a:p>
            <a:pPr algn="ctr"/>
            <a:r>
              <a:rPr lang="en-US" sz="4400" b="1">
                <a:solidFill>
                  <a:srgbClr val="002060"/>
                </a:solidFill>
              </a:rPr>
              <a:t>Tạo một project Android</a:t>
            </a:r>
            <a:endParaRPr lang="en-US" sz="4400" b="1">
              <a:solidFill>
                <a:srgbClr val="002060"/>
              </a:solidFill>
              <a:cs typeface="Calibri"/>
            </a:endParaRPr>
          </a:p>
        </p:txBody>
      </p:sp>
    </p:spTree>
    <p:extLst>
      <p:ext uri="{BB962C8B-B14F-4D97-AF65-F5344CB8AC3E}">
        <p14:creationId xmlns:p14="http://schemas.microsoft.com/office/powerpoint/2010/main" val="2005829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14</a:t>
            </a:fld>
            <a:endParaRPr lang="en-US"/>
          </a:p>
        </p:txBody>
      </p:sp>
      <p:sp>
        <p:nvSpPr>
          <p:cNvPr id="3" name="AutoShape 52"/>
          <p:cNvSpPr>
            <a:spLocks noChangeArrowheads="1"/>
          </p:cNvSpPr>
          <p:nvPr/>
        </p:nvSpPr>
        <p:spPr bwMode="gray">
          <a:xfrm>
            <a:off x="609600" y="457200"/>
            <a:ext cx="2936997"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Nội dung bài học</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sp>
        <p:nvSpPr>
          <p:cNvPr id="24" name="Rectangle 23">
            <a:extLst>
              <a:ext uri="{FF2B5EF4-FFF2-40B4-BE49-F238E27FC236}">
                <a16:creationId xmlns:a16="http://schemas.microsoft.com/office/drawing/2014/main" id="{2B302099-6B33-4F41-B00D-989BACEB8F9D}"/>
              </a:ext>
            </a:extLst>
          </p:cNvPr>
          <p:cNvSpPr/>
          <p:nvPr/>
        </p:nvSpPr>
        <p:spPr>
          <a:xfrm>
            <a:off x="325332" y="1171740"/>
            <a:ext cx="8678534" cy="2267544"/>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Cách tạo một Project Android</a:t>
            </a:r>
          </a:p>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Quy tắc tạo: Application name, company domain, package name, Project location</a:t>
            </a:r>
          </a:p>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Lựa chọn các loại màn hình Activity</a:t>
            </a:r>
          </a:p>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Ý nghĩa của Activity name và Layout name.</a:t>
            </a:r>
          </a:p>
        </p:txBody>
      </p:sp>
    </p:spTree>
    <p:extLst>
      <p:ext uri="{BB962C8B-B14F-4D97-AF65-F5344CB8AC3E}">
        <p14:creationId xmlns:p14="http://schemas.microsoft.com/office/powerpoint/2010/main" val="4032064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15</a:t>
            </a:fld>
            <a:endParaRPr lang="en-US"/>
          </a:p>
        </p:txBody>
      </p:sp>
      <p:sp>
        <p:nvSpPr>
          <p:cNvPr id="3" name="AutoShape 52"/>
          <p:cNvSpPr>
            <a:spLocks noChangeArrowheads="1"/>
          </p:cNvSpPr>
          <p:nvPr/>
        </p:nvSpPr>
        <p:spPr bwMode="gray">
          <a:xfrm>
            <a:off x="609600" y="457200"/>
            <a:ext cx="6803136"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Các chứng năng th</a:t>
            </a:r>
            <a:r>
              <a:rPr lang="vi-VN" sz="2400" b="1"/>
              <a:t>ư</a:t>
            </a:r>
            <a:r>
              <a:rPr lang="en-US" sz="2400" b="1"/>
              <a:t>ờng dùng trong Android Studio</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pic>
        <p:nvPicPr>
          <p:cNvPr id="13" name="Picture 12">
            <a:extLst>
              <a:ext uri="{FF2B5EF4-FFF2-40B4-BE49-F238E27FC236}">
                <a16:creationId xmlns:a16="http://schemas.microsoft.com/office/drawing/2014/main" id="{E377DD55-F68C-4414-BDB3-D8BC80332E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4022" y="1239177"/>
            <a:ext cx="4788870" cy="4767727"/>
          </a:xfrm>
          <a:prstGeom prst="rect">
            <a:avLst/>
          </a:prstGeom>
        </p:spPr>
      </p:pic>
    </p:spTree>
    <p:extLst>
      <p:ext uri="{BB962C8B-B14F-4D97-AF65-F5344CB8AC3E}">
        <p14:creationId xmlns:p14="http://schemas.microsoft.com/office/powerpoint/2010/main" val="1741831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16</a:t>
            </a:fld>
            <a:endParaRPr lang="en-US"/>
          </a:p>
        </p:txBody>
      </p:sp>
      <p:sp>
        <p:nvSpPr>
          <p:cNvPr id="3" name="AutoShape 52"/>
          <p:cNvSpPr>
            <a:spLocks noChangeArrowheads="1"/>
          </p:cNvSpPr>
          <p:nvPr/>
        </p:nvSpPr>
        <p:spPr bwMode="gray">
          <a:xfrm>
            <a:off x="609600" y="457200"/>
            <a:ext cx="512064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Lựa chọn các loại màn hình Activity</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pic>
        <p:nvPicPr>
          <p:cNvPr id="16" name="Picture 15">
            <a:extLst>
              <a:ext uri="{FF2B5EF4-FFF2-40B4-BE49-F238E27FC236}">
                <a16:creationId xmlns:a16="http://schemas.microsoft.com/office/drawing/2014/main" id="{A64D450C-1A0F-414E-B173-006E4B99EF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2043" y="1190848"/>
            <a:ext cx="6419913" cy="5209952"/>
          </a:xfrm>
          <a:prstGeom prst="rect">
            <a:avLst/>
          </a:prstGeom>
        </p:spPr>
      </p:pic>
    </p:spTree>
    <p:extLst>
      <p:ext uri="{BB962C8B-B14F-4D97-AF65-F5344CB8AC3E}">
        <p14:creationId xmlns:p14="http://schemas.microsoft.com/office/powerpoint/2010/main" val="1456253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17</a:t>
            </a:fld>
            <a:endParaRPr lang="en-US"/>
          </a:p>
        </p:txBody>
      </p:sp>
      <p:sp>
        <p:nvSpPr>
          <p:cNvPr id="3" name="AutoShape 52"/>
          <p:cNvSpPr>
            <a:spLocks noChangeArrowheads="1"/>
          </p:cNvSpPr>
          <p:nvPr/>
        </p:nvSpPr>
        <p:spPr bwMode="gray">
          <a:xfrm>
            <a:off x="609600" y="457200"/>
            <a:ext cx="512064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Các quy tắc</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pic>
        <p:nvPicPr>
          <p:cNvPr id="12" name="Picture 11">
            <a:extLst>
              <a:ext uri="{FF2B5EF4-FFF2-40B4-BE49-F238E27FC236}">
                <a16:creationId xmlns:a16="http://schemas.microsoft.com/office/drawing/2014/main" id="{3444AE08-2BFC-4F7D-B136-26A1048167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1777" y="1093033"/>
            <a:ext cx="6540445" cy="5307767"/>
          </a:xfrm>
          <a:prstGeom prst="rect">
            <a:avLst/>
          </a:prstGeom>
        </p:spPr>
      </p:pic>
    </p:spTree>
    <p:extLst>
      <p:ext uri="{BB962C8B-B14F-4D97-AF65-F5344CB8AC3E}">
        <p14:creationId xmlns:p14="http://schemas.microsoft.com/office/powerpoint/2010/main" val="590466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18</a:t>
            </a:fld>
            <a:endParaRPr lang="en-US"/>
          </a:p>
        </p:txBody>
      </p:sp>
      <p:sp>
        <p:nvSpPr>
          <p:cNvPr id="3" name="AutoShape 52"/>
          <p:cNvSpPr>
            <a:spLocks noChangeArrowheads="1"/>
          </p:cNvSpPr>
          <p:nvPr/>
        </p:nvSpPr>
        <p:spPr bwMode="gray">
          <a:xfrm>
            <a:off x="609600" y="457200"/>
            <a:ext cx="512064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Project đ</a:t>
            </a:r>
            <a:r>
              <a:rPr lang="vi-VN" sz="2400" b="1"/>
              <a:t>ư</a:t>
            </a:r>
            <a:r>
              <a:rPr lang="en-US" sz="2400" b="1"/>
              <a:t>ợc tạo</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pic>
        <p:nvPicPr>
          <p:cNvPr id="13" name="Picture 12">
            <a:extLst>
              <a:ext uri="{FF2B5EF4-FFF2-40B4-BE49-F238E27FC236}">
                <a16:creationId xmlns:a16="http://schemas.microsoft.com/office/drawing/2014/main" id="{C2AEA6D3-CB1B-4372-9741-6C9679AF51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100" y="1429512"/>
            <a:ext cx="8375904" cy="4536948"/>
          </a:xfrm>
          <a:prstGeom prst="rect">
            <a:avLst/>
          </a:prstGeom>
        </p:spPr>
      </p:pic>
    </p:spTree>
    <p:extLst>
      <p:ext uri="{BB962C8B-B14F-4D97-AF65-F5344CB8AC3E}">
        <p14:creationId xmlns:p14="http://schemas.microsoft.com/office/powerpoint/2010/main" val="1368929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19</a:t>
            </a:fld>
            <a:endParaRPr lang="en-US"/>
          </a:p>
        </p:txBody>
      </p:sp>
      <p:sp>
        <p:nvSpPr>
          <p:cNvPr id="3" name="AutoShape 52"/>
          <p:cNvSpPr>
            <a:spLocks noChangeArrowheads="1"/>
          </p:cNvSpPr>
          <p:nvPr/>
        </p:nvSpPr>
        <p:spPr bwMode="gray">
          <a:xfrm>
            <a:off x="609600" y="457200"/>
            <a:ext cx="512064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Project đ</a:t>
            </a:r>
            <a:r>
              <a:rPr lang="vi-VN" sz="2400" b="1"/>
              <a:t>ư</a:t>
            </a:r>
            <a:r>
              <a:rPr lang="en-US" sz="2400" b="1"/>
              <a:t>ợc tạo</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pic>
        <p:nvPicPr>
          <p:cNvPr id="12" name="Picture 11">
            <a:extLst>
              <a:ext uri="{FF2B5EF4-FFF2-40B4-BE49-F238E27FC236}">
                <a16:creationId xmlns:a16="http://schemas.microsoft.com/office/drawing/2014/main" id="{D3BE3B82-0D95-4D42-8585-0281C255C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4466" y="1370504"/>
            <a:ext cx="5635068" cy="4408612"/>
          </a:xfrm>
          <a:prstGeom prst="rect">
            <a:avLst/>
          </a:prstGeom>
        </p:spPr>
      </p:pic>
    </p:spTree>
    <p:extLst>
      <p:ext uri="{BB962C8B-B14F-4D97-AF65-F5344CB8AC3E}">
        <p14:creationId xmlns:p14="http://schemas.microsoft.com/office/powerpoint/2010/main" val="2043199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a:t>
            </a:fld>
            <a:endParaRPr lang="en-US"/>
          </a:p>
        </p:txBody>
      </p:sp>
      <p:sp>
        <p:nvSpPr>
          <p:cNvPr id="2" name="TextBox 1"/>
          <p:cNvSpPr txBox="1"/>
          <p:nvPr/>
        </p:nvSpPr>
        <p:spPr>
          <a:xfrm>
            <a:off x="342900" y="1524000"/>
            <a:ext cx="8458200" cy="1446550"/>
          </a:xfrm>
          <a:prstGeom prst="rect">
            <a:avLst/>
          </a:prstGeom>
          <a:noFill/>
        </p:spPr>
        <p:txBody>
          <a:bodyPr wrap="square" rtlCol="0" anchor="t">
            <a:spAutoFit/>
          </a:bodyPr>
          <a:lstStyle/>
          <a:p>
            <a:pPr algn="ctr"/>
            <a:r>
              <a:rPr lang="en-US" sz="4400" b="1">
                <a:solidFill>
                  <a:srgbClr val="002060"/>
                </a:solidFill>
              </a:rPr>
              <a:t>Giới thiệu công cụ Android Studio và các chức năng cấu hình</a:t>
            </a:r>
            <a:endParaRPr lang="en-US" sz="4400" b="1">
              <a:solidFill>
                <a:srgbClr val="002060"/>
              </a:solidFill>
              <a:cs typeface="Calibri"/>
            </a:endParaRPr>
          </a:p>
        </p:txBody>
      </p:sp>
    </p:spTree>
    <p:extLst>
      <p:ext uri="{BB962C8B-B14F-4D97-AF65-F5344CB8AC3E}">
        <p14:creationId xmlns:p14="http://schemas.microsoft.com/office/powerpoint/2010/main" val="3093482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20</a:t>
            </a:fld>
            <a:endParaRPr lang="en-US"/>
          </a:p>
        </p:txBody>
      </p:sp>
      <p:sp>
        <p:nvSpPr>
          <p:cNvPr id="3" name="AutoShape 52"/>
          <p:cNvSpPr>
            <a:spLocks noChangeArrowheads="1"/>
          </p:cNvSpPr>
          <p:nvPr/>
        </p:nvSpPr>
        <p:spPr bwMode="gray">
          <a:xfrm>
            <a:off x="609600" y="457200"/>
            <a:ext cx="512064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Toolbar</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pic>
        <p:nvPicPr>
          <p:cNvPr id="13" name="Picture 12">
            <a:extLst>
              <a:ext uri="{FF2B5EF4-FFF2-40B4-BE49-F238E27FC236}">
                <a16:creationId xmlns:a16="http://schemas.microsoft.com/office/drawing/2014/main" id="{3DB6D221-2DDD-48F3-9C60-ED40AF93F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0" y="2425054"/>
            <a:ext cx="7720207" cy="2323258"/>
          </a:xfrm>
          <a:prstGeom prst="rect">
            <a:avLst/>
          </a:prstGeom>
        </p:spPr>
      </p:pic>
      <p:sp>
        <p:nvSpPr>
          <p:cNvPr id="14" name="Rectangle 13">
            <a:extLst>
              <a:ext uri="{FF2B5EF4-FFF2-40B4-BE49-F238E27FC236}">
                <a16:creationId xmlns:a16="http://schemas.microsoft.com/office/drawing/2014/main" id="{59BE241F-E1DE-4055-A01F-23131796A90C}"/>
              </a:ext>
            </a:extLst>
          </p:cNvPr>
          <p:cNvSpPr/>
          <p:nvPr/>
        </p:nvSpPr>
        <p:spPr>
          <a:xfrm>
            <a:off x="325332" y="1171740"/>
            <a:ext cx="8678534" cy="937949"/>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Toolbar: Run, AVD manager, Project Structure, SDK Manager.</a:t>
            </a:r>
          </a:p>
        </p:txBody>
      </p:sp>
    </p:spTree>
    <p:extLst>
      <p:ext uri="{BB962C8B-B14F-4D97-AF65-F5344CB8AC3E}">
        <p14:creationId xmlns:p14="http://schemas.microsoft.com/office/powerpoint/2010/main" val="1399893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21</a:t>
            </a:fld>
            <a:endParaRPr lang="en-US"/>
          </a:p>
        </p:txBody>
      </p:sp>
      <p:sp>
        <p:nvSpPr>
          <p:cNvPr id="2" name="TextBox 1"/>
          <p:cNvSpPr txBox="1"/>
          <p:nvPr/>
        </p:nvSpPr>
        <p:spPr>
          <a:xfrm>
            <a:off x="342900" y="1524000"/>
            <a:ext cx="8458200" cy="1446550"/>
          </a:xfrm>
          <a:prstGeom prst="rect">
            <a:avLst/>
          </a:prstGeom>
          <a:noFill/>
        </p:spPr>
        <p:txBody>
          <a:bodyPr wrap="square" rtlCol="0" anchor="t">
            <a:spAutoFit/>
          </a:bodyPr>
          <a:lstStyle/>
          <a:p>
            <a:pPr algn="ctr"/>
            <a:r>
              <a:rPr lang="en-US" sz="4400" b="1">
                <a:solidFill>
                  <a:srgbClr val="002060"/>
                </a:solidFill>
              </a:rPr>
              <a:t>Cài đặt và sử dụng máy ảo chính thống Android Studio</a:t>
            </a:r>
            <a:endParaRPr lang="en-US" sz="4400" b="1">
              <a:solidFill>
                <a:srgbClr val="002060"/>
              </a:solidFill>
              <a:cs typeface="Calibri"/>
            </a:endParaRPr>
          </a:p>
        </p:txBody>
      </p:sp>
    </p:spTree>
    <p:extLst>
      <p:ext uri="{BB962C8B-B14F-4D97-AF65-F5344CB8AC3E}">
        <p14:creationId xmlns:p14="http://schemas.microsoft.com/office/powerpoint/2010/main" val="3942674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22</a:t>
            </a:fld>
            <a:endParaRPr lang="en-US"/>
          </a:p>
        </p:txBody>
      </p:sp>
      <p:sp>
        <p:nvSpPr>
          <p:cNvPr id="3" name="AutoShape 52"/>
          <p:cNvSpPr>
            <a:spLocks noChangeArrowheads="1"/>
          </p:cNvSpPr>
          <p:nvPr/>
        </p:nvSpPr>
        <p:spPr bwMode="gray">
          <a:xfrm>
            <a:off x="609600" y="457200"/>
            <a:ext cx="2936997"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Nội dung bài học</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sp>
        <p:nvSpPr>
          <p:cNvPr id="24" name="Rectangle 23">
            <a:extLst>
              <a:ext uri="{FF2B5EF4-FFF2-40B4-BE49-F238E27FC236}">
                <a16:creationId xmlns:a16="http://schemas.microsoft.com/office/drawing/2014/main" id="{2B302099-6B33-4F41-B00D-989BACEB8F9D}"/>
              </a:ext>
            </a:extLst>
          </p:cNvPr>
          <p:cNvSpPr/>
          <p:nvPr/>
        </p:nvSpPr>
        <p:spPr>
          <a:xfrm>
            <a:off x="325332" y="1171740"/>
            <a:ext cx="8678534" cy="937949"/>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Cách tạo máy ảo chính thống trong Android Studio</a:t>
            </a:r>
          </a:p>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Cách sử dụng máy ảo chính thống</a:t>
            </a:r>
          </a:p>
        </p:txBody>
      </p:sp>
    </p:spTree>
    <p:extLst>
      <p:ext uri="{BB962C8B-B14F-4D97-AF65-F5344CB8AC3E}">
        <p14:creationId xmlns:p14="http://schemas.microsoft.com/office/powerpoint/2010/main" val="610530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23</a:t>
            </a:fld>
            <a:endParaRPr lang="en-US"/>
          </a:p>
        </p:txBody>
      </p:sp>
      <p:sp>
        <p:nvSpPr>
          <p:cNvPr id="3" name="AutoShape 52"/>
          <p:cNvSpPr>
            <a:spLocks noChangeArrowheads="1"/>
          </p:cNvSpPr>
          <p:nvPr/>
        </p:nvSpPr>
        <p:spPr bwMode="gray">
          <a:xfrm>
            <a:off x="609600" y="457200"/>
            <a:ext cx="6733735"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Cách tạo máy ảo chính thống trong Android Studio</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sp>
        <p:nvSpPr>
          <p:cNvPr id="24" name="Rectangle 23">
            <a:extLst>
              <a:ext uri="{FF2B5EF4-FFF2-40B4-BE49-F238E27FC236}">
                <a16:creationId xmlns:a16="http://schemas.microsoft.com/office/drawing/2014/main" id="{2B302099-6B33-4F41-B00D-989BACEB8F9D}"/>
              </a:ext>
            </a:extLst>
          </p:cNvPr>
          <p:cNvSpPr/>
          <p:nvPr/>
        </p:nvSpPr>
        <p:spPr>
          <a:xfrm>
            <a:off x="325332" y="1171740"/>
            <a:ext cx="4992256" cy="2267544"/>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Khi triển khai ứng dụng ta cần có máy ảo hoặc máy thật. Android Studio cung cấp cho ta máy ảo Android Emulator có thể thay thế cho thiết bị thật.</a:t>
            </a:r>
          </a:p>
        </p:txBody>
      </p:sp>
      <p:pic>
        <p:nvPicPr>
          <p:cNvPr id="12" name="Picture 11">
            <a:extLst>
              <a:ext uri="{FF2B5EF4-FFF2-40B4-BE49-F238E27FC236}">
                <a16:creationId xmlns:a16="http://schemas.microsoft.com/office/drawing/2014/main" id="{4EEC2A85-25E2-42C7-B702-A0B83AFAC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0794" y="1171740"/>
            <a:ext cx="3176006" cy="5113606"/>
          </a:xfrm>
          <a:prstGeom prst="rect">
            <a:avLst/>
          </a:prstGeom>
        </p:spPr>
      </p:pic>
    </p:spTree>
    <p:extLst>
      <p:ext uri="{BB962C8B-B14F-4D97-AF65-F5344CB8AC3E}">
        <p14:creationId xmlns:p14="http://schemas.microsoft.com/office/powerpoint/2010/main" val="3338846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24</a:t>
            </a:fld>
            <a:endParaRPr lang="en-US"/>
          </a:p>
        </p:txBody>
      </p:sp>
      <p:sp>
        <p:nvSpPr>
          <p:cNvPr id="3" name="AutoShape 52"/>
          <p:cNvSpPr>
            <a:spLocks noChangeArrowheads="1"/>
          </p:cNvSpPr>
          <p:nvPr/>
        </p:nvSpPr>
        <p:spPr bwMode="gray">
          <a:xfrm>
            <a:off x="609600" y="457200"/>
            <a:ext cx="6705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Cách tạo máy ảo chính thống trong Android Studio</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sp>
        <p:nvSpPr>
          <p:cNvPr id="24" name="Rectangle 23">
            <a:extLst>
              <a:ext uri="{FF2B5EF4-FFF2-40B4-BE49-F238E27FC236}">
                <a16:creationId xmlns:a16="http://schemas.microsoft.com/office/drawing/2014/main" id="{2B302099-6B33-4F41-B00D-989BACEB8F9D}"/>
              </a:ext>
            </a:extLst>
          </p:cNvPr>
          <p:cNvSpPr/>
          <p:nvPr/>
        </p:nvSpPr>
        <p:spPr>
          <a:xfrm>
            <a:off x="325332" y="1171740"/>
            <a:ext cx="8678534" cy="937949"/>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Để tạo máy ảo Android Emulator ta có thể vào AVD Manager</a:t>
            </a:r>
          </a:p>
        </p:txBody>
      </p:sp>
      <p:pic>
        <p:nvPicPr>
          <p:cNvPr id="13" name="Picture 12">
            <a:extLst>
              <a:ext uri="{FF2B5EF4-FFF2-40B4-BE49-F238E27FC236}">
                <a16:creationId xmlns:a16="http://schemas.microsoft.com/office/drawing/2014/main" id="{9D2B6998-E442-4EF0-B35D-C208EEF9B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041" y="1658016"/>
            <a:ext cx="7121574" cy="3957339"/>
          </a:xfrm>
          <a:prstGeom prst="rect">
            <a:avLst/>
          </a:prstGeom>
        </p:spPr>
      </p:pic>
      <p:pic>
        <p:nvPicPr>
          <p:cNvPr id="15" name="Picture 14">
            <a:extLst>
              <a:ext uri="{FF2B5EF4-FFF2-40B4-BE49-F238E27FC236}">
                <a16:creationId xmlns:a16="http://schemas.microsoft.com/office/drawing/2014/main" id="{69D66C77-2A00-4B5D-82C3-666DC693F9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8098" y="5597306"/>
            <a:ext cx="1761905" cy="733333"/>
          </a:xfrm>
          <a:prstGeom prst="rect">
            <a:avLst/>
          </a:prstGeom>
        </p:spPr>
      </p:pic>
    </p:spTree>
    <p:extLst>
      <p:ext uri="{BB962C8B-B14F-4D97-AF65-F5344CB8AC3E}">
        <p14:creationId xmlns:p14="http://schemas.microsoft.com/office/powerpoint/2010/main" val="723559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25</a:t>
            </a:fld>
            <a:endParaRPr lang="en-US"/>
          </a:p>
        </p:txBody>
      </p:sp>
      <p:sp>
        <p:nvSpPr>
          <p:cNvPr id="3" name="AutoShape 52"/>
          <p:cNvSpPr>
            <a:spLocks noChangeArrowheads="1"/>
          </p:cNvSpPr>
          <p:nvPr/>
        </p:nvSpPr>
        <p:spPr bwMode="gray">
          <a:xfrm>
            <a:off x="609600" y="457200"/>
            <a:ext cx="6719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Cách tạo máy ảo chính thống trong Android Studio</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sp>
        <p:nvSpPr>
          <p:cNvPr id="24" name="Rectangle 23">
            <a:extLst>
              <a:ext uri="{FF2B5EF4-FFF2-40B4-BE49-F238E27FC236}">
                <a16:creationId xmlns:a16="http://schemas.microsoft.com/office/drawing/2014/main" id="{2B302099-6B33-4F41-B00D-989BACEB8F9D}"/>
              </a:ext>
            </a:extLst>
          </p:cNvPr>
          <p:cNvSpPr/>
          <p:nvPr/>
        </p:nvSpPr>
        <p:spPr>
          <a:xfrm>
            <a:off x="325332" y="1171740"/>
            <a:ext cx="8678534" cy="494751"/>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Chọn loại thiết bị để tạo máy ảo:</a:t>
            </a:r>
          </a:p>
        </p:txBody>
      </p:sp>
      <p:pic>
        <p:nvPicPr>
          <p:cNvPr id="15" name="Picture 14">
            <a:extLst>
              <a:ext uri="{FF2B5EF4-FFF2-40B4-BE49-F238E27FC236}">
                <a16:creationId xmlns:a16="http://schemas.microsoft.com/office/drawing/2014/main" id="{37297342-818E-4116-B692-FC1E8318C3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420" y="1823943"/>
            <a:ext cx="6724357" cy="4576857"/>
          </a:xfrm>
          <a:prstGeom prst="rect">
            <a:avLst/>
          </a:prstGeom>
        </p:spPr>
      </p:pic>
    </p:spTree>
    <p:extLst>
      <p:ext uri="{BB962C8B-B14F-4D97-AF65-F5344CB8AC3E}">
        <p14:creationId xmlns:p14="http://schemas.microsoft.com/office/powerpoint/2010/main" val="1413718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26</a:t>
            </a:fld>
            <a:endParaRPr lang="en-US"/>
          </a:p>
        </p:txBody>
      </p:sp>
      <p:sp>
        <p:nvSpPr>
          <p:cNvPr id="3" name="AutoShape 52"/>
          <p:cNvSpPr>
            <a:spLocks noChangeArrowheads="1"/>
          </p:cNvSpPr>
          <p:nvPr/>
        </p:nvSpPr>
        <p:spPr bwMode="gray">
          <a:xfrm>
            <a:off x="609600" y="457200"/>
            <a:ext cx="6635262"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Cách tạo máy ảo chính thống trong Android Studio</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sp>
        <p:nvSpPr>
          <p:cNvPr id="24" name="Rectangle 23">
            <a:extLst>
              <a:ext uri="{FF2B5EF4-FFF2-40B4-BE49-F238E27FC236}">
                <a16:creationId xmlns:a16="http://schemas.microsoft.com/office/drawing/2014/main" id="{2B302099-6B33-4F41-B00D-989BACEB8F9D}"/>
              </a:ext>
            </a:extLst>
          </p:cNvPr>
          <p:cNvSpPr/>
          <p:nvPr/>
        </p:nvSpPr>
        <p:spPr>
          <a:xfrm>
            <a:off x="325332" y="1171740"/>
            <a:ext cx="8678534" cy="494751"/>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Chọn system image</a:t>
            </a:r>
          </a:p>
        </p:txBody>
      </p:sp>
      <p:pic>
        <p:nvPicPr>
          <p:cNvPr id="12" name="Picture 11">
            <a:extLst>
              <a:ext uri="{FF2B5EF4-FFF2-40B4-BE49-F238E27FC236}">
                <a16:creationId xmlns:a16="http://schemas.microsoft.com/office/drawing/2014/main" id="{F8E81C21-672F-4034-B88D-608BB4B572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274" y="1733532"/>
            <a:ext cx="6856650" cy="4666901"/>
          </a:xfrm>
          <a:prstGeom prst="rect">
            <a:avLst/>
          </a:prstGeom>
        </p:spPr>
      </p:pic>
    </p:spTree>
    <p:extLst>
      <p:ext uri="{BB962C8B-B14F-4D97-AF65-F5344CB8AC3E}">
        <p14:creationId xmlns:p14="http://schemas.microsoft.com/office/powerpoint/2010/main" val="332937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27</a:t>
            </a:fld>
            <a:endParaRPr lang="en-US"/>
          </a:p>
        </p:txBody>
      </p:sp>
      <p:sp>
        <p:nvSpPr>
          <p:cNvPr id="3" name="AutoShape 52"/>
          <p:cNvSpPr>
            <a:spLocks noChangeArrowheads="1"/>
          </p:cNvSpPr>
          <p:nvPr/>
        </p:nvSpPr>
        <p:spPr bwMode="gray">
          <a:xfrm>
            <a:off x="609600" y="457200"/>
            <a:ext cx="6761871"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Cách tạo máy ảo chính thống trong Android Studio</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sp>
        <p:nvSpPr>
          <p:cNvPr id="24" name="Rectangle 23">
            <a:extLst>
              <a:ext uri="{FF2B5EF4-FFF2-40B4-BE49-F238E27FC236}">
                <a16:creationId xmlns:a16="http://schemas.microsoft.com/office/drawing/2014/main" id="{2B302099-6B33-4F41-B00D-989BACEB8F9D}"/>
              </a:ext>
            </a:extLst>
          </p:cNvPr>
          <p:cNvSpPr/>
          <p:nvPr/>
        </p:nvSpPr>
        <p:spPr>
          <a:xfrm>
            <a:off x="325332" y="1171740"/>
            <a:ext cx="8678534" cy="494751"/>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Đặt tên máy ảo rồi nhấn Finish</a:t>
            </a:r>
          </a:p>
        </p:txBody>
      </p:sp>
      <p:pic>
        <p:nvPicPr>
          <p:cNvPr id="13" name="Picture 12">
            <a:extLst>
              <a:ext uri="{FF2B5EF4-FFF2-40B4-BE49-F238E27FC236}">
                <a16:creationId xmlns:a16="http://schemas.microsoft.com/office/drawing/2014/main" id="{4F42C4A7-FEB8-4D62-AC36-EE9A8070C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285" y="1759404"/>
            <a:ext cx="6780628" cy="4615158"/>
          </a:xfrm>
          <a:prstGeom prst="rect">
            <a:avLst/>
          </a:prstGeom>
        </p:spPr>
      </p:pic>
    </p:spTree>
    <p:extLst>
      <p:ext uri="{BB962C8B-B14F-4D97-AF65-F5344CB8AC3E}">
        <p14:creationId xmlns:p14="http://schemas.microsoft.com/office/powerpoint/2010/main" val="4065541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28</a:t>
            </a:fld>
            <a:endParaRPr lang="en-US"/>
          </a:p>
        </p:txBody>
      </p:sp>
      <p:sp>
        <p:nvSpPr>
          <p:cNvPr id="3" name="AutoShape 52"/>
          <p:cNvSpPr>
            <a:spLocks noChangeArrowheads="1"/>
          </p:cNvSpPr>
          <p:nvPr/>
        </p:nvSpPr>
        <p:spPr bwMode="gray">
          <a:xfrm>
            <a:off x="609600" y="457200"/>
            <a:ext cx="6635262"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Cách tạo máy ảo chính thống trong Android Studio</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sp>
        <p:nvSpPr>
          <p:cNvPr id="24" name="Rectangle 23">
            <a:extLst>
              <a:ext uri="{FF2B5EF4-FFF2-40B4-BE49-F238E27FC236}">
                <a16:creationId xmlns:a16="http://schemas.microsoft.com/office/drawing/2014/main" id="{2B302099-6B33-4F41-B00D-989BACEB8F9D}"/>
              </a:ext>
            </a:extLst>
          </p:cNvPr>
          <p:cNvSpPr/>
          <p:nvPr/>
        </p:nvSpPr>
        <p:spPr>
          <a:xfrm>
            <a:off x="325332" y="1171740"/>
            <a:ext cx="8678534" cy="494751"/>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Kết quả sau khi nhấn Finish</a:t>
            </a:r>
          </a:p>
        </p:txBody>
      </p:sp>
      <p:pic>
        <p:nvPicPr>
          <p:cNvPr id="12" name="Picture 11">
            <a:extLst>
              <a:ext uri="{FF2B5EF4-FFF2-40B4-BE49-F238E27FC236}">
                <a16:creationId xmlns:a16="http://schemas.microsoft.com/office/drawing/2014/main" id="{FBB268C3-6EE1-4107-AFE1-7D5C136D0F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584" y="1911131"/>
            <a:ext cx="8212030" cy="3955097"/>
          </a:xfrm>
          <a:prstGeom prst="rect">
            <a:avLst/>
          </a:prstGeom>
        </p:spPr>
      </p:pic>
    </p:spTree>
    <p:extLst>
      <p:ext uri="{BB962C8B-B14F-4D97-AF65-F5344CB8AC3E}">
        <p14:creationId xmlns:p14="http://schemas.microsoft.com/office/powerpoint/2010/main" val="3424049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29</a:t>
            </a:fld>
            <a:endParaRPr lang="en-US"/>
          </a:p>
        </p:txBody>
      </p:sp>
      <p:sp>
        <p:nvSpPr>
          <p:cNvPr id="3" name="AutoShape 52"/>
          <p:cNvSpPr>
            <a:spLocks noChangeArrowheads="1"/>
          </p:cNvSpPr>
          <p:nvPr/>
        </p:nvSpPr>
        <p:spPr bwMode="gray">
          <a:xfrm>
            <a:off x="609600" y="457200"/>
            <a:ext cx="6747803"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Cách tạo máy ảo chính thống trong Android Studio</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pic>
        <p:nvPicPr>
          <p:cNvPr id="13" name="Picture 12">
            <a:extLst>
              <a:ext uri="{FF2B5EF4-FFF2-40B4-BE49-F238E27FC236}">
                <a16:creationId xmlns:a16="http://schemas.microsoft.com/office/drawing/2014/main" id="{6B43ADDD-DDCF-4A6B-8CDB-638E2E1C3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6597" y="1339948"/>
            <a:ext cx="3097370" cy="4986997"/>
          </a:xfrm>
          <a:prstGeom prst="rect">
            <a:avLst/>
          </a:prstGeom>
        </p:spPr>
      </p:pic>
    </p:spTree>
    <p:extLst>
      <p:ext uri="{BB962C8B-B14F-4D97-AF65-F5344CB8AC3E}">
        <p14:creationId xmlns:p14="http://schemas.microsoft.com/office/powerpoint/2010/main" val="2719118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3</a:t>
            </a:fld>
            <a:endParaRPr lang="en-US"/>
          </a:p>
        </p:txBody>
      </p:sp>
      <p:sp>
        <p:nvSpPr>
          <p:cNvPr id="3" name="AutoShape 52"/>
          <p:cNvSpPr>
            <a:spLocks noChangeArrowheads="1"/>
          </p:cNvSpPr>
          <p:nvPr/>
        </p:nvSpPr>
        <p:spPr bwMode="gray">
          <a:xfrm>
            <a:off x="609600" y="457200"/>
            <a:ext cx="2936997"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Nội dung bài học</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sp>
        <p:nvSpPr>
          <p:cNvPr id="24" name="Rectangle 23">
            <a:extLst>
              <a:ext uri="{FF2B5EF4-FFF2-40B4-BE49-F238E27FC236}">
                <a16:creationId xmlns:a16="http://schemas.microsoft.com/office/drawing/2014/main" id="{2B302099-6B33-4F41-B00D-989BACEB8F9D}"/>
              </a:ext>
            </a:extLst>
          </p:cNvPr>
          <p:cNvSpPr/>
          <p:nvPr/>
        </p:nvSpPr>
        <p:spPr>
          <a:xfrm>
            <a:off x="325332" y="1171740"/>
            <a:ext cx="8678534" cy="2710742"/>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Các thành phần chức năng th</a:t>
            </a:r>
            <a:r>
              <a:rPr lang="vi-VN" sz="2400">
                <a:solidFill>
                  <a:srgbClr val="002060"/>
                </a:solidFill>
                <a:latin typeface="Arial" panose="020B0604020202020204" pitchFamily="34" charset="0"/>
              </a:rPr>
              <a:t>ư</a:t>
            </a:r>
            <a:r>
              <a:rPr lang="en-US" sz="2400">
                <a:solidFill>
                  <a:srgbClr val="002060"/>
                </a:solidFill>
                <a:latin typeface="Arial" panose="020B0604020202020204" pitchFamily="34" charset="0"/>
              </a:rPr>
              <a:t>ờng dung trong Android Studio: Tạo Project mới, mở Project cũ, Import Projet từ Eclipse.</a:t>
            </a:r>
          </a:p>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Các thành phần Configure th</a:t>
            </a:r>
            <a:r>
              <a:rPr lang="vi-VN" sz="2400">
                <a:solidFill>
                  <a:srgbClr val="002060"/>
                </a:solidFill>
                <a:latin typeface="Arial" panose="020B0604020202020204" pitchFamily="34" charset="0"/>
              </a:rPr>
              <a:t>ư</a:t>
            </a:r>
            <a:r>
              <a:rPr lang="en-US" sz="2400">
                <a:solidFill>
                  <a:srgbClr val="002060"/>
                </a:solidFill>
                <a:latin typeface="Arial" panose="020B0604020202020204" pitchFamily="34" charset="0"/>
              </a:rPr>
              <a:t>ờng dùng trong Android Studio: SDK Manager, Setting, Project Structure, Check for Update.</a:t>
            </a:r>
          </a:p>
        </p:txBody>
      </p:sp>
    </p:spTree>
    <p:extLst>
      <p:ext uri="{BB962C8B-B14F-4D97-AF65-F5344CB8AC3E}">
        <p14:creationId xmlns:p14="http://schemas.microsoft.com/office/powerpoint/2010/main" val="2111788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30</a:t>
            </a:fld>
            <a:endParaRPr lang="en-US"/>
          </a:p>
        </p:txBody>
      </p:sp>
      <p:sp>
        <p:nvSpPr>
          <p:cNvPr id="2" name="TextBox 1"/>
          <p:cNvSpPr txBox="1"/>
          <p:nvPr/>
        </p:nvSpPr>
        <p:spPr>
          <a:xfrm>
            <a:off x="342900" y="1524000"/>
            <a:ext cx="8458200" cy="769441"/>
          </a:xfrm>
          <a:prstGeom prst="rect">
            <a:avLst/>
          </a:prstGeom>
          <a:noFill/>
        </p:spPr>
        <p:txBody>
          <a:bodyPr wrap="square" rtlCol="0" anchor="t">
            <a:spAutoFit/>
          </a:bodyPr>
          <a:lstStyle/>
          <a:p>
            <a:pPr algn="ctr"/>
            <a:r>
              <a:rPr lang="en-US" sz="4400" b="1">
                <a:solidFill>
                  <a:srgbClr val="002060"/>
                </a:solidFill>
              </a:rPr>
              <a:t>Sử dụng công cụ Droid At Screen</a:t>
            </a:r>
            <a:endParaRPr lang="en-US" sz="4400" b="1">
              <a:solidFill>
                <a:srgbClr val="002060"/>
              </a:solidFill>
              <a:cs typeface="Calibri"/>
            </a:endParaRPr>
          </a:p>
        </p:txBody>
      </p:sp>
    </p:spTree>
    <p:extLst>
      <p:ext uri="{BB962C8B-B14F-4D97-AF65-F5344CB8AC3E}">
        <p14:creationId xmlns:p14="http://schemas.microsoft.com/office/powerpoint/2010/main" val="2266237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31</a:t>
            </a:fld>
            <a:endParaRPr lang="en-US"/>
          </a:p>
        </p:txBody>
      </p:sp>
      <p:sp>
        <p:nvSpPr>
          <p:cNvPr id="3" name="AutoShape 52"/>
          <p:cNvSpPr>
            <a:spLocks noChangeArrowheads="1"/>
          </p:cNvSpPr>
          <p:nvPr/>
        </p:nvSpPr>
        <p:spPr bwMode="gray">
          <a:xfrm>
            <a:off x="609600" y="457200"/>
            <a:ext cx="2936997"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Nội dung bài học</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sp>
        <p:nvSpPr>
          <p:cNvPr id="24" name="Rectangle 23">
            <a:extLst>
              <a:ext uri="{FF2B5EF4-FFF2-40B4-BE49-F238E27FC236}">
                <a16:creationId xmlns:a16="http://schemas.microsoft.com/office/drawing/2014/main" id="{2B302099-6B33-4F41-B00D-989BACEB8F9D}"/>
              </a:ext>
            </a:extLst>
          </p:cNvPr>
          <p:cNvSpPr/>
          <p:nvPr/>
        </p:nvSpPr>
        <p:spPr>
          <a:xfrm>
            <a:off x="325332" y="1171740"/>
            <a:ext cx="8678534" cy="937949"/>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Tải công cụ Droid At Screen</a:t>
            </a:r>
          </a:p>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Cấu hình và sử dụng Droid at Screen</a:t>
            </a:r>
          </a:p>
        </p:txBody>
      </p:sp>
    </p:spTree>
    <p:extLst>
      <p:ext uri="{BB962C8B-B14F-4D97-AF65-F5344CB8AC3E}">
        <p14:creationId xmlns:p14="http://schemas.microsoft.com/office/powerpoint/2010/main" val="2990038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32</a:t>
            </a:fld>
            <a:endParaRPr lang="en-US"/>
          </a:p>
        </p:txBody>
      </p:sp>
      <p:sp>
        <p:nvSpPr>
          <p:cNvPr id="3" name="AutoShape 52"/>
          <p:cNvSpPr>
            <a:spLocks noChangeArrowheads="1"/>
          </p:cNvSpPr>
          <p:nvPr/>
        </p:nvSpPr>
        <p:spPr bwMode="gray">
          <a:xfrm>
            <a:off x="609600" y="457200"/>
            <a:ext cx="377952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Tải công cụ Droid at Screen</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sp>
        <p:nvSpPr>
          <p:cNvPr id="24" name="Rectangle 23">
            <a:extLst>
              <a:ext uri="{FF2B5EF4-FFF2-40B4-BE49-F238E27FC236}">
                <a16:creationId xmlns:a16="http://schemas.microsoft.com/office/drawing/2014/main" id="{2B302099-6B33-4F41-B00D-989BACEB8F9D}"/>
              </a:ext>
            </a:extLst>
          </p:cNvPr>
          <p:cNvSpPr/>
          <p:nvPr/>
        </p:nvSpPr>
        <p:spPr>
          <a:xfrm>
            <a:off x="325332" y="1171740"/>
            <a:ext cx="8678534" cy="946798"/>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Tải tại đây</a:t>
            </a:r>
          </a:p>
          <a:p>
            <a:pPr marL="800100" lvl="1" indent="-342900">
              <a:lnSpc>
                <a:spcPct val="120000"/>
              </a:lnSpc>
              <a:buFont typeface="Wingdings" panose="05000000000000000000" pitchFamily="2" charset="2"/>
              <a:buChar char="q"/>
            </a:pPr>
            <a:r>
              <a:rPr lang="en-US" sz="2400">
                <a:hlinkClick r:id="rId3"/>
              </a:rPr>
              <a:t>http://droid-at-screen.org/download.html</a:t>
            </a:r>
            <a:endParaRPr lang="en-US" sz="2400">
              <a:solidFill>
                <a:srgbClr val="002060"/>
              </a:solidFill>
              <a:latin typeface="Arial" panose="020B0604020202020204" pitchFamily="34" charset="0"/>
            </a:endParaRPr>
          </a:p>
        </p:txBody>
      </p:sp>
      <p:pic>
        <p:nvPicPr>
          <p:cNvPr id="12" name="Picture 11">
            <a:extLst>
              <a:ext uri="{FF2B5EF4-FFF2-40B4-BE49-F238E27FC236}">
                <a16:creationId xmlns:a16="http://schemas.microsoft.com/office/drawing/2014/main" id="{120A9AE8-7839-4878-A8D4-70A44E4DD1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7238" y="2363178"/>
            <a:ext cx="4609524" cy="2733333"/>
          </a:xfrm>
          <a:prstGeom prst="rect">
            <a:avLst/>
          </a:prstGeom>
        </p:spPr>
      </p:pic>
      <p:pic>
        <p:nvPicPr>
          <p:cNvPr id="14" name="Picture 13">
            <a:extLst>
              <a:ext uri="{FF2B5EF4-FFF2-40B4-BE49-F238E27FC236}">
                <a16:creationId xmlns:a16="http://schemas.microsoft.com/office/drawing/2014/main" id="{0B16E723-9804-4781-95DC-777A5EB581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6980" y="5419593"/>
            <a:ext cx="7095238" cy="266667"/>
          </a:xfrm>
          <a:prstGeom prst="rect">
            <a:avLst/>
          </a:prstGeom>
        </p:spPr>
      </p:pic>
    </p:spTree>
    <p:extLst>
      <p:ext uri="{BB962C8B-B14F-4D97-AF65-F5344CB8AC3E}">
        <p14:creationId xmlns:p14="http://schemas.microsoft.com/office/powerpoint/2010/main" val="1760757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33</a:t>
            </a:fld>
            <a:endParaRPr lang="en-US"/>
          </a:p>
        </p:txBody>
      </p:sp>
      <p:sp>
        <p:nvSpPr>
          <p:cNvPr id="3" name="AutoShape 52"/>
          <p:cNvSpPr>
            <a:spLocks noChangeArrowheads="1"/>
          </p:cNvSpPr>
          <p:nvPr/>
        </p:nvSpPr>
        <p:spPr bwMode="gray">
          <a:xfrm>
            <a:off x="609600" y="457200"/>
            <a:ext cx="48768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Cấu hình và sử dụng Droid At Screen</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sp>
        <p:nvSpPr>
          <p:cNvPr id="24" name="Rectangle 23">
            <a:extLst>
              <a:ext uri="{FF2B5EF4-FFF2-40B4-BE49-F238E27FC236}">
                <a16:creationId xmlns:a16="http://schemas.microsoft.com/office/drawing/2014/main" id="{2B302099-6B33-4F41-B00D-989BACEB8F9D}"/>
              </a:ext>
            </a:extLst>
          </p:cNvPr>
          <p:cNvSpPr/>
          <p:nvPr/>
        </p:nvSpPr>
        <p:spPr>
          <a:xfrm>
            <a:off x="325332" y="1171740"/>
            <a:ext cx="8678534" cy="1389996"/>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Thiết lập ADB Excutable Path:</a:t>
            </a:r>
          </a:p>
          <a:p>
            <a:pPr marL="800100" lvl="1" indent="-342900">
              <a:lnSpc>
                <a:spcPct val="120000"/>
              </a:lnSpc>
              <a:buFont typeface="Wingdings" panose="05000000000000000000" pitchFamily="2" charset="2"/>
              <a:buChar char="q"/>
            </a:pPr>
            <a:r>
              <a:rPr lang="en-US" sz="2400">
                <a:hlinkClick r:id="rId3" action="ppaction://hlinkfile"/>
              </a:rPr>
              <a:t>C:\Users\Admin\AppData\Local\Android\Sdk\platform-tools\adb.exe</a:t>
            </a:r>
            <a:endParaRPr lang="en-US" sz="2400">
              <a:solidFill>
                <a:srgbClr val="002060"/>
              </a:solidFill>
              <a:latin typeface="Arial" panose="020B0604020202020204" pitchFamily="34" charset="0"/>
            </a:endParaRPr>
          </a:p>
        </p:txBody>
      </p:sp>
      <p:pic>
        <p:nvPicPr>
          <p:cNvPr id="18" name="Picture 17">
            <a:extLst>
              <a:ext uri="{FF2B5EF4-FFF2-40B4-BE49-F238E27FC236}">
                <a16:creationId xmlns:a16="http://schemas.microsoft.com/office/drawing/2014/main" id="{DFAC6014-820B-4211-9948-1CB233D2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6823" y="2806376"/>
            <a:ext cx="7075552" cy="3458344"/>
          </a:xfrm>
          <a:prstGeom prst="rect">
            <a:avLst/>
          </a:prstGeom>
        </p:spPr>
      </p:pic>
    </p:spTree>
    <p:extLst>
      <p:ext uri="{BB962C8B-B14F-4D97-AF65-F5344CB8AC3E}">
        <p14:creationId xmlns:p14="http://schemas.microsoft.com/office/powerpoint/2010/main" val="537915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34</a:t>
            </a:fld>
            <a:endParaRPr lang="en-US"/>
          </a:p>
        </p:txBody>
      </p:sp>
      <p:sp>
        <p:nvSpPr>
          <p:cNvPr id="3" name="AutoShape 52"/>
          <p:cNvSpPr>
            <a:spLocks noChangeArrowheads="1"/>
          </p:cNvSpPr>
          <p:nvPr/>
        </p:nvSpPr>
        <p:spPr bwMode="gray">
          <a:xfrm>
            <a:off x="609600" y="457200"/>
            <a:ext cx="377952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Tải công cụ Droid at Screen</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sp>
        <p:nvSpPr>
          <p:cNvPr id="24" name="Rectangle 23">
            <a:extLst>
              <a:ext uri="{FF2B5EF4-FFF2-40B4-BE49-F238E27FC236}">
                <a16:creationId xmlns:a16="http://schemas.microsoft.com/office/drawing/2014/main" id="{2B302099-6B33-4F41-B00D-989BACEB8F9D}"/>
              </a:ext>
            </a:extLst>
          </p:cNvPr>
          <p:cNvSpPr/>
          <p:nvPr/>
        </p:nvSpPr>
        <p:spPr>
          <a:xfrm>
            <a:off x="325332" y="1171740"/>
            <a:ext cx="8678534" cy="946798"/>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Tải tại đây</a:t>
            </a:r>
          </a:p>
          <a:p>
            <a:pPr marL="800100" lvl="1" indent="-342900">
              <a:lnSpc>
                <a:spcPct val="120000"/>
              </a:lnSpc>
              <a:buFont typeface="Wingdings" panose="05000000000000000000" pitchFamily="2" charset="2"/>
              <a:buChar char="q"/>
            </a:pPr>
            <a:r>
              <a:rPr lang="en-US" sz="2400">
                <a:hlinkClick r:id="rId3"/>
              </a:rPr>
              <a:t>http://droid-at-screen.org/download.html</a:t>
            </a:r>
            <a:endParaRPr lang="en-US" sz="2400">
              <a:solidFill>
                <a:srgbClr val="002060"/>
              </a:solidFill>
              <a:latin typeface="Arial" panose="020B0604020202020204" pitchFamily="34" charset="0"/>
            </a:endParaRPr>
          </a:p>
        </p:txBody>
      </p:sp>
      <p:pic>
        <p:nvPicPr>
          <p:cNvPr id="15" name="Picture 14">
            <a:extLst>
              <a:ext uri="{FF2B5EF4-FFF2-40B4-BE49-F238E27FC236}">
                <a16:creationId xmlns:a16="http://schemas.microsoft.com/office/drawing/2014/main" id="{DDA014F0-8BC4-46C1-9B7B-13856DE0A1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2000" y="2693006"/>
            <a:ext cx="4400000" cy="3200000"/>
          </a:xfrm>
          <a:prstGeom prst="rect">
            <a:avLst/>
          </a:prstGeom>
        </p:spPr>
      </p:pic>
    </p:spTree>
    <p:extLst>
      <p:ext uri="{BB962C8B-B14F-4D97-AF65-F5344CB8AC3E}">
        <p14:creationId xmlns:p14="http://schemas.microsoft.com/office/powerpoint/2010/main" val="1202263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4</a:t>
            </a:fld>
            <a:endParaRPr lang="en-US"/>
          </a:p>
        </p:txBody>
      </p:sp>
      <p:sp>
        <p:nvSpPr>
          <p:cNvPr id="3" name="AutoShape 52"/>
          <p:cNvSpPr>
            <a:spLocks noChangeArrowheads="1"/>
          </p:cNvSpPr>
          <p:nvPr/>
        </p:nvSpPr>
        <p:spPr bwMode="gray">
          <a:xfrm>
            <a:off x="609600" y="457200"/>
            <a:ext cx="6803136"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Các chứng năng th</a:t>
            </a:r>
            <a:r>
              <a:rPr lang="vi-VN" sz="2400" b="1"/>
              <a:t>ư</a:t>
            </a:r>
            <a:r>
              <a:rPr lang="en-US" sz="2400" b="1"/>
              <a:t>ờng dùng trong Android Studio</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pic>
        <p:nvPicPr>
          <p:cNvPr id="12" name="Picture 11">
            <a:extLst>
              <a:ext uri="{FF2B5EF4-FFF2-40B4-BE49-F238E27FC236}">
                <a16:creationId xmlns:a16="http://schemas.microsoft.com/office/drawing/2014/main" id="{BB4A7B3B-5C0A-482F-8589-7CF33CEB54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482" y="1273785"/>
            <a:ext cx="8695238" cy="4676190"/>
          </a:xfrm>
          <a:prstGeom prst="rect">
            <a:avLst/>
          </a:prstGeom>
        </p:spPr>
      </p:pic>
    </p:spTree>
    <p:extLst>
      <p:ext uri="{BB962C8B-B14F-4D97-AF65-F5344CB8AC3E}">
        <p14:creationId xmlns:p14="http://schemas.microsoft.com/office/powerpoint/2010/main" val="37775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5</a:t>
            </a:fld>
            <a:endParaRPr lang="en-US"/>
          </a:p>
        </p:txBody>
      </p:sp>
      <p:sp>
        <p:nvSpPr>
          <p:cNvPr id="3" name="AutoShape 52"/>
          <p:cNvSpPr>
            <a:spLocks noChangeArrowheads="1"/>
          </p:cNvSpPr>
          <p:nvPr/>
        </p:nvSpPr>
        <p:spPr bwMode="gray">
          <a:xfrm>
            <a:off x="609600" y="457200"/>
            <a:ext cx="512064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Các thành phần cấu hình th</a:t>
            </a:r>
            <a:r>
              <a:rPr lang="vi-VN" sz="2400" b="1"/>
              <a:t>ư</a:t>
            </a:r>
            <a:r>
              <a:rPr lang="en-US" sz="2400" b="1"/>
              <a:t>ờng dùng</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sp>
        <p:nvSpPr>
          <p:cNvPr id="24" name="Rectangle 23">
            <a:extLst>
              <a:ext uri="{FF2B5EF4-FFF2-40B4-BE49-F238E27FC236}">
                <a16:creationId xmlns:a16="http://schemas.microsoft.com/office/drawing/2014/main" id="{2B302099-6B33-4F41-B00D-989BACEB8F9D}"/>
              </a:ext>
            </a:extLst>
          </p:cNvPr>
          <p:cNvSpPr/>
          <p:nvPr/>
        </p:nvSpPr>
        <p:spPr>
          <a:xfrm>
            <a:off x="325332" y="1171740"/>
            <a:ext cx="8678534" cy="1824346"/>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SDK Manager</a:t>
            </a:r>
          </a:p>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Setting</a:t>
            </a:r>
          </a:p>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Project Structure</a:t>
            </a:r>
          </a:p>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Check for Update</a:t>
            </a:r>
          </a:p>
        </p:txBody>
      </p:sp>
    </p:spTree>
    <p:extLst>
      <p:ext uri="{BB962C8B-B14F-4D97-AF65-F5344CB8AC3E}">
        <p14:creationId xmlns:p14="http://schemas.microsoft.com/office/powerpoint/2010/main" val="431289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6</a:t>
            </a:fld>
            <a:endParaRPr lang="en-US"/>
          </a:p>
        </p:txBody>
      </p:sp>
      <p:sp>
        <p:nvSpPr>
          <p:cNvPr id="3" name="AutoShape 52"/>
          <p:cNvSpPr>
            <a:spLocks noChangeArrowheads="1"/>
          </p:cNvSpPr>
          <p:nvPr/>
        </p:nvSpPr>
        <p:spPr bwMode="gray">
          <a:xfrm>
            <a:off x="609600" y="457200"/>
            <a:ext cx="512064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Các thành phần cấu hình th</a:t>
            </a:r>
            <a:r>
              <a:rPr lang="vi-VN" sz="2400" b="1"/>
              <a:t>ư</a:t>
            </a:r>
            <a:r>
              <a:rPr lang="en-US" sz="2400" b="1"/>
              <a:t>ờng dùng</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sp>
        <p:nvSpPr>
          <p:cNvPr id="13" name="Rectangle 12">
            <a:extLst>
              <a:ext uri="{FF2B5EF4-FFF2-40B4-BE49-F238E27FC236}">
                <a16:creationId xmlns:a16="http://schemas.microsoft.com/office/drawing/2014/main" id="{537C2CFF-EFE8-4474-9E82-F9A29723D257}"/>
              </a:ext>
            </a:extLst>
          </p:cNvPr>
          <p:cNvSpPr/>
          <p:nvPr/>
        </p:nvSpPr>
        <p:spPr>
          <a:xfrm>
            <a:off x="325332" y="1171740"/>
            <a:ext cx="8678534" cy="494751"/>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SDK Manager</a:t>
            </a:r>
          </a:p>
        </p:txBody>
      </p:sp>
      <p:pic>
        <p:nvPicPr>
          <p:cNvPr id="14" name="Picture 13">
            <a:extLst>
              <a:ext uri="{FF2B5EF4-FFF2-40B4-BE49-F238E27FC236}">
                <a16:creationId xmlns:a16="http://schemas.microsoft.com/office/drawing/2014/main" id="{9F725818-5CC8-4790-8FC4-F3FED31FFF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6402" y="1209840"/>
            <a:ext cx="3266798" cy="4642648"/>
          </a:xfrm>
          <a:prstGeom prst="rect">
            <a:avLst/>
          </a:prstGeom>
        </p:spPr>
      </p:pic>
    </p:spTree>
    <p:extLst>
      <p:ext uri="{BB962C8B-B14F-4D97-AF65-F5344CB8AC3E}">
        <p14:creationId xmlns:p14="http://schemas.microsoft.com/office/powerpoint/2010/main" val="134364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7</a:t>
            </a:fld>
            <a:endParaRPr lang="en-US"/>
          </a:p>
        </p:txBody>
      </p:sp>
      <p:sp>
        <p:nvSpPr>
          <p:cNvPr id="3" name="AutoShape 52"/>
          <p:cNvSpPr>
            <a:spLocks noChangeArrowheads="1"/>
          </p:cNvSpPr>
          <p:nvPr/>
        </p:nvSpPr>
        <p:spPr bwMode="gray">
          <a:xfrm>
            <a:off x="609600" y="457200"/>
            <a:ext cx="512064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Các thành phần cấu hình th</a:t>
            </a:r>
            <a:r>
              <a:rPr lang="vi-VN" sz="2400" b="1"/>
              <a:t>ư</a:t>
            </a:r>
            <a:r>
              <a:rPr lang="en-US" sz="2400" b="1"/>
              <a:t>ờng dùng</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sp>
        <p:nvSpPr>
          <p:cNvPr id="13" name="Rectangle 12">
            <a:extLst>
              <a:ext uri="{FF2B5EF4-FFF2-40B4-BE49-F238E27FC236}">
                <a16:creationId xmlns:a16="http://schemas.microsoft.com/office/drawing/2014/main" id="{537C2CFF-EFE8-4474-9E82-F9A29723D257}"/>
              </a:ext>
            </a:extLst>
          </p:cNvPr>
          <p:cNvSpPr/>
          <p:nvPr/>
        </p:nvSpPr>
        <p:spPr>
          <a:xfrm>
            <a:off x="325332" y="1171740"/>
            <a:ext cx="8678534" cy="494751"/>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SDK Manager</a:t>
            </a:r>
          </a:p>
        </p:txBody>
      </p:sp>
      <p:pic>
        <p:nvPicPr>
          <p:cNvPr id="12" name="Picture 11">
            <a:extLst>
              <a:ext uri="{FF2B5EF4-FFF2-40B4-BE49-F238E27FC236}">
                <a16:creationId xmlns:a16="http://schemas.microsoft.com/office/drawing/2014/main" id="{57876E37-E6AA-4325-9C66-CCD9DB881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4532" y="1680440"/>
            <a:ext cx="6014936" cy="4787035"/>
          </a:xfrm>
          <a:prstGeom prst="rect">
            <a:avLst/>
          </a:prstGeom>
        </p:spPr>
      </p:pic>
    </p:spTree>
    <p:extLst>
      <p:ext uri="{BB962C8B-B14F-4D97-AF65-F5344CB8AC3E}">
        <p14:creationId xmlns:p14="http://schemas.microsoft.com/office/powerpoint/2010/main" val="2482683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8</a:t>
            </a:fld>
            <a:endParaRPr lang="en-US"/>
          </a:p>
        </p:txBody>
      </p:sp>
      <p:sp>
        <p:nvSpPr>
          <p:cNvPr id="3" name="AutoShape 52"/>
          <p:cNvSpPr>
            <a:spLocks noChangeArrowheads="1"/>
          </p:cNvSpPr>
          <p:nvPr/>
        </p:nvSpPr>
        <p:spPr bwMode="gray">
          <a:xfrm>
            <a:off x="609600" y="457200"/>
            <a:ext cx="512064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Các thành phần cấu hình th</a:t>
            </a:r>
            <a:r>
              <a:rPr lang="vi-VN" sz="2400" b="1"/>
              <a:t>ư</a:t>
            </a:r>
            <a:r>
              <a:rPr lang="en-US" sz="2400" b="1"/>
              <a:t>ờng dùng</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sp>
        <p:nvSpPr>
          <p:cNvPr id="13" name="Rectangle 12">
            <a:extLst>
              <a:ext uri="{FF2B5EF4-FFF2-40B4-BE49-F238E27FC236}">
                <a16:creationId xmlns:a16="http://schemas.microsoft.com/office/drawing/2014/main" id="{537C2CFF-EFE8-4474-9E82-F9A29723D257}"/>
              </a:ext>
            </a:extLst>
          </p:cNvPr>
          <p:cNvSpPr/>
          <p:nvPr/>
        </p:nvSpPr>
        <p:spPr>
          <a:xfrm>
            <a:off x="325332" y="1171740"/>
            <a:ext cx="8678534" cy="494751"/>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Setting</a:t>
            </a:r>
          </a:p>
        </p:txBody>
      </p:sp>
      <p:pic>
        <p:nvPicPr>
          <p:cNvPr id="16" name="Picture 15">
            <a:extLst>
              <a:ext uri="{FF2B5EF4-FFF2-40B4-BE49-F238E27FC236}">
                <a16:creationId xmlns:a16="http://schemas.microsoft.com/office/drawing/2014/main" id="{F2B91800-C907-4AF0-B7B2-802AF21B8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4311" y="1419114"/>
            <a:ext cx="3527449" cy="5013075"/>
          </a:xfrm>
          <a:prstGeom prst="rect">
            <a:avLst/>
          </a:prstGeom>
        </p:spPr>
      </p:pic>
    </p:spTree>
    <p:extLst>
      <p:ext uri="{BB962C8B-B14F-4D97-AF65-F5344CB8AC3E}">
        <p14:creationId xmlns:p14="http://schemas.microsoft.com/office/powerpoint/2010/main" val="3991302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9</a:t>
            </a:fld>
            <a:endParaRPr lang="en-US"/>
          </a:p>
        </p:txBody>
      </p:sp>
      <p:sp>
        <p:nvSpPr>
          <p:cNvPr id="3" name="AutoShape 52"/>
          <p:cNvSpPr>
            <a:spLocks noChangeArrowheads="1"/>
          </p:cNvSpPr>
          <p:nvPr/>
        </p:nvSpPr>
        <p:spPr bwMode="gray">
          <a:xfrm>
            <a:off x="609600" y="457200"/>
            <a:ext cx="512064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Các thành phần cấu hình th</a:t>
            </a:r>
            <a:r>
              <a:rPr lang="vi-VN" sz="2400" b="1"/>
              <a:t>ư</a:t>
            </a:r>
            <a:r>
              <a:rPr lang="en-US" sz="2400" b="1"/>
              <a:t>ờng dùng</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sp>
        <p:nvSpPr>
          <p:cNvPr id="13" name="Rectangle 12">
            <a:extLst>
              <a:ext uri="{FF2B5EF4-FFF2-40B4-BE49-F238E27FC236}">
                <a16:creationId xmlns:a16="http://schemas.microsoft.com/office/drawing/2014/main" id="{537C2CFF-EFE8-4474-9E82-F9A29723D257}"/>
              </a:ext>
            </a:extLst>
          </p:cNvPr>
          <p:cNvSpPr/>
          <p:nvPr/>
        </p:nvSpPr>
        <p:spPr>
          <a:xfrm>
            <a:off x="325332" y="1171740"/>
            <a:ext cx="8678534" cy="494751"/>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Setting</a:t>
            </a:r>
          </a:p>
        </p:txBody>
      </p:sp>
      <p:pic>
        <p:nvPicPr>
          <p:cNvPr id="16" name="Picture 15">
            <a:extLst>
              <a:ext uri="{FF2B5EF4-FFF2-40B4-BE49-F238E27FC236}">
                <a16:creationId xmlns:a16="http://schemas.microsoft.com/office/drawing/2014/main" id="{F2B91800-C907-4AF0-B7B2-802AF21B8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4311" y="1419114"/>
            <a:ext cx="3527449" cy="5013075"/>
          </a:xfrm>
          <a:prstGeom prst="rect">
            <a:avLst/>
          </a:prstGeom>
        </p:spPr>
      </p:pic>
    </p:spTree>
    <p:extLst>
      <p:ext uri="{BB962C8B-B14F-4D97-AF65-F5344CB8AC3E}">
        <p14:creationId xmlns:p14="http://schemas.microsoft.com/office/powerpoint/2010/main" val="29677415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593</Words>
  <Application>Microsoft Office PowerPoint</Application>
  <PresentationFormat>On-screen Show (4:3)</PresentationFormat>
  <Paragraphs>140</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Thanh Danny</cp:lastModifiedBy>
  <cp:revision>2</cp:revision>
  <dcterms:created xsi:type="dcterms:W3CDTF">2011-04-06T04:04:31Z</dcterms:created>
  <dcterms:modified xsi:type="dcterms:W3CDTF">2020-09-05T14:52:15Z</dcterms:modified>
</cp:coreProperties>
</file>