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87" r:id="rId3"/>
    <p:sldId id="279" r:id="rId4"/>
    <p:sldId id="269" r:id="rId5"/>
    <p:sldId id="288" r:id="rId6"/>
    <p:sldId id="289" r:id="rId7"/>
    <p:sldId id="290" r:id="rId8"/>
    <p:sldId id="291" r:id="rId9"/>
    <p:sldId id="293" r:id="rId10"/>
    <p:sldId id="294" r:id="rId11"/>
    <p:sldId id="292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63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4671" autoAdjust="0"/>
  </p:normalViewPr>
  <p:slideViewPr>
    <p:cSldViewPr>
      <p:cViewPr varScale="1">
        <p:scale>
          <a:sx n="56" d="100"/>
          <a:sy n="56" d="100"/>
        </p:scale>
        <p:origin x="84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1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6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7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4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3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22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3A9-9C56-4996-A0D0-23AF218EE56C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2AF-5B46-4B01-814A-9ADEE1E5BAAF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EBC1-F0E5-49A6-B66F-CEB099F8741C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13690"/>
            <a:ext cx="9144000" cy="38132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</a:rPr>
              <a:t>PHAN THIET UNIVERSITY</a:t>
            </a:r>
            <a:endParaRPr lang="en-US" sz="12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42A1-5A67-4D85-BF54-0D56A7EFA6DE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F43-A9C6-4CD6-8479-CA02D3CAB110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B9A-223A-408B-9C45-22D638FEA66B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5F8-564A-4835-9287-148CC28AB3BD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AF60-3DBA-40EE-B82A-E2D7431788DB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1E32-0E86-4868-8E48-CD4581BCEE88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C60-E857-42C9-AC1D-AAD61DE091AB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0646-47D0-41C5-9EC7-3CA217666335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1447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002060"/>
                </a:solidFill>
              </a:rPr>
              <a:t>Lab 7 – Option menu – Context menu – Menu tìm kiếm</a:t>
            </a:r>
            <a:endParaRPr lang="en-US" sz="3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181600" cy="508000"/>
            <a:chOff x="789624" y="1191463"/>
            <a:chExt cx="51816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Context Menu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791200" cy="49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181600" cy="508000"/>
            <a:chOff x="789624" y="1191463"/>
            <a:chExt cx="51816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Bước 1 -</a:t>
              </a:r>
              <a:r>
                <a:rPr lang="en-US" sz="2400" b="1" smtClean="0"/>
                <a:t> Tạo file XML menu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2527" y="3110420"/>
            <a:ext cx="716574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xmlns:android=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"@+id/menuMauDo"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android:title=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"Tô màu đỏ"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"@+id/menuMauVang"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android:title=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"Tô màu vàng"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"@+id/menuMauXanh"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android:title=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"Tô màu xanh"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0" y="1125849"/>
            <a:ext cx="7217092" cy="16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715000" cy="508000"/>
            <a:chOff x="789624" y="1191463"/>
            <a:chExt cx="57150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Bước 2 - Gọi lệnh khởi tạo menu từ XML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5492" y="2209800"/>
            <a:ext cx="8382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onCreateContextMenu(ContextMenu menu, View v, ContextMenu.ContextMenuInfo menuInfo)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MenuInflater inflater = getMenuInflater();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inflater.inflate(R.menu.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main_context_menu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,menu);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.onCreateContextMenu(menu, v, menuInfo);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6248400" cy="508000"/>
            <a:chOff x="789624" y="1191463"/>
            <a:chExt cx="566521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6424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Bước 3 - Đăng ký context menu cho các 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7800" y="2667000"/>
            <a:ext cx="531135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addControls()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registerForContextMenu(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715000" cy="508000"/>
            <a:chOff x="789624" y="1191463"/>
            <a:chExt cx="51816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Bước 4 - Xử lý sự kiện trong Menu Item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5673" y="1600200"/>
            <a:ext cx="8331127" cy="4278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onContextItemSelected(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@NonNull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 item)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(item.getItemId())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menuMauDo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.setTextColor(Color.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menuMauVang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.setTextColor(Color.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menuMauXanh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.setTextColor(Color.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.onContextItemSelected(item);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7656" y="2057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002060"/>
                </a:solidFill>
              </a:rPr>
              <a:t>Menu tìm kiếm</a:t>
            </a:r>
            <a:endParaRPr lang="en-US" sz="4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16</a:t>
            </a:fld>
            <a:endParaRPr lang="en-US"/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gray">
          <a:xfrm>
            <a:off x="609600" y="457200"/>
            <a:ext cx="293699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/>
              <a:t>Nội dung bài học</a:t>
            </a:r>
            <a:endParaRPr lang="en-US" sz="24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92100" y="546100"/>
            <a:ext cx="381000" cy="381000"/>
            <a:chOff x="2078" y="1680"/>
            <a:chExt cx="1615" cy="1615"/>
          </a:xfrm>
        </p:grpSpPr>
        <p:sp>
          <p:nvSpPr>
            <p:cNvPr id="5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624" y="1143000"/>
            <a:ext cx="5763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</a:t>
              </a:r>
              <a:r>
                <a:rPr lang="en-US" sz="2400" b="1" smtClean="0"/>
                <a:t>Menu tìm kiếm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89624" y="1905000"/>
            <a:ext cx="5763576" cy="508000"/>
            <a:chOff x="789624" y="1191463"/>
            <a:chExt cx="4620576" cy="508000"/>
          </a:xfrm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tạo file XML Menu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810156" y="2691685"/>
            <a:ext cx="5743044" cy="508000"/>
            <a:chOff x="789624" y="1191463"/>
            <a:chExt cx="4620576" cy="508000"/>
          </a:xfrm>
        </p:grpSpPr>
        <p:sp>
          <p:nvSpPr>
            <p:cNvPr id="3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gọi lệnh khởi tạo menu tìm kiếm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71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715000" cy="508000"/>
            <a:chOff x="789624" y="1191463"/>
            <a:chExt cx="51816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Menu điều khiển tìm kiếm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81000" y="990600"/>
            <a:ext cx="6629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Arial" panose="020B0604020202020204" pitchFamily="34" charset="0"/>
              </a:rPr>
              <a:t>Là một loại Menu, cho phép tìm kiếm</a:t>
            </a: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94102"/>
            <a:ext cx="57150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715000" cy="508000"/>
            <a:chOff x="789624" y="1191463"/>
            <a:chExt cx="51816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tạo file XML Menu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51384" y="2641744"/>
            <a:ext cx="6950942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"http://schemas.android.com/apk/res-auto"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"@+id/menuSearch"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"@drawable/ic_search_black_24dp"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"Search"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:actionViewClass=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"android.widget.SearchView"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"always"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"Help"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"@+id/menuHelp"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"About"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"@+id/menuAbout"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45" y="1113981"/>
            <a:ext cx="5929620" cy="13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6858000" cy="508000"/>
            <a:chOff x="789624" y="1191463"/>
            <a:chExt cx="51816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gọi lệnh khởi tạo Menu điều khiển tìm kiếm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381000" y="990600"/>
            <a:ext cx="85344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SearchView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000" smtClean="0">
                <a:solidFill>
                  <a:srgbClr val="002060"/>
                </a:solidFill>
                <a:latin typeface="Arial" panose="020B0604020202020204" pitchFamily="34" charset="0"/>
              </a:rPr>
              <a:t>Tham chiếu đối tượng trong JavaCode: cần thực hiện trong phương thức khởi tạo Menu – onCreateOptionMenu.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2421786"/>
            <a:ext cx="7250703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onCreateOptionsMenu(Menu menu)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MenuInflater inflater = getMenuInflater();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inflater.inflate(R.menu.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main_menu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,menu);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MenuItem menuSearch = menu.findItem(R.id.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menuSearch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SearchView searchView= (SearchView) menuSearch.getActionView();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searchView.setOnQueryTextListener(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SearchView.OnQueryTextListener()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onQueryTextSubmit(String s)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onQueryTextChange(String s)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adapterTinhThanh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.getFilter().filter(s);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.onCreateOptionsMenu(menu);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7656" y="2057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002060"/>
                </a:solidFill>
              </a:rPr>
              <a:t>Option menu</a:t>
            </a:r>
            <a:endParaRPr lang="en-US" sz="4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938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986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</a:t>
            </a:fld>
            <a:endParaRPr lang="en-US"/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gray">
          <a:xfrm>
            <a:off x="609600" y="457200"/>
            <a:ext cx="293699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/>
              <a:t>Nội dung bài học</a:t>
            </a:r>
            <a:endParaRPr lang="en-US" sz="24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92100" y="546100"/>
            <a:ext cx="381000" cy="381000"/>
            <a:chOff x="2078" y="1680"/>
            <a:chExt cx="1615" cy="1615"/>
          </a:xfrm>
        </p:grpSpPr>
        <p:sp>
          <p:nvSpPr>
            <p:cNvPr id="5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624" y="1143000"/>
            <a:ext cx="50777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</a:t>
              </a:r>
              <a:r>
                <a:rPr lang="en-US" sz="2400" b="1" smtClean="0"/>
                <a:t>Option Menu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89624" y="1905000"/>
            <a:ext cx="5077776" cy="508000"/>
            <a:chOff x="789624" y="1191463"/>
            <a:chExt cx="4620576" cy="508000"/>
          </a:xfrm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tạo file XML menu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810156" y="2691685"/>
            <a:ext cx="5057244" cy="508000"/>
            <a:chOff x="789624" y="1191463"/>
            <a:chExt cx="4620576" cy="508000"/>
          </a:xfrm>
        </p:grpSpPr>
        <p:sp>
          <p:nvSpPr>
            <p:cNvPr id="3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gọi lệnh khởi tạo menu từ XML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806796" y="3483640"/>
            <a:ext cx="5060604" cy="508000"/>
            <a:chOff x="789624" y="1191463"/>
            <a:chExt cx="4620576" cy="508000"/>
          </a:xfrm>
        </p:grpSpPr>
        <p:sp>
          <p:nvSpPr>
            <p:cNvPr id="4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xử lý sự kiện trong Menu Item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Option Menu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5105400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Arial" panose="020B0604020202020204" pitchFamily="34" charset="0"/>
              </a:rPr>
              <a:t>Giới thiệu Option Menu</a:t>
            </a:r>
            <a:endParaRPr lang="en-US" sz="24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7" y="1709476"/>
            <a:ext cx="3160522" cy="2248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" y="3997491"/>
            <a:ext cx="3682955" cy="2032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18" y="1727721"/>
            <a:ext cx="2396974" cy="3006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90" y="1727721"/>
            <a:ext cx="2659765" cy="44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tạo file XML menu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5332" y="3038156"/>
            <a:ext cx="828367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"@+id/menuHuongDan"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"Hướng dẫn"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"Giới thiệu"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"@+id/menuGioiThieu"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5" y="1144402"/>
            <a:ext cx="7217092" cy="16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9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181600" cy="508000"/>
            <a:chOff x="789624" y="1191463"/>
            <a:chExt cx="51816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gọi lệnh khởi tạo menu từ XML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9864" y="1888867"/>
            <a:ext cx="786453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onCreateOptionsMenu(Menu menu)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MenuInflater inflater = getMenuInflater();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inflater.inflate(R.menu.</a:t>
            </a:r>
            <a:r>
              <a:rPr kumimoji="0" lang="en-US" altLang="en-US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main_menu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,menu);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.onCreateOptionsMenu(menu);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5181600" cy="508000"/>
            <a:chOff x="789624" y="1191463"/>
            <a:chExt cx="5181600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xử lý sự kiện trong Menu Item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981200"/>
            <a:ext cx="899160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@NonNull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 item)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(item.getItemId())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menuHuongDan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Intent intent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1" i="0" u="none" strike="noStrike" cap="none" normalizeH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Intent(MainActivity.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,HuongDanActivity.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startActivity(intent);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menuGioiThieu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.onOptionsItemSelected(item);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7656" y="2057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002060"/>
                </a:solidFill>
              </a:rPr>
              <a:t>Context Menu</a:t>
            </a:r>
            <a:endParaRPr lang="en-US" sz="4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9</a:t>
            </a:fld>
            <a:endParaRPr lang="en-US"/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gray">
          <a:xfrm>
            <a:off x="609600" y="457200"/>
            <a:ext cx="293699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/>
              <a:t>Nội dung bài học</a:t>
            </a:r>
            <a:endParaRPr lang="en-US" sz="24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92100" y="546100"/>
            <a:ext cx="381000" cy="381000"/>
            <a:chOff x="2078" y="1680"/>
            <a:chExt cx="1615" cy="1615"/>
          </a:xfrm>
        </p:grpSpPr>
        <p:sp>
          <p:nvSpPr>
            <p:cNvPr id="5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624" y="1143000"/>
            <a:ext cx="5763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</a:t>
              </a:r>
              <a:r>
                <a:rPr lang="en-US" sz="2400" b="1" smtClean="0"/>
                <a:t>Context</a:t>
              </a:r>
              <a:r>
                <a:rPr lang="en-US" sz="2400" b="1" smtClean="0"/>
                <a:t> Menu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89624" y="1905000"/>
            <a:ext cx="5763576" cy="508000"/>
            <a:chOff x="789624" y="1191463"/>
            <a:chExt cx="4620576" cy="508000"/>
          </a:xfrm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tạo file XML menu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810156" y="2691685"/>
            <a:ext cx="5743044" cy="508000"/>
            <a:chOff x="789624" y="1191463"/>
            <a:chExt cx="4620576" cy="508000"/>
          </a:xfrm>
        </p:grpSpPr>
        <p:sp>
          <p:nvSpPr>
            <p:cNvPr id="3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gọi lệnh khởi tạo menu từ XML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806796" y="3483640"/>
            <a:ext cx="5746405" cy="508000"/>
            <a:chOff x="789624" y="1191463"/>
            <a:chExt cx="5246745" cy="508000"/>
          </a:xfrm>
        </p:grpSpPr>
        <p:sp>
          <p:nvSpPr>
            <p:cNvPr id="4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45769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đăng ký context menu cho các View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4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89624" y="4353489"/>
            <a:ext cx="5763576" cy="508000"/>
            <a:chOff x="789624" y="1191463"/>
            <a:chExt cx="4620576" cy="508000"/>
          </a:xfrm>
        </p:grpSpPr>
        <p:sp>
          <p:nvSpPr>
            <p:cNvPr id="48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xử lý sự kiện trong Menu Item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9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0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16139</TotalTime>
  <Words>314</Words>
  <Application>Microsoft Office PowerPoint</Application>
  <PresentationFormat>On-screen Show (4:3)</PresentationFormat>
  <Paragraphs>84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Thanh Lee</cp:lastModifiedBy>
  <cp:revision>1192</cp:revision>
  <dcterms:created xsi:type="dcterms:W3CDTF">2011-04-06T04:04:31Z</dcterms:created>
  <dcterms:modified xsi:type="dcterms:W3CDTF">2019-10-02T02:56:45Z</dcterms:modified>
</cp:coreProperties>
</file>