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73" r:id="rId3"/>
    <p:sldId id="274" r:id="rId4"/>
    <p:sldId id="280" r:id="rId5"/>
    <p:sldId id="275" r:id="rId6"/>
    <p:sldId id="276" r:id="rId7"/>
    <p:sldId id="277" r:id="rId8"/>
    <p:sldId id="279" r:id="rId9"/>
    <p:sldId id="263" r:id="rId10"/>
    <p:sldId id="278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1F224-595B-ADF2-D3D3-97CCC1DC314E}" v="1" dt="2019-09-06T01:37:30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0178ae1818df428fb4b13eb6578255c9fc01640c339fa73a6b611683efff5036::" providerId="AD" clId="Web-{DDB1F224-595B-ADF2-D3D3-97CCC1DC314E}"/>
    <pc:docChg chg="sldOrd">
      <pc:chgData name="Người dùng Khách" userId="S::urn:spo:anon#0178ae1818df428fb4b13eb6578255c9fc01640c339fa73a6b611683efff5036::" providerId="AD" clId="Web-{DDB1F224-595B-ADF2-D3D3-97CCC1DC314E}" dt="2019-09-06T01:37:30.796" v="0"/>
      <pc:docMkLst>
        <pc:docMk/>
      </pc:docMkLst>
      <pc:sldChg chg="ord">
        <pc:chgData name="Người dùng Khách" userId="S::urn:spo:anon#0178ae1818df428fb4b13eb6578255c9fc01640c339fa73a6b611683efff5036::" providerId="AD" clId="Web-{DDB1F224-595B-ADF2-D3D3-97CCC1DC314E}" dt="2019-09-06T01:37:30.796" v="0"/>
        <pc:sldMkLst>
          <pc:docMk/>
          <pc:sldMk cId="18192967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</a:rPr>
              <a:t>PHAN THIET UNIVERSITY</a:t>
            </a:r>
            <a:endParaRPr lang="en-US" sz="12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</a:rPr>
              <a:t>Text view, Edit text, Button</a:t>
            </a: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Button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1" y="1488557"/>
            <a:ext cx="2305292" cy="4769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29" y="2566866"/>
            <a:ext cx="3371429" cy="19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73" y="1036756"/>
            <a:ext cx="2105627" cy="49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TextView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EditText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Button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1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TextView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58461" y="1003669"/>
            <a:ext cx="867853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" y="1905000"/>
            <a:ext cx="8561072" cy="34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TextView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58461" y="1003669"/>
            <a:ext cx="867853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776" y="2833398"/>
            <a:ext cx="836659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"@+id/textView"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"TextView"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TextView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TextView dùng để hiển thị dữ liệu và không cho phép chỉnh sửa.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prefix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txt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Thiết lập nội dung hiển thị: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Trong java code (Activity):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</a:rPr>
              <a:t>textView.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setText</a:t>
            </a:r>
            <a:r>
              <a:rPr lang="en-US" sz="2400">
                <a:latin typeface="Arial" panose="020B0604020202020204" pitchFamily="34" charset="0"/>
              </a:rPr>
              <a:t>(“Đối tượng TextView”);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Trong XML: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android:text</a:t>
            </a:r>
            <a:r>
              <a:rPr lang="en-US" sz="2400">
                <a:latin typeface="Arial" panose="020B0604020202020204" pitchFamily="34" charset="0"/>
              </a:rPr>
              <a:t>=“Đối tượng TextView”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EditText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EditText là lớp kế thừa từ TextView, được dùng thay đổi nội dung text, chứa tất cả thuộc tính của TextView.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Prefix là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edt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 hoặc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txt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Được dùng để hiển thị và cho phép thay đổi dữ liệu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t="10787" r="14850" b="11011"/>
          <a:stretch/>
        </p:blipFill>
        <p:spPr>
          <a:xfrm>
            <a:off x="1981200" y="3028816"/>
            <a:ext cx="505547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EditText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Có rất nhiều loại EditText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3248976" cy="42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Button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25332" y="976696"/>
            <a:ext cx="867853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Đối tượng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Button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 được xây dựng từ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TextView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, cho phép thể hiện các nội dung văn bản, hình ảnh – nhận và phản hồi tương tác nhấn từ người dung.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Prefix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btn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Lắng nghe sự kiện nhấn trong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</a:rPr>
              <a:t>java code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</a:rPr>
              <a:t>Lắng nghe sự kiện nhấn trong XML: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8800" y="5928864"/>
            <a:ext cx="32766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"xuLySuKien"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144" y="3391257"/>
            <a:ext cx="722024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xuLy()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Button btnOk = findViewById(R.id.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btnOk.setOnClickListener(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view)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Log.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"Trump"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"onClick"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938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86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2011-04-06T04:04:31Z</dcterms:created>
  <dcterms:modified xsi:type="dcterms:W3CDTF">2019-09-06T01:37:59Z</dcterms:modified>
</cp:coreProperties>
</file>