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75" r:id="rId3"/>
    <p:sldId id="277" r:id="rId4"/>
    <p:sldId id="278" r:id="rId5"/>
    <p:sldId id="279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671" autoAdjust="0"/>
  </p:normalViewPr>
  <p:slideViewPr>
    <p:cSldViewPr>
      <p:cViewPr varScale="1">
        <p:scale>
          <a:sx n="109" d="100"/>
          <a:sy n="109" d="100"/>
        </p:scale>
        <p:origin x="13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</a:rPr>
              <a:t>PHAN THIET UNIVERSITY</a:t>
            </a:r>
            <a:endParaRPr lang="en-US" sz="12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CheckBox, RadioButton,</a:t>
            </a:r>
          </a:p>
          <a:p>
            <a:pPr algn="ctr"/>
            <a:r>
              <a:rPr lang="en-US" sz="5400" b="1" smtClean="0">
                <a:solidFill>
                  <a:srgbClr val="002060"/>
                </a:solidFill>
              </a:rPr>
              <a:t>ImageButton,</a:t>
            </a:r>
          </a:p>
          <a:p>
            <a:pPr algn="ctr"/>
            <a:r>
              <a:rPr lang="en-US" sz="5400" b="1" smtClean="0">
                <a:solidFill>
                  <a:srgbClr val="002060"/>
                </a:solidFill>
              </a:rPr>
              <a:t>ImageView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CheckBox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685" y="1221457"/>
            <a:ext cx="840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mtClean="0"/>
              <a:t>Cho phép người dùng chọn nhiều lựa chọn trên giao diện, prefix </a:t>
            </a:r>
            <a:r>
              <a:rPr lang="en-US" sz="2400" smtClean="0">
                <a:solidFill>
                  <a:srgbClr val="FF0000"/>
                </a:solidFill>
              </a:rPr>
              <a:t>chk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67" y="2286531"/>
            <a:ext cx="3886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RadioButton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685" y="1221457"/>
            <a:ext cx="84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mtClean="0"/>
              <a:t>Cho phép người dùng chọn 1 lựa chọn trên giao diện, prefix </a:t>
            </a:r>
            <a:r>
              <a:rPr lang="en-US" sz="2400" smtClean="0">
                <a:solidFill>
                  <a:srgbClr val="FF0000"/>
                </a:solidFill>
              </a:rPr>
              <a:t>rad</a:t>
            </a:r>
            <a:r>
              <a:rPr lang="en-US" sz="2400" smtClean="0"/>
              <a:t>.</a:t>
            </a:r>
            <a:endParaRPr 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6000"/>
            <a:ext cx="4531082" cy="22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ImageButton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685" y="1221457"/>
            <a:ext cx="840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</a:rPr>
              <a:t>ImageButton là 1 Button có thể chứa hình ảnh, có thể đặt prefix </a:t>
            </a:r>
            <a:r>
              <a:rPr lang="en-US" sz="2400" b="1" smtClean="0">
                <a:solidFill>
                  <a:srgbClr val="002060"/>
                </a:solidFill>
              </a:rPr>
              <a:t>btn, imgBtn</a:t>
            </a:r>
            <a:endParaRPr lang="en-US" sz="2400" b="1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47" y="2438400"/>
            <a:ext cx="5753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/>
                <a:t>ImageView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685" y="1221457"/>
            <a:ext cx="840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2060"/>
                </a:solidFill>
              </a:rPr>
              <a:t>ImageView là control/view dùng để hiển thị hình ảnh, cho phép tương tác. Có thể thay thế luôn cho ImageButton bằng cách design hình ảnh dạng 3D cho đẹp.</a:t>
            </a:r>
            <a:endParaRPr lang="en-US" sz="2400" b="1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2643"/>
            <a:ext cx="2324100" cy="37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16159</TotalTime>
  <Words>99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Thanh Danny</cp:lastModifiedBy>
  <cp:revision>1194</cp:revision>
  <dcterms:created xsi:type="dcterms:W3CDTF">2011-04-06T04:04:31Z</dcterms:created>
  <dcterms:modified xsi:type="dcterms:W3CDTF">2020-09-04T10:35:14Z</dcterms:modified>
</cp:coreProperties>
</file>