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9" r:id="rId3"/>
    <p:sldId id="269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63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671" autoAdjust="0"/>
  </p:normalViewPr>
  <p:slideViewPr>
    <p:cSldViewPr>
      <p:cViewPr varScale="1">
        <p:scale>
          <a:sx n="74" d="100"/>
          <a:sy n="74" d="100"/>
        </p:scale>
        <p:origin x="60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3690"/>
            <a:ext cx="9144000" cy="3813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</a:rPr>
              <a:t>PHAN THIET UNIVERSITY</a:t>
            </a:r>
            <a:endParaRPr lang="en-US" sz="12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646-47D0-41C5-9EC7-3CA21766633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400" y="14478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Listview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257800" cy="508000"/>
            <a:chOff x="789624" y="1191463"/>
            <a:chExt cx="52578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Cách tạo ListView cơ bản - Đối tượng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9321" y="1447800"/>
            <a:ext cx="528542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ArrayAdapter&lt;Contact&gt;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contactAdapter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05776" y="2971800"/>
            <a:ext cx="75438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addControls()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edtMa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edtMa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edtTen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edtTen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edtPhone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edtPhone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btnLuu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btnLuu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contactAdapter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ArrayAdapter&lt;Contact&gt;(ListView3.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android.R.layout.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lvContact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contactAdapter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938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986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 bài học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4620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thuộc tính, phương thức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810156" y="2691685"/>
            <a:ext cx="4620576" cy="508000"/>
            <a:chOff x="789624" y="1191463"/>
            <a:chExt cx="4620576" cy="508000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ArrayAdapter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806796" y="3483640"/>
            <a:ext cx="4620576" cy="508000"/>
            <a:chOff x="789624" y="1191463"/>
            <a:chExt cx="4620576" cy="508000"/>
          </a:xfrm>
        </p:grpSpPr>
        <p:sp>
          <p:nvSpPr>
            <p:cNvPr id="4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ListView cơ bản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27328" y="4275595"/>
            <a:ext cx="4620576" cy="508000"/>
            <a:chOff x="789624" y="1191463"/>
            <a:chExt cx="4620576" cy="508000"/>
          </a:xfrm>
        </p:grpSpPr>
        <p:sp>
          <p:nvSpPr>
            <p:cNvPr id="4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Xử lý sự kiện trên ListView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Toast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510540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smtClean="0">
                <a:solidFill>
                  <a:srgbClr val="002060"/>
                </a:solidFill>
                <a:latin typeface="Arial" panose="020B0604020202020204" pitchFamily="34" charset="0"/>
              </a:rPr>
              <a:t>ListView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Là một dạng điều khiển nâng cao có chức năng hỗ trợ hiển thị dữ liệu theo dạng từng dòng.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ListView cần một đối tượng Adapter để quản lý và giúp hiển thị dữ liệu.</a:t>
            </a: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88" y="1016358"/>
            <a:ext cx="2850812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thuộc tính quan trọng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510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Id: mã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listSelector: drawable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Divider: drawable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dividerHeight: dimen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Entries: string-array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phương thức quan trọng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setAdapter(Class Extends&lt;T implements Adapter&gt;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addHeaderView(View) – removeHeaderView(View)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addFooterView(View) – removeFooterView(View)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setSelection(int)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smoothScrollToPosition(int)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bước sử dụng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Bước 1</a:t>
            </a: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: Đưa dữ liệu cần hiển thị lên ListView vào một mảng hoặc danh sách (ArrayList, mảng thông thường, mảng đối tượng…)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Bước 2</a:t>
            </a: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: Tạo một ListView trên giao diện.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Bước 3</a:t>
            </a: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: Tạo một đối tượng ArrayAdapter để liên kết giữa ListView và mảng hoặc danh sách dữ liệu.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ArrayAdapter </a:t>
            </a: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được hiểu như cái router mạng. Nó giúp ListView có thể “đọc và hiểu” dữ liệu từ mảng dữ liệu để hiển thị lên giao diện.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bước sử dụng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6" y="812836"/>
            <a:ext cx="2392552" cy="4164813"/>
          </a:xfrm>
          <a:prstGeom prst="rect">
            <a:avLst/>
          </a:prstGeom>
        </p:spPr>
      </p:pic>
      <p:sp>
        <p:nvSpPr>
          <p:cNvPr id="3" name="Flowchart: Magnetic Disk 2"/>
          <p:cNvSpPr/>
          <p:nvPr/>
        </p:nvSpPr>
        <p:spPr>
          <a:xfrm>
            <a:off x="251773" y="3810000"/>
            <a:ext cx="1958027" cy="2657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Cơ sở dữ liệu (mảng, collection-Arraylist)</a:t>
            </a:r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3100180" y="2688545"/>
            <a:ext cx="2743200" cy="1600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ArrayAdapter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037412">
            <a:off x="2348120" y="4019295"/>
            <a:ext cx="1143000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0037412">
            <a:off x="5537211" y="2586520"/>
            <a:ext cx="1143000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ListView cơ bản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rgbClr val="002060"/>
                </a:solidFill>
                <a:latin typeface="Arial" panose="020B0604020202020204" pitchFamily="34" charset="0"/>
              </a:rPr>
              <a:t>1. Khởi tạo dữ liệu cho mảng arr (còn gọi là data source String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rgbClr val="002060"/>
                </a:solidFill>
                <a:latin typeface="Arial" panose="020B0604020202020204" pitchFamily="34" charset="0"/>
              </a:rPr>
              <a:t>2. Lấy đối tượng ListView dựa vào id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rgbClr val="002060"/>
                </a:solidFill>
                <a:latin typeface="Arial" panose="020B0604020202020204" pitchFamily="34" charset="0"/>
              </a:rPr>
              <a:t>3. Gán Data source vào ArrayAdapter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rgbClr val="002060"/>
                </a:solidFill>
                <a:latin typeface="Arial" panose="020B0604020202020204" pitchFamily="34" charset="0"/>
              </a:rPr>
              <a:t>4. Đưa Data source vào ListView 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303" y="2144762"/>
            <a:ext cx="6526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lvData1 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lvData1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1398404"/>
            <a:ext cx="85779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[]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arrData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"Trường Vũ"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"Như Quỳnh"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"Tâm Đoan"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"Duy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Khánh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5332" y="2960370"/>
            <a:ext cx="885050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 adapter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ArrayAdapter&lt;&gt;(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ListView1.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,android.R.layout.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arrData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05884" y="3586427"/>
            <a:ext cx="404469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lvData1.setAdapter(adapter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1"/>
          <a:stretch/>
        </p:blipFill>
        <p:spPr>
          <a:xfrm>
            <a:off x="6140555" y="3771092"/>
            <a:ext cx="2546245" cy="25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257800" cy="508000"/>
            <a:chOff x="789624" y="1191463"/>
            <a:chExt cx="52578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Cách tạo ListView cơ bản - Đối tượng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57498" y="1204496"/>
            <a:ext cx="586250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getName()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setName(String name)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16079</TotalTime>
  <Words>349</Words>
  <Application>Microsoft Office PowerPoint</Application>
  <PresentationFormat>On-screen Show (4:3)</PresentationFormat>
  <Paragraphs>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1178</cp:revision>
  <dcterms:created xsi:type="dcterms:W3CDTF">2011-04-06T04:04:31Z</dcterms:created>
  <dcterms:modified xsi:type="dcterms:W3CDTF">2019-07-29T10:35:43Z</dcterms:modified>
</cp:coreProperties>
</file>