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79" r:id="rId3"/>
    <p:sldId id="269" r:id="rId4"/>
    <p:sldId id="280" r:id="rId5"/>
    <p:sldId id="282" r:id="rId6"/>
    <p:sldId id="281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671" autoAdjust="0"/>
  </p:normalViewPr>
  <p:slideViewPr>
    <p:cSldViewPr>
      <p:cViewPr varScale="1">
        <p:scale>
          <a:sx n="74" d="100"/>
          <a:sy n="74" d="100"/>
        </p:scale>
        <p:origin x="60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</a:rPr>
              <a:t>PHAN THIET UNIVERSITY</a:t>
            </a:r>
            <a:endParaRPr lang="en-US" sz="12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400" y="1447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Spinner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về Spinner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4620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</a:t>
              </a:r>
              <a:r>
                <a:rPr lang="en-US" sz="2400" b="1" smtClean="0"/>
                <a:t>ạo và xử lý sự kiện trên Spinner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810156" y="2691685"/>
            <a:ext cx="4620576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Kết hợp Spinner với ListView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về Spinner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51054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Spinner tương tự như ComboBox trong C#, tương tự như JComboBox trong Java.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Nếu bạn đã hiểu về ListView thì việc hiểu Spinner là chuyện thường.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Cách đổ dữ liệu trên Spinner giống như đổ lên ListView, nó chỉ khác một chổ duy nhất trong ArrayAdapter đó là ta phải gọi </a:t>
            </a: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setDropDownViewResource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0"/>
          <a:stretch/>
        </p:blipFill>
        <p:spPr>
          <a:xfrm>
            <a:off x="5791200" y="1143000"/>
            <a:ext cx="3221163" cy="41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thiệu về Spinner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371600"/>
            <a:ext cx="58368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"@+id/spinner1"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83335" y="3255328"/>
            <a:ext cx="85779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[]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arrData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"Trường Vũ"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"Như Quỳnh"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"Tâm Đoan"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"Duy Khánh"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Tạo và xử lý sự kiện trên Spinner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359" y="2696854"/>
            <a:ext cx="823323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addControls()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spinnerSanPham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spinnerSanPham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ArrayAdapter&lt;String&gt;(MainActivity.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android.R.layout.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simple_spinner_item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"Cocacola"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"Pepsi"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"Redbull"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"Aquafina"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.setDropDownViewResource(android.R.layout.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simple_spinner_dropdown_item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spinnerSanPham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txtSanPham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txtSanPham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32237" y="1053038"/>
            <a:ext cx="52453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"@+id/spinner1"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Kết hợp Spinner với ListView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381000" y="990600"/>
            <a:ext cx="51054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Spinner tương tự như ComboBox trong C#, tương tự như JComboBox trong Java.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Nếu bạn đã hiểu về ListView thì việc hiểu Spinner là chuyện thường.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Cách đổ dữ liệu trên Spinner giống như đổ lên ListView, nó chỉ khác một chổ duy nhất trong ArrayAdapter đó là ta phải gọi </a:t>
            </a: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setDropDownViewResource</a:t>
            </a:r>
            <a:r>
              <a:rPr lang="en-US" sz="2400" smtClean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938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86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16107</TotalTime>
  <Words>197</Words>
  <Application>Microsoft Office PowerPoint</Application>
  <PresentationFormat>On-screen Show (4:3)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1182</cp:revision>
  <dcterms:created xsi:type="dcterms:W3CDTF">2011-04-06T04:04:31Z</dcterms:created>
  <dcterms:modified xsi:type="dcterms:W3CDTF">2019-07-29T12:31:18Z</dcterms:modified>
</cp:coreProperties>
</file>