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6A5CF-B040-228D-E467-B61F8AAF4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3740A-8A4B-95A6-6909-49AA7B432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28AD-C42F-5788-8587-E9FDAF35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A8FB2-3053-09B4-B1A9-234E4EA0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9D53-FDA5-0F30-B879-06EBFE5A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2D56-E032-D2A8-51FD-0C4851CD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8D7FD-0DB6-FC94-8356-E93FEC6DA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3B1B-3A9C-F251-F9D9-9024D15F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3E3C8-949B-C302-BFFB-12B0C438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105E-3C0E-EAEC-EE8A-B7FD1D0C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5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DFB82-38BB-DC5D-2DC8-694AC3F4B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3A30-6772-0105-C25E-4A1848173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96821-68DB-8776-5FA3-8E7975CD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5FA4-D8ED-1A56-E11A-F2605991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4169-706A-ACA8-8339-98241859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6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3EC0-61A2-9811-4BE0-9803E7F4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4DEE-7C77-04B2-8442-F55CAAE50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2FDE-0BC2-994E-0629-52C814F6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E98E7-55D2-0BF0-A0A8-A8272A89E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E204-55AD-81DF-B222-E6E3ECB7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4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68CB-35FB-8A9B-22F8-B8FF4D9A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2ACA-4EEC-9BAA-4C77-0EBDEB46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AF1AB-45FB-038F-F43B-C97EF06D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943BB-7783-2BFB-984E-6383677B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5062-5493-2756-8305-DC4ED91C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6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F4F0-19F5-DDC6-E17D-BE151B2A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A22D-B916-2DEB-6CE4-825F76392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8382C-5A2B-1743-0CF8-CFE97739A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78EB3-1404-997F-31C2-B87D7931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DD288-0430-8332-8D1A-C549E15F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470F3-55DB-39BC-B76D-639D89AF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6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7473-3537-CC70-8D0B-38501912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A807E-EC74-BC54-37DA-5F82BFEA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09941-6E68-C9DA-FDD9-5ADA54407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684AD-378F-A67A-CBED-F783CCB69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C43C8-1B0E-9E05-22CA-CBFCD7DF8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2E523-C547-992C-3F4F-C9552C0C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8BEB9-8B6B-B9D7-EB58-DD4783B0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EB2B4-F07F-8195-9160-FA468F8E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9034-9D74-979F-4085-0C8815BE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0EBDA-3EEA-54CD-69DF-A6E04341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87EB2-4E59-AF59-0768-86E46300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3B576-3CA4-D465-4803-889E0BA0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535D1-151C-9F7E-C56D-7AEB4997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C05D1-BF3B-A6CF-DF6A-58ED5C7C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74E11-9AAC-933A-0D46-7907DF29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18FA-F94B-8000-8164-D2C8F2B6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AAD5-B5F9-B5CD-2A62-018F4F239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B1AF5-0506-F44C-E5B5-8D345E70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2F33E-809B-E904-C8F0-98009CF8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80F67-EE82-4874-A881-119D67C4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D6651-25FC-2838-150F-E56F8A1A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DADA-A150-F531-D771-1AF11E0B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70623-14B4-89C1-6607-025A95AB8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D05C1-998D-39CD-E023-6C9CB4B0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FD50F-5E18-2ABE-5A53-6BD504FB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0259A-FBB7-21BF-E9CD-2F8E524A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39C2D-F4BB-3E00-A2F2-BA886903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89FB9-3DD6-B39F-849B-08BB2CC2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0E456-D426-78C4-511D-120A349E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706A-3B1B-A3E4-1190-D5C59429B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D4B05-9DF8-4285-97E9-48DC0EB7F5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F246-9485-4D55-687E-FAF6ADB24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C9FB-3F79-312F-A1E7-C1FEA105A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90810-1EFD-421D-9614-1DE4090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0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1AA5-CE46-013A-9750-3E58A81AD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PowerPoint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73ECB-C435-D912-885F-DE06BEDF4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974572"/>
            <a:ext cx="9144000" cy="1655762"/>
          </a:xfrm>
        </p:spPr>
        <p:txBody>
          <a:bodyPr/>
          <a:lstStyle/>
          <a:p>
            <a:r>
              <a:rPr lang="vi-VN" dirty="0"/>
              <a:t>Họ tên: Nguyễn Tuấn đạt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81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Bài tập PowerPoint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Tuấn Đạt Nguyễn</dc:creator>
  <cp:lastModifiedBy>Tuấn Đạt Nguyễn</cp:lastModifiedBy>
  <cp:revision>1</cp:revision>
  <dcterms:created xsi:type="dcterms:W3CDTF">2025-09-30T02:07:54Z</dcterms:created>
  <dcterms:modified xsi:type="dcterms:W3CDTF">2025-09-30T02:26:09Z</dcterms:modified>
</cp:coreProperties>
</file>