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095E3-7F79-42DE-8282-F0EE8BA45A4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6413F-834F-4E9B-9D12-CCA631C8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5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6413F-834F-4E9B-9D12-CCA631C8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3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A216-D1C9-DE6E-BEC7-698455BE5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AE6A5-E0A9-23FC-238A-045BA15D2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7E6B9-A81A-236E-E72E-2B4A0832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3784-BA23-471E-9194-5AF13C2296D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008DA-A095-DA82-8C4C-C48025E91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7819A-52A4-2C2D-1BE0-DEBE53DF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6772-0D6C-432B-8131-036F221AF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3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D596-0B9F-589C-6FD4-56F7270D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EC2C4-F550-03FA-D849-4D9924444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206E6-DADF-0417-1509-9F65CC23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3784-BA23-471E-9194-5AF13C2296D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F8ED-352F-5FA3-6D37-F1860A52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F1B20-3D70-9A3F-C36E-69E44404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6772-0D6C-432B-8131-036F221AF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8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2663A-79B8-FCB0-979D-82F9E6B0C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D3BCF-5DB2-F652-400D-5BB9D880D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E4B80-6175-DFD0-F058-52FD9E1A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3784-BA23-471E-9194-5AF13C2296D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D2FA4-7A2C-4719-27F0-6ECA5ECF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14E1-B22D-3319-9EDA-9B69A907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6772-0D6C-432B-8131-036F221AF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1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1968-2DD4-28CC-B84C-CF507460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844A8-13C2-49E7-1885-60997CBF6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66D28-1741-C9F0-4B00-1D20D3AD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3784-BA23-471E-9194-5AF13C2296D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8A748-AC45-3DA9-43D5-08E2BCD2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A84C0-D547-FAA1-901F-EEF96FA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6772-0D6C-432B-8131-036F221AF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8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14C5-0C8B-47DE-D269-F872B1DE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FE307-4EA3-A691-198F-F7995AE91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573CF-8B07-00F6-A830-88BEE64E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3784-BA23-471E-9194-5AF13C2296D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1B9A3-627A-D852-AE73-151B4373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685AA-CEF8-CFFA-283A-F251387C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6772-0D6C-432B-8131-036F221AF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CAB7-3005-94DE-40EF-E6D120D6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8B049-6304-729E-BC6E-73B21DBE5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3572A-7F08-C346-FE87-B05B23111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7820C-6A0A-78F5-93B2-B4B2F2546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3784-BA23-471E-9194-5AF13C2296D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1D0C4-67E3-A927-55BE-1C75550A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C68A0-4B60-4A9F-F42C-90E64FD1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6772-0D6C-432B-8131-036F221AF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9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1703-836A-7396-C12D-66B8396D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2A735-FA4A-A630-88A9-7B0155C50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0706D-2CFC-7B46-85DA-F3D502A1E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C9A1A-A207-97E9-F570-E5B5125F4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1CF311-FADD-2CAF-EAD6-64FAB44EE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FA439-41FF-2CEE-6D92-821F962F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3784-BA23-471E-9194-5AF13C2296D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36F0A4-CB7B-B0F1-8BA7-A0B81BC4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1EA50-8D63-D7A9-E0AB-0F5A2933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6772-0D6C-432B-8131-036F221AF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5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392F-99C5-5DFF-9285-C7DB7B66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41904-AD09-0EB4-838A-2A239610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3784-BA23-471E-9194-5AF13C2296D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67A12-44FD-EA7B-01DC-1D2E5C80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BE8F6-B266-F47E-8293-2FC5D0A5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6772-0D6C-432B-8131-036F221AF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8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33806-0963-F990-FC01-2213E260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3784-BA23-471E-9194-5AF13C2296D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AE2B9-96B1-8C7D-91A0-CED00CA8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CDFAE-35BD-0449-4FF7-71168488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6772-0D6C-432B-8131-036F221AF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6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22DE-722C-BE4C-2D81-0A8CAD70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32286-53B4-1C0E-9F86-007C26CD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69D1D-9436-6FDA-CCFC-81ADC159D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EAA2A-1AD6-65F9-B7B2-27B73324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3784-BA23-471E-9194-5AF13C2296D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C41F2-0E47-79AA-A32D-7C3C966D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264BE-7B8A-7F01-ED5C-06E78420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6772-0D6C-432B-8131-036F221AF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3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2B1D-B5A6-5DF9-CD70-DEAEEFFA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DA5EA4-DD2B-D25D-249C-F7A0F766B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D90EB-098B-FD68-59FB-72B29CA39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2751D-9BFF-97A8-819C-A21DF535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3784-BA23-471E-9194-5AF13C2296D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3D311-FCD5-24EF-7469-D78583CF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CE216-8CCC-B25E-575A-1CB5988A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6772-0D6C-432B-8131-036F221AF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9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31C916-D29D-D193-971F-29E65778C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81962-6345-F319-DBA6-E4F61C292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404CD-A751-DF3B-DFB9-2269C1375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433784-BA23-471E-9194-5AF13C2296D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93AC9-7772-5A70-633E-ACDE4CD4A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7CE9D-D0EF-1827-FAC4-BE97C6FBA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936772-0D6C-432B-8131-036F221AFE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4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E1E0-04A6-FD96-EFE9-EC2A2B2CB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Bài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tập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PowerPoint </a:t>
            </a:r>
            <a:r>
              <a:rPr lang="vi-V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03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0ECF9-597A-8D3F-6CBB-3169A3006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5304"/>
            <a:ext cx="9144000" cy="1655762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vi-V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Nguyễn Tuấn Đạt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7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55587-E314-242A-B951-627CA328C62C}"/>
              </a:ext>
            </a:extLst>
          </p:cNvPr>
          <p:cNvSpPr txBox="1"/>
          <p:nvPr/>
        </p:nvSpPr>
        <p:spPr>
          <a:xfrm>
            <a:off x="677334" y="948266"/>
            <a:ext cx="7747000" cy="32378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vi-V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-Họ tên:Nguyễn Tuấn Đạt</a:t>
            </a:r>
            <a:br>
              <a:rPr kumimoji="0" lang="vi-V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vi-V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-Ngày sinh:31/08/2007</a:t>
            </a:r>
            <a:br>
              <a:rPr kumimoji="0" lang="vi-V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vi-V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-Quê quán:Thành phố Thanh Hóa. </a:t>
            </a:r>
          </a:p>
          <a:p>
            <a:pPr>
              <a:lnSpc>
                <a:spcPct val="150000"/>
              </a:lnSpc>
            </a:pPr>
            <a:r>
              <a:rPr lang="vi-VN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-Hiện đang Là sinh viên năm nhất của học viện bưu chính viễn thông.</a:t>
            </a:r>
            <a:br>
              <a:rPr kumimoji="0" lang="vi-V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1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298479-DE0A-22F9-B53A-E25E81034AA1}"/>
              </a:ext>
            </a:extLst>
          </p:cNvPr>
          <p:cNvSpPr txBox="1"/>
          <p:nvPr/>
        </p:nvSpPr>
        <p:spPr>
          <a:xfrm>
            <a:off x="3551763" y="651934"/>
            <a:ext cx="4559303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F0000"/>
                </a:solidFill>
                <a:latin typeface="Ssegoe UIans Serif Collection"/>
              </a:rPr>
              <a:t>           SỞ THÍCH CỦA TÔI ĐÓ LÀ:</a:t>
            </a:r>
            <a:endParaRPr lang="en-US" sz="2400" dirty="0">
              <a:solidFill>
                <a:srgbClr val="FF0000"/>
              </a:solidFill>
              <a:latin typeface="Ssegoe UIans Serif Collection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40282DD-B262-40F8-9ECA-B61641FA6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763" y="2092781"/>
            <a:ext cx="1805302" cy="1850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🎵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segoe UIans Serif Collection"/>
              </a:rPr>
              <a:t>Nghe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segoe UIans Serif Collection"/>
              </a:rPr>
              <a:t>nhạc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Ssegoe UIans Serif Collection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segoe UIans Serif Collection"/>
              </a:rPr>
              <a:t>📚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segoe UIans Serif Collection"/>
              </a:rPr>
              <a:t>Đọc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segoe UIans Serif Collection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segoe UIans Serif Collection"/>
              </a:rPr>
              <a:t>sách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Ssegoe UIans Serif Collection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segoe UIans Serif Collection"/>
              </a:rPr>
              <a:t>🏃‍♂️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segoe UIans Serif Collection"/>
              </a:rPr>
              <a:t>Chạy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segoe UIans Serif Collection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segoe UIans Serif Collection"/>
              </a:rPr>
              <a:t>bộ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Ssegoe UIans Serif Collection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368E33B-A568-8426-3EFA-DB9468D75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704" y="2092780"/>
            <a:ext cx="1837362" cy="18507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segoe UIans Serif Collection"/>
              </a:rPr>
              <a:t>🎮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segoe UIans Serif Collection"/>
              </a:rPr>
              <a:t>Chơi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segoe UIans Serif Collection"/>
              </a:rPr>
              <a:t> game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segoe UIans Serif Collection"/>
              </a:rPr>
              <a:t>✈️ Du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segoe UIans Serif Collection"/>
              </a:rPr>
              <a:t>lịch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Ssegoe UIans Serif Collection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segoe UIans Serif Collection"/>
              </a:rPr>
              <a:t>🍳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segoe UIans Serif Collection"/>
              </a:rPr>
              <a:t>Nấu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segoe UIans Serif Collection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segoe UIans Serif Collection"/>
              </a:rPr>
              <a:t>ăn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Ssegoe UIans Serif Collection"/>
            </a:endParaRPr>
          </a:p>
        </p:txBody>
      </p:sp>
    </p:spTree>
    <p:extLst>
      <p:ext uri="{BB962C8B-B14F-4D97-AF65-F5344CB8AC3E}">
        <p14:creationId xmlns:p14="http://schemas.microsoft.com/office/powerpoint/2010/main" val="62612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2B3B4A-95DF-F914-B205-9503627D4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79"/>
            <a:ext cx="12192000" cy="68206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48FA86-689C-AD15-9D92-4726321DF8D8}"/>
              </a:ext>
            </a:extLst>
          </p:cNvPr>
          <p:cNvSpPr txBox="1"/>
          <p:nvPr/>
        </p:nvSpPr>
        <p:spPr>
          <a:xfrm>
            <a:off x="486137" y="4201611"/>
            <a:ext cx="1245435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en-US" sz="2800" i="1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Hãy</a:t>
            </a:r>
            <a:r>
              <a:rPr lang="en-US" sz="2800" i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800" i="1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theo</a:t>
            </a:r>
            <a:r>
              <a:rPr lang="en-US" sz="2800" i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800" i="1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đuổi</a:t>
            </a:r>
            <a:r>
              <a:rPr lang="en-US" sz="2800" i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800" i="1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đam</a:t>
            </a:r>
            <a:r>
              <a:rPr lang="en-US" sz="2800" i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800" i="1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mê</a:t>
            </a:r>
            <a:r>
              <a:rPr lang="en-US" sz="2800" i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, </a:t>
            </a:r>
            <a:r>
              <a:rPr lang="en-US" sz="2800" i="1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thành</a:t>
            </a:r>
            <a:r>
              <a:rPr lang="en-US" sz="2800" i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800" i="1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công</a:t>
            </a:r>
            <a:r>
              <a:rPr lang="en-US" sz="2800" i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800" i="1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sẽ</a:t>
            </a:r>
            <a:r>
              <a:rPr lang="en-US" sz="2800" i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800" i="1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theo</a:t>
            </a:r>
            <a:r>
              <a:rPr lang="en-US" sz="2800" i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800" i="1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đuổi</a:t>
            </a:r>
            <a:r>
              <a:rPr lang="en-US" sz="2800" i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800" i="1" dirty="0" err="1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bạn</a:t>
            </a:r>
            <a:r>
              <a:rPr lang="en-US" sz="2800" i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rPr>
              <a:t>.”— Tony Hsieh</a:t>
            </a:r>
          </a:p>
        </p:txBody>
      </p:sp>
    </p:spTree>
    <p:extLst>
      <p:ext uri="{BB962C8B-B14F-4D97-AF65-F5344CB8AC3E}">
        <p14:creationId xmlns:p14="http://schemas.microsoft.com/office/powerpoint/2010/main" val="236873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91</Words>
  <Application>Microsoft Office PowerPoint</Application>
  <PresentationFormat>Widescreen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Georgia</vt:lpstr>
      <vt:lpstr>Ssegoe UIans Serif Collection</vt:lpstr>
      <vt:lpstr>Office Theme</vt:lpstr>
      <vt:lpstr>Bài tập PowerPoint 03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Tuấn Đạt Nguyễn</dc:creator>
  <cp:lastModifiedBy>Tuấn Đạt Nguyễn</cp:lastModifiedBy>
  <cp:revision>2</cp:revision>
  <dcterms:created xsi:type="dcterms:W3CDTF">2025-09-30T02:31:50Z</dcterms:created>
  <dcterms:modified xsi:type="dcterms:W3CDTF">2025-09-30T07:28:25Z</dcterms:modified>
</cp:coreProperties>
</file>