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74560-D53C-483B-B515-3C0A650F209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C9684-7E36-4DA7-B4AB-5273124A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0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C9684-7E36-4DA7-B4AB-5273124A1F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20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2F1-311D-C94A-2C80-8084922F7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F5C8E-2BF0-0F88-D090-3BCB7D6F6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70A9C-E934-1C83-0010-D44404AB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FD8C-0B8A-4F78-AA3D-C9D4FF3DE7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88DD-70E7-55CC-BCFA-3552359C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71B97-E913-0258-2A52-F315BA65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5D7A-54A5-40A4-8C6C-0A2A8170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0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24285-F5DC-4126-5304-F700CBAB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E7E24-F697-5DD5-85A2-56C39D37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1D92-3FC7-8B1E-718A-8AF11644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FD8C-0B8A-4F78-AA3D-C9D4FF3DE7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6F502-8E6A-DBFB-2454-49B3EDB2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F538-7E28-209B-10CF-4FE7A7C4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5D7A-54A5-40A4-8C6C-0A2A8170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5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EA01A-B356-FE97-C88C-525CAC8CA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A740E-A75B-DC17-E215-181A68F06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A53C7-A941-9D1B-3BC1-74BD5D7D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FD8C-0B8A-4F78-AA3D-C9D4FF3DE7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834DA-732E-FF0F-1B38-5ECC5CEE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EA0CC-5D3E-1AA5-BC7C-5528DD7B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5D7A-54A5-40A4-8C6C-0A2A8170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2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24C7C-BC83-2060-5B5A-0317E181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67E7-74FA-E450-5374-89A3D738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BD024-2A98-9DA0-F2F2-068B5FAC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FD8C-0B8A-4F78-AA3D-C9D4FF3DE7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7EE9-6A19-F388-E9AF-71D95C8E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EBD01-5093-F72A-98AB-8AE571DE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5D7A-54A5-40A4-8C6C-0A2A8170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D990-05E6-5AB5-8963-FBEDA5FE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CAF55-4F48-D7C9-9D54-FAC9DC34C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E3AF-5A7E-25B4-4290-42C8CBCA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FD8C-0B8A-4F78-AA3D-C9D4FF3DE7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5C05-AA97-2A8B-B938-FC9CCC5F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F948C-4272-0AE2-CF7C-D978F6F0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5D7A-54A5-40A4-8C6C-0A2A8170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52FB-4ED5-1BEF-5BC7-498CE057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61C46-4453-B0D3-E1B0-97BC258EE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51221-6B89-5E6B-DD3B-CDB32C7DF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CCA8E-DBBD-270A-B4CC-1F6BCDAF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FD8C-0B8A-4F78-AA3D-C9D4FF3DE7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9B298-8592-73A9-4074-2DB1042CE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83FF8-BA5B-12E6-839E-CA86D346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5D7A-54A5-40A4-8C6C-0A2A8170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56B3-B6C2-7DF3-85D0-20F86D3B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B3AAA-0214-E76B-2561-D708A2061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DE67E-9587-97ED-E0E7-F7E7AC9CD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072F6-1001-EA79-F171-ADBF004F8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92FDF-585A-01ED-EB26-1AC17C91C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BA2A0-BBF2-ACEF-B95B-CF87208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FD8C-0B8A-4F78-AA3D-C9D4FF3DE7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4D6A-3912-CE2E-C236-D196803A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B7886-17BD-164D-3638-A1A86407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5D7A-54A5-40A4-8C6C-0A2A8170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3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B927-B4C5-4014-A2F0-CA5D5E6F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EE59D-9C7B-0C4E-657F-3BAAA889C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FD8C-0B8A-4F78-AA3D-C9D4FF3DE7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A7C98-519E-C222-7E86-3E81D79D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E46E-F8D8-E23D-D80B-73658BA5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5D7A-54A5-40A4-8C6C-0A2A8170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7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A22B8-47A0-F97B-4157-E8810CC2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FD8C-0B8A-4F78-AA3D-C9D4FF3DE7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01CA7-E91A-56FB-B4C5-D4413CDA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7B71C-62C8-B559-C27C-3600463A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5D7A-54A5-40A4-8C6C-0A2A8170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1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D761-8783-8596-B3F8-08884B6D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53A5-9CF0-8E6C-C56B-1FBD10951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BBF95-C480-213F-7D3C-52099DA19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886F0-7788-7646-16B6-B3820530D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FD8C-0B8A-4F78-AA3D-C9D4FF3DE7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F928F-1746-D5B5-76B6-677CF9AF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8DA93-FBBA-01EB-78E9-7DE6AD29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5D7A-54A5-40A4-8C6C-0A2A8170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9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CDB0-2D1E-8D72-CBDC-E113F3D3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1787B-B7EA-0453-2EB7-FC2D53834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00C3F-EDDA-2784-36D5-9F1DD2DF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9E444-5EFD-21A4-1ABD-83FD3DBB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FD8C-0B8A-4F78-AA3D-C9D4FF3DE7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73285-8A38-5EBB-516E-268E36AC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53971-6EF0-22B6-5E64-C0235430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A5D7A-54A5-40A4-8C6C-0A2A8170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B4883-A5E1-0466-38DD-644A598B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660DB-7819-3974-994E-D65B568A3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008D-0823-6919-22AB-62AE0CB83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2FD8C-0B8A-4F78-AA3D-C9D4FF3DE7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3B05D-B57C-F2ED-12B5-140DC797C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3B2-4A07-00FE-2DBD-61B60396F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A5D7A-54A5-40A4-8C6C-0A2A81702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4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8217-C37A-3F57-7525-11088440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vi-VN" b="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   </a:t>
            </a:r>
            <a:r>
              <a:rPr lang="en-US" sz="3600" b="1" i="0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en-US" sz="3600" b="1" i="0" strike="noStrike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Hình</a:t>
            </a:r>
            <a:r>
              <a:rPr lang="en-US" sz="3600" b="1" i="0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1" i="0" strike="noStrike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ảnh</a:t>
            </a:r>
            <a:r>
              <a:rPr lang="en-US" sz="3600" b="1" i="0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1" i="0" strike="noStrike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minh</a:t>
            </a:r>
            <a:r>
              <a:rPr lang="en-US" sz="3600" b="1" i="0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600" b="1" i="0" strike="noStrike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họa</a:t>
            </a:r>
            <a:r>
              <a:rPr lang="en-US" sz="3600" b="1" i="0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”</a:t>
            </a:r>
            <a:r>
              <a:rPr lang="en-US" sz="3600" b="0" i="0" strike="noStrike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US" sz="3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40EDA-4F54-585C-C7AD-04D97059D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21" y="1690688"/>
            <a:ext cx="8005960" cy="4351338"/>
          </a:xfrm>
        </p:spPr>
      </p:pic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EF928FEF-B482-FE64-2094-A325EE60FCF5}"/>
              </a:ext>
            </a:extLst>
          </p:cNvPr>
          <p:cNvSpPr/>
          <p:nvPr/>
        </p:nvSpPr>
        <p:spPr>
          <a:xfrm>
            <a:off x="9192169" y="1628510"/>
            <a:ext cx="2532410" cy="4475694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                  “Hình ảnh minh họa”.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Tuấn Đạt Nguyễn</dc:creator>
  <cp:lastModifiedBy>Tuấn Đạt Nguyễn</cp:lastModifiedBy>
  <cp:revision>1</cp:revision>
  <dcterms:created xsi:type="dcterms:W3CDTF">2025-09-30T07:47:46Z</dcterms:created>
  <dcterms:modified xsi:type="dcterms:W3CDTF">2025-09-30T08:34:35Z</dcterms:modified>
</cp:coreProperties>
</file>