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>
        <p:scale>
          <a:sx n="100" d="100"/>
          <a:sy n="100" d="100"/>
        </p:scale>
        <p:origin x="-557" y="-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12C1A-E33C-5D66-2254-BCD269A1A2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A3E52-3468-75EA-4DEA-DFA8432AFA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51A2-89F6-29D2-1E69-CD3402634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52EBA6-6262-B8D5-65B0-528DA5DDD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351530-A798-F4E0-13F8-A3F6B4538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83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BAF1A-499A-DBDC-BE04-B0B8FECDF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D43110-F559-8B22-FF4B-DC1E558E19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3618A8-C0A8-984C-CAD2-3B5202C730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6E13D7-DD92-A554-7219-534C8721C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BAD47-C8ED-456C-5388-3FFF4B35E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150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DB9775-826C-EDFB-A280-B375E52F86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7732EA-151A-C81E-C2BA-EA2AFF0C08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8E059C-C4B3-88CC-B9E5-CF020F5DFF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24574-616C-4CE0-84A5-06B95D833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FE8D7D-3238-E5AF-34B5-668616965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8312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01D99-FBE7-C924-5D0E-0CC9F5364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740E95-50A1-215C-A171-35F59AE27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64654-760C-D56F-3677-CA355AD9CA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AC43C5-ACFC-F78C-C013-4B4B7283E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9B51D9-D977-1242-B3B3-D985677AE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203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57D47-0195-A8A1-7643-E720BF0659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3D07AD-6186-1F0B-429F-E32164DBBE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C1A8B8-57E3-F85D-8FBE-C4C1C73C58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6C494-2F20-6DF4-64E2-ECF70E825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DB1635-BFA6-8669-E666-FD4A6D1C4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0372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26BC-D72C-8969-46FB-4C9145683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86DA57-23AB-DF03-0821-BA6BAF96A1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0D7D-BAD2-E2C8-CE51-C99D801F35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3098D2-F158-89C1-6C30-977D1E979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AE14B2-A310-38B7-9540-A8056F3AD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D49C6-9330-812B-9794-A23102096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6640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5B871-E407-9927-702A-B2C996119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5D963D-0BD0-289C-3615-29F79CA3B6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BA1620-19BB-0436-ED6C-C9117A41F7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8997880-4A28-0D52-245B-3B7074B9E94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BA5C54-B5BA-BB6B-E24E-B53DE08EC22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83AAE6-14CC-E198-E3EE-C3B4FCD9A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D89B2-A0F2-32A9-7A34-2F91DBBCE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D6F99E-73FE-218E-AA4E-4C65F2BA6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1273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63CE0E-E269-CCC5-2843-75382E66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E620994-979D-1C6F-A684-E08BCE497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90B96F-F446-0147-B628-92CA2DAD7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3D9399-F446-D241-2504-ED968A881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85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1A42B1-6766-4FD3-5A9D-B4632A37F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DD9B57-9454-C94C-D0D2-D2957BC59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16915F-0805-6B03-800B-2DE43D6189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993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D4A00-AF63-B9C2-9DC0-E61F6AA565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DFD74-D3C5-16AE-652D-A278787D8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832330-C568-7EF0-ED32-EBB0ACE705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601467-4AB2-0916-9E65-0AFCBCE3B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13A993-1F56-F41D-CA50-BD1C37029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9538CF-167C-5D73-377B-848EE204E9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005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C4B71-DF46-2E57-4D8C-6694B9BC9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136C21-8FF3-37C1-BBDD-D9032B713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7CE312-0219-DF9B-1A45-0DEE3A6E2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B1FF21-881E-FD2F-8F26-05EAC9938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2F19B-FC75-E91B-DB0D-7104C7E9CD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239E4-BD11-882B-7539-3727E9A6E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72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6533D0-95EC-DE3C-A6A8-CDBDCD997B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7C4B8F-83C8-D320-6A5B-03E1D5263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52A9D3-7C2F-1148-9A40-8438922C94D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081DEA-EFFD-4097-A174-133621789DF8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9F5B2-F999-C49A-50D4-ED53561A8A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C2FE8-2C61-2743-9D73-A71508DFF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3629F-BF01-4E58-9C39-9469E0ECB7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88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A17B7-8D67-CCBF-742F-73D44E0ABA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0000" y="1579563"/>
            <a:ext cx="9144000" cy="2387600"/>
          </a:xfrm>
        </p:spPr>
        <p:txBody>
          <a:bodyPr>
            <a:normAutofit/>
          </a:bodyPr>
          <a:lstStyle/>
          <a:p>
            <a:r>
              <a:rPr lang="en-US" sz="4800" dirty="0" err="1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Hiệu</a:t>
            </a:r>
            <a:r>
              <a:rPr lang="en-US" sz="48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800" dirty="0" err="1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ứng</a:t>
            </a:r>
            <a:r>
              <a:rPr lang="en-US" sz="48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Transition </a:t>
            </a:r>
            <a:r>
              <a:rPr lang="en-US" sz="4800" dirty="0" err="1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và</a:t>
            </a:r>
            <a:r>
              <a:rPr lang="en-US" sz="4800" dirty="0">
                <a:solidFill>
                  <a:schemeClr val="tx2">
                    <a:lumMod val="75000"/>
                    <a:lumOff val="25000"/>
                  </a:schemeClr>
                </a:solidFill>
                <a:effectLst>
                  <a:glow rad="63500">
                    <a:schemeClr val="accent4">
                      <a:satMod val="175000"/>
                      <a:alpha val="40000"/>
                    </a:schemeClr>
                  </a:glow>
                </a:effectLst>
              </a:rPr>
              <a:t> Animation</a:t>
            </a:r>
            <a:r>
              <a:rPr lang="en-US" sz="4800" dirty="0"/>
              <a:t>.</a:t>
            </a:r>
            <a:br>
              <a:rPr lang="en-US" sz="4800" dirty="0"/>
            </a:b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1613381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88C45F4-B400-2741-4E94-C5D6F21FB9CB}"/>
              </a:ext>
            </a:extLst>
          </p:cNvPr>
          <p:cNvSpPr txBox="1"/>
          <p:nvPr/>
        </p:nvSpPr>
        <p:spPr>
          <a:xfrm>
            <a:off x="1871133" y="1998133"/>
            <a:ext cx="7789333" cy="1200329"/>
          </a:xfrm>
          <a:prstGeom prst="rect">
            <a:avLst/>
          </a:prstGeom>
          <a:noFill/>
          <a:effectLst>
            <a:reflection blurRad="6350" stA="52000" endA="300" endPos="35000" dir="5400000" sy="-100000" algn="bl" rotWithShape="0"/>
          </a:effectLst>
        </p:spPr>
        <p:txBody>
          <a:bodyPr wrap="square" rtlCol="0">
            <a:spAutoFit/>
          </a:bodyPr>
          <a:lstStyle/>
          <a:p>
            <a:pPr algn="ctr"/>
            <a:r>
              <a:rPr lang="fr-FR" dirty="0"/>
              <a:t> </a:t>
            </a:r>
            <a:r>
              <a:rPr lang="fr-FR" sz="7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Đây</a:t>
            </a:r>
            <a:r>
              <a:rPr lang="fr-FR" sz="7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là slide </a:t>
            </a:r>
            <a:r>
              <a:rPr lang="fr-FR" sz="7200" b="1" dirty="0" err="1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số</a:t>
            </a:r>
            <a:r>
              <a:rPr lang="fr-FR" sz="7200" b="1" dirty="0">
                <a:ln w="12700" cmpd="sng">
                  <a:solidFill>
                    <a:schemeClr val="accent4"/>
                  </a:solidFill>
                  <a:prstDash val="solid"/>
                </a:ln>
                <a:gradFill>
                  <a:gsLst>
                    <a:gs pos="0">
                      <a:schemeClr val="accent4"/>
                    </a:gs>
                    <a:gs pos="4000">
                      <a:schemeClr val="accent4">
                        <a:lumMod val="60000"/>
                        <a:lumOff val="40000"/>
                      </a:schemeClr>
                    </a:gs>
                    <a:gs pos="87000">
                      <a:schemeClr val="accent4">
                        <a:lumMod val="20000"/>
                        <a:lumOff val="80000"/>
                      </a:schemeClr>
                    </a:gs>
                  </a:gsLst>
                  <a:lin ang="5400000"/>
                </a:gradFill>
              </a:rPr>
              <a:t> 2.</a:t>
            </a:r>
            <a:endParaRPr lang="en-US" sz="7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3402961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722B0-3341-27FC-27E8-4ED934227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43667" y="288926"/>
            <a:ext cx="7704666" cy="854074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vi-VN" dirty="0"/>
              <a:t>            Hình ảnh minh họa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0F42B38-B93F-AC3F-0CF8-38EA030FCB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3667" y="1424332"/>
            <a:ext cx="7704666" cy="5068543"/>
          </a:xfrm>
        </p:spPr>
      </p:pic>
    </p:spTree>
    <p:extLst>
      <p:ext uri="{BB962C8B-B14F-4D97-AF65-F5344CB8AC3E}">
        <p14:creationId xmlns:p14="http://schemas.microsoft.com/office/powerpoint/2010/main" val="1567052767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19</Words>
  <Application>Microsoft Office PowerPoint</Application>
  <PresentationFormat>Widescreen</PresentationFormat>
  <Paragraphs>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Hiệu ứng Transition và Animation. </vt:lpstr>
      <vt:lpstr>PowerPoint Presentation</vt:lpstr>
      <vt:lpstr>            Hình ảnh minh họa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Tuấn Đạt Nguyễn</dc:creator>
  <cp:lastModifiedBy>Tuấn Đạt Nguyễn</cp:lastModifiedBy>
  <cp:revision>2</cp:revision>
  <dcterms:created xsi:type="dcterms:W3CDTF">2025-09-30T12:23:04Z</dcterms:created>
  <dcterms:modified xsi:type="dcterms:W3CDTF">2025-09-30T13:14:52Z</dcterms:modified>
</cp:coreProperties>
</file>